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tags/tag104.xml" ContentType="application/vnd.openxmlformats-officedocument.presentationml.tags+xml"/>
  <Override PartName="/ppt/tags/tag140.xml" ContentType="application/vnd.openxmlformats-officedocument.presentationml.tags+xml"/>
  <Override PartName="/ppt/tags/tag151.xml" ContentType="application/vnd.openxmlformats-officedocument.presentationml.tags+xml"/>
  <Override PartName="/ppt/slides/slide25.xml" ContentType="application/vnd.openxmlformats-officedocument.presentationml.slide+xml"/>
  <Override PartName="/ppt/slideLayouts/slideLayout2.xml" ContentType="application/vnd.openxmlformats-officedocument.presentationml.slideLayout+xml"/>
  <Override PartName="/ppt/tags/tag49.xml" ContentType="application/vnd.openxmlformats-officedocument.presentationml.tags+xml"/>
  <Override PartName="/ppt/tags/tag96.xml" ContentType="application/vnd.openxmlformats-officedocument.presentationml.tags+xml"/>
  <Override PartName="/ppt/tags/tag205.xml" ContentType="application/vnd.openxmlformats-officedocument.presentationml.tags+xml"/>
  <Override PartName="/ppt/tags/tag216.xml" ContentType="application/vnd.openxmlformats-officedocument.presentationml.tag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ags/tag38.xml" ContentType="application/vnd.openxmlformats-officedocument.presentationml.tags+xml"/>
  <Override PartName="/ppt/tags/tag85.xml" ContentType="application/vnd.openxmlformats-officedocument.presentationml.tags+xml"/>
  <Override PartName="/ppt/notesSlides/notesSlide16.xml" ContentType="application/vnd.openxmlformats-officedocument.presentationml.notesSlide+xml"/>
  <Override PartName="/ppt/tags/tag189.xml" ContentType="application/vnd.openxmlformats-officedocument.presentationml.tags+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tags/tag178.xml" ContentType="application/vnd.openxmlformats-officedocument.presentationml.tags+xml"/>
  <Override PartName="/ppt/tags/tag52.xml" ContentType="application/vnd.openxmlformats-officedocument.presentationml.tags+xml"/>
  <Override PartName="/ppt/tags/tag109.xml" ContentType="application/vnd.openxmlformats-officedocument.presentationml.tags+xml"/>
  <Override PartName="/ppt/tags/tag156.xml" ContentType="application/vnd.openxmlformats-officedocument.presentationml.tags+xml"/>
  <Override PartName="/ppt/tags/tag167.xml" ContentType="application/vnd.openxmlformats-officedocument.presentationml.tags+xml"/>
  <Default Extension="xlsx" ContentType="application/vnd.openxmlformats-officedocument.spreadsheetml.sheet"/>
  <Override PartName="/ppt/tags/tag41.xml" ContentType="application/vnd.openxmlformats-officedocument.presentationml.tags+xml"/>
  <Override PartName="/ppt/notesSlides/notesSlide7.xml" ContentType="application/vnd.openxmlformats-officedocument.presentationml.notesSlide+xml"/>
  <Override PartName="/ppt/tags/tag145.xml" ContentType="application/vnd.openxmlformats-officedocument.presentationml.tags+xml"/>
  <Override PartName="/ppt/tags/tag192.xml" ContentType="application/vnd.openxmlformats-officedocument.presentationml.tags+xml"/>
  <Override PartName="/ppt/tags/tag30.xml" ContentType="application/vnd.openxmlformats-officedocument.presentationml.tags+xml"/>
  <Override PartName="/ppt/tags/tag134.xml" ContentType="application/vnd.openxmlformats-officedocument.presentationml.tags+xml"/>
  <Override PartName="/ppt/tags/tag18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ags/tag112.xml" ContentType="application/vnd.openxmlformats-officedocument.presentationml.tags+xml"/>
  <Override PartName="/ppt/tags/tag123.xml" ContentType="application/vnd.openxmlformats-officedocument.presentationml.tags+xml"/>
  <Override PartName="/ppt/tags/tag170.xml" ContentType="application/vnd.openxmlformats-officedocument.presentationml.tags+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tags/tag101.xml" ContentType="application/vnd.openxmlformats-officedocument.presentationml.tags+xml"/>
  <Default Extension="emf" ContentType="image/x-emf"/>
  <Override PartName="/ppt/tags/tag68.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tags/tag57.xml" ContentType="application/vnd.openxmlformats-officedocument.presentationml.tags+xml"/>
  <Override PartName="/ppt/tags/tag213.xml" ContentType="application/vnd.openxmlformats-officedocument.presentationml.tags+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tags/tag35.xml" ContentType="application/vnd.openxmlformats-officedocument.presentationml.tags+xml"/>
  <Override PartName="/ppt/tags/tag46.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notesSlides/notesSlide13.xml" ContentType="application/vnd.openxmlformats-officedocument.presentationml.notesSlide+xml"/>
  <Override PartName="/ppt/tags/tag139.xml" ContentType="application/vnd.openxmlformats-officedocument.presentationml.tags+xml"/>
  <Override PartName="/ppt/tags/tag186.xml" ContentType="application/vnd.openxmlformats-officedocument.presentationml.tags+xml"/>
  <Override PartName="/ppt/tags/tag197.xml" ContentType="application/vnd.openxmlformats-officedocument.presentationml.tags+xml"/>
  <Override PartName="/ppt/tags/tag202.xml" ContentType="application/vnd.openxmlformats-officedocument.presentationml.tags+xml"/>
  <Override PartName="/ppt/tags/tag24.xml" ContentType="application/vnd.openxmlformats-officedocument.presentationml.tags+xml"/>
  <Override PartName="/ppt/tags/tag71.xml" ContentType="application/vnd.openxmlformats-officedocument.presentationml.tags+xml"/>
  <Override PartName="/ppt/tags/tag128.xml" ContentType="application/vnd.openxmlformats-officedocument.presentationml.tags+xml"/>
  <Override PartName="/ppt/tags/tag175.xml" ContentType="application/vnd.openxmlformats-officedocument.presentationml.tags+xml"/>
  <Override PartName="/ppt/tags/tag13.xml" ContentType="application/vnd.openxmlformats-officedocument.presentationml.tags+xml"/>
  <Override PartName="/ppt/tags/tag60.xml" ContentType="application/vnd.openxmlformats-officedocument.presentationml.tags+xml"/>
  <Override PartName="/ppt/tags/tag117.xml" ContentType="application/vnd.openxmlformats-officedocument.presentationml.tags+xml"/>
  <Override PartName="/ppt/tags/tag164.xml" ContentType="application/vnd.openxmlformats-officedocument.presentationml.tags+xml"/>
  <Override PartName="/ppt/notesSlides/notesSlide4.xml" ContentType="application/vnd.openxmlformats-officedocument.presentationml.notesSlide+xml"/>
  <Override PartName="/ppt/tags/tag106.xml" ContentType="application/vnd.openxmlformats-officedocument.presentationml.tags+xml"/>
  <Override PartName="/ppt/tags/tag142.xml" ContentType="application/vnd.openxmlformats-officedocument.presentationml.tags+xml"/>
  <Override PartName="/ppt/tags/tag153.xml" ContentType="application/vnd.openxmlformats-officedocument.presentationml.tags+xml"/>
  <Override PartName="/ppt/tags/tag131.xml" ContentType="application/vnd.openxmlformats-officedocument.presentationml.tags+xml"/>
  <Override PartName="/ppt/slideLayouts/slideLayout4.xml" ContentType="application/vnd.openxmlformats-officedocument.presentationml.slideLayout+xml"/>
  <Override PartName="/ppt/tags/tag98.xml" ContentType="application/vnd.openxmlformats-officedocument.presentationml.tags+xml"/>
  <Override PartName="/ppt/tags/tag120.xml" ContentType="application/vnd.openxmlformats-officedocument.presentationml.tags+xml"/>
  <Override PartName="/ppt/tags/tag207.xml" ContentType="application/vnd.openxmlformats-officedocument.presentationml.tags+xml"/>
  <Override PartName="/ppt/tags/tag218.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tags/tag58.xml" ContentType="application/vnd.openxmlformats-officedocument.presentationml.tags+xml"/>
  <Override PartName="/ppt/tags/tag69.xml" ContentType="application/vnd.openxmlformats-officedocument.presentationml.tags+xml"/>
  <Override PartName="/ppt/tags/tag87.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tags/tag47.xml" ContentType="application/vnd.openxmlformats-officedocument.presentationml.tags+xml"/>
  <Override PartName="/ppt/tags/tag76.xml" ContentType="application/vnd.openxmlformats-officedocument.presentationml.tags+xml"/>
  <Override PartName="/ppt/tags/tag94.xml" ContentType="application/vnd.openxmlformats-officedocument.presentationml.tags+xml"/>
  <Override PartName="/ppt/tags/tag198.xml" ContentType="application/vnd.openxmlformats-officedocument.presentationml.tags+xml"/>
  <Override PartName="/ppt/tags/tag203.xml" ContentType="application/vnd.openxmlformats-officedocument.presentationml.tags+xml"/>
  <Override PartName="/ppt/tags/tag214.xml" ContentType="application/vnd.openxmlformats-officedocument.presentationml.tags+xml"/>
  <Override PartName="/ppt/notesSlides/notesSlide25.xml" ContentType="application/vnd.openxmlformats-officedocument.presentationml.notesSlide+xml"/>
  <Override PartName="/ppt/slides/slide12.xml" ContentType="application/vnd.openxmlformats-officedocument.presentationml.slide+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83.xml" ContentType="application/vnd.openxmlformats-officedocument.presentationml.tags+xml"/>
  <Override PartName="/ppt/notesSlides/notesSlide14.xml" ContentType="application/vnd.openxmlformats-officedocument.presentationml.notesSlide+xml"/>
  <Override PartName="/ppt/tags/tag158.xml" ContentType="application/vnd.openxmlformats-officedocument.presentationml.tags+xml"/>
  <Override PartName="/ppt/tags/tag169.xml" ContentType="application/vnd.openxmlformats-officedocument.presentationml.tags+xml"/>
  <Override PartName="/ppt/tags/tag187.xml" ContentType="application/vnd.openxmlformats-officedocument.presentationml.tags+xml"/>
  <Override PartName="/ppt/tags/tag210.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notesSlides/notesSlide9.xml" ContentType="application/vnd.openxmlformats-officedocument.presentationml.notesSlide+xml"/>
  <Override PartName="/ppt/tags/tag90.xml" ContentType="application/vnd.openxmlformats-officedocument.presentationml.tags+xml"/>
  <Override PartName="/ppt/tags/tag118.xml" ContentType="application/vnd.openxmlformats-officedocument.presentationml.tags+xml"/>
  <Override PartName="/ppt/tags/tag129.xml" ContentType="application/vnd.openxmlformats-officedocument.presentationml.tags+xml"/>
  <Override PartName="/ppt/tags/tag147.xml" ContentType="application/vnd.openxmlformats-officedocument.presentationml.tags+xml"/>
  <Override PartName="/ppt/tags/tag165.xml" ContentType="application/vnd.openxmlformats-officedocument.presentationml.tags+xml"/>
  <Override PartName="/ppt/tags/tag176.xml" ContentType="application/vnd.openxmlformats-officedocument.presentationml.tags+xml"/>
  <Override PartName="/ppt/notesSlides/notesSlide21.xml" ContentType="application/vnd.openxmlformats-officedocument.presentationml.notesSlide+xml"/>
  <Override PartName="/ppt/tags/tag194.xml" ContentType="application/vnd.openxmlformats-officedocument.presentationml.tags+xml"/>
  <Override PartName="/ppt/tags/tag32.xml" ContentType="application/vnd.openxmlformats-officedocument.presentationml.tags+xml"/>
  <Override PartName="/ppt/tags/tag50.xml" ContentType="application/vnd.openxmlformats-officedocument.presentationml.tags+xml"/>
  <Override PartName="/ppt/notesSlides/notesSlide10.xml" ContentType="application/vnd.openxmlformats-officedocument.presentationml.notesSlide+xml"/>
  <Override PartName="/ppt/tags/tag107.xml" ContentType="application/vnd.openxmlformats-officedocument.presentationml.tags+xml"/>
  <Override PartName="/ppt/tags/tag136.xml" ContentType="application/vnd.openxmlformats-officedocument.presentationml.tags+xml"/>
  <Override PartName="/ppt/tags/tag154.xml" ContentType="application/vnd.openxmlformats-officedocument.presentationml.tags+xml"/>
  <Override PartName="/ppt/tags/tag183.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charts/chart1.xml" ContentType="application/vnd.openxmlformats-officedocument.drawingml.chart+xml"/>
  <Override PartName="/ppt/notesSlides/notesSlide5.xml" ContentType="application/vnd.openxmlformats-officedocument.presentationml.notesSlide+xml"/>
  <Override PartName="/ppt/tags/tag114.xml" ContentType="application/vnd.openxmlformats-officedocument.presentationml.tags+xml"/>
  <Override PartName="/ppt/tags/tag125.xml" ContentType="application/vnd.openxmlformats-officedocument.presentationml.tags+xml"/>
  <Override PartName="/ppt/tags/tag143.xml" ContentType="application/vnd.openxmlformats-officedocument.presentationml.tags+xml"/>
  <Override PartName="/ppt/tags/tag161.xml" ContentType="application/vnd.openxmlformats-officedocument.presentationml.tags+xml"/>
  <Override PartName="/ppt/tags/tag172.xml" ContentType="application/vnd.openxmlformats-officedocument.presentationml.tags+xml"/>
  <Override PartName="/ppt/tags/tag190.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tags/tag103.xml" ContentType="application/vnd.openxmlformats-officedocument.presentationml.tags+xml"/>
  <Override PartName="/ppt/tags/tag132.xml" ContentType="application/vnd.openxmlformats-officedocument.presentationml.tags+xml"/>
  <Override PartName="/ppt/tags/tag150.xml" ContentType="application/vnd.openxmlformats-officedocument.presentationml.tags+xml"/>
  <Override PartName="/ppt/tags/tag219.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tags/tag99.xml" ContentType="application/vnd.openxmlformats-officedocument.presentationml.tags+xml"/>
  <Override PartName="/ppt/tags/tag110.xml" ContentType="application/vnd.openxmlformats-officedocument.presentationml.tags+xml"/>
  <Override PartName="/ppt/tags/tag121.xml" ContentType="application/vnd.openxmlformats-officedocument.presentationml.tags+xml"/>
  <Override PartName="/ppt/notesSlides/notesSlide19.xml" ContentType="application/vnd.openxmlformats-officedocument.presentationml.notesSlide+xml"/>
  <Override PartName="/ppt/tags/tag208.xml" ContentType="application/vnd.openxmlformats-officedocument.presentationml.tags+xml"/>
  <Override PartName="/ppt/slides/slide24.xml" ContentType="application/vnd.openxmlformats-officedocument.presentationml.slide+xml"/>
  <Override PartName="/ppt/tags/tag3.xml" ContentType="application/vnd.openxmlformats-officedocument.presentationml.tags+xml"/>
  <Override PartName="/ppt/tags/tag59.xml" ContentType="application/vnd.openxmlformats-officedocument.presentationml.tags+xml"/>
  <Override PartName="/ppt/tags/tag77.xml" ContentType="application/vnd.openxmlformats-officedocument.presentationml.tags+xml"/>
  <Override PartName="/ppt/tags/tag88.xml" ContentType="application/vnd.openxmlformats-officedocument.presentationml.tags+xml"/>
  <Override PartName="/ppt/tags/tag215.xml" ContentType="application/vnd.openxmlformats-officedocument.presentationml.tags+xml"/>
  <Default Extension="jpeg" ContentType="image/jpeg"/>
  <Override PartName="/ppt/slides/slide13.xml" ContentType="application/vnd.openxmlformats-officedocument.presentationml.slide+xml"/>
  <Override PartName="/ppt/slideLayouts/slideLayout1.xml" ContentType="application/vnd.openxmlformats-officedocument.presentationml.slideLayout+xml"/>
  <Override PartName="/ppt/tags/tag19.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66.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notesSlides/notesSlide15.xml" ContentType="application/vnd.openxmlformats-officedocument.presentationml.notesSlide+xml"/>
  <Override PartName="/ppt/tags/tag188.xml" ContentType="application/vnd.openxmlformats-officedocument.presentationml.tags+xml"/>
  <Override PartName="/ppt/tags/tag199.xml" ContentType="application/vnd.openxmlformats-officedocument.presentationml.tags+xml"/>
  <Override PartName="/ppt/tags/tag204.xml" ContentType="application/vnd.openxmlformats-officedocument.presentationml.tags+xml"/>
  <Override PartName="/ppt/notesSlides/notesSlide26.xml" ContentType="application/vnd.openxmlformats-officedocument.presentationml.notesSlide+xml"/>
  <Override PartName="/ppt/slides/slide20.xml" ContentType="application/vnd.openxmlformats-officedocument.presentationml.slide+xml"/>
  <Override PartName="/ppt/tags/tag26.xml" ContentType="application/vnd.openxmlformats-officedocument.presentationml.tags+xml"/>
  <Override PartName="/ppt/tags/tag55.xml" ContentType="application/vnd.openxmlformats-officedocument.presentationml.tags+xml"/>
  <Override PartName="/ppt/tags/tag73.xml" ContentType="application/vnd.openxmlformats-officedocument.presentationml.tags+xml"/>
  <Override PartName="/ppt/tags/tag159.xml" ContentType="application/vnd.openxmlformats-officedocument.presentationml.tags+xml"/>
  <Override PartName="/ppt/tags/tag177.xml" ContentType="application/vnd.openxmlformats-officedocument.presentationml.tags+xml"/>
  <Override PartName="/ppt/notesSlides/notesSlide22.xml" ContentType="application/vnd.openxmlformats-officedocument.presentationml.notesSlide+xml"/>
  <Override PartName="/ppt/tags/tag211.xml" ContentType="application/vnd.openxmlformats-officedocument.presentationml.tags+xml"/>
  <Override PartName="/ppt/charts/colors1.xml" ContentType="application/vnd.ms-office.chartcolorstyle+xml"/>
  <Override PartName="/ppt/tags/tag15.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62.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notesSlides/notesSlide11.xml" ContentType="application/vnd.openxmlformats-officedocument.presentationml.notesSlide+xml"/>
  <Override PartName="/ppt/tags/tag119.xml" ContentType="application/vnd.openxmlformats-officedocument.presentationml.tags+xml"/>
  <Override PartName="/ppt/tags/tag137.xml" ContentType="application/vnd.openxmlformats-officedocument.presentationml.tags+xml"/>
  <Override PartName="/ppt/tags/tag148.xml" ContentType="application/vnd.openxmlformats-officedocument.presentationml.tags+xml"/>
  <Override PartName="/ppt/tags/tag166.xml" ContentType="application/vnd.openxmlformats-officedocument.presentationml.tags+xml"/>
  <Override PartName="/ppt/tags/tag184.xml" ContentType="application/vnd.openxmlformats-officedocument.presentationml.tags+xml"/>
  <Override PartName="/ppt/tags/tag195.xml" ContentType="application/vnd.openxmlformats-officedocument.presentationml.tags+xml"/>
  <Override PartName="/ppt/tags/tag200.xml" ContentType="application/vnd.openxmlformats-officedocument.presentationml.tags+xml"/>
  <Override PartName="/ppt/tags/tag22.xml" ContentType="application/vnd.openxmlformats-officedocument.presentationml.tags+xml"/>
  <Override PartName="/ppt/tags/tag40.xml" ContentType="application/vnd.openxmlformats-officedocument.presentationml.tags+xml"/>
  <Override PartName="/ppt/notesSlides/notesSlide6.xml" ContentType="application/vnd.openxmlformats-officedocument.presentationml.notesSlide+xml"/>
  <Override PartName="/ppt/tags/tag51.xml" ContentType="application/vnd.openxmlformats-officedocument.presentationml.tags+xml"/>
  <Override PartName="/ppt/tags/tag108.xml" ContentType="application/vnd.openxmlformats-officedocument.presentationml.tags+xml"/>
  <Override PartName="/ppt/tags/tag126.xml" ContentType="application/vnd.openxmlformats-officedocument.presentationml.tags+xml"/>
  <Override PartName="/ppt/tags/tag155.xml" ContentType="application/vnd.openxmlformats-officedocument.presentationml.tags+xml"/>
  <Override PartName="/ppt/tags/tag173.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115.xml" ContentType="application/vnd.openxmlformats-officedocument.presentationml.tags+xml"/>
  <Override PartName="/ppt/tags/tag133.xml" ContentType="application/vnd.openxmlformats-officedocument.presentationml.tags+xml"/>
  <Override PartName="/ppt/tags/tag144.xml" ContentType="application/vnd.openxmlformats-officedocument.presentationml.tags+xml"/>
  <Override PartName="/ppt/tags/tag162.xml" ContentType="application/vnd.openxmlformats-officedocument.presentationml.tags+xml"/>
  <Override PartName="/ppt/tags/tag180.xml" ContentType="application/vnd.openxmlformats-officedocument.presentationml.tags+xml"/>
  <Override PartName="/ppt/tags/tag191.xml" ContentType="application/vnd.openxmlformats-officedocument.presentationml.tags+xml"/>
  <Override PartName="/ppt/tags/tag122.xml" ContentType="application/vnd.openxmlformats-officedocument.presentationml.tags+xml"/>
  <Override PartName="/ppt/tags/tag209.xml" ContentType="application/vnd.openxmlformats-officedocument.presentationml.tags+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tags/tag111.xml" ContentType="application/vnd.openxmlformats-officedocument.presentationml.tags+xml"/>
  <Override PartName="/ppt/theme/theme1.xml" ContentType="application/vnd.openxmlformats-officedocument.theme+xml"/>
  <Override PartName="/ppt/tags/tag78.xml" ContentType="application/vnd.openxmlformats-officedocument.presentationml.tags+xml"/>
  <Override PartName="/ppt/tags/tag100.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gs/tag45.xml" ContentType="application/vnd.openxmlformats-officedocument.presentationml.tags+xml"/>
  <Override PartName="/ppt/tags/tag92.xml" ContentType="application/vnd.openxmlformats-officedocument.presentationml.tags+xml"/>
  <Override PartName="/ppt/tags/tag149.xml" ContentType="application/vnd.openxmlformats-officedocument.presentationml.tags+xml"/>
  <Override PartName="/ppt/tags/tag196.xml" ContentType="application/vnd.openxmlformats-officedocument.presentationml.tags+xml"/>
  <Override PartName="/ppt/tags/tag201.xml" ContentType="application/vnd.openxmlformats-officedocument.presentationml.tags+xml"/>
  <Override PartName="/ppt/notesSlides/notesSlide23.xml" ContentType="application/vnd.openxmlformats-officedocument.presentationml.notesSlide+xml"/>
  <Override PartName="/ppt/tags/tag212.xml" ContentType="application/vnd.openxmlformats-officedocument.presentationml.tags+xml"/>
  <Override PartName="/ppt/tags/tag34.xml" ContentType="application/vnd.openxmlformats-officedocument.presentationml.tags+xml"/>
  <Override PartName="/ppt/tags/tag81.xml" ContentType="application/vnd.openxmlformats-officedocument.presentationml.tags+xml"/>
  <Override PartName="/ppt/notesSlides/notesSlide12.xml" ContentType="application/vnd.openxmlformats-officedocument.presentationml.notesSlide+xml"/>
  <Override PartName="/ppt/tags/tag138.xml" ContentType="application/vnd.openxmlformats-officedocument.presentationml.tags+xml"/>
  <Override PartName="/ppt/tags/tag185.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27.xml" ContentType="application/vnd.openxmlformats-officedocument.presentationml.tags+xml"/>
  <Override PartName="/ppt/tags/tag163.xml" ContentType="application/vnd.openxmlformats-officedocument.presentationml.tags+xml"/>
  <Override PartName="/ppt/tags/tag174.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tags/tag152.xml" ContentType="application/vnd.openxmlformats-officedocument.presentationml.tags+xml"/>
  <Override PartName="/ppt/notesSlides/notesSlide3.xml" ContentType="application/vnd.openxmlformats-officedocument.presentationml.notesSlide+xml"/>
  <Override PartName="/ppt/tags/tag141.xml" ContentType="application/vnd.openxmlformats-officedocument.presentationml.tags+xml"/>
  <Override PartName="/ppt/charts/style1.xml" ContentType="application/vnd.ms-office.chartstyle+xml"/>
  <Override PartName="/ppt/slides/slide26.xml" ContentType="application/vnd.openxmlformats-officedocument.presentationml.slide+xml"/>
  <Override PartName="/ppt/presProps.xml" ContentType="application/vnd.openxmlformats-officedocument.presentationml.presProps+xml"/>
  <Override PartName="/ppt/tags/tag130.xml" ContentType="application/vnd.openxmlformats-officedocument.presentationml.tags+xml"/>
  <Override PartName="/ppt/tags/tag217.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tags/tag86.xml" ContentType="application/vnd.openxmlformats-officedocument.presentationml.tags+xml"/>
  <Override PartName="/ppt/tags/tag97.xml" ContentType="application/vnd.openxmlformats-officedocument.presentationml.tags+xml"/>
  <Override PartName="/ppt/notesSlides/notesSlide17.xml" ContentType="application/vnd.openxmlformats-officedocument.presentationml.notesSlide+xml"/>
  <Override PartName="/ppt/tags/tag206.xml" ContentType="application/vnd.openxmlformats-officedocument.presentationml.tags+xml"/>
  <Override PartName="/ppt/tags/tag1.xml" ContentType="application/vnd.openxmlformats-officedocument.presentationml.tags+xml"/>
  <Override PartName="/ppt/tags/tag28.xml" ContentType="application/vnd.openxmlformats-officedocument.presentationml.tags+xml"/>
  <Override PartName="/ppt/tags/tag75.xml" ContentType="application/vnd.openxmlformats-officedocument.presentationml.tags+xml"/>
  <Override PartName="/ppt/tags/tag179.xml" ContentType="application/vnd.openxmlformats-officedocument.presentationml.tags+xml"/>
  <Override PartName="/ppt/tags/tag17.xml" ContentType="application/vnd.openxmlformats-officedocument.presentationml.tags+xml"/>
  <Override PartName="/ppt/tags/tag64.xml" ContentType="application/vnd.openxmlformats-officedocument.presentationml.tags+xml"/>
  <Override PartName="/ppt/tags/tag168.xml" ContentType="application/vnd.openxmlformats-officedocument.presentationml.tags+xml"/>
  <Override PartName="/ppt/tags/tag53.xml" ContentType="application/vnd.openxmlformats-officedocument.presentationml.tags+xml"/>
  <Override PartName="/ppt/notesSlides/notesSlide8.xml" ContentType="application/vnd.openxmlformats-officedocument.presentationml.notesSlide+xml"/>
  <Override PartName="/ppt/tags/tag157.xml" ContentType="application/vnd.openxmlformats-officedocument.presentationml.tags+xml"/>
  <Override PartName="/ppt/notesSlides/notesSlide20.xml" ContentType="application/vnd.openxmlformats-officedocument.presentationml.notesSlide+xml"/>
  <Override PartName="/ppt/tags/tag31.xml" ContentType="application/vnd.openxmlformats-officedocument.presentationml.tags+xml"/>
  <Override PartName="/ppt/tags/tag42.xml" ContentType="application/vnd.openxmlformats-officedocument.presentationml.tags+xml"/>
  <Override PartName="/ppt/tags/tag135.xml" ContentType="application/vnd.openxmlformats-officedocument.presentationml.tags+xml"/>
  <Override PartName="/ppt/tags/tag146.xml" ContentType="application/vnd.openxmlformats-officedocument.presentationml.tags+xml"/>
  <Override PartName="/ppt/tags/tag182.xml" ContentType="application/vnd.openxmlformats-officedocument.presentationml.tags+xml"/>
  <Override PartName="/ppt/tags/tag193.xml" ContentType="application/vnd.openxmlformats-officedocument.presentationml.tags+xml"/>
  <Override PartName="/ppt/tags/tag20.xml" ContentType="application/vnd.openxmlformats-officedocument.presentationml.tags+xml"/>
  <Override PartName="/ppt/tags/tag124.xml" ContentType="application/vnd.openxmlformats-officedocument.presentationml.tags+xml"/>
  <Override PartName="/ppt/tags/tag17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113.xml" ContentType="application/vnd.openxmlformats-officedocument.presentationml.tags+xml"/>
  <Override PartName="/ppt/tags/tag160.xml" ContentType="application/vnd.openxmlformats-officedocument.presentationml.tags+xml"/>
  <Override PartName="/ppt/slideMasters/slideMaster1.xml" ContentType="application/vnd.openxmlformats-officedocument.presentationml.slideMaster+xml"/>
  <Override PartName="/ppt/tags/tag102.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29"/>
  </p:notesMasterIdLst>
  <p:sldIdLst>
    <p:sldId id="322" r:id="rId3"/>
    <p:sldId id="323" r:id="rId4"/>
    <p:sldId id="304" r:id="rId5"/>
    <p:sldId id="339" r:id="rId6"/>
    <p:sldId id="340" r:id="rId7"/>
    <p:sldId id="326" r:id="rId8"/>
    <p:sldId id="341" r:id="rId9"/>
    <p:sldId id="327" r:id="rId10"/>
    <p:sldId id="342" r:id="rId11"/>
    <p:sldId id="309" r:id="rId12"/>
    <p:sldId id="343" r:id="rId13"/>
    <p:sldId id="328" r:id="rId14"/>
    <p:sldId id="344" r:id="rId15"/>
    <p:sldId id="324" r:id="rId16"/>
    <p:sldId id="325" r:id="rId17"/>
    <p:sldId id="307" r:id="rId18"/>
    <p:sldId id="329" r:id="rId19"/>
    <p:sldId id="330" r:id="rId20"/>
    <p:sldId id="331" r:id="rId21"/>
    <p:sldId id="332" r:id="rId22"/>
    <p:sldId id="333" r:id="rId23"/>
    <p:sldId id="334" r:id="rId24"/>
    <p:sldId id="337" r:id="rId25"/>
    <p:sldId id="335" r:id="rId26"/>
    <p:sldId id="338" r:id="rId27"/>
    <p:sldId id="34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15:guide id="2" pos="68" userDrawn="1">
          <p15:clr>
            <a:srgbClr val="A4A3A4"/>
          </p15:clr>
        </p15:guide>
        <p15:guide id="4" orient="horz" pos="3140" userDrawn="1">
          <p15:clr>
            <a:srgbClr val="A4A3A4"/>
          </p15:clr>
        </p15:guide>
        <p15:guide id="8" orient="horz" pos="1620" userDrawn="1">
          <p15:clr>
            <a:srgbClr val="A4A3A4"/>
          </p15:clr>
        </p15:guide>
        <p15:guide id="10" pos="2880" userDrawn="1">
          <p15:clr>
            <a:srgbClr val="A4A3A4"/>
          </p15:clr>
        </p15:guide>
        <p15:guide id="11" pos="5670" userDrawn="1">
          <p15:clr>
            <a:srgbClr val="A4A3A4"/>
          </p15:clr>
        </p15:guide>
        <p15:guide id="12" orient="horz" pos="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8B62B"/>
    <a:srgbClr val="34F0BA"/>
    <a:srgbClr val="19E9FF"/>
    <a:srgbClr val="73B0E0"/>
    <a:srgbClr val="FFF5E9"/>
    <a:srgbClr val="FF4F4B"/>
    <a:srgbClr val="FDBD55"/>
    <a:srgbClr val="47EDFF"/>
    <a:srgbClr val="FF3C37"/>
    <a:srgbClr val="E9E8E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107" autoAdjust="0"/>
    <p:restoredTop sz="96314" autoAdjust="0"/>
  </p:normalViewPr>
  <p:slideViewPr>
    <p:cSldViewPr snapToGrid="0" showGuides="1">
      <p:cViewPr varScale="1">
        <p:scale>
          <a:sx n="146" d="100"/>
          <a:sy n="146" d="100"/>
        </p:scale>
        <p:origin x="-684" y="-96"/>
      </p:cViewPr>
      <p:guideLst>
        <p:guide orient="horz" pos="3140"/>
        <p:guide orient="horz" pos="1620"/>
        <p:guide orient="horz" pos="32"/>
        <p:guide pos="68"/>
        <p:guide pos="2880"/>
        <p:guide pos="567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bar"/>
        <c:grouping val="stacked"/>
        <c:ser>
          <c:idx val="0"/>
          <c:order val="0"/>
          <c:tx>
            <c:strRef>
              <c:f>Sheet1!$B$1</c:f>
              <c:strCache>
                <c:ptCount val="1"/>
                <c:pt idx="0">
                  <c:v>系列 1</c:v>
                </c:pt>
              </c:strCache>
            </c:strRef>
          </c:tx>
          <c:spPr>
            <a:solidFill>
              <a:schemeClr val="accent1"/>
            </a:solidFill>
            <a:ln w="28575">
              <a:solidFill>
                <a:schemeClr val="tx1"/>
              </a:solidFill>
            </a:ln>
            <a:effectLst/>
          </c:spP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BBA-4BC9-9F9D-D181F317B66A}"/>
            </c:ext>
          </c:extLst>
        </c:ser>
        <c:ser>
          <c:idx val="1"/>
          <c:order val="1"/>
          <c:tx>
            <c:strRef>
              <c:f>Sheet1!$C$1</c:f>
              <c:strCache>
                <c:ptCount val="1"/>
                <c:pt idx="0">
                  <c:v>系列 2</c:v>
                </c:pt>
              </c:strCache>
            </c:strRef>
          </c:tx>
          <c:spPr>
            <a:solidFill>
              <a:schemeClr val="accent2"/>
            </a:solidFill>
            <a:ln w="28575">
              <a:solidFill>
                <a:schemeClr val="tx1"/>
              </a:solidFill>
            </a:ln>
            <a:effectLst/>
          </c:spP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BBA-4BC9-9F9D-D181F317B66A}"/>
            </c:ext>
          </c:extLst>
        </c:ser>
        <c:ser>
          <c:idx val="2"/>
          <c:order val="2"/>
          <c:tx>
            <c:strRef>
              <c:f>Sheet1!$D$1</c:f>
              <c:strCache>
                <c:ptCount val="1"/>
                <c:pt idx="0">
                  <c:v>系列 3</c:v>
                </c:pt>
              </c:strCache>
            </c:strRef>
          </c:tx>
          <c:spPr>
            <a:solidFill>
              <a:schemeClr val="accent3"/>
            </a:solidFill>
            <a:ln w="28575">
              <a:solidFill>
                <a:schemeClr val="tx1"/>
              </a:solidFill>
            </a:ln>
            <a:effectLst/>
          </c:spP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BBA-4BC9-9F9D-D181F317B66A}"/>
            </c:ext>
          </c:extLst>
        </c:ser>
        <c:dLbls/>
        <c:overlap val="100"/>
        <c:axId val="174599168"/>
        <c:axId val="174617344"/>
      </c:barChart>
      <c:catAx>
        <c:axId val="174599168"/>
        <c:scaling>
          <c:orientation val="minMax"/>
        </c:scaling>
        <c:delete val="1"/>
        <c:axPos val="l"/>
        <c:numFmt formatCode="General" sourceLinked="1"/>
        <c:majorTickMark val="none"/>
        <c:tickLblPos val="nextTo"/>
        <c:crossAx val="174617344"/>
        <c:crosses val="autoZero"/>
        <c:auto val="1"/>
        <c:lblAlgn val="ctr"/>
        <c:lblOffset val="100"/>
      </c:catAx>
      <c:valAx>
        <c:axId val="174617344"/>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4599168"/>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B1000B-A145-48E1-92B8-7CC5D06791B4}" type="datetimeFigureOut">
              <a:rPr lang="zh-CN" altLang="en-US" smtClean="0"/>
              <a:pPr/>
              <a:t>2020/8/1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250C2E-DB7C-4368-96F4-CFC42D241058}" type="slidenum">
              <a:rPr lang="zh-CN" altLang="en-US" smtClean="0"/>
              <a:pPr/>
              <a:t>‹#›</a:t>
            </a:fld>
            <a:endParaRPr lang="zh-CN" altLang="en-US"/>
          </a:p>
        </p:txBody>
      </p:sp>
    </p:spTree>
    <p:extLst>
      <p:ext uri="{BB962C8B-B14F-4D97-AF65-F5344CB8AC3E}">
        <p14:creationId xmlns:p14="http://schemas.microsoft.com/office/powerpoint/2010/main" xmlns="" val="339175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a:t>
            </a:fld>
            <a:endParaRPr lang="zh-CN" altLang="en-US"/>
          </a:p>
        </p:txBody>
      </p:sp>
    </p:spTree>
    <p:extLst>
      <p:ext uri="{BB962C8B-B14F-4D97-AF65-F5344CB8AC3E}">
        <p14:creationId xmlns:p14="http://schemas.microsoft.com/office/powerpoint/2010/main" xmlns="" val="261220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a:t>
            </a:fld>
            <a:endParaRPr lang="zh-CN" altLang="en-US"/>
          </a:p>
        </p:txBody>
      </p:sp>
    </p:spTree>
    <p:extLst>
      <p:ext uri="{BB962C8B-B14F-4D97-AF65-F5344CB8AC3E}">
        <p14:creationId xmlns:p14="http://schemas.microsoft.com/office/powerpoint/2010/main" xmlns="" val="2103821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3</a:t>
            </a:fld>
            <a:endParaRPr lang="zh-CN" altLang="en-US"/>
          </a:p>
        </p:txBody>
      </p:sp>
    </p:spTree>
    <p:extLst>
      <p:ext uri="{BB962C8B-B14F-4D97-AF65-F5344CB8AC3E}">
        <p14:creationId xmlns:p14="http://schemas.microsoft.com/office/powerpoint/2010/main" xmlns="" val="2290080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4</a:t>
            </a:fld>
            <a:endParaRPr lang="zh-CN" altLang="en-US"/>
          </a:p>
        </p:txBody>
      </p:sp>
    </p:spTree>
    <p:extLst>
      <p:ext uri="{BB962C8B-B14F-4D97-AF65-F5344CB8AC3E}">
        <p14:creationId xmlns:p14="http://schemas.microsoft.com/office/powerpoint/2010/main" xmlns="" val="625739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5</a:t>
            </a:fld>
            <a:endParaRPr lang="zh-CN" altLang="en-US"/>
          </a:p>
        </p:txBody>
      </p:sp>
    </p:spTree>
    <p:extLst>
      <p:ext uri="{BB962C8B-B14F-4D97-AF65-F5344CB8AC3E}">
        <p14:creationId xmlns:p14="http://schemas.microsoft.com/office/powerpoint/2010/main" xmlns="" val="216323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xmlns="" val="191094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7</a:t>
            </a:fld>
            <a:endParaRPr lang="zh-CN" altLang="en-US"/>
          </a:p>
        </p:txBody>
      </p:sp>
    </p:spTree>
    <p:extLst>
      <p:ext uri="{BB962C8B-B14F-4D97-AF65-F5344CB8AC3E}">
        <p14:creationId xmlns:p14="http://schemas.microsoft.com/office/powerpoint/2010/main" xmlns="" val="21310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8</a:t>
            </a:fld>
            <a:endParaRPr lang="zh-CN" altLang="en-US"/>
          </a:p>
        </p:txBody>
      </p:sp>
    </p:spTree>
    <p:extLst>
      <p:ext uri="{BB962C8B-B14F-4D97-AF65-F5344CB8AC3E}">
        <p14:creationId xmlns:p14="http://schemas.microsoft.com/office/powerpoint/2010/main" xmlns="" val="3962305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9</a:t>
            </a:fld>
            <a:endParaRPr lang="zh-CN" altLang="en-US"/>
          </a:p>
        </p:txBody>
      </p:sp>
    </p:spTree>
    <p:extLst>
      <p:ext uri="{BB962C8B-B14F-4D97-AF65-F5344CB8AC3E}">
        <p14:creationId xmlns:p14="http://schemas.microsoft.com/office/powerpoint/2010/main" xmlns="" val="499878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10</a:t>
            </a:fld>
            <a:endParaRPr lang="zh-CN" altLang="en-US"/>
          </a:p>
        </p:txBody>
      </p:sp>
    </p:spTree>
    <p:extLst>
      <p:ext uri="{BB962C8B-B14F-4D97-AF65-F5344CB8AC3E}">
        <p14:creationId xmlns:p14="http://schemas.microsoft.com/office/powerpoint/2010/main" xmlns="" val="3021013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11</a:t>
            </a:fld>
            <a:endParaRPr lang="zh-CN" altLang="en-US"/>
          </a:p>
        </p:txBody>
      </p:sp>
    </p:spTree>
    <p:extLst>
      <p:ext uri="{BB962C8B-B14F-4D97-AF65-F5344CB8AC3E}">
        <p14:creationId xmlns:p14="http://schemas.microsoft.com/office/powerpoint/2010/main" xmlns="" val="2221264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12</a:t>
            </a:fld>
            <a:endParaRPr lang="zh-CN" altLang="en-US"/>
          </a:p>
        </p:txBody>
      </p:sp>
    </p:spTree>
    <p:extLst>
      <p:ext uri="{BB962C8B-B14F-4D97-AF65-F5344CB8AC3E}">
        <p14:creationId xmlns:p14="http://schemas.microsoft.com/office/powerpoint/2010/main" xmlns="" val="1770853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13</a:t>
            </a:fld>
            <a:endParaRPr lang="zh-CN" altLang="en-US"/>
          </a:p>
        </p:txBody>
      </p:sp>
    </p:spTree>
    <p:extLst>
      <p:ext uri="{BB962C8B-B14F-4D97-AF65-F5344CB8AC3E}">
        <p14:creationId xmlns:p14="http://schemas.microsoft.com/office/powerpoint/2010/main" xmlns="" val="1244695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14</a:t>
            </a:fld>
            <a:endParaRPr lang="zh-CN" altLang="en-US"/>
          </a:p>
        </p:txBody>
      </p:sp>
    </p:spTree>
    <p:extLst>
      <p:ext uri="{BB962C8B-B14F-4D97-AF65-F5344CB8AC3E}">
        <p14:creationId xmlns:p14="http://schemas.microsoft.com/office/powerpoint/2010/main" xmlns="" val="137623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xmlns="" val="6402282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16</a:t>
            </a:fld>
            <a:endParaRPr lang="zh-CN" altLang="en-US"/>
          </a:p>
        </p:txBody>
      </p:sp>
    </p:spTree>
    <p:extLst>
      <p:ext uri="{BB962C8B-B14F-4D97-AF65-F5344CB8AC3E}">
        <p14:creationId xmlns:p14="http://schemas.microsoft.com/office/powerpoint/2010/main" xmlns="" val="1641539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17</a:t>
            </a:fld>
            <a:endParaRPr lang="zh-CN" altLang="en-US"/>
          </a:p>
        </p:txBody>
      </p:sp>
    </p:spTree>
    <p:extLst>
      <p:ext uri="{BB962C8B-B14F-4D97-AF65-F5344CB8AC3E}">
        <p14:creationId xmlns:p14="http://schemas.microsoft.com/office/powerpoint/2010/main" xmlns="" val="3340038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18</a:t>
            </a:fld>
            <a:endParaRPr lang="zh-CN" altLang="en-US"/>
          </a:p>
        </p:txBody>
      </p:sp>
    </p:spTree>
    <p:extLst>
      <p:ext uri="{BB962C8B-B14F-4D97-AF65-F5344CB8AC3E}">
        <p14:creationId xmlns:p14="http://schemas.microsoft.com/office/powerpoint/2010/main" xmlns="" val="1892125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19</a:t>
            </a:fld>
            <a:endParaRPr lang="zh-CN" altLang="en-US"/>
          </a:p>
        </p:txBody>
      </p:sp>
    </p:spTree>
    <p:extLst>
      <p:ext uri="{BB962C8B-B14F-4D97-AF65-F5344CB8AC3E}">
        <p14:creationId xmlns:p14="http://schemas.microsoft.com/office/powerpoint/2010/main" xmlns="" val="4102130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20</a:t>
            </a:fld>
            <a:endParaRPr lang="zh-CN" altLang="en-US"/>
          </a:p>
        </p:txBody>
      </p:sp>
    </p:spTree>
    <p:extLst>
      <p:ext uri="{BB962C8B-B14F-4D97-AF65-F5344CB8AC3E}">
        <p14:creationId xmlns:p14="http://schemas.microsoft.com/office/powerpoint/2010/main" xmlns="" val="11704879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21</a:t>
            </a:fld>
            <a:endParaRPr lang="zh-CN" altLang="en-US"/>
          </a:p>
        </p:txBody>
      </p:sp>
    </p:spTree>
    <p:extLst>
      <p:ext uri="{BB962C8B-B14F-4D97-AF65-F5344CB8AC3E}">
        <p14:creationId xmlns:p14="http://schemas.microsoft.com/office/powerpoint/2010/main" xmlns="" val="17098450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22</a:t>
            </a:fld>
            <a:endParaRPr lang="zh-CN" altLang="en-US"/>
          </a:p>
        </p:txBody>
      </p:sp>
    </p:spTree>
    <p:extLst>
      <p:ext uri="{BB962C8B-B14F-4D97-AF65-F5344CB8AC3E}">
        <p14:creationId xmlns:p14="http://schemas.microsoft.com/office/powerpoint/2010/main" xmlns="" val="26294594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23</a:t>
            </a:fld>
            <a:endParaRPr lang="zh-CN" altLang="en-US"/>
          </a:p>
        </p:txBody>
      </p:sp>
    </p:spTree>
    <p:extLst>
      <p:ext uri="{BB962C8B-B14F-4D97-AF65-F5344CB8AC3E}">
        <p14:creationId xmlns:p14="http://schemas.microsoft.com/office/powerpoint/2010/main" xmlns="" val="89041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24</a:t>
            </a:fld>
            <a:endParaRPr lang="zh-CN" altLang="en-US"/>
          </a:p>
        </p:txBody>
      </p:sp>
    </p:spTree>
    <p:extLst>
      <p:ext uri="{BB962C8B-B14F-4D97-AF65-F5344CB8AC3E}">
        <p14:creationId xmlns:p14="http://schemas.microsoft.com/office/powerpoint/2010/main" xmlns="" val="15581948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25</a:t>
            </a:fld>
            <a:endParaRPr lang="zh-CN" altLang="en-US"/>
          </a:p>
        </p:txBody>
      </p:sp>
    </p:spTree>
    <p:extLst>
      <p:ext uri="{BB962C8B-B14F-4D97-AF65-F5344CB8AC3E}">
        <p14:creationId xmlns:p14="http://schemas.microsoft.com/office/powerpoint/2010/main" xmlns="" val="3400061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pPr/>
              <a:t>26</a:t>
            </a:fld>
            <a:endParaRPr lang="zh-CN" altLang="en-US"/>
          </a:p>
        </p:txBody>
      </p:sp>
    </p:spTree>
    <p:extLst>
      <p:ext uri="{BB962C8B-B14F-4D97-AF65-F5344CB8AC3E}">
        <p14:creationId xmlns:p14="http://schemas.microsoft.com/office/powerpoint/2010/main" xmlns="" val="30644465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80662F3-BF78-4AAC-AA4F-713F53B57B2B}"/>
              </a:ext>
            </a:extLst>
          </p:cNvPr>
          <p:cNvGrpSpPr/>
          <p:nvPr userDrawn="1"/>
        </p:nvGrpSpPr>
        <p:grpSpPr>
          <a:xfrm>
            <a:off x="-286091" y="-115802"/>
            <a:ext cx="10218309" cy="5259717"/>
            <a:chOff x="-286091" y="-115802"/>
            <a:chExt cx="10218309" cy="5259717"/>
          </a:xfrm>
        </p:grpSpPr>
        <p:pic>
          <p:nvPicPr>
            <p:cNvPr id="3" name="图片 2">
              <a:extLst>
                <a:ext uri="{FF2B5EF4-FFF2-40B4-BE49-F238E27FC236}">
                  <a16:creationId xmlns="" xmlns:a16="http://schemas.microsoft.com/office/drawing/2014/main" id="{55E1F61B-114D-41A1-93E6-34D50C5FA915}"/>
                </a:ext>
              </a:extLst>
            </p:cNvPr>
            <p:cNvPicPr>
              <a:picLocks noChangeAspect="1"/>
            </p:cNvPicPr>
            <p:nvPr/>
          </p:nvPicPr>
          <p:blipFill>
            <a:blip r:embed="rId2"/>
            <a:stretch>
              <a:fillRect/>
            </a:stretch>
          </p:blipFill>
          <p:spPr>
            <a:xfrm>
              <a:off x="179962" y="200024"/>
              <a:ext cx="8784076" cy="4743452"/>
            </a:xfrm>
            <a:prstGeom prst="rect">
              <a:avLst/>
            </a:prstGeom>
          </p:spPr>
        </p:pic>
        <p:pic>
          <p:nvPicPr>
            <p:cNvPr id="4" name="图片 3">
              <a:extLst>
                <a:ext uri="{FF2B5EF4-FFF2-40B4-BE49-F238E27FC236}">
                  <a16:creationId xmlns="" xmlns:a16="http://schemas.microsoft.com/office/drawing/2014/main" id="{3EAC9170-FAC6-4D69-B7AA-4951B40EE7D6}"/>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86091" y="-115802"/>
              <a:ext cx="1909038" cy="1346534"/>
            </a:xfrm>
            <a:prstGeom prst="rect">
              <a:avLst/>
            </a:prstGeom>
          </p:spPr>
        </p:pic>
        <p:pic>
          <p:nvPicPr>
            <p:cNvPr id="5" name="图片 4">
              <a:extLst>
                <a:ext uri="{FF2B5EF4-FFF2-40B4-BE49-F238E27FC236}">
                  <a16:creationId xmlns="" xmlns:a16="http://schemas.microsoft.com/office/drawing/2014/main" id="{3D6BD66B-D7DD-4555-99AE-63F298788366}"/>
                </a:ext>
              </a:extLst>
            </p:cNvPr>
            <p:cNvPicPr>
              <a:picLocks noChangeAspect="1"/>
            </p:cNvPicPr>
            <p:nvPr/>
          </p:nvPicPr>
          <p:blipFill>
            <a:blip r:embed="rId4"/>
            <a:stretch>
              <a:fillRect/>
            </a:stretch>
          </p:blipFill>
          <p:spPr>
            <a:xfrm>
              <a:off x="7505128" y="3598643"/>
              <a:ext cx="2427090" cy="1545272"/>
            </a:xfrm>
            <a:prstGeom prst="rect">
              <a:avLst/>
            </a:prstGeom>
          </p:spPr>
        </p:pic>
      </p:grpSp>
    </p:spTree>
    <p:extLst>
      <p:ext uri="{BB962C8B-B14F-4D97-AF65-F5344CB8AC3E}">
        <p14:creationId xmlns:p14="http://schemas.microsoft.com/office/powerpoint/2010/main" xmlns="" val="649941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6DB8E19-173B-4B93-B45F-9006A2B34457}"/>
              </a:ext>
            </a:extLst>
          </p:cNvPr>
          <p:cNvGrpSpPr/>
          <p:nvPr userDrawn="1"/>
        </p:nvGrpSpPr>
        <p:grpSpPr>
          <a:xfrm>
            <a:off x="-32316" y="190602"/>
            <a:ext cx="9916408" cy="5026970"/>
            <a:chOff x="-32316" y="190601"/>
            <a:chExt cx="9916408" cy="5026970"/>
          </a:xfrm>
        </p:grpSpPr>
        <p:pic>
          <p:nvPicPr>
            <p:cNvPr id="3" name="图片 2">
              <a:extLst>
                <a:ext uri="{FF2B5EF4-FFF2-40B4-BE49-F238E27FC236}">
                  <a16:creationId xmlns="" xmlns:a16="http://schemas.microsoft.com/office/drawing/2014/main" id="{27891D06-B181-42A1-81DA-2CD406F645A7}"/>
                </a:ext>
              </a:extLst>
            </p:cNvPr>
            <p:cNvPicPr>
              <a:picLocks noChangeAspect="1"/>
            </p:cNvPicPr>
            <p:nvPr/>
          </p:nvPicPr>
          <p:blipFill>
            <a:blip r:embed="rId2"/>
            <a:stretch>
              <a:fillRect/>
            </a:stretch>
          </p:blipFill>
          <p:spPr>
            <a:xfrm>
              <a:off x="179962" y="200024"/>
              <a:ext cx="8784076" cy="4743452"/>
            </a:xfrm>
            <a:prstGeom prst="rect">
              <a:avLst/>
            </a:prstGeom>
          </p:spPr>
        </p:pic>
        <p:pic>
          <p:nvPicPr>
            <p:cNvPr id="4" name="图片 3">
              <a:extLst>
                <a:ext uri="{FF2B5EF4-FFF2-40B4-BE49-F238E27FC236}">
                  <a16:creationId xmlns="" xmlns:a16="http://schemas.microsoft.com/office/drawing/2014/main" id="{879A424D-1F60-4531-ABB3-42FFD33B7586}"/>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2316" y="3871037"/>
              <a:ext cx="1909038" cy="1346534"/>
            </a:xfrm>
            <a:prstGeom prst="rect">
              <a:avLst/>
            </a:prstGeom>
          </p:spPr>
        </p:pic>
        <p:pic>
          <p:nvPicPr>
            <p:cNvPr id="5" name="图片 4">
              <a:extLst>
                <a:ext uri="{FF2B5EF4-FFF2-40B4-BE49-F238E27FC236}">
                  <a16:creationId xmlns="" xmlns:a16="http://schemas.microsoft.com/office/drawing/2014/main" id="{1E6D1F32-1247-477E-BE3A-182041ADB3E9}"/>
                </a:ext>
              </a:extLst>
            </p:cNvPr>
            <p:cNvPicPr>
              <a:picLocks noChangeAspect="1"/>
            </p:cNvPicPr>
            <p:nvPr/>
          </p:nvPicPr>
          <p:blipFill>
            <a:blip r:embed="rId4"/>
            <a:stretch>
              <a:fillRect/>
            </a:stretch>
          </p:blipFill>
          <p:spPr>
            <a:xfrm>
              <a:off x="7457002" y="190601"/>
              <a:ext cx="2427090" cy="1545272"/>
            </a:xfrm>
            <a:prstGeom prst="rect">
              <a:avLst/>
            </a:prstGeom>
          </p:spPr>
        </p:pic>
      </p:grpSp>
    </p:spTree>
    <p:extLst>
      <p:ext uri="{BB962C8B-B14F-4D97-AF65-F5344CB8AC3E}">
        <p14:creationId xmlns:p14="http://schemas.microsoft.com/office/powerpoint/2010/main" xmlns="" val="2273380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sp>
        <p:nvSpPr>
          <p:cNvPr id="3" name="Picture Placeholder 7"/>
          <p:cNvSpPr>
            <a:spLocks noGrp="1"/>
          </p:cNvSpPr>
          <p:nvPr>
            <p:ph type="pic" sz="quarter" idx="14"/>
          </p:nvPr>
        </p:nvSpPr>
        <p:spPr>
          <a:xfrm>
            <a:off x="3340702" y="101987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5" name="Picture Placeholder 7"/>
          <p:cNvSpPr>
            <a:spLocks noGrp="1"/>
          </p:cNvSpPr>
          <p:nvPr>
            <p:ph type="pic" sz="quarter" idx="15"/>
          </p:nvPr>
        </p:nvSpPr>
        <p:spPr>
          <a:xfrm>
            <a:off x="5209182" y="2914662"/>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6" name="Picture Placeholder 7"/>
          <p:cNvSpPr>
            <a:spLocks noGrp="1"/>
          </p:cNvSpPr>
          <p:nvPr>
            <p:ph type="pic" sz="quarter" idx="16"/>
          </p:nvPr>
        </p:nvSpPr>
        <p:spPr>
          <a:xfrm>
            <a:off x="7077662" y="101987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2" name="矩形 1"/>
          <p:cNvSpPr/>
          <p:nvPr userDrawn="1"/>
        </p:nvSpPr>
        <p:spPr>
          <a:xfrm>
            <a:off x="3340702" y="2914662"/>
            <a:ext cx="1800000" cy="1800000"/>
          </a:xfrm>
          <a:prstGeom prst="rect">
            <a:avLst/>
          </a:prstGeom>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userDrawn="1"/>
        </p:nvSpPr>
        <p:spPr>
          <a:xfrm>
            <a:off x="5209182" y="1019874"/>
            <a:ext cx="1800000" cy="1800000"/>
          </a:xfrm>
          <a:prstGeom prst="rect">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userDrawn="1"/>
        </p:nvSpPr>
        <p:spPr>
          <a:xfrm>
            <a:off x="7077662" y="2914662"/>
            <a:ext cx="1800000" cy="1800000"/>
          </a:xfrm>
          <a:prstGeom prst="rect">
            <a:avLst/>
          </a:prstGeom>
          <a:solidFill>
            <a:schemeClr val="accent4"/>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灯片编号占位符 5"/>
          <p:cNvSpPr>
            <a:spLocks noGrp="1"/>
          </p:cNvSpPr>
          <p:nvPr>
            <p:ph type="sldNum" sz="quarter" idx="4"/>
          </p:nvPr>
        </p:nvSpPr>
        <p:spPr>
          <a:xfrm>
            <a:off x="6986046" y="4810498"/>
            <a:ext cx="2057400" cy="274637"/>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7C8C0B6A-A0DA-4824-8E85-40739B53C733}" type="slidenum">
              <a:rPr lang="zh-CN" altLang="en-US" smtClean="0"/>
              <a:pPr/>
              <a:t>‹#›</a:t>
            </a:fld>
            <a:endParaRPr lang="zh-CN" altLang="en-US"/>
          </a:p>
        </p:txBody>
      </p:sp>
    </p:spTree>
    <p:extLst>
      <p:ext uri="{BB962C8B-B14F-4D97-AF65-F5344CB8AC3E}">
        <p14:creationId xmlns:p14="http://schemas.microsoft.com/office/powerpoint/2010/main" xmlns="" val="2324237192"/>
      </p:ext>
    </p:extLst>
  </p:cSld>
  <p:clrMapOvr>
    <a:masterClrMapping/>
  </p:clrMapOvr>
  <p:extLst mod="1">
    <p:ext uri="{DCECCB84-F9BA-43D5-87BE-67443E8EF086}">
      <p15:sldGuideLst xmlns:p15="http://schemas.microsoft.com/office/powerpoint/2012/main" xmlns="">
        <p15:guide id="1"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标题和内容">
    <p:spTree>
      <p:nvGrpSpPr>
        <p:cNvPr id="1" name=""/>
        <p:cNvGrpSpPr/>
        <p:nvPr/>
      </p:nvGrpSpPr>
      <p:grpSpPr>
        <a:xfrm>
          <a:off x="0" y="0"/>
          <a:ext cx="0" cy="0"/>
          <a:chOff x="0" y="0"/>
          <a:chExt cx="0" cy="0"/>
        </a:xfrm>
      </p:grpSpPr>
      <p:sp>
        <p:nvSpPr>
          <p:cNvPr id="3" name="Picture Placeholder 7"/>
          <p:cNvSpPr>
            <a:spLocks noGrp="1"/>
          </p:cNvSpPr>
          <p:nvPr>
            <p:ph type="pic" sz="quarter" idx="14"/>
          </p:nvPr>
        </p:nvSpPr>
        <p:spPr>
          <a:xfrm>
            <a:off x="884554" y="122188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5" name="Picture Placeholder 7"/>
          <p:cNvSpPr>
            <a:spLocks noGrp="1"/>
          </p:cNvSpPr>
          <p:nvPr>
            <p:ph type="pic" sz="quarter" idx="15"/>
          </p:nvPr>
        </p:nvSpPr>
        <p:spPr>
          <a:xfrm>
            <a:off x="2753034" y="3116672"/>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2" name="矩形 1"/>
          <p:cNvSpPr/>
          <p:nvPr userDrawn="1"/>
        </p:nvSpPr>
        <p:spPr>
          <a:xfrm>
            <a:off x="884554" y="3116672"/>
            <a:ext cx="1800000" cy="1800000"/>
          </a:xfrm>
          <a:prstGeom prst="rect">
            <a:avLst/>
          </a:prstGeom>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userDrawn="1"/>
        </p:nvSpPr>
        <p:spPr>
          <a:xfrm>
            <a:off x="2753034" y="1221884"/>
            <a:ext cx="1800000" cy="1800000"/>
          </a:xfrm>
          <a:prstGeom prst="rect">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icture Placeholder 7"/>
          <p:cNvSpPr>
            <a:spLocks noGrp="1"/>
          </p:cNvSpPr>
          <p:nvPr>
            <p:ph type="pic" sz="quarter" idx="16"/>
          </p:nvPr>
        </p:nvSpPr>
        <p:spPr>
          <a:xfrm>
            <a:off x="4621514" y="1221884"/>
            <a:ext cx="3694788" cy="3694788"/>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1" name="灯片编号占位符 5"/>
          <p:cNvSpPr>
            <a:spLocks noGrp="1"/>
          </p:cNvSpPr>
          <p:nvPr>
            <p:ph type="sldNum" sz="quarter" idx="4"/>
          </p:nvPr>
        </p:nvSpPr>
        <p:spPr>
          <a:xfrm>
            <a:off x="6986046" y="4810498"/>
            <a:ext cx="2057400" cy="274637"/>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7C8C0B6A-A0DA-4824-8E85-40739B53C733}" type="slidenum">
              <a:rPr lang="zh-CN" altLang="en-US" smtClean="0"/>
              <a:pPr/>
              <a:t>‹#›</a:t>
            </a:fld>
            <a:endParaRPr lang="zh-CN" altLang="en-US"/>
          </a:p>
        </p:txBody>
      </p:sp>
    </p:spTree>
    <p:extLst>
      <p:ext uri="{BB962C8B-B14F-4D97-AF65-F5344CB8AC3E}">
        <p14:creationId xmlns:p14="http://schemas.microsoft.com/office/powerpoint/2010/main" xmlns="" val="2096330996"/>
      </p:ext>
    </p:extLst>
  </p:cSld>
  <p:clrMapOvr>
    <a:masterClrMapping/>
  </p:clrMapOvr>
  <p:extLst mod="1">
    <p:ext uri="{DCECCB84-F9BA-43D5-87BE-67443E8EF086}">
      <p15:sldGuideLst xmlns:p15="http://schemas.microsoft.com/office/powerpoint/2012/main" xmlns="">
        <p15:guide id="1"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37050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9396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091514" y="4469882"/>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a:solidFill>
                  <a:prstClr val="white"/>
                </a:solidFill>
                <a:latin typeface="Calibri"/>
                <a:ea typeface="宋体"/>
              </a:rPr>
              <a:t>/</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en-US" altLang="zh-CN" sz="100" dirty="0" smtClean="0">
                <a:solidFill>
                  <a:prstClr val="white"/>
                </a:solidFill>
                <a:latin typeface="Calibri"/>
                <a:ea typeface="宋体"/>
              </a:rPr>
              <a:t>www.pptjia.com/xiazai/jihua</a:t>
            </a:r>
            <a:r>
              <a:rPr lang="en-US" altLang="zh-CN" sz="100" dirty="0">
                <a:solidFill>
                  <a:prstClr val="white"/>
                </a:solidFill>
                <a:latin typeface="Calibri"/>
                <a:ea typeface="宋体"/>
              </a:rPr>
              <a:t>/</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www.pptjia.com/moban/shangwu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www.pptjia.com/xiazai/jianli</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www.pptjia.com/xiazai/huibao</a:t>
            </a:r>
            <a:r>
              <a:rPr lang="en-US" altLang="zh-CN" sz="100" dirty="0">
                <a:solidFill>
                  <a:prstClr val="white"/>
                </a:solidFill>
                <a:latin typeface="Calibri"/>
                <a:ea typeface="宋体"/>
              </a:rPr>
              <a:t>/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1415989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524124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51217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5E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9860944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8" r:id="rId3"/>
    <p:sldLayoutId id="2147483679" r:id="rId4"/>
    <p:sldLayoutId id="2147483664" r:id="rId5"/>
    <p:sldLayoutId id="2147483680" r:id="rId6"/>
    <p:sldLayoutId id="2147483681" r:id="rId7"/>
    <p:sldLayoutId id="2147483682" r:id="rId8"/>
    <p:sldLayoutId id="2147483683" r:id="rId9"/>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image" Target="../media/image6.png"/><Relationship Id="rId3" Type="http://schemas.openxmlformats.org/officeDocument/2006/relationships/tags" Target="../tags/tag6.xml"/><Relationship Id="rId7" Type="http://schemas.openxmlformats.org/officeDocument/2006/relationships/tags" Target="../tags/tag10.xml"/><Relationship Id="rId12" Type="http://schemas.openxmlformats.org/officeDocument/2006/relationships/image" Target="../media/image5.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notesSlide" Target="../notesSlides/notesSlide2.xml"/><Relationship Id="rId5" Type="http://schemas.openxmlformats.org/officeDocument/2006/relationships/tags" Target="../tags/tag8.xml"/><Relationship Id="rId15" Type="http://schemas.openxmlformats.org/officeDocument/2006/relationships/image" Target="../media/image8.png"/><Relationship Id="rId10" Type="http://schemas.openxmlformats.org/officeDocument/2006/relationships/slideLayout" Target="../slideLayouts/slideLayout2.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notesSlide" Target="../notesSlides/notesSlide4.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slideLayout" Target="../slideLayouts/slideLayout2.xml"/><Relationship Id="rId2" Type="http://schemas.openxmlformats.org/officeDocument/2006/relationships/tags" Target="../tags/tag16.xml"/><Relationship Id="rId16" Type="http://schemas.openxmlformats.org/officeDocument/2006/relationships/chart" Target="../charts/chart1.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tags" Target="../tags/tag25.xml"/><Relationship Id="rId5" Type="http://schemas.openxmlformats.org/officeDocument/2006/relationships/tags" Target="../tags/tag19.xml"/><Relationship Id="rId15" Type="http://schemas.openxmlformats.org/officeDocument/2006/relationships/image" Target="../media/image11.png"/><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tags" Target="../tags/tag29.xml"/></Relationships>
</file>

<file path=ppt/slides/_rels/slide6.xml.rels><?xml version="1.0" encoding="UTF-8" standalone="yes"?>
<Relationships xmlns="http://schemas.openxmlformats.org/package/2006/relationships"><Relationship Id="rId8" Type="http://schemas.openxmlformats.org/officeDocument/2006/relationships/tags" Target="../tags/tag37.xml"/><Relationship Id="rId13" Type="http://schemas.openxmlformats.org/officeDocument/2006/relationships/notesSlide" Target="../notesSlides/notesSlide6.xml"/><Relationship Id="rId18" Type="http://schemas.openxmlformats.org/officeDocument/2006/relationships/image" Target="../media/image13.png"/><Relationship Id="rId3" Type="http://schemas.openxmlformats.org/officeDocument/2006/relationships/tags" Target="../tags/tag32.xml"/><Relationship Id="rId7" Type="http://schemas.openxmlformats.org/officeDocument/2006/relationships/tags" Target="../tags/tag36.xml"/><Relationship Id="rId12" Type="http://schemas.openxmlformats.org/officeDocument/2006/relationships/slideLayout" Target="../slideLayouts/slideLayout2.xml"/><Relationship Id="rId17" Type="http://schemas.openxmlformats.org/officeDocument/2006/relationships/image" Target="../media/image12.png"/><Relationship Id="rId2" Type="http://schemas.openxmlformats.org/officeDocument/2006/relationships/tags" Target="../tags/tag31.xml"/><Relationship Id="rId16" Type="http://schemas.openxmlformats.org/officeDocument/2006/relationships/image" Target="../media/image3.emf"/><Relationship Id="rId20" Type="http://schemas.openxmlformats.org/officeDocument/2006/relationships/image" Target="../media/image15.png"/><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tags" Target="../tags/tag40.xml"/><Relationship Id="rId5" Type="http://schemas.openxmlformats.org/officeDocument/2006/relationships/tags" Target="../tags/tag34.xml"/><Relationship Id="rId15" Type="http://schemas.openxmlformats.org/officeDocument/2006/relationships/image" Target="../media/image2.emf"/><Relationship Id="rId10" Type="http://schemas.openxmlformats.org/officeDocument/2006/relationships/tags" Target="../tags/tag39.xml"/><Relationship Id="rId19" Type="http://schemas.openxmlformats.org/officeDocument/2006/relationships/image" Target="../media/image14.png"/><Relationship Id="rId4" Type="http://schemas.openxmlformats.org/officeDocument/2006/relationships/tags" Target="../tags/tag33.xml"/><Relationship Id="rId9" Type="http://schemas.openxmlformats.org/officeDocument/2006/relationships/tags" Target="../tags/tag38.xml"/><Relationship Id="rId14" Type="http://schemas.openxmlformats.org/officeDocument/2006/relationships/image" Target="../media/image1.emf"/></Relationships>
</file>

<file path=ppt/slides/_rels/slide7.xml.rels><?xml version="1.0" encoding="UTF-8" standalone="yes"?>
<Relationships xmlns="http://schemas.openxmlformats.org/package/2006/relationships"><Relationship Id="rId8" Type="http://schemas.openxmlformats.org/officeDocument/2006/relationships/tags" Target="../tags/tag48.xml"/><Relationship Id="rId13" Type="http://schemas.openxmlformats.org/officeDocument/2006/relationships/tags" Target="../tags/tag53.xml"/><Relationship Id="rId18" Type="http://schemas.openxmlformats.org/officeDocument/2006/relationships/tags" Target="../tags/tag58.xml"/><Relationship Id="rId3" Type="http://schemas.openxmlformats.org/officeDocument/2006/relationships/tags" Target="../tags/tag43.xml"/><Relationship Id="rId21" Type="http://schemas.openxmlformats.org/officeDocument/2006/relationships/slideLayout" Target="../slideLayouts/slideLayout2.xml"/><Relationship Id="rId7" Type="http://schemas.openxmlformats.org/officeDocument/2006/relationships/tags" Target="../tags/tag47.xml"/><Relationship Id="rId12" Type="http://schemas.openxmlformats.org/officeDocument/2006/relationships/tags" Target="../tags/tag52.xml"/><Relationship Id="rId17" Type="http://schemas.openxmlformats.org/officeDocument/2006/relationships/tags" Target="../tags/tag57.xml"/><Relationship Id="rId25" Type="http://schemas.openxmlformats.org/officeDocument/2006/relationships/image" Target="../media/image18.png"/><Relationship Id="rId2" Type="http://schemas.openxmlformats.org/officeDocument/2006/relationships/tags" Target="../tags/tag42.xml"/><Relationship Id="rId16" Type="http://schemas.openxmlformats.org/officeDocument/2006/relationships/tags" Target="../tags/tag56.xml"/><Relationship Id="rId20" Type="http://schemas.openxmlformats.org/officeDocument/2006/relationships/tags" Target="../tags/tag60.xml"/><Relationship Id="rId1" Type="http://schemas.openxmlformats.org/officeDocument/2006/relationships/tags" Target="../tags/tag41.xml"/><Relationship Id="rId6" Type="http://schemas.openxmlformats.org/officeDocument/2006/relationships/tags" Target="../tags/tag46.xml"/><Relationship Id="rId11" Type="http://schemas.openxmlformats.org/officeDocument/2006/relationships/tags" Target="../tags/tag51.xml"/><Relationship Id="rId24" Type="http://schemas.openxmlformats.org/officeDocument/2006/relationships/image" Target="../media/image17.png"/><Relationship Id="rId5" Type="http://schemas.openxmlformats.org/officeDocument/2006/relationships/tags" Target="../tags/tag45.xml"/><Relationship Id="rId15" Type="http://schemas.openxmlformats.org/officeDocument/2006/relationships/tags" Target="../tags/tag55.xml"/><Relationship Id="rId23" Type="http://schemas.openxmlformats.org/officeDocument/2006/relationships/image" Target="../media/image16.png"/><Relationship Id="rId10" Type="http://schemas.openxmlformats.org/officeDocument/2006/relationships/tags" Target="../tags/tag50.xml"/><Relationship Id="rId19" Type="http://schemas.openxmlformats.org/officeDocument/2006/relationships/tags" Target="../tags/tag59.xml"/><Relationship Id="rId4" Type="http://schemas.openxmlformats.org/officeDocument/2006/relationships/tags" Target="../tags/tag44.xml"/><Relationship Id="rId9" Type="http://schemas.openxmlformats.org/officeDocument/2006/relationships/tags" Target="../tags/tag49.xml"/><Relationship Id="rId14" Type="http://schemas.openxmlformats.org/officeDocument/2006/relationships/tags" Target="../tags/tag54.xml"/><Relationship Id="rId2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tags" Target="../tags/tag68.xml"/><Relationship Id="rId13" Type="http://schemas.openxmlformats.org/officeDocument/2006/relationships/slideLayout" Target="../slideLayouts/slideLayout2.xml"/><Relationship Id="rId3" Type="http://schemas.openxmlformats.org/officeDocument/2006/relationships/tags" Target="../tags/tag63.xml"/><Relationship Id="rId7" Type="http://schemas.openxmlformats.org/officeDocument/2006/relationships/tags" Target="../tags/tag67.xml"/><Relationship Id="rId12" Type="http://schemas.openxmlformats.org/officeDocument/2006/relationships/tags" Target="../tags/tag72.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tags" Target="../tags/tag66.xml"/><Relationship Id="rId11" Type="http://schemas.openxmlformats.org/officeDocument/2006/relationships/tags" Target="../tags/tag71.xml"/><Relationship Id="rId5" Type="http://schemas.openxmlformats.org/officeDocument/2006/relationships/tags" Target="../tags/tag65.xml"/><Relationship Id="rId15" Type="http://schemas.openxmlformats.org/officeDocument/2006/relationships/image" Target="../media/image19.png"/><Relationship Id="rId10" Type="http://schemas.openxmlformats.org/officeDocument/2006/relationships/tags" Target="../tags/tag70.xml"/><Relationship Id="rId4" Type="http://schemas.openxmlformats.org/officeDocument/2006/relationships/tags" Target="../tags/tag64.xml"/><Relationship Id="rId9" Type="http://schemas.openxmlformats.org/officeDocument/2006/relationships/tags" Target="../tags/tag69.xml"/><Relationship Id="rId1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tags" Target="../tags/tag75.xml"/><Relationship Id="rId7" Type="http://schemas.openxmlformats.org/officeDocument/2006/relationships/image" Target="../media/image21.png"/><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image" Target="../media/image20.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tags" Target="../tags/tag83.xml"/><Relationship Id="rId3" Type="http://schemas.openxmlformats.org/officeDocument/2006/relationships/tags" Target="../tags/tag78.xml"/><Relationship Id="rId7" Type="http://schemas.openxmlformats.org/officeDocument/2006/relationships/tags" Target="../tags/tag82.xml"/><Relationship Id="rId12" Type="http://schemas.openxmlformats.org/officeDocument/2006/relationships/image" Target="../media/image23.png"/><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notesSlide" Target="../notesSlides/notesSlide10.xml"/><Relationship Id="rId5" Type="http://schemas.openxmlformats.org/officeDocument/2006/relationships/tags" Target="../tags/tag80.xml"/><Relationship Id="rId10" Type="http://schemas.openxmlformats.org/officeDocument/2006/relationships/slideLayout" Target="../slideLayouts/slideLayout2.xml"/><Relationship Id="rId4" Type="http://schemas.openxmlformats.org/officeDocument/2006/relationships/tags" Target="../tags/tag79.xml"/><Relationship Id="rId9" Type="http://schemas.openxmlformats.org/officeDocument/2006/relationships/tags" Target="../tags/tag84.xml"/></Relationships>
</file>

<file path=ppt/slides/_rels/slide11.xml.rels><?xml version="1.0" encoding="UTF-8" standalone="yes"?>
<Relationships xmlns="http://schemas.openxmlformats.org/package/2006/relationships"><Relationship Id="rId8" Type="http://schemas.openxmlformats.org/officeDocument/2006/relationships/tags" Target="../tags/tag92.xml"/><Relationship Id="rId13" Type="http://schemas.openxmlformats.org/officeDocument/2006/relationships/tags" Target="../tags/tag97.xml"/><Relationship Id="rId3" Type="http://schemas.openxmlformats.org/officeDocument/2006/relationships/tags" Target="../tags/tag87.xml"/><Relationship Id="rId7" Type="http://schemas.openxmlformats.org/officeDocument/2006/relationships/tags" Target="../tags/tag91.xml"/><Relationship Id="rId12" Type="http://schemas.openxmlformats.org/officeDocument/2006/relationships/tags" Target="../tags/tag96.xml"/><Relationship Id="rId17" Type="http://schemas.openxmlformats.org/officeDocument/2006/relationships/notesSlide" Target="../notesSlides/notesSlide11.xml"/><Relationship Id="rId2" Type="http://schemas.openxmlformats.org/officeDocument/2006/relationships/tags" Target="../tags/tag86.xml"/><Relationship Id="rId16" Type="http://schemas.openxmlformats.org/officeDocument/2006/relationships/slideLayout" Target="../slideLayouts/slideLayout2.xml"/><Relationship Id="rId1" Type="http://schemas.openxmlformats.org/officeDocument/2006/relationships/tags" Target="../tags/tag85.xml"/><Relationship Id="rId6" Type="http://schemas.openxmlformats.org/officeDocument/2006/relationships/tags" Target="../tags/tag90.xml"/><Relationship Id="rId11" Type="http://schemas.openxmlformats.org/officeDocument/2006/relationships/tags" Target="../tags/tag95.xml"/><Relationship Id="rId5" Type="http://schemas.openxmlformats.org/officeDocument/2006/relationships/tags" Target="../tags/tag89.xml"/><Relationship Id="rId15" Type="http://schemas.openxmlformats.org/officeDocument/2006/relationships/tags" Target="../tags/tag99.xml"/><Relationship Id="rId10" Type="http://schemas.openxmlformats.org/officeDocument/2006/relationships/tags" Target="../tags/tag94.xml"/><Relationship Id="rId4" Type="http://schemas.openxmlformats.org/officeDocument/2006/relationships/tags" Target="../tags/tag88.xml"/><Relationship Id="rId9" Type="http://schemas.openxmlformats.org/officeDocument/2006/relationships/tags" Target="../tags/tag93.xml"/><Relationship Id="rId14" Type="http://schemas.openxmlformats.org/officeDocument/2006/relationships/tags" Target="../tags/tag98.xml"/></Relationships>
</file>

<file path=ppt/slides/_rels/slide12.xml.rels><?xml version="1.0" encoding="UTF-8" standalone="yes"?>
<Relationships xmlns="http://schemas.openxmlformats.org/package/2006/relationships"><Relationship Id="rId8" Type="http://schemas.openxmlformats.org/officeDocument/2006/relationships/tags" Target="../tags/tag107.xml"/><Relationship Id="rId13" Type="http://schemas.openxmlformats.org/officeDocument/2006/relationships/tags" Target="../tags/tag112.xml"/><Relationship Id="rId18" Type="http://schemas.openxmlformats.org/officeDocument/2006/relationships/image" Target="../media/image25.png"/><Relationship Id="rId3" Type="http://schemas.openxmlformats.org/officeDocument/2006/relationships/tags" Target="../tags/tag102.xml"/><Relationship Id="rId7" Type="http://schemas.openxmlformats.org/officeDocument/2006/relationships/tags" Target="../tags/tag106.xml"/><Relationship Id="rId12" Type="http://schemas.openxmlformats.org/officeDocument/2006/relationships/tags" Target="../tags/tag111.xml"/><Relationship Id="rId17" Type="http://schemas.openxmlformats.org/officeDocument/2006/relationships/image" Target="../media/image24.png"/><Relationship Id="rId2" Type="http://schemas.openxmlformats.org/officeDocument/2006/relationships/tags" Target="../tags/tag101.xml"/><Relationship Id="rId16" Type="http://schemas.openxmlformats.org/officeDocument/2006/relationships/notesSlide" Target="../notesSlides/notesSlide12.xml"/><Relationship Id="rId20" Type="http://schemas.openxmlformats.org/officeDocument/2006/relationships/image" Target="../media/image27.png"/><Relationship Id="rId1" Type="http://schemas.openxmlformats.org/officeDocument/2006/relationships/tags" Target="../tags/tag100.xml"/><Relationship Id="rId6" Type="http://schemas.openxmlformats.org/officeDocument/2006/relationships/tags" Target="../tags/tag105.xml"/><Relationship Id="rId11" Type="http://schemas.openxmlformats.org/officeDocument/2006/relationships/tags" Target="../tags/tag110.xml"/><Relationship Id="rId5" Type="http://schemas.openxmlformats.org/officeDocument/2006/relationships/tags" Target="../tags/tag104.xml"/><Relationship Id="rId15" Type="http://schemas.openxmlformats.org/officeDocument/2006/relationships/slideLayout" Target="../slideLayouts/slideLayout2.xml"/><Relationship Id="rId10" Type="http://schemas.openxmlformats.org/officeDocument/2006/relationships/tags" Target="../tags/tag109.xml"/><Relationship Id="rId19" Type="http://schemas.openxmlformats.org/officeDocument/2006/relationships/image" Target="../media/image26.png"/><Relationship Id="rId4" Type="http://schemas.openxmlformats.org/officeDocument/2006/relationships/tags" Target="../tags/tag103.xml"/><Relationship Id="rId9" Type="http://schemas.openxmlformats.org/officeDocument/2006/relationships/tags" Target="../tags/tag108.xml"/><Relationship Id="rId14" Type="http://schemas.openxmlformats.org/officeDocument/2006/relationships/tags" Target="../tags/tag113.xml"/></Relationships>
</file>

<file path=ppt/slides/_rels/slide13.xml.rels><?xml version="1.0" encoding="UTF-8" standalone="yes"?>
<Relationships xmlns="http://schemas.openxmlformats.org/package/2006/relationships"><Relationship Id="rId3" Type="http://schemas.openxmlformats.org/officeDocument/2006/relationships/tags" Target="../tags/tag116.xml"/><Relationship Id="rId2" Type="http://schemas.openxmlformats.org/officeDocument/2006/relationships/tags" Target="../tags/tag115.xml"/><Relationship Id="rId1" Type="http://schemas.openxmlformats.org/officeDocument/2006/relationships/tags" Target="../tags/tag114.xml"/><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emf"/><Relationship Id="rId3" Type="http://schemas.openxmlformats.org/officeDocument/2006/relationships/tags" Target="../tags/tag119.xml"/><Relationship Id="rId7" Type="http://schemas.openxmlformats.org/officeDocument/2006/relationships/image" Target="../media/image1.emf"/><Relationship Id="rId2" Type="http://schemas.openxmlformats.org/officeDocument/2006/relationships/tags" Target="../tags/tag118.xml"/><Relationship Id="rId1" Type="http://schemas.openxmlformats.org/officeDocument/2006/relationships/tags" Target="../tags/tag117.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120.xml"/><Relationship Id="rId9" Type="http://schemas.openxmlformats.org/officeDocument/2006/relationships/image" Target="../media/image3.emf"/></Relationships>
</file>

<file path=ppt/slides/_rels/slide15.xml.rels><?xml version="1.0" encoding="UTF-8" standalone="yes"?>
<Relationships xmlns="http://schemas.openxmlformats.org/package/2006/relationships"><Relationship Id="rId8" Type="http://schemas.openxmlformats.org/officeDocument/2006/relationships/notesSlide" Target="../notesSlides/notesSlide15.xml"/><Relationship Id="rId3" Type="http://schemas.openxmlformats.org/officeDocument/2006/relationships/tags" Target="../tags/tag123.xml"/><Relationship Id="rId7" Type="http://schemas.openxmlformats.org/officeDocument/2006/relationships/slideLayout" Target="../slideLayouts/slideLayout2.xml"/><Relationship Id="rId2" Type="http://schemas.openxmlformats.org/officeDocument/2006/relationships/tags" Target="../tags/tag122.xml"/><Relationship Id="rId1" Type="http://schemas.openxmlformats.org/officeDocument/2006/relationships/tags" Target="../tags/tag121.xml"/><Relationship Id="rId6" Type="http://schemas.openxmlformats.org/officeDocument/2006/relationships/tags" Target="../tags/tag126.xml"/><Relationship Id="rId5" Type="http://schemas.openxmlformats.org/officeDocument/2006/relationships/tags" Target="../tags/tag125.xml"/><Relationship Id="rId4" Type="http://schemas.openxmlformats.org/officeDocument/2006/relationships/tags" Target="../tags/tag124.xml"/><Relationship Id="rId9"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27.xml"/></Relationships>
</file>

<file path=ppt/slides/_rels/slide17.xml.rels><?xml version="1.0" encoding="UTF-8" standalone="yes"?>
<Relationships xmlns="http://schemas.openxmlformats.org/package/2006/relationships"><Relationship Id="rId8" Type="http://schemas.openxmlformats.org/officeDocument/2006/relationships/tags" Target="../tags/tag135.xml"/><Relationship Id="rId13" Type="http://schemas.openxmlformats.org/officeDocument/2006/relationships/slideLayout" Target="../slideLayouts/slideLayout2.xml"/><Relationship Id="rId3" Type="http://schemas.openxmlformats.org/officeDocument/2006/relationships/tags" Target="../tags/tag130.xml"/><Relationship Id="rId7" Type="http://schemas.openxmlformats.org/officeDocument/2006/relationships/tags" Target="../tags/tag134.xml"/><Relationship Id="rId12" Type="http://schemas.openxmlformats.org/officeDocument/2006/relationships/tags" Target="../tags/tag139.xml"/><Relationship Id="rId2" Type="http://schemas.openxmlformats.org/officeDocument/2006/relationships/tags" Target="../tags/tag129.xml"/><Relationship Id="rId1" Type="http://schemas.openxmlformats.org/officeDocument/2006/relationships/tags" Target="../tags/tag128.xml"/><Relationship Id="rId6" Type="http://schemas.openxmlformats.org/officeDocument/2006/relationships/tags" Target="../tags/tag133.xml"/><Relationship Id="rId11" Type="http://schemas.openxmlformats.org/officeDocument/2006/relationships/tags" Target="../tags/tag138.xml"/><Relationship Id="rId5" Type="http://schemas.openxmlformats.org/officeDocument/2006/relationships/tags" Target="../tags/tag132.xml"/><Relationship Id="rId15" Type="http://schemas.openxmlformats.org/officeDocument/2006/relationships/image" Target="../media/image29.png"/><Relationship Id="rId10" Type="http://schemas.openxmlformats.org/officeDocument/2006/relationships/tags" Target="../tags/tag137.xml"/><Relationship Id="rId4" Type="http://schemas.openxmlformats.org/officeDocument/2006/relationships/tags" Target="../tags/tag131.xml"/><Relationship Id="rId9" Type="http://schemas.openxmlformats.org/officeDocument/2006/relationships/tags" Target="../tags/tag136.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40.xml"/></Relationships>
</file>

<file path=ppt/slides/_rels/slide19.xml.rels><?xml version="1.0" encoding="UTF-8" standalone="yes"?>
<Relationships xmlns="http://schemas.openxmlformats.org/package/2006/relationships"><Relationship Id="rId8" Type="http://schemas.openxmlformats.org/officeDocument/2006/relationships/tags" Target="../tags/tag148.xml"/><Relationship Id="rId13" Type="http://schemas.openxmlformats.org/officeDocument/2006/relationships/tags" Target="../tags/tag153.xml"/><Relationship Id="rId18" Type="http://schemas.openxmlformats.org/officeDocument/2006/relationships/image" Target="../media/image30.png"/><Relationship Id="rId3" Type="http://schemas.openxmlformats.org/officeDocument/2006/relationships/tags" Target="../tags/tag143.xml"/><Relationship Id="rId7" Type="http://schemas.openxmlformats.org/officeDocument/2006/relationships/tags" Target="../tags/tag147.xml"/><Relationship Id="rId12" Type="http://schemas.openxmlformats.org/officeDocument/2006/relationships/tags" Target="../tags/tag152.xml"/><Relationship Id="rId17" Type="http://schemas.openxmlformats.org/officeDocument/2006/relationships/notesSlide" Target="../notesSlides/notesSlide19.xml"/><Relationship Id="rId2" Type="http://schemas.openxmlformats.org/officeDocument/2006/relationships/tags" Target="../tags/tag142.xml"/><Relationship Id="rId16" Type="http://schemas.openxmlformats.org/officeDocument/2006/relationships/slideLayout" Target="../slideLayouts/slideLayout2.xml"/><Relationship Id="rId20" Type="http://schemas.openxmlformats.org/officeDocument/2006/relationships/image" Target="../media/image32.png"/><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tags" Target="../tags/tag151.xml"/><Relationship Id="rId5" Type="http://schemas.openxmlformats.org/officeDocument/2006/relationships/tags" Target="../tags/tag145.xml"/><Relationship Id="rId15" Type="http://schemas.openxmlformats.org/officeDocument/2006/relationships/tags" Target="../tags/tag155.xml"/><Relationship Id="rId10" Type="http://schemas.openxmlformats.org/officeDocument/2006/relationships/tags" Target="../tags/tag150.xml"/><Relationship Id="rId19" Type="http://schemas.openxmlformats.org/officeDocument/2006/relationships/image" Target="../media/image31.png"/><Relationship Id="rId4" Type="http://schemas.openxmlformats.org/officeDocument/2006/relationships/tags" Target="../tags/tag144.xml"/><Relationship Id="rId9" Type="http://schemas.openxmlformats.org/officeDocument/2006/relationships/tags" Target="../tags/tag149.xml"/><Relationship Id="rId14" Type="http://schemas.openxmlformats.org/officeDocument/2006/relationships/tags" Target="../tags/tag154.xml"/></Relationships>
</file>

<file path=ppt/slides/_rels/slide20.xml.rels><?xml version="1.0" encoding="UTF-8" standalone="yes"?>
<Relationships xmlns="http://schemas.openxmlformats.org/package/2006/relationships"><Relationship Id="rId8" Type="http://schemas.openxmlformats.org/officeDocument/2006/relationships/tags" Target="../tags/tag163.xml"/><Relationship Id="rId13" Type="http://schemas.openxmlformats.org/officeDocument/2006/relationships/image" Target="../media/image35.png"/><Relationship Id="rId3" Type="http://schemas.openxmlformats.org/officeDocument/2006/relationships/tags" Target="../tags/tag158.xml"/><Relationship Id="rId7" Type="http://schemas.openxmlformats.org/officeDocument/2006/relationships/tags" Target="../tags/tag162.xml"/><Relationship Id="rId12" Type="http://schemas.openxmlformats.org/officeDocument/2006/relationships/image" Target="../media/image34.png"/><Relationship Id="rId2" Type="http://schemas.openxmlformats.org/officeDocument/2006/relationships/tags" Target="../tags/tag157.xml"/><Relationship Id="rId1" Type="http://schemas.openxmlformats.org/officeDocument/2006/relationships/tags" Target="../tags/tag156.xml"/><Relationship Id="rId6" Type="http://schemas.openxmlformats.org/officeDocument/2006/relationships/tags" Target="../tags/tag161.xml"/><Relationship Id="rId11" Type="http://schemas.openxmlformats.org/officeDocument/2006/relationships/image" Target="../media/image33.png"/><Relationship Id="rId5" Type="http://schemas.openxmlformats.org/officeDocument/2006/relationships/tags" Target="../tags/tag160.xml"/><Relationship Id="rId10" Type="http://schemas.openxmlformats.org/officeDocument/2006/relationships/notesSlide" Target="../notesSlides/notesSlide20.xml"/><Relationship Id="rId4" Type="http://schemas.openxmlformats.org/officeDocument/2006/relationships/tags" Target="../tags/tag159.xml"/><Relationship Id="rId9"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171.xml"/><Relationship Id="rId13" Type="http://schemas.openxmlformats.org/officeDocument/2006/relationships/tags" Target="../tags/tag176.xml"/><Relationship Id="rId18" Type="http://schemas.openxmlformats.org/officeDocument/2006/relationships/notesSlide" Target="../notesSlides/notesSlide21.xml"/><Relationship Id="rId3" Type="http://schemas.openxmlformats.org/officeDocument/2006/relationships/tags" Target="../tags/tag166.xml"/><Relationship Id="rId7" Type="http://schemas.openxmlformats.org/officeDocument/2006/relationships/tags" Target="../tags/tag170.xml"/><Relationship Id="rId12" Type="http://schemas.openxmlformats.org/officeDocument/2006/relationships/tags" Target="../tags/tag175.xml"/><Relationship Id="rId17" Type="http://schemas.openxmlformats.org/officeDocument/2006/relationships/slideLayout" Target="../slideLayouts/slideLayout2.xml"/><Relationship Id="rId2" Type="http://schemas.openxmlformats.org/officeDocument/2006/relationships/tags" Target="../tags/tag165.xml"/><Relationship Id="rId16" Type="http://schemas.openxmlformats.org/officeDocument/2006/relationships/tags" Target="../tags/tag179.xml"/><Relationship Id="rId1" Type="http://schemas.openxmlformats.org/officeDocument/2006/relationships/tags" Target="../tags/tag164.xml"/><Relationship Id="rId6" Type="http://schemas.openxmlformats.org/officeDocument/2006/relationships/tags" Target="../tags/tag169.xml"/><Relationship Id="rId11" Type="http://schemas.openxmlformats.org/officeDocument/2006/relationships/tags" Target="../tags/tag174.xml"/><Relationship Id="rId5" Type="http://schemas.openxmlformats.org/officeDocument/2006/relationships/tags" Target="../tags/tag168.xml"/><Relationship Id="rId15" Type="http://schemas.openxmlformats.org/officeDocument/2006/relationships/tags" Target="../tags/tag178.xml"/><Relationship Id="rId10" Type="http://schemas.openxmlformats.org/officeDocument/2006/relationships/tags" Target="../tags/tag173.xml"/><Relationship Id="rId19" Type="http://schemas.openxmlformats.org/officeDocument/2006/relationships/image" Target="../media/image36.png"/><Relationship Id="rId4" Type="http://schemas.openxmlformats.org/officeDocument/2006/relationships/tags" Target="../tags/tag167.xml"/><Relationship Id="rId9" Type="http://schemas.openxmlformats.org/officeDocument/2006/relationships/tags" Target="../tags/tag172.xml"/><Relationship Id="rId14" Type="http://schemas.openxmlformats.org/officeDocument/2006/relationships/tags" Target="../tags/tag177.xml"/></Relationships>
</file>

<file path=ppt/slides/_rels/slide22.xml.rels><?xml version="1.0" encoding="UTF-8" standalone="yes"?>
<Relationships xmlns="http://schemas.openxmlformats.org/package/2006/relationships"><Relationship Id="rId8" Type="http://schemas.openxmlformats.org/officeDocument/2006/relationships/tags" Target="../tags/tag187.xml"/><Relationship Id="rId13" Type="http://schemas.openxmlformats.org/officeDocument/2006/relationships/tags" Target="../tags/tag192.xml"/><Relationship Id="rId3" Type="http://schemas.openxmlformats.org/officeDocument/2006/relationships/tags" Target="../tags/tag182.xml"/><Relationship Id="rId7" Type="http://schemas.openxmlformats.org/officeDocument/2006/relationships/tags" Target="../tags/tag186.xml"/><Relationship Id="rId12" Type="http://schemas.openxmlformats.org/officeDocument/2006/relationships/tags" Target="../tags/tag191.xml"/><Relationship Id="rId2" Type="http://schemas.openxmlformats.org/officeDocument/2006/relationships/tags" Target="../tags/tag181.xml"/><Relationship Id="rId1" Type="http://schemas.openxmlformats.org/officeDocument/2006/relationships/tags" Target="../tags/tag180.xml"/><Relationship Id="rId6" Type="http://schemas.openxmlformats.org/officeDocument/2006/relationships/tags" Target="../tags/tag185.xml"/><Relationship Id="rId11" Type="http://schemas.openxmlformats.org/officeDocument/2006/relationships/tags" Target="../tags/tag190.xml"/><Relationship Id="rId5" Type="http://schemas.openxmlformats.org/officeDocument/2006/relationships/tags" Target="../tags/tag184.xml"/><Relationship Id="rId15" Type="http://schemas.openxmlformats.org/officeDocument/2006/relationships/notesSlide" Target="../notesSlides/notesSlide22.xml"/><Relationship Id="rId10" Type="http://schemas.openxmlformats.org/officeDocument/2006/relationships/tags" Target="../tags/tag189.xml"/><Relationship Id="rId4" Type="http://schemas.openxmlformats.org/officeDocument/2006/relationships/tags" Target="../tags/tag183.xml"/><Relationship Id="rId9" Type="http://schemas.openxmlformats.org/officeDocument/2006/relationships/tags" Target="../tags/tag188.xml"/><Relationship Id="rId14"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tags" Target="../tags/tag200.xml"/><Relationship Id="rId13" Type="http://schemas.openxmlformats.org/officeDocument/2006/relationships/slideLayout" Target="../slideLayouts/slideLayout2.xml"/><Relationship Id="rId3" Type="http://schemas.openxmlformats.org/officeDocument/2006/relationships/tags" Target="../tags/tag195.xml"/><Relationship Id="rId7" Type="http://schemas.openxmlformats.org/officeDocument/2006/relationships/tags" Target="../tags/tag199.xml"/><Relationship Id="rId12" Type="http://schemas.openxmlformats.org/officeDocument/2006/relationships/tags" Target="../tags/tag204.xml"/><Relationship Id="rId2" Type="http://schemas.openxmlformats.org/officeDocument/2006/relationships/tags" Target="../tags/tag194.xml"/><Relationship Id="rId1" Type="http://schemas.openxmlformats.org/officeDocument/2006/relationships/tags" Target="../tags/tag193.xml"/><Relationship Id="rId6" Type="http://schemas.openxmlformats.org/officeDocument/2006/relationships/tags" Target="../tags/tag198.xml"/><Relationship Id="rId11" Type="http://schemas.openxmlformats.org/officeDocument/2006/relationships/tags" Target="../tags/tag203.xml"/><Relationship Id="rId5" Type="http://schemas.openxmlformats.org/officeDocument/2006/relationships/tags" Target="../tags/tag197.xml"/><Relationship Id="rId15" Type="http://schemas.openxmlformats.org/officeDocument/2006/relationships/image" Target="../media/image37.png"/><Relationship Id="rId10" Type="http://schemas.openxmlformats.org/officeDocument/2006/relationships/tags" Target="../tags/tag202.xml"/><Relationship Id="rId4" Type="http://schemas.openxmlformats.org/officeDocument/2006/relationships/tags" Target="../tags/tag196.xml"/><Relationship Id="rId9" Type="http://schemas.openxmlformats.org/officeDocument/2006/relationships/tags" Target="../tags/tag201.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8" Type="http://schemas.openxmlformats.org/officeDocument/2006/relationships/tags" Target="../tags/tag212.xml"/><Relationship Id="rId13" Type="http://schemas.openxmlformats.org/officeDocument/2006/relationships/image" Target="../media/image38.png"/><Relationship Id="rId3" Type="http://schemas.openxmlformats.org/officeDocument/2006/relationships/tags" Target="../tags/tag207.xml"/><Relationship Id="rId7" Type="http://schemas.openxmlformats.org/officeDocument/2006/relationships/tags" Target="../tags/tag211.xml"/><Relationship Id="rId12" Type="http://schemas.openxmlformats.org/officeDocument/2006/relationships/notesSlide" Target="../notesSlides/notesSlide24.xml"/><Relationship Id="rId2" Type="http://schemas.openxmlformats.org/officeDocument/2006/relationships/tags" Target="../tags/tag206.xml"/><Relationship Id="rId1" Type="http://schemas.openxmlformats.org/officeDocument/2006/relationships/tags" Target="../tags/tag205.xml"/><Relationship Id="rId6" Type="http://schemas.openxmlformats.org/officeDocument/2006/relationships/tags" Target="../tags/tag210.xml"/><Relationship Id="rId11" Type="http://schemas.openxmlformats.org/officeDocument/2006/relationships/slideLayout" Target="../slideLayouts/slideLayout2.xml"/><Relationship Id="rId5" Type="http://schemas.openxmlformats.org/officeDocument/2006/relationships/tags" Target="../tags/tag209.xml"/><Relationship Id="rId10" Type="http://schemas.openxmlformats.org/officeDocument/2006/relationships/tags" Target="../tags/tag214.xml"/><Relationship Id="rId4" Type="http://schemas.openxmlformats.org/officeDocument/2006/relationships/tags" Target="../tags/tag208.xml"/><Relationship Id="rId9" Type="http://schemas.openxmlformats.org/officeDocument/2006/relationships/tags" Target="../tags/tag213.xml"/><Relationship Id="rId1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tags" Target="../tags/tag217.xml"/><Relationship Id="rId2" Type="http://schemas.openxmlformats.org/officeDocument/2006/relationships/tags" Target="../tags/tag216.xml"/><Relationship Id="rId1" Type="http://schemas.openxmlformats.org/officeDocument/2006/relationships/tags" Target="../tags/tag215.xml"/><Relationship Id="rId6" Type="http://schemas.openxmlformats.org/officeDocument/2006/relationships/notesSlide" Target="../notesSlides/notesSlide25.xml"/><Relationship Id="rId5" Type="http://schemas.openxmlformats.org/officeDocument/2006/relationships/slideLayout" Target="../slideLayouts/slideLayout1.xml"/><Relationship Id="rId4" Type="http://schemas.openxmlformats.org/officeDocument/2006/relationships/tags" Target="../tags/tag218.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tags" Target="../tags/tag219.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A_库_图片 12">
            <a:extLst>
              <a:ext uri="{FF2B5EF4-FFF2-40B4-BE49-F238E27FC236}">
                <a16:creationId xmlns="" xmlns:a16="http://schemas.microsoft.com/office/drawing/2014/main" id="{4E529805-C566-4204-9F11-CF6C05BE0C32}"/>
              </a:ext>
            </a:extLst>
          </p:cNvPr>
          <p:cNvPicPr>
            <a:picLocks noChangeAspect="1"/>
          </p:cNvPicPr>
          <p:nvPr>
            <p:custDataLst>
              <p:tags r:id="rId1"/>
            </p:custDataLst>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xmlns=""/>
              </a:ext>
            </a:extLst>
          </a:blip>
          <a:stretch>
            <a:fillRect/>
          </a:stretch>
        </p:blipFill>
        <p:spPr>
          <a:xfrm>
            <a:off x="0" y="-355428"/>
            <a:ext cx="9174544" cy="5873912"/>
          </a:xfrm>
          <a:prstGeom prst="rect">
            <a:avLst/>
          </a:prstGeom>
        </p:spPr>
      </p:pic>
      <p:grpSp>
        <p:nvGrpSpPr>
          <p:cNvPr id="241"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GrpSpPr/>
          <p:nvPr>
            <p:custDataLst>
              <p:tags r:id="rId2"/>
            </p:custDataLst>
          </p:nvPr>
        </p:nvGrpSpPr>
        <p:grpSpPr>
          <a:xfrm>
            <a:off x="1935651" y="2081795"/>
            <a:ext cx="5448928" cy="1201073"/>
            <a:chOff x="2000614" y="2183658"/>
            <a:chExt cx="5448928" cy="1201073"/>
          </a:xfrm>
        </p:grpSpPr>
        <p:sp>
          <p:nvSpPr>
            <p:cNvPr id="242" name="文本框 5"/>
            <p:cNvSpPr txBox="1">
              <a:spLocks noChangeArrowheads="1"/>
            </p:cNvSpPr>
            <p:nvPr/>
          </p:nvSpPr>
          <p:spPr bwMode="auto">
            <a:xfrm>
              <a:off x="2000614" y="2183658"/>
              <a:ext cx="5448928"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4800" b="1" dirty="0" smtClean="0">
                  <a:latin typeface="仿宋" panose="02010609060101010101" pitchFamily="49" charset="-122"/>
                  <a:ea typeface="仿宋" panose="02010609060101010101" pitchFamily="49" charset="-122"/>
                </a:rPr>
                <a:t>清新幼儿园</a:t>
              </a:r>
              <a:r>
                <a:rPr lang="en-US" altLang="zh-CN" sz="4800" b="1" dirty="0" smtClean="0">
                  <a:latin typeface="仿宋" panose="02010609060101010101" pitchFamily="49" charset="-122"/>
                  <a:ea typeface="仿宋" panose="02010609060101010101" pitchFamily="49" charset="-122"/>
                </a:rPr>
                <a:t>PPT</a:t>
              </a:r>
              <a:r>
                <a:rPr lang="zh-CN" altLang="en-US" sz="4800" b="1" dirty="0" smtClean="0">
                  <a:latin typeface="仿宋" panose="02010609060101010101" pitchFamily="49" charset="-122"/>
                  <a:ea typeface="仿宋" panose="02010609060101010101" pitchFamily="49" charset="-122"/>
                </a:rPr>
                <a:t>模板</a:t>
              </a:r>
              <a:endParaRPr lang="zh-CN" altLang="en-US" sz="4800" b="1" dirty="0">
                <a:latin typeface="仿宋" panose="02010609060101010101" pitchFamily="49" charset="-122"/>
                <a:ea typeface="仿宋" panose="02010609060101010101" pitchFamily="49" charset="-122"/>
              </a:endParaRPr>
            </a:p>
          </p:txBody>
        </p:sp>
        <p:sp>
          <p:nvSpPr>
            <p:cNvPr id="243" name="文本框 5"/>
            <p:cNvSpPr txBox="1">
              <a:spLocks noChangeArrowheads="1"/>
            </p:cNvSpPr>
            <p:nvPr/>
          </p:nvSpPr>
          <p:spPr bwMode="auto">
            <a:xfrm>
              <a:off x="2577697" y="3046177"/>
              <a:ext cx="399019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dirty="0">
                  <a:solidFill>
                    <a:srgbClr val="73B0E0"/>
                  </a:solidFill>
                  <a:latin typeface="+mn-lt"/>
                  <a:ea typeface="+mj-ea"/>
                </a:rPr>
                <a:t>SMALL FRESH GRADUATION THESIS TEMPLATE</a:t>
              </a:r>
            </a:p>
          </p:txBody>
        </p:sp>
      </p:grpSp>
    </p:spTree>
    <p:extLst>
      <p:ext uri="{BB962C8B-B14F-4D97-AF65-F5344CB8AC3E}">
        <p14:creationId xmlns:p14="http://schemas.microsoft.com/office/powerpoint/2010/main" xmlns="" val="217742616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53" presetClass="entr" presetSubtype="16" fill="hold" nodeType="withEffect">
                                  <p:stCondLst>
                                    <p:cond delay="15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6" presetClass="emph" presetSubtype="0" accel="30000" decel="26000" autoRev="1" fill="hold" nodeType="withEffect">
                                  <p:stCondLst>
                                    <p:cond delay="1900"/>
                                  </p:stCondLst>
                                  <p:childTnLst>
                                    <p:animScale>
                                      <p:cBhvr>
                                        <p:cTn id="14" dur="500" fill="hold"/>
                                        <p:tgtEl>
                                          <p:spTgt spid="13"/>
                                        </p:tgtEl>
                                      </p:cBhvr>
                                      <p:by x="110000" y="110000"/>
                                    </p:animScale>
                                  </p:childTnLst>
                                </p:cTn>
                              </p:par>
                              <p:par>
                                <p:cTn id="15" presetID="22" presetClass="entr" presetSubtype="8" fill="hold" nodeType="withEffect">
                                  <p:stCondLst>
                                    <p:cond delay="250"/>
                                  </p:stCondLst>
                                  <p:childTnLst>
                                    <p:set>
                                      <p:cBhvr>
                                        <p:cTn id="16" dur="1" fill="hold">
                                          <p:stCondLst>
                                            <p:cond delay="0"/>
                                          </p:stCondLst>
                                        </p:cTn>
                                        <p:tgtEl>
                                          <p:spTgt spid="241"/>
                                        </p:tgtEl>
                                        <p:attrNameLst>
                                          <p:attrName>style.visibility</p:attrName>
                                        </p:attrNameLst>
                                      </p:cBhvr>
                                      <p:to>
                                        <p:strVal val="visible"/>
                                      </p:to>
                                    </p:set>
                                    <p:animEffect transition="in" filter="wipe(left)">
                                      <p:cBhvr>
                                        <p:cTn id="17" dur="10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库_图片 3">
            <a:extLst>
              <a:ext uri="{FF2B5EF4-FFF2-40B4-BE49-F238E27FC236}">
                <a16:creationId xmlns="" xmlns:a16="http://schemas.microsoft.com/office/drawing/2014/main" id="{76FBA0BF-C324-4969-B8D4-3A7EEA358057}"/>
              </a:ext>
            </a:extLst>
          </p:cNvPr>
          <p:cNvPicPr>
            <a:picLocks noChangeAspect="1"/>
          </p:cNvPicPr>
          <p:nvPr>
            <p:custDataLst>
              <p:tags r:id="rId1"/>
            </p:custDataLst>
          </p:nvPr>
        </p:nvPicPr>
        <p:blipFill>
          <a:blip r:embed="rId12" cstate="screen">
            <a:extLst>
              <a:ext uri="{28A0092B-C50C-407E-A947-70E740481C1C}">
                <a14:useLocalDpi xmlns:a14="http://schemas.microsoft.com/office/drawing/2010/main" xmlns=""/>
              </a:ext>
            </a:extLst>
          </a:blip>
          <a:stretch>
            <a:fillRect/>
          </a:stretch>
        </p:blipFill>
        <p:spPr>
          <a:xfrm>
            <a:off x="4305315" y="1232695"/>
            <a:ext cx="2615605" cy="2615605"/>
          </a:xfrm>
          <a:prstGeom prst="rect">
            <a:avLst/>
          </a:prstGeom>
        </p:spPr>
      </p:pic>
      <p:pic>
        <p:nvPicPr>
          <p:cNvPr id="6" name="PA_库_图片 5">
            <a:extLst>
              <a:ext uri="{FF2B5EF4-FFF2-40B4-BE49-F238E27FC236}">
                <a16:creationId xmlns="" xmlns:a16="http://schemas.microsoft.com/office/drawing/2014/main" id="{88578CD9-3DFA-4E08-8C64-4F55C02E07E3}"/>
              </a:ext>
            </a:extLst>
          </p:cNvPr>
          <p:cNvPicPr>
            <a:picLocks noChangeAspect="1"/>
          </p:cNvPicPr>
          <p:nvPr>
            <p:custDataLst>
              <p:tags r:id="rId2"/>
            </p:custDataLst>
          </p:nvPr>
        </p:nvPicPr>
        <p:blipFill>
          <a:blip r:embed="rId13" cstate="screen">
            <a:extLst>
              <a:ext uri="{28A0092B-C50C-407E-A947-70E740481C1C}">
                <a14:useLocalDpi xmlns:a14="http://schemas.microsoft.com/office/drawing/2010/main" xmlns=""/>
              </a:ext>
            </a:extLst>
          </a:blip>
          <a:stretch>
            <a:fillRect/>
          </a:stretch>
        </p:blipFill>
        <p:spPr>
          <a:xfrm>
            <a:off x="2378324" y="1632480"/>
            <a:ext cx="2223534" cy="2223534"/>
          </a:xfrm>
          <a:prstGeom prst="rect">
            <a:avLst/>
          </a:prstGeom>
        </p:spPr>
      </p:pic>
      <p:pic>
        <p:nvPicPr>
          <p:cNvPr id="8" name="PA_库_图片 7">
            <a:extLst>
              <a:ext uri="{FF2B5EF4-FFF2-40B4-BE49-F238E27FC236}">
                <a16:creationId xmlns="" xmlns:a16="http://schemas.microsoft.com/office/drawing/2014/main" id="{42052AF1-4DAF-48F5-8AFE-1E2AD53A1168}"/>
              </a:ext>
            </a:extLst>
          </p:cNvPr>
          <p:cNvPicPr>
            <a:picLocks noChangeAspect="1"/>
          </p:cNvPicPr>
          <p:nvPr>
            <p:custDataLst>
              <p:tags r:id="rId3"/>
            </p:custDataLst>
          </p:nvPr>
        </p:nvPicPr>
        <p:blipFill>
          <a:blip r:embed="rId14" cstate="screen">
            <a:extLst>
              <a:ext uri="{28A0092B-C50C-407E-A947-70E740481C1C}">
                <a14:useLocalDpi xmlns:a14="http://schemas.microsoft.com/office/drawing/2010/main" xmlns=""/>
              </a:ext>
            </a:extLst>
          </a:blip>
          <a:stretch>
            <a:fillRect/>
          </a:stretch>
        </p:blipFill>
        <p:spPr>
          <a:xfrm>
            <a:off x="238241" y="1824748"/>
            <a:ext cx="2129109" cy="2129109"/>
          </a:xfrm>
          <a:prstGeom prst="rect">
            <a:avLst/>
          </a:prstGeom>
        </p:spPr>
      </p:pic>
      <p:pic>
        <p:nvPicPr>
          <p:cNvPr id="10" name="PA_库_图片 9">
            <a:extLst>
              <a:ext uri="{FF2B5EF4-FFF2-40B4-BE49-F238E27FC236}">
                <a16:creationId xmlns="" xmlns:a16="http://schemas.microsoft.com/office/drawing/2014/main" id="{C3373D0A-7A89-4E98-98AB-D8F2D0BDB1E8}"/>
              </a:ext>
            </a:extLst>
          </p:cNvPr>
          <p:cNvPicPr>
            <a:picLocks noChangeAspect="1"/>
          </p:cNvPicPr>
          <p:nvPr>
            <p:custDataLst>
              <p:tags r:id="rId4"/>
            </p:custDataLst>
          </p:nvPr>
        </p:nvPicPr>
        <p:blipFill>
          <a:blip r:embed="rId15" cstate="screen">
            <a:extLst>
              <a:ext uri="{28A0092B-C50C-407E-A947-70E740481C1C}">
                <a14:useLocalDpi xmlns:a14="http://schemas.microsoft.com/office/drawing/2010/main" xmlns=""/>
              </a:ext>
            </a:extLst>
          </a:blip>
          <a:stretch>
            <a:fillRect/>
          </a:stretch>
        </p:blipFill>
        <p:spPr>
          <a:xfrm>
            <a:off x="6528849" y="1463303"/>
            <a:ext cx="2129109" cy="2129109"/>
          </a:xfrm>
          <a:prstGeom prst="rect">
            <a:avLst/>
          </a:prstGeom>
        </p:spPr>
      </p:pic>
      <p:sp>
        <p:nvSpPr>
          <p:cNvPr id="2"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008383" y="679922"/>
            <a:ext cx="1127232"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3200" dirty="0">
                <a:solidFill>
                  <a:schemeClr val="accent1"/>
                </a:solidFill>
                <a:latin typeface="+mj-ea"/>
                <a:ea typeface="+mj-ea"/>
              </a:rPr>
              <a:t>目 录</a:t>
            </a:r>
          </a:p>
        </p:txBody>
      </p:sp>
      <p:sp>
        <p:nvSpPr>
          <p:cNvPr id="91"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917013" y="1213816"/>
            <a:ext cx="13099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a:solidFill>
                  <a:schemeClr val="accent1"/>
                </a:solidFill>
                <a:latin typeface="+mj-lt"/>
                <a:ea typeface="+mn-ea"/>
              </a:rPr>
              <a:t>CONTENTS</a:t>
            </a:r>
            <a:endParaRPr lang="zh-CN" altLang="en-US" sz="1600">
              <a:solidFill>
                <a:schemeClr val="accent1"/>
              </a:solidFill>
              <a:latin typeface="+mj-lt"/>
              <a:ea typeface="+mn-ea"/>
            </a:endParaRPr>
          </a:p>
        </p:txBody>
      </p:sp>
      <p:cxnSp>
        <p:nvCxnSpPr>
          <p:cNvPr id="38" name="PA_库_直接连接符 3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5"/>
            </p:custDataLst>
          </p:nvPr>
        </p:nvCxnSpPr>
        <p:spPr>
          <a:xfrm>
            <a:off x="4447161" y="1561796"/>
            <a:ext cx="24968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PA_库_矩形 10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6"/>
            </p:custDataLst>
          </p:nvPr>
        </p:nvSpPr>
        <p:spPr bwMode="auto">
          <a:xfrm>
            <a:off x="571817" y="3344100"/>
            <a:ext cx="141096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1.</a:t>
            </a:r>
            <a:r>
              <a:rPr lang="zh-CN" altLang="en-US" sz="1400" dirty="0">
                <a:solidFill>
                  <a:schemeClr val="tx1">
                    <a:lumMod val="85000"/>
                    <a:lumOff val="15000"/>
                  </a:schemeClr>
                </a:solidFill>
                <a:latin typeface="+mj-ea"/>
                <a:ea typeface="+mj-ea"/>
                <a:sym typeface="微软雅黑" panose="020B0503020204020204" pitchFamily="34" charset="-122"/>
              </a:rPr>
              <a:t>工作完成情况</a:t>
            </a:r>
            <a:endParaRPr lang="zh-CN" altLang="en-US" sz="1400" dirty="0">
              <a:solidFill>
                <a:schemeClr val="tx1">
                  <a:lumMod val="85000"/>
                  <a:lumOff val="15000"/>
                </a:schemeClr>
              </a:solidFill>
              <a:latin typeface="+mj-ea"/>
              <a:ea typeface="+mj-ea"/>
              <a:sym typeface="Arial" panose="020B0604020202020204" pitchFamily="34" charset="0"/>
            </a:endParaRPr>
          </a:p>
        </p:txBody>
      </p:sp>
      <p:sp>
        <p:nvSpPr>
          <p:cNvPr id="106" name="PA_库_矩形 10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7"/>
            </p:custDataLst>
          </p:nvPr>
        </p:nvSpPr>
        <p:spPr bwMode="auto">
          <a:xfrm>
            <a:off x="2784609" y="3344100"/>
            <a:ext cx="141096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2.</a:t>
            </a:r>
            <a:r>
              <a:rPr lang="zh-CN" altLang="en-US" sz="1400" dirty="0">
                <a:solidFill>
                  <a:schemeClr val="tx1">
                    <a:lumMod val="85000"/>
                    <a:lumOff val="15000"/>
                  </a:schemeClr>
                </a:solidFill>
                <a:latin typeface="+mj-ea"/>
                <a:ea typeface="+mj-ea"/>
                <a:sym typeface="微软雅黑" panose="020B0503020204020204" pitchFamily="34" charset="-122"/>
              </a:rPr>
              <a:t>成功项目展示</a:t>
            </a:r>
          </a:p>
        </p:txBody>
      </p:sp>
      <p:sp>
        <p:nvSpPr>
          <p:cNvPr id="131" name="PA_库_矩形 13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8"/>
            </p:custDataLst>
          </p:nvPr>
        </p:nvSpPr>
        <p:spPr bwMode="auto">
          <a:xfrm>
            <a:off x="4907634" y="3337736"/>
            <a:ext cx="141096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3.</a:t>
            </a:r>
            <a:r>
              <a:rPr lang="zh-CN" altLang="en-US" sz="1400" dirty="0">
                <a:solidFill>
                  <a:schemeClr val="tx1">
                    <a:lumMod val="85000"/>
                    <a:lumOff val="15000"/>
                  </a:schemeClr>
                </a:solidFill>
                <a:latin typeface="+mj-ea"/>
                <a:ea typeface="+mj-ea"/>
                <a:sym typeface="微软雅黑" panose="020B0503020204020204" pitchFamily="34" charset="-122"/>
              </a:rPr>
              <a:t>工作存在不足</a:t>
            </a:r>
          </a:p>
        </p:txBody>
      </p:sp>
      <p:sp>
        <p:nvSpPr>
          <p:cNvPr id="156" name="PA_库_矩形 15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9"/>
            </p:custDataLst>
          </p:nvPr>
        </p:nvSpPr>
        <p:spPr bwMode="auto">
          <a:xfrm>
            <a:off x="7135269" y="3337736"/>
            <a:ext cx="141096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4.</a:t>
            </a:r>
            <a:r>
              <a:rPr lang="zh-CN" altLang="en-US" sz="1400" dirty="0">
                <a:solidFill>
                  <a:schemeClr val="tx1">
                    <a:lumMod val="85000"/>
                    <a:lumOff val="15000"/>
                  </a:schemeClr>
                </a:solidFill>
                <a:latin typeface="+mj-ea"/>
                <a:ea typeface="+mj-ea"/>
                <a:sym typeface="微软雅黑" panose="020B0503020204020204" pitchFamily="34" charset="-122"/>
              </a:rPr>
              <a:t>下步工作计划</a:t>
            </a:r>
          </a:p>
        </p:txBody>
      </p:sp>
    </p:spTree>
    <p:extLst>
      <p:ext uri="{BB962C8B-B14F-4D97-AF65-F5344CB8AC3E}">
        <p14:creationId xmlns:p14="http://schemas.microsoft.com/office/powerpoint/2010/main" xmlns="" val="98637487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1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1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53" presetClass="entr" presetSubtype="16"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150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nodeType="withEffect">
                                  <p:stCondLst>
                                    <p:cond delay="150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6" presetClass="emph" presetSubtype="0" accel="30000" decel="26000" autoRev="1" fill="hold" nodeType="withEffect">
                                  <p:stCondLst>
                                    <p:cond delay="1900"/>
                                  </p:stCondLst>
                                  <p:childTnLst>
                                    <p:animScale>
                                      <p:cBhvr>
                                        <p:cTn id="46" dur="500" fill="hold"/>
                                        <p:tgtEl>
                                          <p:spTgt spid="4"/>
                                        </p:tgtEl>
                                      </p:cBhvr>
                                      <p:by x="110000" y="110000"/>
                                    </p:animScale>
                                  </p:childTnLst>
                                </p:cTn>
                              </p:par>
                              <p:par>
                                <p:cTn id="47" presetID="6" presetClass="emph" presetSubtype="0" accel="30000" decel="26000" autoRev="1" fill="hold" nodeType="withEffect">
                                  <p:stCondLst>
                                    <p:cond delay="1900"/>
                                  </p:stCondLst>
                                  <p:childTnLst>
                                    <p:animScale>
                                      <p:cBhvr>
                                        <p:cTn id="48" dur="500" fill="hold"/>
                                        <p:tgtEl>
                                          <p:spTgt spid="6"/>
                                        </p:tgtEl>
                                      </p:cBhvr>
                                      <p:by x="110000" y="110000"/>
                                    </p:animScale>
                                  </p:childTnLst>
                                </p:cTn>
                              </p:par>
                              <p:par>
                                <p:cTn id="49" presetID="6" presetClass="emph" presetSubtype="0" accel="30000" decel="26000" autoRev="1" fill="hold" nodeType="withEffect">
                                  <p:stCondLst>
                                    <p:cond delay="1900"/>
                                  </p:stCondLst>
                                  <p:childTnLst>
                                    <p:animScale>
                                      <p:cBhvr>
                                        <p:cTn id="50" dur="500" fill="hold"/>
                                        <p:tgtEl>
                                          <p:spTgt spid="8"/>
                                        </p:tgtEl>
                                      </p:cBhvr>
                                      <p:by x="110000" y="110000"/>
                                    </p:animScale>
                                  </p:childTnLst>
                                </p:cTn>
                              </p:par>
                              <p:par>
                                <p:cTn id="51" presetID="6" presetClass="emph" presetSubtype="0" accel="30000" decel="26000" autoRev="1" fill="hold" nodeType="withEffect">
                                  <p:stCondLst>
                                    <p:cond delay="1900"/>
                                  </p:stCondLst>
                                  <p:childTnLst>
                                    <p:animScale>
                                      <p:cBhvr>
                                        <p:cTn id="52" dur="500" fill="hold"/>
                                        <p:tgtEl>
                                          <p:spTgt spid="10"/>
                                        </p:tgtEl>
                                      </p:cBhvr>
                                      <p:by x="110000" y="110000"/>
                                    </p:animScale>
                                  </p:childTnLst>
                                </p:cTn>
                              </p:par>
                              <p:par>
                                <p:cTn id="53" presetID="6" presetClass="emph" presetSubtype="0" accel="30000" decel="26000" autoRev="1" fill="hold" nodeType="withEffect">
                                  <p:stCondLst>
                                    <p:cond delay="1900"/>
                                  </p:stCondLst>
                                  <p:childTnLst>
                                    <p:animScale>
                                      <p:cBhvr>
                                        <p:cTn id="54" dur="500" fill="hold"/>
                                        <p:tgtEl>
                                          <p:spTgt spid="38"/>
                                        </p:tgtEl>
                                      </p:cBhvr>
                                      <p:by x="110000" y="110000"/>
                                    </p:animScale>
                                  </p:childTnLst>
                                </p:cTn>
                              </p:par>
                              <p:par>
                                <p:cTn id="55" presetID="22" presetClass="entr" presetSubtype="8" fill="hold" grpId="0" nodeType="withEffect">
                                  <p:stCondLst>
                                    <p:cond delay="250"/>
                                  </p:stCondLst>
                                  <p:childTnLst>
                                    <p:set>
                                      <p:cBhvr>
                                        <p:cTn id="56" dur="1" fill="hold">
                                          <p:stCondLst>
                                            <p:cond delay="0"/>
                                          </p:stCondLst>
                                        </p:cTn>
                                        <p:tgtEl>
                                          <p:spTgt spid="103"/>
                                        </p:tgtEl>
                                        <p:attrNameLst>
                                          <p:attrName>style.visibility</p:attrName>
                                        </p:attrNameLst>
                                      </p:cBhvr>
                                      <p:to>
                                        <p:strVal val="visible"/>
                                      </p:to>
                                    </p:set>
                                    <p:animEffect transition="in" filter="wipe(left)">
                                      <p:cBhvr>
                                        <p:cTn id="57" dur="1000"/>
                                        <p:tgtEl>
                                          <p:spTgt spid="103"/>
                                        </p:tgtEl>
                                      </p:cBhvr>
                                    </p:animEffect>
                                  </p:childTnLst>
                                </p:cTn>
                              </p:par>
                              <p:par>
                                <p:cTn id="58" presetID="22" presetClass="entr" presetSubtype="8" fill="hold" grpId="0" nodeType="withEffect">
                                  <p:stCondLst>
                                    <p:cond delay="250"/>
                                  </p:stCondLst>
                                  <p:childTnLst>
                                    <p:set>
                                      <p:cBhvr>
                                        <p:cTn id="59" dur="1" fill="hold">
                                          <p:stCondLst>
                                            <p:cond delay="0"/>
                                          </p:stCondLst>
                                        </p:cTn>
                                        <p:tgtEl>
                                          <p:spTgt spid="106"/>
                                        </p:tgtEl>
                                        <p:attrNameLst>
                                          <p:attrName>style.visibility</p:attrName>
                                        </p:attrNameLst>
                                      </p:cBhvr>
                                      <p:to>
                                        <p:strVal val="visible"/>
                                      </p:to>
                                    </p:set>
                                    <p:animEffect transition="in" filter="wipe(left)">
                                      <p:cBhvr>
                                        <p:cTn id="60" dur="1000"/>
                                        <p:tgtEl>
                                          <p:spTgt spid="106"/>
                                        </p:tgtEl>
                                      </p:cBhvr>
                                    </p:animEffect>
                                  </p:childTnLst>
                                </p:cTn>
                              </p:par>
                              <p:par>
                                <p:cTn id="61" presetID="22" presetClass="entr" presetSubtype="8" fill="hold" grpId="0" nodeType="withEffect">
                                  <p:stCondLst>
                                    <p:cond delay="250"/>
                                  </p:stCondLst>
                                  <p:childTnLst>
                                    <p:set>
                                      <p:cBhvr>
                                        <p:cTn id="62" dur="1" fill="hold">
                                          <p:stCondLst>
                                            <p:cond delay="0"/>
                                          </p:stCondLst>
                                        </p:cTn>
                                        <p:tgtEl>
                                          <p:spTgt spid="131"/>
                                        </p:tgtEl>
                                        <p:attrNameLst>
                                          <p:attrName>style.visibility</p:attrName>
                                        </p:attrNameLst>
                                      </p:cBhvr>
                                      <p:to>
                                        <p:strVal val="visible"/>
                                      </p:to>
                                    </p:set>
                                    <p:animEffect transition="in" filter="wipe(left)">
                                      <p:cBhvr>
                                        <p:cTn id="63" dur="1000"/>
                                        <p:tgtEl>
                                          <p:spTgt spid="131"/>
                                        </p:tgtEl>
                                      </p:cBhvr>
                                    </p:animEffect>
                                  </p:childTnLst>
                                </p:cTn>
                              </p:par>
                              <p:par>
                                <p:cTn id="64" presetID="22" presetClass="entr" presetSubtype="8" fill="hold" grpId="0" nodeType="withEffect">
                                  <p:stCondLst>
                                    <p:cond delay="250"/>
                                  </p:stCondLst>
                                  <p:childTnLst>
                                    <p:set>
                                      <p:cBhvr>
                                        <p:cTn id="65" dur="1" fill="hold">
                                          <p:stCondLst>
                                            <p:cond delay="0"/>
                                          </p:stCondLst>
                                        </p:cTn>
                                        <p:tgtEl>
                                          <p:spTgt spid="156"/>
                                        </p:tgtEl>
                                        <p:attrNameLst>
                                          <p:attrName>style.visibility</p:attrName>
                                        </p:attrNameLst>
                                      </p:cBhvr>
                                      <p:to>
                                        <p:strVal val="visible"/>
                                      </p:to>
                                    </p:set>
                                    <p:animEffect transition="in" filter="wipe(left)">
                                      <p:cBhvr>
                                        <p:cTn id="66" dur="10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utoUpdateAnimBg="0"/>
      <p:bldP spid="106" grpId="0" autoUpdateAnimBg="0"/>
      <p:bldP spid="131" grpId="0" autoUpdateAnimBg="0"/>
      <p:bldP spid="156"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472956" y="3304223"/>
            <a:ext cx="4192173" cy="1267965"/>
            <a:chOff x="3629025" y="1825393"/>
            <a:chExt cx="4192173" cy="126796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09448" y="1825393"/>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工作完成情况</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629025" y="2302446"/>
              <a:ext cx="4192173"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BACKGROUND AND SIGNIFICANCE OF THE SELECTED TOPIC</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pic>
        <p:nvPicPr>
          <p:cNvPr id="57" name="PA_库_图片 56">
            <a:extLst>
              <a:ext uri="{FF2B5EF4-FFF2-40B4-BE49-F238E27FC236}">
                <a16:creationId xmlns="" xmlns:a16="http://schemas.microsoft.com/office/drawing/2014/main" id="{81DC049B-68E2-4C09-A79A-8F657BBA01DF}"/>
              </a:ext>
            </a:extLst>
          </p:cNvPr>
          <p:cNvPicPr>
            <a:picLocks noChangeAspect="1"/>
          </p:cNvPicPr>
          <p:nvPr>
            <p:custDataLst>
              <p:tags r:id="rId2"/>
            </p:custDataLst>
          </p:nvPr>
        </p:nvPicPr>
        <p:blipFill>
          <a:blip r:embed="rId5" cstate="screen">
            <a:extLst>
              <a:ext uri="{28A0092B-C50C-407E-A947-70E740481C1C}">
                <a14:useLocalDpi xmlns:a14="http://schemas.microsoft.com/office/drawing/2010/main" xmlns=""/>
              </a:ext>
            </a:extLst>
          </a:blip>
          <a:stretch>
            <a:fillRect/>
          </a:stretch>
        </p:blipFill>
        <p:spPr>
          <a:xfrm>
            <a:off x="3245601" y="1206774"/>
            <a:ext cx="2878768" cy="2878768"/>
          </a:xfrm>
          <a:prstGeom prst="rect">
            <a:avLst/>
          </a:prstGeom>
        </p:spPr>
      </p:pic>
    </p:spTree>
    <p:extLst>
      <p:ext uri="{BB962C8B-B14F-4D97-AF65-F5344CB8AC3E}">
        <p14:creationId xmlns:p14="http://schemas.microsoft.com/office/powerpoint/2010/main" xmlns="" val="301351757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25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1500" fill="hold"/>
                                        <p:tgtEl>
                                          <p:spTgt spid="57"/>
                                        </p:tgtEl>
                                        <p:attrNameLst>
                                          <p:attrName>ppt_x</p:attrName>
                                        </p:attrNameLst>
                                      </p:cBhvr>
                                      <p:tavLst>
                                        <p:tav tm="0">
                                          <p:val>
                                            <p:strVal val="#ppt_x"/>
                                          </p:val>
                                        </p:tav>
                                        <p:tav tm="100000">
                                          <p:val>
                                            <p:strVal val="#ppt_x"/>
                                          </p:val>
                                        </p:tav>
                                      </p:tavLst>
                                    </p:anim>
                                    <p:anim calcmode="lin" valueType="num">
                                      <p:cBhvr additive="base">
                                        <p:cTn id="8" dur="150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ppt_x"/>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4DE3D53A-5BFA-4917-97D4-4F7056EA5F1E}"/>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79F7C6C4-069C-4A5A-99F9-B892E722A686}"/>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898D283-FED9-48B7-8B9C-BE351BC53E97}"/>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B3F1FA1-0A07-4D03-A2A6-3507B201B45F}"/>
              </a:ext>
            </a:extLst>
          </p:cNvPr>
          <p:cNvSpPr>
            <a:spLocks/>
          </p:cNvSpPr>
          <p:nvPr>
            <p:custDataLst>
              <p:tags r:id="rId1"/>
            </p:custDataLst>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6B50FC3-BD9D-4029-BD99-7052C9AAB3FD}"/>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PA_库_任意多边形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85C20F8D-06E0-4F70-81E3-BD86A233A9A7}"/>
              </a:ext>
            </a:extLst>
          </p:cNvPr>
          <p:cNvSpPr>
            <a:spLocks noEditPoints="1"/>
          </p:cNvSpPr>
          <p:nvPr>
            <p:custDataLst>
              <p:tags r:id="rId2"/>
            </p:custDataLst>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7D735820-CCF7-4EAB-A1EB-C389B7AB4E1F}"/>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pic>
        <p:nvPicPr>
          <p:cNvPr id="18" name="PA_库_图片 17">
            <a:extLst>
              <a:ext uri="{FF2B5EF4-FFF2-40B4-BE49-F238E27FC236}">
                <a16:creationId xmlns="" xmlns:a16="http://schemas.microsoft.com/office/drawing/2014/main" id="{6D3F54F6-5C19-464D-9203-A4100DEB0AC5}"/>
              </a:ext>
            </a:extLst>
          </p:cNvPr>
          <p:cNvPicPr>
            <a:picLocks noChangeAspect="1"/>
          </p:cNvPicPr>
          <p:nvPr>
            <p:custDataLst>
              <p:tags r:id="rId3"/>
            </p:custDataLst>
          </p:nvPr>
        </p:nvPicPr>
        <p:blipFill>
          <a:blip r:embed="rId14" cstate="screen">
            <a:extLst>
              <a:ext uri="{28A0092B-C50C-407E-A947-70E740481C1C}">
                <a14:useLocalDpi xmlns:a14="http://schemas.microsoft.com/office/drawing/2010/main" xmlns=""/>
              </a:ext>
            </a:extLst>
          </a:blip>
          <a:stretch>
            <a:fillRect/>
          </a:stretch>
        </p:blipFill>
        <p:spPr>
          <a:xfrm>
            <a:off x="4802023" y="1287390"/>
            <a:ext cx="1326719" cy="1326719"/>
          </a:xfrm>
          <a:prstGeom prst="rect">
            <a:avLst/>
          </a:prstGeom>
        </p:spPr>
      </p:pic>
      <p:pic>
        <p:nvPicPr>
          <p:cNvPr id="20" name="PA_库_图片 19">
            <a:extLst>
              <a:ext uri="{FF2B5EF4-FFF2-40B4-BE49-F238E27FC236}">
                <a16:creationId xmlns="" xmlns:a16="http://schemas.microsoft.com/office/drawing/2014/main" id="{66EE576A-6182-407E-95B0-4E679CAAE261}"/>
              </a:ext>
            </a:extLst>
          </p:cNvPr>
          <p:cNvPicPr>
            <a:picLocks noChangeAspect="1"/>
          </p:cNvPicPr>
          <p:nvPr>
            <p:custDataLst>
              <p:tags r:id="rId4"/>
            </p:custDataLst>
          </p:nvPr>
        </p:nvPicPr>
        <p:blipFill>
          <a:blip r:embed="rId15" cstate="screen">
            <a:extLst>
              <a:ext uri="{28A0092B-C50C-407E-A947-70E740481C1C}">
                <a14:useLocalDpi xmlns:a14="http://schemas.microsoft.com/office/drawing/2010/main" xmlns=""/>
              </a:ext>
            </a:extLst>
          </a:blip>
          <a:stretch>
            <a:fillRect/>
          </a:stretch>
        </p:blipFill>
        <p:spPr>
          <a:xfrm>
            <a:off x="4758155" y="2474293"/>
            <a:ext cx="1545273" cy="1545273"/>
          </a:xfrm>
          <a:prstGeom prst="rect">
            <a:avLst/>
          </a:prstGeom>
        </p:spPr>
      </p:pic>
      <p:graphicFrame>
        <p:nvGraphicFramePr>
          <p:cNvPr id="23" name="PA_库_Chart 22">
            <a:extLst>
              <a:ext uri="{FF2B5EF4-FFF2-40B4-BE49-F238E27FC236}">
                <a16:creationId xmlns="" xmlns:a16="http://schemas.microsoft.com/office/drawing/2014/main" id="{D4632E89-25B7-48E5-B21A-3D9612642D83}"/>
              </a:ext>
            </a:extLst>
          </p:cNvPr>
          <p:cNvGraphicFramePr/>
          <p:nvPr>
            <p:custDataLst>
              <p:tags r:id="rId5"/>
            </p:custDataLst>
            <p:extLst>
              <p:ext uri="{D42A27DB-BD31-4B8C-83A1-F6EECF244321}">
                <p14:modId xmlns:p14="http://schemas.microsoft.com/office/powerpoint/2010/main" xmlns="" val="2334172816"/>
              </p:ext>
            </p:extLst>
          </p:nvPr>
        </p:nvGraphicFramePr>
        <p:xfrm>
          <a:off x="751375" y="1335595"/>
          <a:ext cx="4053653" cy="2812803"/>
        </p:xfrm>
        <a:graphic>
          <a:graphicData uri="http://schemas.openxmlformats.org/drawingml/2006/chart">
            <c:chart xmlns:c="http://schemas.openxmlformats.org/drawingml/2006/chart" xmlns:r="http://schemas.openxmlformats.org/officeDocument/2006/relationships" r:id="rId16"/>
          </a:graphicData>
        </a:graphic>
      </p:graphicFrame>
      <p:sp>
        <p:nvSpPr>
          <p:cNvPr id="24" name="PA_库_矩形 2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1A830D88-4B91-4DF3-89A1-3CBC3BC44793}"/>
              </a:ext>
            </a:extLst>
          </p:cNvPr>
          <p:cNvSpPr/>
          <p:nvPr>
            <p:custDataLst>
              <p:tags r:id="rId6"/>
            </p:custDataLst>
          </p:nvPr>
        </p:nvSpPr>
        <p:spPr>
          <a:xfrm>
            <a:off x="6027383" y="1690675"/>
            <a:ext cx="2713177"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endParaRPr lang="zh-CN" altLang="en-US" sz="1050" kern="0" dirty="0"/>
          </a:p>
        </p:txBody>
      </p:sp>
      <p:sp>
        <p:nvSpPr>
          <p:cNvPr id="2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8376ACDE-C791-4368-95D7-D397A2309744}"/>
              </a:ext>
            </a:extLst>
          </p:cNvPr>
          <p:cNvSpPr txBox="1">
            <a:spLocks noChangeArrowheads="1"/>
          </p:cNvSpPr>
          <p:nvPr>
            <p:custDataLst>
              <p:tags r:id="rId7"/>
            </p:custDataLst>
          </p:nvPr>
        </p:nvSpPr>
        <p:spPr bwMode="auto">
          <a:xfrm>
            <a:off x="6006728" y="1361972"/>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26" name="PA_库_直接连接符 2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58F5548B-DBDF-4641-93D4-F0475D134161}"/>
              </a:ext>
            </a:extLst>
          </p:cNvPr>
          <p:cNvCxnSpPr/>
          <p:nvPr>
            <p:custDataLst>
              <p:tags r:id="rId8"/>
            </p:custDataLst>
          </p:nvPr>
        </p:nvCxnSpPr>
        <p:spPr>
          <a:xfrm>
            <a:off x="6107807" y="1720050"/>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7" name="PA_库_矩形 2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B1C0E1BD-7096-47B2-8A6B-2D76316AE80D}"/>
              </a:ext>
            </a:extLst>
          </p:cNvPr>
          <p:cNvSpPr/>
          <p:nvPr>
            <p:custDataLst>
              <p:tags r:id="rId9"/>
            </p:custDataLst>
          </p:nvPr>
        </p:nvSpPr>
        <p:spPr>
          <a:xfrm>
            <a:off x="6027383" y="3082632"/>
            <a:ext cx="2713177"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endParaRPr lang="zh-CN" altLang="en-US" sz="1050" kern="0" dirty="0"/>
          </a:p>
        </p:txBody>
      </p:sp>
      <p:sp>
        <p:nvSpPr>
          <p:cNvPr id="28"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E02850EE-F995-43BB-AE24-E67A7937FC93}"/>
              </a:ext>
            </a:extLst>
          </p:cNvPr>
          <p:cNvSpPr txBox="1">
            <a:spLocks noChangeArrowheads="1"/>
          </p:cNvSpPr>
          <p:nvPr>
            <p:custDataLst>
              <p:tags r:id="rId10"/>
            </p:custDataLst>
          </p:nvPr>
        </p:nvSpPr>
        <p:spPr bwMode="auto">
          <a:xfrm>
            <a:off x="6006728" y="2753929"/>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29" name="PA_库_直接连接符 2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9D2983C6-4EFC-443C-9C52-1A58F773DEEE}"/>
              </a:ext>
            </a:extLst>
          </p:cNvPr>
          <p:cNvCxnSpPr/>
          <p:nvPr>
            <p:custDataLst>
              <p:tags r:id="rId11"/>
            </p:custDataLst>
          </p:nvPr>
        </p:nvCxnSpPr>
        <p:spPr>
          <a:xfrm>
            <a:off x="6107807" y="3112007"/>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90848577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1000"/>
                                        <p:tgtEl>
                                          <p:spTgt spid="23"/>
                                        </p:tgtEl>
                                      </p:cBhvr>
                                    </p:animEffect>
                                  </p:childTnLst>
                                </p:cTn>
                              </p:par>
                              <p:par>
                                <p:cTn id="8" presetID="2" presetClass="entr" presetSubtype="2" decel="100000" fill="hold" grpId="0" nodeType="withEffect" nodePh="1">
                                  <p:stCondLst>
                                    <p:cond delay="250"/>
                                  </p:stCondLst>
                                  <p:endCondLst>
                                    <p:cond evt="begin" delay="0">
                                      <p:tn val="8"/>
                                    </p:cond>
                                  </p:endCondLst>
                                  <p:childTnLst>
                                    <p:set>
                                      <p:cBhvr>
                                        <p:cTn id="9" dur="1" fill="hold">
                                          <p:stCondLst>
                                            <p:cond delay="0"/>
                                          </p:stCondLst>
                                        </p:cTn>
                                        <p:tgtEl>
                                          <p:spTgt spid="5">
                                            <p:txEl>
                                              <p:charRg st="4294967295" end="4294967295"/>
                                            </p:txEl>
                                          </p:spTgt>
                                        </p:tgtEl>
                                        <p:attrNameLst>
                                          <p:attrName>style.visibility</p:attrName>
                                        </p:attrNameLst>
                                      </p:cBhvr>
                                      <p:to>
                                        <p:strVal val="visible"/>
                                      </p:to>
                                    </p:set>
                                    <p:anim calcmode="lin" valueType="num">
                                      <p:cBhvr additive="base">
                                        <p:cTn id="10" dur="1500" fill="hold"/>
                                        <p:tgtEl>
                                          <p:spTgt spid="5">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1" dur="1500" fill="hold"/>
                                        <p:tgtEl>
                                          <p:spTgt spid="5">
                                            <p:txEl>
                                              <p:charRg st="4294967295" end="4294967295"/>
                                            </p:txEl>
                                          </p:spTgt>
                                        </p:tgtEl>
                                        <p:attrNameLst>
                                          <p:attrName>ppt_y</p:attrName>
                                        </p:attrNameLst>
                                      </p:cBhvr>
                                      <p:tavLst>
                                        <p:tav tm="0">
                                          <p:val>
                                            <p:strVal val="#ppt_y"/>
                                          </p:val>
                                        </p:tav>
                                        <p:tav tm="100000">
                                          <p:val>
                                            <p:strVal val="#ppt_y"/>
                                          </p:val>
                                        </p:tav>
                                      </p:tavLst>
                                    </p:anim>
                                  </p:childTnLst>
                                </p:cTn>
                              </p:par>
                              <p:par>
                                <p:cTn id="12" presetID="2" presetClass="entr" presetSubtype="2" decel="100000" fill="hold" grpId="0" nodeType="withEffect" nodePh="1">
                                  <p:stCondLst>
                                    <p:cond delay="250"/>
                                  </p:stCondLst>
                                  <p:endCondLst>
                                    <p:cond evt="begin" delay="0">
                                      <p:tn val="12"/>
                                    </p:cond>
                                  </p:endCondLst>
                                  <p:childTnLst>
                                    <p:set>
                                      <p:cBhvr>
                                        <p:cTn id="13" dur="1" fill="hold">
                                          <p:stCondLst>
                                            <p:cond delay="0"/>
                                          </p:stCondLst>
                                        </p:cTn>
                                        <p:tgtEl>
                                          <p:spTgt spid="7">
                                            <p:txEl>
                                              <p:charRg st="4294967295" end="4294967295"/>
                                            </p:txEl>
                                          </p:spTgt>
                                        </p:tgtEl>
                                        <p:attrNameLst>
                                          <p:attrName>style.visibility</p:attrName>
                                        </p:attrNameLst>
                                      </p:cBhvr>
                                      <p:to>
                                        <p:strVal val="visible"/>
                                      </p:to>
                                    </p:set>
                                    <p:anim calcmode="lin" valueType="num">
                                      <p:cBhvr additive="base">
                                        <p:cTn id="14" dur="1500" fill="hold"/>
                                        <p:tgtEl>
                                          <p:spTgt spid="7">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5" dur="1500" fill="hold"/>
                                        <p:tgtEl>
                                          <p:spTgt spid="7">
                                            <p:txEl>
                                              <p:charRg st="4294967295" end="4294967295"/>
                                            </p:txEl>
                                          </p:spTgt>
                                        </p:tgtEl>
                                        <p:attrNameLst>
                                          <p:attrName>ppt_y</p:attrName>
                                        </p:attrNameLst>
                                      </p:cBhvr>
                                      <p:tavLst>
                                        <p:tav tm="0">
                                          <p:val>
                                            <p:strVal val="#ppt_y"/>
                                          </p:val>
                                        </p:tav>
                                        <p:tav tm="100000">
                                          <p:val>
                                            <p:strVal val="#ppt_y"/>
                                          </p:val>
                                        </p:tav>
                                      </p:tavLst>
                                    </p:anim>
                                  </p:childTnLst>
                                </p:cTn>
                              </p:par>
                              <p:par>
                                <p:cTn id="16" presetID="2" presetClass="entr" presetSubtype="2" decel="100000" fill="hold" nodeType="withEffect">
                                  <p:stCondLst>
                                    <p:cond delay="25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1500" fill="hold"/>
                                        <p:tgtEl>
                                          <p:spTgt spid="18"/>
                                        </p:tgtEl>
                                        <p:attrNameLst>
                                          <p:attrName>ppt_x</p:attrName>
                                        </p:attrNameLst>
                                      </p:cBhvr>
                                      <p:tavLst>
                                        <p:tav tm="0">
                                          <p:val>
                                            <p:strVal val="1+#ppt_w/2"/>
                                          </p:val>
                                        </p:tav>
                                        <p:tav tm="100000">
                                          <p:val>
                                            <p:strVal val="#ppt_x"/>
                                          </p:val>
                                        </p:tav>
                                      </p:tavLst>
                                    </p:anim>
                                    <p:anim calcmode="lin" valueType="num">
                                      <p:cBhvr additive="base">
                                        <p:cTn id="19" dur="1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25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1500" fill="hold"/>
                                        <p:tgtEl>
                                          <p:spTgt spid="20"/>
                                        </p:tgtEl>
                                        <p:attrNameLst>
                                          <p:attrName>ppt_x</p:attrName>
                                        </p:attrNameLst>
                                      </p:cBhvr>
                                      <p:tavLst>
                                        <p:tav tm="0">
                                          <p:val>
                                            <p:strVal val="1+#ppt_w/2"/>
                                          </p:val>
                                        </p:tav>
                                        <p:tav tm="100000">
                                          <p:val>
                                            <p:strVal val="#ppt_x"/>
                                          </p:val>
                                        </p:tav>
                                      </p:tavLst>
                                    </p:anim>
                                    <p:anim calcmode="lin" valueType="num">
                                      <p:cBhvr additive="base">
                                        <p:cTn id="23" dur="1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2" decel="100000" fill="hold" grpId="0" nodeType="withEffect">
                                  <p:stCondLst>
                                    <p:cond delay="25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1500" fill="hold"/>
                                        <p:tgtEl>
                                          <p:spTgt spid="24"/>
                                        </p:tgtEl>
                                        <p:attrNameLst>
                                          <p:attrName>ppt_x</p:attrName>
                                        </p:attrNameLst>
                                      </p:cBhvr>
                                      <p:tavLst>
                                        <p:tav tm="0">
                                          <p:val>
                                            <p:strVal val="1+#ppt_w/2"/>
                                          </p:val>
                                        </p:tav>
                                        <p:tav tm="100000">
                                          <p:val>
                                            <p:strVal val="#ppt_x"/>
                                          </p:val>
                                        </p:tav>
                                      </p:tavLst>
                                    </p:anim>
                                    <p:anim calcmode="lin" valueType="num">
                                      <p:cBhvr additive="base">
                                        <p:cTn id="27" dur="1500" fill="hold"/>
                                        <p:tgtEl>
                                          <p:spTgt spid="24"/>
                                        </p:tgtEl>
                                        <p:attrNameLst>
                                          <p:attrName>ppt_y</p:attrName>
                                        </p:attrNameLst>
                                      </p:cBhvr>
                                      <p:tavLst>
                                        <p:tav tm="0">
                                          <p:val>
                                            <p:strVal val="#ppt_y"/>
                                          </p:val>
                                        </p:tav>
                                        <p:tav tm="100000">
                                          <p:val>
                                            <p:strVal val="#ppt_y"/>
                                          </p:val>
                                        </p:tav>
                                      </p:tavLst>
                                    </p:anim>
                                  </p:childTnLst>
                                </p:cTn>
                              </p:par>
                              <p:par>
                                <p:cTn id="28" presetID="2" presetClass="entr" presetSubtype="2" decel="100000" fill="hold" grpId="0" nodeType="withEffect">
                                  <p:stCondLst>
                                    <p:cond delay="25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500" fill="hold"/>
                                        <p:tgtEl>
                                          <p:spTgt spid="25"/>
                                        </p:tgtEl>
                                        <p:attrNameLst>
                                          <p:attrName>ppt_x</p:attrName>
                                        </p:attrNameLst>
                                      </p:cBhvr>
                                      <p:tavLst>
                                        <p:tav tm="0">
                                          <p:val>
                                            <p:strVal val="1+#ppt_w/2"/>
                                          </p:val>
                                        </p:tav>
                                        <p:tav tm="100000">
                                          <p:val>
                                            <p:strVal val="#ppt_x"/>
                                          </p:val>
                                        </p:tav>
                                      </p:tavLst>
                                    </p:anim>
                                    <p:anim calcmode="lin" valueType="num">
                                      <p:cBhvr additive="base">
                                        <p:cTn id="31" dur="1500" fill="hold"/>
                                        <p:tgtEl>
                                          <p:spTgt spid="25"/>
                                        </p:tgtEl>
                                        <p:attrNameLst>
                                          <p:attrName>ppt_y</p:attrName>
                                        </p:attrNameLst>
                                      </p:cBhvr>
                                      <p:tavLst>
                                        <p:tav tm="0">
                                          <p:val>
                                            <p:strVal val="#ppt_y"/>
                                          </p:val>
                                        </p:tav>
                                        <p:tav tm="100000">
                                          <p:val>
                                            <p:strVal val="#ppt_y"/>
                                          </p:val>
                                        </p:tav>
                                      </p:tavLst>
                                    </p:anim>
                                  </p:childTnLst>
                                </p:cTn>
                              </p:par>
                              <p:par>
                                <p:cTn id="32" presetID="2" presetClass="entr" presetSubtype="2" decel="100000" fill="hold" nodeType="withEffect">
                                  <p:stCondLst>
                                    <p:cond delay="25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1500" fill="hold"/>
                                        <p:tgtEl>
                                          <p:spTgt spid="26"/>
                                        </p:tgtEl>
                                        <p:attrNameLst>
                                          <p:attrName>ppt_x</p:attrName>
                                        </p:attrNameLst>
                                      </p:cBhvr>
                                      <p:tavLst>
                                        <p:tav tm="0">
                                          <p:val>
                                            <p:strVal val="1+#ppt_w/2"/>
                                          </p:val>
                                        </p:tav>
                                        <p:tav tm="100000">
                                          <p:val>
                                            <p:strVal val="#ppt_x"/>
                                          </p:val>
                                        </p:tav>
                                      </p:tavLst>
                                    </p:anim>
                                    <p:anim calcmode="lin" valueType="num">
                                      <p:cBhvr additive="base">
                                        <p:cTn id="35" dur="1500" fill="hold"/>
                                        <p:tgtEl>
                                          <p:spTgt spid="26"/>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25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1500" fill="hold"/>
                                        <p:tgtEl>
                                          <p:spTgt spid="27"/>
                                        </p:tgtEl>
                                        <p:attrNameLst>
                                          <p:attrName>ppt_x</p:attrName>
                                        </p:attrNameLst>
                                      </p:cBhvr>
                                      <p:tavLst>
                                        <p:tav tm="0">
                                          <p:val>
                                            <p:strVal val="1+#ppt_w/2"/>
                                          </p:val>
                                        </p:tav>
                                        <p:tav tm="100000">
                                          <p:val>
                                            <p:strVal val="#ppt_x"/>
                                          </p:val>
                                        </p:tav>
                                      </p:tavLst>
                                    </p:anim>
                                    <p:anim calcmode="lin" valueType="num">
                                      <p:cBhvr additive="base">
                                        <p:cTn id="39" dur="1500" fill="hold"/>
                                        <p:tgtEl>
                                          <p:spTgt spid="27"/>
                                        </p:tgtEl>
                                        <p:attrNameLst>
                                          <p:attrName>ppt_y</p:attrName>
                                        </p:attrNameLst>
                                      </p:cBhvr>
                                      <p:tavLst>
                                        <p:tav tm="0">
                                          <p:val>
                                            <p:strVal val="#ppt_y"/>
                                          </p:val>
                                        </p:tav>
                                        <p:tav tm="100000">
                                          <p:val>
                                            <p:strVal val="#ppt_y"/>
                                          </p:val>
                                        </p:tav>
                                      </p:tavLst>
                                    </p:anim>
                                  </p:childTnLst>
                                </p:cTn>
                              </p:par>
                              <p:par>
                                <p:cTn id="40" presetID="2" presetClass="entr" presetSubtype="2" decel="100000" fill="hold" grpId="0" nodeType="withEffect">
                                  <p:stCondLst>
                                    <p:cond delay="25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1500" fill="hold"/>
                                        <p:tgtEl>
                                          <p:spTgt spid="28"/>
                                        </p:tgtEl>
                                        <p:attrNameLst>
                                          <p:attrName>ppt_x</p:attrName>
                                        </p:attrNameLst>
                                      </p:cBhvr>
                                      <p:tavLst>
                                        <p:tav tm="0">
                                          <p:val>
                                            <p:strVal val="1+#ppt_w/2"/>
                                          </p:val>
                                        </p:tav>
                                        <p:tav tm="100000">
                                          <p:val>
                                            <p:strVal val="#ppt_x"/>
                                          </p:val>
                                        </p:tav>
                                      </p:tavLst>
                                    </p:anim>
                                    <p:anim calcmode="lin" valueType="num">
                                      <p:cBhvr additive="base">
                                        <p:cTn id="43" dur="1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2" decel="100000" fill="hold" nodeType="withEffect">
                                  <p:stCondLst>
                                    <p:cond delay="25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1500" fill="hold"/>
                                        <p:tgtEl>
                                          <p:spTgt spid="29"/>
                                        </p:tgtEl>
                                        <p:attrNameLst>
                                          <p:attrName>ppt_x</p:attrName>
                                        </p:attrNameLst>
                                      </p:cBhvr>
                                      <p:tavLst>
                                        <p:tav tm="0">
                                          <p:val>
                                            <p:strVal val="1+#ppt_w/2"/>
                                          </p:val>
                                        </p:tav>
                                        <p:tav tm="100000">
                                          <p:val>
                                            <p:strVal val="#ppt_x"/>
                                          </p:val>
                                        </p:tav>
                                      </p:tavLst>
                                    </p:anim>
                                    <p:anim calcmode="lin" valueType="num">
                                      <p:cBhvr additive="base">
                                        <p:cTn id="47" dur="1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7" grpId="0" autoUpdateAnimBg="0"/>
      <p:bldGraphic spid="23" grpId="0">
        <p:bldAsOne/>
      </p:bldGraphic>
      <p:bldP spid="24" grpId="0" autoUpdateAnimBg="0"/>
      <p:bldP spid="25" grpId="0" autoUpdateAnimBg="0"/>
      <p:bldP spid="27" grpId="0" autoUpdateAnimBg="0"/>
      <p:bldP spid="2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463CE9ED-D4B4-4632-835F-FA6563BEBB08}"/>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AD3EFFE3-33E7-4DF9-AB1A-498EAFB4DF12}"/>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AEEFAA06-C4B9-4E88-9F8C-C9C1756474E4}"/>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5343039F-ECBA-46DD-A236-D00E8FFE3F63}"/>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92E7F2E0-5DBA-49E0-B798-379DC316A775}"/>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1B804AE-532B-42BF-BA87-B61825CE7078}"/>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0ED88EBF-248B-4561-822C-77A7936FBEA2}"/>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3" name="PA_库_矩形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D048DF5B-EB2A-4778-B369-0B4F5738FFD6}"/>
              </a:ext>
            </a:extLst>
          </p:cNvPr>
          <p:cNvSpPr/>
          <p:nvPr>
            <p:custDataLst>
              <p:tags r:id="rId1"/>
            </p:custDataLst>
          </p:nvPr>
        </p:nvSpPr>
        <p:spPr>
          <a:xfrm>
            <a:off x="917122" y="2228466"/>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PA_库_矩形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4E2FED9C-3CE9-4440-958E-C36E28F3843F}"/>
              </a:ext>
            </a:extLst>
          </p:cNvPr>
          <p:cNvSpPr/>
          <p:nvPr>
            <p:custDataLst>
              <p:tags r:id="rId2"/>
            </p:custDataLst>
          </p:nvPr>
        </p:nvSpPr>
        <p:spPr>
          <a:xfrm>
            <a:off x="977917" y="1526614"/>
            <a:ext cx="2031325" cy="757130"/>
          </a:xfrm>
          <a:prstGeom prst="rect">
            <a:avLst/>
          </a:prstGeom>
          <a:solidFill>
            <a:srgbClr val="73B0E0"/>
          </a:solidFill>
        </p:spPr>
        <p:txBody>
          <a:bodyPr wrap="none">
            <a:spAutoFit/>
          </a:bodyPr>
          <a:lstStyle/>
          <a:p>
            <a:pPr lvl="0" fontAlgn="base">
              <a:lnSpc>
                <a:spcPct val="120000"/>
              </a:lnSpc>
              <a:spcBef>
                <a:spcPct val="0"/>
              </a:spcBef>
              <a:spcAft>
                <a:spcPct val="0"/>
              </a:spcAft>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项目介绍</a:t>
            </a:r>
            <a:endParaRPr lang="en-US" altLang="zh-CN"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PA_库_矩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294AD67-B976-4327-9109-2DFA439F44FC}"/>
              </a:ext>
            </a:extLst>
          </p:cNvPr>
          <p:cNvSpPr/>
          <p:nvPr>
            <p:custDataLst>
              <p:tags r:id="rId3"/>
            </p:custDataLst>
          </p:nvPr>
        </p:nvSpPr>
        <p:spPr>
          <a:xfrm>
            <a:off x="955222" y="2851484"/>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16" name="PA_库_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BBD886E9-0D00-4739-A21E-A1D745762464}"/>
              </a:ext>
            </a:extLst>
          </p:cNvPr>
          <p:cNvSpPr/>
          <p:nvPr>
            <p:custDataLst>
              <p:tags r:id="rId4"/>
            </p:custDataLst>
          </p:nvPr>
        </p:nvSpPr>
        <p:spPr>
          <a:xfrm>
            <a:off x="977918" y="3082893"/>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xmlns="" val="178108467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Effect transition="in" filter="wipe(left)">
                                      <p:cBhvr>
                                        <p:cTn id="10" dur="1000"/>
                                        <p:tgtEl>
                                          <p:spTgt spid="14">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1000"/>
                                        <p:tgtEl>
                                          <p:spTgt spid="15"/>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utoUpdateAnimBg="0"/>
      <p:bldP spid="14" grpId="0" autoUpdateAnimBg="0"/>
      <p:bldP spid="15" grpId="0" autoUpdateAnimBg="0"/>
      <p:bldP spid="1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a:extLst>
              <a:ext uri="{FF2B5EF4-FFF2-40B4-BE49-F238E27FC236}">
                <a16:creationId xmlns="" xmlns:a16="http://schemas.microsoft.com/office/drawing/2014/main" id="{567F5AA5-29E5-4C62-A5E3-15BF075D4BFC}"/>
              </a:ext>
            </a:extLst>
          </p:cNvPr>
          <p:cNvGrpSpPr/>
          <p:nvPr/>
        </p:nvGrpSpPr>
        <p:grpSpPr>
          <a:xfrm>
            <a:off x="-32316" y="190602"/>
            <a:ext cx="9916408" cy="5026970"/>
            <a:chOff x="-32316" y="190601"/>
            <a:chExt cx="9916408" cy="5026970"/>
          </a:xfrm>
        </p:grpSpPr>
        <p:pic>
          <p:nvPicPr>
            <p:cNvPr id="38" name="图片 37">
              <a:extLst>
                <a:ext uri="{FF2B5EF4-FFF2-40B4-BE49-F238E27FC236}">
                  <a16:creationId xmlns="" xmlns:a16="http://schemas.microsoft.com/office/drawing/2014/main" id="{40F74847-4FFB-4E53-B6D7-54E39443C637}"/>
                </a:ext>
              </a:extLst>
            </p:cNvPr>
            <p:cNvPicPr>
              <a:picLocks noChangeAspect="1"/>
            </p:cNvPicPr>
            <p:nvPr/>
          </p:nvPicPr>
          <p:blipFill>
            <a:blip r:embed="rId14"/>
            <a:stretch>
              <a:fillRect/>
            </a:stretch>
          </p:blipFill>
          <p:spPr>
            <a:xfrm>
              <a:off x="179962" y="200024"/>
              <a:ext cx="8784076" cy="4743452"/>
            </a:xfrm>
            <a:prstGeom prst="rect">
              <a:avLst/>
            </a:prstGeom>
          </p:spPr>
        </p:pic>
        <p:pic>
          <p:nvPicPr>
            <p:cNvPr id="42" name="图片 41">
              <a:extLst>
                <a:ext uri="{FF2B5EF4-FFF2-40B4-BE49-F238E27FC236}">
                  <a16:creationId xmlns="" xmlns:a16="http://schemas.microsoft.com/office/drawing/2014/main" id="{5254DABB-92C7-4C9D-8103-997A829FC2A5}"/>
                </a:ext>
              </a:extLst>
            </p:cNvPr>
            <p:cNvPicPr>
              <a:picLocks noChangeAspect="1"/>
            </p:cNvPicPr>
            <p:nvPr/>
          </p:nvPicPr>
          <p:blipFill>
            <a:blip r:embed="rId15" cstate="screen">
              <a:extLst>
                <a:ext uri="{28A0092B-C50C-407E-A947-70E740481C1C}">
                  <a14:useLocalDpi xmlns:a14="http://schemas.microsoft.com/office/drawing/2010/main" xmlns=""/>
                </a:ext>
              </a:extLst>
            </a:blip>
            <a:stretch>
              <a:fillRect/>
            </a:stretch>
          </p:blipFill>
          <p:spPr>
            <a:xfrm>
              <a:off x="-32316" y="3871037"/>
              <a:ext cx="1909038" cy="1346534"/>
            </a:xfrm>
            <a:prstGeom prst="rect">
              <a:avLst/>
            </a:prstGeom>
          </p:spPr>
        </p:pic>
        <p:pic>
          <p:nvPicPr>
            <p:cNvPr id="43" name="图片 42">
              <a:extLst>
                <a:ext uri="{FF2B5EF4-FFF2-40B4-BE49-F238E27FC236}">
                  <a16:creationId xmlns="" xmlns:a16="http://schemas.microsoft.com/office/drawing/2014/main" id="{9A817938-B077-4308-AD44-91E6FB421A81}"/>
                </a:ext>
              </a:extLst>
            </p:cNvPr>
            <p:cNvPicPr>
              <a:picLocks noChangeAspect="1"/>
            </p:cNvPicPr>
            <p:nvPr/>
          </p:nvPicPr>
          <p:blipFill>
            <a:blip r:embed="rId16"/>
            <a:stretch>
              <a:fillRect/>
            </a:stretch>
          </p:blipFill>
          <p:spPr>
            <a:xfrm>
              <a:off x="7457002" y="190601"/>
              <a:ext cx="2427090" cy="1545272"/>
            </a:xfrm>
            <a:prstGeom prst="rect">
              <a:avLst/>
            </a:prstGeom>
          </p:spPr>
        </p:pic>
      </p:grpSp>
      <p:sp>
        <p:nvSpPr>
          <p:cNvPr id="3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4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72926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1" name="直接连接符 4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
            </p:custDataLst>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8" name="PA_库_任意多边形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2"/>
            </p:custDataLst>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51" name="任意多边形 5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4171932" y="1250156"/>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1"/>
          </a:solidFill>
          <a:ln w="38100">
            <a:solidFill>
              <a:schemeClr val="accent6"/>
            </a:solidFill>
          </a:ln>
        </p:spPr>
        <p:txBody>
          <a:bodyPr vert="horz" wrap="square" lIns="91440" tIns="45720" rIns="91440" bIns="45720" numCol="1" anchor="t" anchorCtr="0" compatLnSpc="1"/>
          <a:lstStyle/>
          <a:p>
            <a:endParaRPr lang="zh-CN" altLang="en-US" sz="1400" dirty="0">
              <a:solidFill>
                <a:prstClr val="black"/>
              </a:solidFill>
            </a:endParaRPr>
          </a:p>
        </p:txBody>
      </p:sp>
      <p:sp>
        <p:nvSpPr>
          <p:cNvPr id="52" name="PA_库_任意多边形 5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rot="1800000">
            <a:off x="5305306" y="3512163"/>
            <a:ext cx="95061" cy="0"/>
          </a:xfrm>
          <a:custGeom>
            <a:avLst/>
            <a:gdLst/>
            <a:ahLst/>
            <a:cxnLst/>
            <a:rect l="0" t="0" r="0" b="0"/>
            <a:pathLst>
              <a:path>
                <a:moveTo>
                  <a:pt x="0" y="0"/>
                </a:moveTo>
                <a:lnTo>
                  <a:pt x="118968" y="0"/>
                </a:lnTo>
              </a:path>
            </a:pathLst>
          </a:cu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3" name="任意多边形 5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5394000" y="3366839"/>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4"/>
          </a:solidFill>
          <a:ln w="38100">
            <a:solidFill>
              <a:schemeClr val="accent6"/>
            </a:solidFill>
          </a:ln>
        </p:spPr>
        <p:txBody>
          <a:bodyPr vert="horz" wrap="square" lIns="91440" tIns="45720" rIns="91440" bIns="45720" numCol="1" anchor="t" anchorCtr="0" compatLnSpc="1"/>
          <a:lstStyle/>
          <a:p>
            <a:endParaRPr lang="zh-CN" altLang="en-US" sz="1400">
              <a:solidFill>
                <a:prstClr val="black"/>
              </a:solidFill>
            </a:endParaRPr>
          </a:p>
        </p:txBody>
      </p:sp>
      <p:sp>
        <p:nvSpPr>
          <p:cNvPr id="54" name="任意多边形 5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rot="9000000">
            <a:off x="3743635" y="3512163"/>
            <a:ext cx="95061" cy="0"/>
          </a:xfrm>
          <a:custGeom>
            <a:avLst/>
            <a:gdLst/>
            <a:ahLst/>
            <a:cxnLst/>
            <a:rect l="0" t="0" r="0" b="0"/>
            <a:pathLst>
              <a:path>
                <a:moveTo>
                  <a:pt x="0" y="0"/>
                </a:moveTo>
                <a:lnTo>
                  <a:pt x="118968" y="0"/>
                </a:lnTo>
              </a:path>
            </a:pathLst>
          </a:cu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5" name="任意多边形 5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2949864" y="3366839"/>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2"/>
          </a:solidFill>
          <a:ln w="38100">
            <a:solidFill>
              <a:schemeClr val="accent6"/>
            </a:solidFill>
          </a:ln>
        </p:spPr>
        <p:txBody>
          <a:bodyPr vert="horz" wrap="square" lIns="91440" tIns="45720" rIns="91440" bIns="45720" numCol="1" anchor="t" anchorCtr="0" compatLnSpc="1"/>
          <a:lstStyle/>
          <a:p>
            <a:endParaRPr lang="zh-CN" altLang="en-US" sz="1400" dirty="0">
              <a:solidFill>
                <a:prstClr val="black"/>
              </a:solidFill>
            </a:endParaRPr>
          </a:p>
        </p:txBody>
      </p:sp>
      <p:cxnSp>
        <p:nvCxnSpPr>
          <p:cNvPr id="62" name="直接连接符 6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71999" y="2116469"/>
            <a:ext cx="0" cy="184414"/>
          </a:xfrm>
          <a:prstGeom prst="line">
            <a:avLst/>
          </a:pr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cxnSp>
      <p:sp>
        <p:nvSpPr>
          <p:cNvPr id="23" name="PA_库_矩形 2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942080" y="3656915"/>
            <a:ext cx="1925457" cy="819455"/>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2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1862134" y="3342886"/>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25" name="直接连接符 2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nvCxnSpPr>
        <p:spPr>
          <a:xfrm>
            <a:off x="2597081" y="3693528"/>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6" name="PA_库_矩形 2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6"/>
            </p:custDataLst>
          </p:nvPr>
        </p:nvSpPr>
        <p:spPr>
          <a:xfrm>
            <a:off x="6317629" y="3656915"/>
            <a:ext cx="2427091"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27"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7"/>
            </p:custDataLst>
          </p:nvPr>
        </p:nvSpPr>
        <p:spPr bwMode="auto">
          <a:xfrm>
            <a:off x="6317628" y="3342886"/>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28" name="PA_库_直接连接符 27"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8"/>
            </p:custDataLst>
          </p:nvPr>
        </p:nvCxnSpPr>
        <p:spPr>
          <a:xfrm>
            <a:off x="6425077" y="3668496"/>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9" name="PA_库_矩形 2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9"/>
            </p:custDataLst>
          </p:nvPr>
        </p:nvSpPr>
        <p:spPr>
          <a:xfrm>
            <a:off x="5167124" y="1525498"/>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30"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0"/>
            </p:custDataLst>
          </p:nvPr>
        </p:nvSpPr>
        <p:spPr bwMode="auto">
          <a:xfrm>
            <a:off x="5167123" y="1211469"/>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31" name="PA_库_直接连接符 3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1"/>
            </p:custDataLst>
          </p:nvPr>
        </p:nvCxnSpPr>
        <p:spPr>
          <a:xfrm>
            <a:off x="5274572" y="1537079"/>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 name="灯片编号占位符 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6</a:t>
            </a:fld>
            <a:endParaRPr lang="zh-CN" altLang="en-US"/>
          </a:p>
        </p:txBody>
      </p:sp>
      <p:pic>
        <p:nvPicPr>
          <p:cNvPr id="4" name="图片 3">
            <a:extLst>
              <a:ext uri="{FF2B5EF4-FFF2-40B4-BE49-F238E27FC236}">
                <a16:creationId xmlns="" xmlns:a16="http://schemas.microsoft.com/office/drawing/2014/main" id="{5BD71C3F-D2CC-4A61-A6AA-0D0C263DE5E5}"/>
              </a:ext>
            </a:extLst>
          </p:cNvPr>
          <p:cNvPicPr>
            <a:picLocks noChangeAspect="1"/>
          </p:cNvPicPr>
          <p:nvPr/>
        </p:nvPicPr>
        <p:blipFill>
          <a:blip r:embed="rId17" cstate="screen">
            <a:extLst>
              <a:ext uri="{28A0092B-C50C-407E-A947-70E740481C1C}">
                <a14:useLocalDpi xmlns:a14="http://schemas.microsoft.com/office/drawing/2010/main" xmlns=""/>
              </a:ext>
            </a:extLst>
          </a:blip>
          <a:stretch>
            <a:fillRect/>
          </a:stretch>
        </p:blipFill>
        <p:spPr>
          <a:xfrm>
            <a:off x="3480993" y="2037246"/>
            <a:ext cx="2171680" cy="2171680"/>
          </a:xfrm>
          <a:prstGeom prst="rect">
            <a:avLst/>
          </a:prstGeom>
        </p:spPr>
      </p:pic>
      <p:pic>
        <p:nvPicPr>
          <p:cNvPr id="6" name="图片 5">
            <a:extLst>
              <a:ext uri="{FF2B5EF4-FFF2-40B4-BE49-F238E27FC236}">
                <a16:creationId xmlns="" xmlns:a16="http://schemas.microsoft.com/office/drawing/2014/main" id="{ADB9261A-3BCD-44ED-B6D5-ECB17120F275}"/>
              </a:ext>
            </a:extLst>
          </p:cNvPr>
          <p:cNvPicPr>
            <a:picLocks noChangeAspect="1"/>
          </p:cNvPicPr>
          <p:nvPr/>
        </p:nvPicPr>
        <p:blipFill>
          <a:blip r:embed="rId18" cstate="screen">
            <a:extLst>
              <a:ext uri="{28A0092B-C50C-407E-A947-70E740481C1C}">
                <a14:useLocalDpi xmlns:a14="http://schemas.microsoft.com/office/drawing/2010/main" xmlns=""/>
              </a:ext>
            </a:extLst>
          </a:blip>
          <a:stretch>
            <a:fillRect/>
          </a:stretch>
        </p:blipFill>
        <p:spPr>
          <a:xfrm>
            <a:off x="4275218" y="1375596"/>
            <a:ext cx="595477" cy="595477"/>
          </a:xfrm>
          <a:prstGeom prst="rect">
            <a:avLst/>
          </a:prstGeom>
        </p:spPr>
      </p:pic>
      <p:pic>
        <p:nvPicPr>
          <p:cNvPr id="8" name="图片 7">
            <a:extLst>
              <a:ext uri="{FF2B5EF4-FFF2-40B4-BE49-F238E27FC236}">
                <a16:creationId xmlns="" xmlns:a16="http://schemas.microsoft.com/office/drawing/2014/main" id="{1DEF650B-BA6B-478E-8C53-DAD5952A13AD}"/>
              </a:ext>
            </a:extLst>
          </p:cNvPr>
          <p:cNvPicPr>
            <a:picLocks noChangeAspect="1"/>
          </p:cNvPicPr>
          <p:nvPr/>
        </p:nvPicPr>
        <p:blipFill>
          <a:blip r:embed="rId19" cstate="screen">
            <a:extLst>
              <a:ext uri="{28A0092B-C50C-407E-A947-70E740481C1C}">
                <a14:useLocalDpi xmlns:a14="http://schemas.microsoft.com/office/drawing/2010/main" xmlns=""/>
              </a:ext>
            </a:extLst>
          </a:blip>
          <a:stretch>
            <a:fillRect/>
          </a:stretch>
        </p:blipFill>
        <p:spPr>
          <a:xfrm>
            <a:off x="5516348" y="3529915"/>
            <a:ext cx="595477" cy="595477"/>
          </a:xfrm>
          <a:prstGeom prst="rect">
            <a:avLst/>
          </a:prstGeom>
        </p:spPr>
      </p:pic>
      <p:pic>
        <p:nvPicPr>
          <p:cNvPr id="10" name="图片 9">
            <a:extLst>
              <a:ext uri="{FF2B5EF4-FFF2-40B4-BE49-F238E27FC236}">
                <a16:creationId xmlns="" xmlns:a16="http://schemas.microsoft.com/office/drawing/2014/main" id="{33601C16-5068-413E-80B7-F7B4FDF6061F}"/>
              </a:ext>
            </a:extLst>
          </p:cNvPr>
          <p:cNvPicPr>
            <a:picLocks noChangeAspect="1"/>
          </p:cNvPicPr>
          <p:nvPr/>
        </p:nvPicPr>
        <p:blipFill>
          <a:blip r:embed="rId20" cstate="screen">
            <a:extLst>
              <a:ext uri="{28A0092B-C50C-407E-A947-70E740481C1C}">
                <a14:useLocalDpi xmlns:a14="http://schemas.microsoft.com/office/drawing/2010/main" xmlns=""/>
              </a:ext>
            </a:extLst>
          </a:blip>
          <a:stretch>
            <a:fillRect/>
          </a:stretch>
        </p:blipFill>
        <p:spPr>
          <a:xfrm>
            <a:off x="2867538" y="3378944"/>
            <a:ext cx="897417" cy="897417"/>
          </a:xfrm>
          <a:prstGeom prst="rect">
            <a:avLst/>
          </a:prstGeom>
        </p:spPr>
      </p:pic>
    </p:spTree>
    <p:extLst>
      <p:ext uri="{BB962C8B-B14F-4D97-AF65-F5344CB8AC3E}">
        <p14:creationId xmlns:p14="http://schemas.microsoft.com/office/powerpoint/2010/main" xmlns="" val="169808013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46">
                                            <p:txEl>
                                              <p:charRg st="4294967295" end="4294967295"/>
                                            </p:txEl>
                                          </p:spTgt>
                                        </p:tgtEl>
                                        <p:attrNameLst>
                                          <p:attrName>style.visibility</p:attrName>
                                        </p:attrNameLst>
                                      </p:cBhvr>
                                      <p:to>
                                        <p:strVal val="visible"/>
                                      </p:to>
                                    </p:set>
                                    <p:animEffect transition="in" filter="wipe(left)">
                                      <p:cBhvr>
                                        <p:cTn id="7" dur="1000"/>
                                        <p:tgtEl>
                                          <p:spTgt spid="46">
                                            <p:txEl>
                                              <p:charRg st="4294967295" end="4294967295"/>
                                            </p:txEl>
                                          </p:spTgt>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48">
                                            <p:txEl>
                                              <p:charRg st="4294967295" end="4294967295"/>
                                            </p:txEl>
                                          </p:spTgt>
                                        </p:tgtEl>
                                        <p:attrNameLst>
                                          <p:attrName>style.visibility</p:attrName>
                                        </p:attrNameLst>
                                      </p:cBhvr>
                                      <p:to>
                                        <p:strVal val="visible"/>
                                      </p:to>
                                    </p:set>
                                    <p:animEffect transition="in" filter="wipe(left)">
                                      <p:cBhvr>
                                        <p:cTn id="10" dur="1000"/>
                                        <p:tgtEl>
                                          <p:spTgt spid="48">
                                            <p:txEl>
                                              <p:charRg st="4294967295" end="4294967295"/>
                                            </p:txEl>
                                          </p:spTgt>
                                        </p:tgtEl>
                                      </p:cBhvr>
                                    </p:animEffect>
                                  </p:childTnLst>
                                </p:cTn>
                              </p:par>
                              <p:par>
                                <p:cTn id="11" presetID="22" presetClass="entr" presetSubtype="8" fill="hold" nodeType="withEffect">
                                  <p:stCondLst>
                                    <p:cond delay="250"/>
                                  </p:stCondLst>
                                  <p:childTnLst>
                                    <p:set>
                                      <p:cBhvr>
                                        <p:cTn id="12" dur="1" fill="hold">
                                          <p:stCondLst>
                                            <p:cond delay="0"/>
                                          </p:stCondLst>
                                        </p:cTn>
                                        <p:tgtEl>
                                          <p:spTgt spid="52"/>
                                        </p:tgtEl>
                                        <p:attrNameLst>
                                          <p:attrName>style.visibility</p:attrName>
                                        </p:attrNameLst>
                                      </p:cBhvr>
                                      <p:to>
                                        <p:strVal val="visible"/>
                                      </p:to>
                                    </p:set>
                                    <p:animEffect transition="in" filter="wipe(left)">
                                      <p:cBhvr>
                                        <p:cTn id="13" dur="1000"/>
                                        <p:tgtEl>
                                          <p:spTgt spid="52"/>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1000"/>
                                        <p:tgtEl>
                                          <p:spTgt spid="27"/>
                                        </p:tgtEl>
                                      </p:cBhvr>
                                    </p:animEffect>
                                  </p:childTnLst>
                                </p:cTn>
                              </p:par>
                              <p:par>
                                <p:cTn id="17" presetID="22" presetClass="entr" presetSubtype="8" fill="hold" nodeType="withEffect">
                                  <p:stCondLst>
                                    <p:cond delay="25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1000"/>
                                        <p:tgtEl>
                                          <p:spTgt spid="28"/>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1000"/>
                                        <p:tgtEl>
                                          <p:spTgt spid="29"/>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1000"/>
                                        <p:tgtEl>
                                          <p:spTgt spid="30"/>
                                        </p:tgtEl>
                                      </p:cBhvr>
                                    </p:animEffect>
                                  </p:childTnLst>
                                </p:cTn>
                              </p:par>
                              <p:par>
                                <p:cTn id="26" presetID="22" presetClass="entr" presetSubtype="8" fill="hold" nodeType="withEffect">
                                  <p:stCondLst>
                                    <p:cond delay="25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1000"/>
                                        <p:tgtEl>
                                          <p:spTgt spid="31"/>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1000"/>
                                        <p:tgtEl>
                                          <p:spTgt spid="2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1000"/>
                                        <p:tgtEl>
                                          <p:spTgt spid="24"/>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8" grpId="0" autoUpdateAnimBg="0"/>
      <p:bldP spid="23" grpId="0" autoUpdateAnimBg="0"/>
      <p:bldP spid="24" grpId="0" autoUpdateAnimBg="0"/>
      <p:bldP spid="26" grpId="0" autoUpdateAnimBg="0"/>
      <p:bldP spid="27" grpId="0" autoUpdateAnimBg="0"/>
      <p:bldP spid="29" grpId="0" autoUpdateAnimBg="0"/>
      <p:bldP spid="30"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DCE207F7-3906-445B-9D61-B7FD5856C755}"/>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F823ABD3-50B3-459A-9315-63679EAA5A6A}"/>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4ECA15B-730B-4DCC-AB3A-BC16F1000272}"/>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CC508C2-5B51-4531-A3B3-F6EEFB00F052}"/>
              </a:ext>
            </a:extLst>
          </p:cNvPr>
          <p:cNvSpPr>
            <a:spLocks/>
          </p:cNvSpPr>
          <p:nvPr>
            <p:custDataLst>
              <p:tags r:id="rId1"/>
            </p:custDataLst>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E4DE641-9E30-448C-A1FA-87401C68AC94}"/>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87FC8F40-3B73-4491-9630-35D50FAB0F0A}"/>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4C50988-B27F-45A0-A3FB-ED8DC2742220}"/>
              </a:ext>
            </a:extLst>
          </p:cNvPr>
          <p:cNvSpPr>
            <a:spLocks/>
          </p:cNvSpPr>
          <p:nvPr>
            <p:custDataLst>
              <p:tags r:id="rId2"/>
            </p:custDataLst>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6" name="矩形 25">
            <a:extLst>
              <a:ext uri="{FF2B5EF4-FFF2-40B4-BE49-F238E27FC236}">
                <a16:creationId xmlns="" xmlns:a16="http://schemas.microsoft.com/office/drawing/2014/main" id="{5379FF25-B719-4976-A270-443E505D1DD0}"/>
              </a:ext>
            </a:extLst>
          </p:cNvPr>
          <p:cNvSpPr/>
          <p:nvPr/>
        </p:nvSpPr>
        <p:spPr>
          <a:xfrm rot="16200000">
            <a:off x="1760058" y="-25655"/>
            <a:ext cx="5502442" cy="5556421"/>
          </a:xfrm>
          <a:prstGeom prst="rect">
            <a:avLst/>
          </a:prstGeom>
          <a:ln>
            <a:noFill/>
          </a:ln>
        </p:spPr>
      </p:sp>
      <p:sp>
        <p:nvSpPr>
          <p:cNvPr id="27" name="PA_库_任意多边形 26">
            <a:extLst>
              <a:ext uri="{FF2B5EF4-FFF2-40B4-BE49-F238E27FC236}">
                <a16:creationId xmlns="" xmlns:a16="http://schemas.microsoft.com/office/drawing/2014/main" id="{49F00F9D-D85D-43BD-A67A-B2711340B9FD}"/>
              </a:ext>
            </a:extLst>
          </p:cNvPr>
          <p:cNvSpPr/>
          <p:nvPr>
            <p:custDataLst>
              <p:tags r:id="rId3"/>
            </p:custDataLst>
          </p:nvPr>
        </p:nvSpPr>
        <p:spPr>
          <a:xfrm rot="16200000">
            <a:off x="1818300"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28" name="任意多边形: 形状 27">
            <a:extLst>
              <a:ext uri="{FF2B5EF4-FFF2-40B4-BE49-F238E27FC236}">
                <a16:creationId xmlns="" xmlns:a16="http://schemas.microsoft.com/office/drawing/2014/main" id="{389F1D10-9275-4518-906F-714C99AF86C3}"/>
              </a:ext>
            </a:extLst>
          </p:cNvPr>
          <p:cNvSpPr/>
          <p:nvPr/>
        </p:nvSpPr>
        <p:spPr>
          <a:xfrm rot="16200000">
            <a:off x="1662980" y="805369"/>
            <a:ext cx="1409248" cy="757660"/>
          </a:xfrm>
          <a:custGeom>
            <a:avLst/>
            <a:gdLst>
              <a:gd name="connsiteX0" fmla="*/ 0 w 1409248"/>
              <a:gd name="connsiteY0" fmla="*/ 0 h 757660"/>
              <a:gd name="connsiteX1" fmla="*/ 1409248 w 1409248"/>
              <a:gd name="connsiteY1" fmla="*/ 0 h 757660"/>
              <a:gd name="connsiteX2" fmla="*/ 1409248 w 1409248"/>
              <a:gd name="connsiteY2" fmla="*/ 757660 h 757660"/>
              <a:gd name="connsiteX3" fmla="*/ 0 w 1409248"/>
              <a:gd name="connsiteY3" fmla="*/ 757660 h 757660"/>
              <a:gd name="connsiteX4" fmla="*/ 0 w 140924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248" h="757660">
                <a:moveTo>
                  <a:pt x="0" y="0"/>
                </a:moveTo>
                <a:lnTo>
                  <a:pt x="1409248" y="0"/>
                </a:lnTo>
                <a:lnTo>
                  <a:pt x="140924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endParaRPr lang="zh-CN" altLang="en-US" sz="2700" kern="1200"/>
          </a:p>
        </p:txBody>
      </p:sp>
      <p:sp>
        <p:nvSpPr>
          <p:cNvPr id="29" name="PA_库_任意多边形 28">
            <a:extLst>
              <a:ext uri="{FF2B5EF4-FFF2-40B4-BE49-F238E27FC236}">
                <a16:creationId xmlns="" xmlns:a16="http://schemas.microsoft.com/office/drawing/2014/main" id="{08B4E02F-85D1-4BF8-924C-75C06AC89E92}"/>
              </a:ext>
            </a:extLst>
          </p:cNvPr>
          <p:cNvSpPr/>
          <p:nvPr>
            <p:custDataLst>
              <p:tags r:id="rId4"/>
            </p:custDataLst>
          </p:nvPr>
        </p:nvSpPr>
        <p:spPr>
          <a:xfrm rot="16200000">
            <a:off x="1818300"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0" name="PA_库_任意多边形 29">
            <a:extLst>
              <a:ext uri="{FF2B5EF4-FFF2-40B4-BE49-F238E27FC236}">
                <a16:creationId xmlns="" xmlns:a16="http://schemas.microsoft.com/office/drawing/2014/main" id="{9CE8094D-46AE-4574-84CA-8DAE178D4005}"/>
              </a:ext>
            </a:extLst>
          </p:cNvPr>
          <p:cNvSpPr/>
          <p:nvPr>
            <p:custDataLst>
              <p:tags r:id="rId5"/>
            </p:custDataLst>
          </p:nvPr>
        </p:nvSpPr>
        <p:spPr>
          <a:xfrm rot="16200000">
            <a:off x="2890139" y="2435602"/>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31" name="PA_库_任意多边形 30">
            <a:extLst>
              <a:ext uri="{FF2B5EF4-FFF2-40B4-BE49-F238E27FC236}">
                <a16:creationId xmlns="" xmlns:a16="http://schemas.microsoft.com/office/drawing/2014/main" id="{A44149A8-D472-4FE0-A29C-9B86E6B7BF80}"/>
              </a:ext>
            </a:extLst>
          </p:cNvPr>
          <p:cNvSpPr/>
          <p:nvPr>
            <p:custDataLst>
              <p:tags r:id="rId6"/>
            </p:custDataLst>
          </p:nvPr>
        </p:nvSpPr>
        <p:spPr>
          <a:xfrm rot="16200000">
            <a:off x="2757547" y="3964813"/>
            <a:ext cx="1363788" cy="757660"/>
          </a:xfrm>
          <a:custGeom>
            <a:avLst/>
            <a:gdLst>
              <a:gd name="connsiteX0" fmla="*/ 0 w 1363788"/>
              <a:gd name="connsiteY0" fmla="*/ 0 h 757660"/>
              <a:gd name="connsiteX1" fmla="*/ 1363788 w 1363788"/>
              <a:gd name="connsiteY1" fmla="*/ 0 h 757660"/>
              <a:gd name="connsiteX2" fmla="*/ 1363788 w 1363788"/>
              <a:gd name="connsiteY2" fmla="*/ 757660 h 757660"/>
              <a:gd name="connsiteX3" fmla="*/ 0 w 1363788"/>
              <a:gd name="connsiteY3" fmla="*/ 757660 h 757660"/>
              <a:gd name="connsiteX4" fmla="*/ 0 w 136378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788" h="757660">
                <a:moveTo>
                  <a:pt x="0" y="0"/>
                </a:moveTo>
                <a:lnTo>
                  <a:pt x="1363788" y="0"/>
                </a:lnTo>
                <a:lnTo>
                  <a:pt x="136378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r" defTabSz="1200150">
              <a:lnSpc>
                <a:spcPct val="90000"/>
              </a:lnSpc>
              <a:spcBef>
                <a:spcPct val="0"/>
              </a:spcBef>
              <a:spcAft>
                <a:spcPct val="35000"/>
              </a:spcAft>
              <a:buNone/>
            </a:pPr>
            <a:endParaRPr lang="zh-CN" altLang="en-US" sz="2700" kern="1200"/>
          </a:p>
        </p:txBody>
      </p:sp>
      <p:sp>
        <p:nvSpPr>
          <p:cNvPr id="32" name="PA_库_任意多边形 31">
            <a:extLst>
              <a:ext uri="{FF2B5EF4-FFF2-40B4-BE49-F238E27FC236}">
                <a16:creationId xmlns="" xmlns:a16="http://schemas.microsoft.com/office/drawing/2014/main" id="{1F85424B-4D2A-40D0-9F47-0C1203FD8D14}"/>
              </a:ext>
            </a:extLst>
          </p:cNvPr>
          <p:cNvSpPr/>
          <p:nvPr>
            <p:custDataLst>
              <p:tags r:id="rId7"/>
            </p:custDataLst>
          </p:nvPr>
        </p:nvSpPr>
        <p:spPr>
          <a:xfrm rot="16200000">
            <a:off x="2890139" y="1249106"/>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3" name="PA_库_任意多边形 32">
            <a:extLst>
              <a:ext uri="{FF2B5EF4-FFF2-40B4-BE49-F238E27FC236}">
                <a16:creationId xmlns="" xmlns:a16="http://schemas.microsoft.com/office/drawing/2014/main" id="{EB379788-2990-45C5-95B2-8E86082F079F}"/>
              </a:ext>
            </a:extLst>
          </p:cNvPr>
          <p:cNvSpPr/>
          <p:nvPr>
            <p:custDataLst>
              <p:tags r:id="rId8"/>
            </p:custDataLst>
          </p:nvPr>
        </p:nvSpPr>
        <p:spPr>
          <a:xfrm rot="16200000">
            <a:off x="3961976"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34" name="任意多边形: 形状 33">
            <a:extLst>
              <a:ext uri="{FF2B5EF4-FFF2-40B4-BE49-F238E27FC236}">
                <a16:creationId xmlns="" xmlns:a16="http://schemas.microsoft.com/office/drawing/2014/main" id="{8200638B-4576-4CE7-B6C6-7CFDF28B1102}"/>
              </a:ext>
            </a:extLst>
          </p:cNvPr>
          <p:cNvSpPr/>
          <p:nvPr/>
        </p:nvSpPr>
        <p:spPr>
          <a:xfrm rot="16200000">
            <a:off x="3806655" y="805369"/>
            <a:ext cx="1409248" cy="757660"/>
          </a:xfrm>
          <a:custGeom>
            <a:avLst/>
            <a:gdLst>
              <a:gd name="connsiteX0" fmla="*/ 0 w 1409248"/>
              <a:gd name="connsiteY0" fmla="*/ 0 h 757660"/>
              <a:gd name="connsiteX1" fmla="*/ 1409248 w 1409248"/>
              <a:gd name="connsiteY1" fmla="*/ 0 h 757660"/>
              <a:gd name="connsiteX2" fmla="*/ 1409248 w 1409248"/>
              <a:gd name="connsiteY2" fmla="*/ 757660 h 757660"/>
              <a:gd name="connsiteX3" fmla="*/ 0 w 1409248"/>
              <a:gd name="connsiteY3" fmla="*/ 757660 h 757660"/>
              <a:gd name="connsiteX4" fmla="*/ 0 w 140924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248" h="757660">
                <a:moveTo>
                  <a:pt x="0" y="0"/>
                </a:moveTo>
                <a:lnTo>
                  <a:pt x="1409248" y="0"/>
                </a:lnTo>
                <a:lnTo>
                  <a:pt x="140924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endParaRPr lang="zh-CN" altLang="en-US" sz="2700" kern="1200"/>
          </a:p>
        </p:txBody>
      </p:sp>
      <p:sp>
        <p:nvSpPr>
          <p:cNvPr id="35" name="PA_库_任意多边形 34">
            <a:extLst>
              <a:ext uri="{FF2B5EF4-FFF2-40B4-BE49-F238E27FC236}">
                <a16:creationId xmlns="" xmlns:a16="http://schemas.microsoft.com/office/drawing/2014/main" id="{750DAC8F-ABD0-4738-9A38-C426BB58E85B}"/>
              </a:ext>
            </a:extLst>
          </p:cNvPr>
          <p:cNvSpPr/>
          <p:nvPr>
            <p:custDataLst>
              <p:tags r:id="rId9"/>
            </p:custDataLst>
          </p:nvPr>
        </p:nvSpPr>
        <p:spPr>
          <a:xfrm rot="16200000">
            <a:off x="3961976"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6" name="PA_库_任意多边形 35">
            <a:extLst>
              <a:ext uri="{FF2B5EF4-FFF2-40B4-BE49-F238E27FC236}">
                <a16:creationId xmlns="" xmlns:a16="http://schemas.microsoft.com/office/drawing/2014/main" id="{475B93A4-3949-4725-AE6A-597B743902A3}"/>
              </a:ext>
            </a:extLst>
          </p:cNvPr>
          <p:cNvSpPr/>
          <p:nvPr>
            <p:custDataLst>
              <p:tags r:id="rId10"/>
            </p:custDataLst>
          </p:nvPr>
        </p:nvSpPr>
        <p:spPr>
          <a:xfrm rot="16200000">
            <a:off x="5033813" y="2435602"/>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600" tIns="349181" rIns="323600" bIns="349181"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37" name="PA_库_矩形 36">
            <a:extLst>
              <a:ext uri="{FF2B5EF4-FFF2-40B4-BE49-F238E27FC236}">
                <a16:creationId xmlns="" xmlns:a16="http://schemas.microsoft.com/office/drawing/2014/main" id="{C31065A7-4D13-49BC-9D84-942029AEA6AD}"/>
              </a:ext>
            </a:extLst>
          </p:cNvPr>
          <p:cNvSpPr/>
          <p:nvPr>
            <p:custDataLst>
              <p:tags r:id="rId11"/>
            </p:custDataLst>
          </p:nvPr>
        </p:nvSpPr>
        <p:spPr>
          <a:xfrm rot="16200000">
            <a:off x="4901221" y="3964813"/>
            <a:ext cx="1363788" cy="7576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8" name="PA_库_任意多边形 37">
            <a:extLst>
              <a:ext uri="{FF2B5EF4-FFF2-40B4-BE49-F238E27FC236}">
                <a16:creationId xmlns="" xmlns:a16="http://schemas.microsoft.com/office/drawing/2014/main" id="{457B5595-AAFC-44AD-9340-F54F20DFC9F3}"/>
              </a:ext>
            </a:extLst>
          </p:cNvPr>
          <p:cNvSpPr/>
          <p:nvPr>
            <p:custDataLst>
              <p:tags r:id="rId12"/>
            </p:custDataLst>
          </p:nvPr>
        </p:nvSpPr>
        <p:spPr>
          <a:xfrm rot="16200000">
            <a:off x="5033811" y="1249104"/>
            <a:ext cx="1098608" cy="1262768"/>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2" rIns="171201"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9" name="PA_库_任意多边形 38">
            <a:extLst>
              <a:ext uri="{FF2B5EF4-FFF2-40B4-BE49-F238E27FC236}">
                <a16:creationId xmlns="" xmlns:a16="http://schemas.microsoft.com/office/drawing/2014/main" id="{690E2B5E-9C6F-42C4-BFF5-C0637739EB56}"/>
              </a:ext>
            </a:extLst>
          </p:cNvPr>
          <p:cNvSpPr/>
          <p:nvPr>
            <p:custDataLst>
              <p:tags r:id="rId13"/>
            </p:custDataLst>
          </p:nvPr>
        </p:nvSpPr>
        <p:spPr>
          <a:xfrm rot="16200000">
            <a:off x="6105650"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600" tIns="349181" rIns="323600" bIns="349181"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40" name="矩形 39">
            <a:extLst>
              <a:ext uri="{FF2B5EF4-FFF2-40B4-BE49-F238E27FC236}">
                <a16:creationId xmlns="" xmlns:a16="http://schemas.microsoft.com/office/drawing/2014/main" id="{A1F87672-5E04-4282-A0EE-DF7762FEC543}"/>
              </a:ext>
            </a:extLst>
          </p:cNvPr>
          <p:cNvSpPr/>
          <p:nvPr/>
        </p:nvSpPr>
        <p:spPr>
          <a:xfrm rot="16200000">
            <a:off x="5950329" y="805369"/>
            <a:ext cx="1409248" cy="7576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41" name="PA_库_任意多边形 40">
            <a:extLst>
              <a:ext uri="{FF2B5EF4-FFF2-40B4-BE49-F238E27FC236}">
                <a16:creationId xmlns="" xmlns:a16="http://schemas.microsoft.com/office/drawing/2014/main" id="{3EBCE3FF-F26B-4426-ABED-4669E7489496}"/>
              </a:ext>
            </a:extLst>
          </p:cNvPr>
          <p:cNvSpPr/>
          <p:nvPr>
            <p:custDataLst>
              <p:tags r:id="rId14"/>
            </p:custDataLst>
          </p:nvPr>
        </p:nvSpPr>
        <p:spPr>
          <a:xfrm rot="16200000">
            <a:off x="6105650"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pic>
        <p:nvPicPr>
          <p:cNvPr id="43" name="PA_库_图片 42">
            <a:extLst>
              <a:ext uri="{FF2B5EF4-FFF2-40B4-BE49-F238E27FC236}">
                <a16:creationId xmlns="" xmlns:a16="http://schemas.microsoft.com/office/drawing/2014/main" id="{5AC55C8E-5840-46CA-99F5-695477C7ABE0}"/>
              </a:ext>
            </a:extLst>
          </p:cNvPr>
          <p:cNvPicPr>
            <a:picLocks noChangeAspect="1"/>
          </p:cNvPicPr>
          <p:nvPr>
            <p:custDataLst>
              <p:tags r:id="rId15"/>
            </p:custDataLst>
          </p:nvPr>
        </p:nvPicPr>
        <p:blipFill>
          <a:blip r:embed="rId23" cstate="screen">
            <a:extLst>
              <a:ext uri="{28A0092B-C50C-407E-A947-70E740481C1C}">
                <a14:useLocalDpi xmlns:a14="http://schemas.microsoft.com/office/drawing/2010/main" xmlns=""/>
              </a:ext>
            </a:extLst>
          </a:blip>
          <a:stretch>
            <a:fillRect/>
          </a:stretch>
        </p:blipFill>
        <p:spPr>
          <a:xfrm>
            <a:off x="3833152" y="1832099"/>
            <a:ext cx="1332357" cy="1332357"/>
          </a:xfrm>
          <a:prstGeom prst="rect">
            <a:avLst/>
          </a:prstGeom>
        </p:spPr>
      </p:pic>
      <p:pic>
        <p:nvPicPr>
          <p:cNvPr id="45" name="PA_库_图片 44">
            <a:extLst>
              <a:ext uri="{FF2B5EF4-FFF2-40B4-BE49-F238E27FC236}">
                <a16:creationId xmlns="" xmlns:a16="http://schemas.microsoft.com/office/drawing/2014/main" id="{2C5A46A5-D595-4BB5-BBAA-931EE91C661D}"/>
              </a:ext>
            </a:extLst>
          </p:cNvPr>
          <p:cNvPicPr>
            <a:picLocks noChangeAspect="1"/>
          </p:cNvPicPr>
          <p:nvPr>
            <p:custDataLst>
              <p:tags r:id="rId16"/>
            </p:custDataLst>
          </p:nvPr>
        </p:nvPicPr>
        <p:blipFill>
          <a:blip r:embed="rId24" cstate="screen">
            <a:extLst>
              <a:ext uri="{28A0092B-C50C-407E-A947-70E740481C1C}">
                <a14:useLocalDpi xmlns:a14="http://schemas.microsoft.com/office/drawing/2010/main" xmlns=""/>
              </a:ext>
            </a:extLst>
          </a:blip>
          <a:stretch>
            <a:fillRect/>
          </a:stretch>
        </p:blipFill>
        <p:spPr>
          <a:xfrm>
            <a:off x="5971401" y="3003547"/>
            <a:ext cx="1300775" cy="1300775"/>
          </a:xfrm>
          <a:prstGeom prst="rect">
            <a:avLst/>
          </a:prstGeom>
        </p:spPr>
      </p:pic>
      <p:pic>
        <p:nvPicPr>
          <p:cNvPr id="47" name="PA_库_图片 46">
            <a:extLst>
              <a:ext uri="{FF2B5EF4-FFF2-40B4-BE49-F238E27FC236}">
                <a16:creationId xmlns="" xmlns:a16="http://schemas.microsoft.com/office/drawing/2014/main" id="{74D1570A-C068-4FD6-A208-62B97994F786}"/>
              </a:ext>
            </a:extLst>
          </p:cNvPr>
          <p:cNvPicPr>
            <a:picLocks noChangeAspect="1"/>
          </p:cNvPicPr>
          <p:nvPr>
            <p:custDataLst>
              <p:tags r:id="rId17"/>
            </p:custDataLst>
          </p:nvPr>
        </p:nvPicPr>
        <p:blipFill>
          <a:blip r:embed="rId25" cstate="screen">
            <a:extLst>
              <a:ext uri="{28A0092B-C50C-407E-A947-70E740481C1C}">
                <a14:useLocalDpi xmlns:a14="http://schemas.microsoft.com/office/drawing/2010/main" xmlns=""/>
              </a:ext>
            </a:extLst>
          </a:blip>
          <a:stretch>
            <a:fillRect/>
          </a:stretch>
        </p:blipFill>
        <p:spPr>
          <a:xfrm>
            <a:off x="1904326" y="3303510"/>
            <a:ext cx="872918" cy="708898"/>
          </a:xfrm>
          <a:prstGeom prst="rect">
            <a:avLst/>
          </a:prstGeom>
        </p:spPr>
      </p:pic>
      <p:sp>
        <p:nvSpPr>
          <p:cNvPr id="42"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DCF1742D-E6FC-4E1C-84FD-5D41913C67E2}"/>
              </a:ext>
            </a:extLst>
          </p:cNvPr>
          <p:cNvSpPr txBox="1">
            <a:spLocks noChangeArrowheads="1"/>
          </p:cNvSpPr>
          <p:nvPr>
            <p:custDataLst>
              <p:tags r:id="rId18"/>
            </p:custDataLst>
          </p:nvPr>
        </p:nvSpPr>
        <p:spPr bwMode="auto">
          <a:xfrm>
            <a:off x="2945507" y="1730152"/>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
        <p:nvSpPr>
          <p:cNvPr id="4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5F4C80E1-F311-4760-8427-835C29D7CFEF}"/>
              </a:ext>
            </a:extLst>
          </p:cNvPr>
          <p:cNvSpPr txBox="1">
            <a:spLocks noChangeArrowheads="1"/>
          </p:cNvSpPr>
          <p:nvPr>
            <p:custDataLst>
              <p:tags r:id="rId19"/>
            </p:custDataLst>
          </p:nvPr>
        </p:nvSpPr>
        <p:spPr bwMode="auto">
          <a:xfrm>
            <a:off x="4002439" y="3492471"/>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
        <p:nvSpPr>
          <p:cNvPr id="46"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73C1E175-2896-48A4-9306-FAB1FAAC2208}"/>
              </a:ext>
            </a:extLst>
          </p:cNvPr>
          <p:cNvSpPr txBox="1">
            <a:spLocks noChangeArrowheads="1"/>
          </p:cNvSpPr>
          <p:nvPr>
            <p:custDataLst>
              <p:tags r:id="rId20"/>
            </p:custDataLst>
          </p:nvPr>
        </p:nvSpPr>
        <p:spPr bwMode="auto">
          <a:xfrm>
            <a:off x="5106013" y="1755620"/>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Tree>
    <p:extLst>
      <p:ext uri="{BB962C8B-B14F-4D97-AF65-F5344CB8AC3E}">
        <p14:creationId xmlns:p14="http://schemas.microsoft.com/office/powerpoint/2010/main" xmlns="" val="27192750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2/3*#ppt_w"/>
                                          </p:val>
                                        </p:tav>
                                        <p:tav tm="100000">
                                          <p:val>
                                            <p:strVal val="#ppt_w"/>
                                          </p:val>
                                        </p:tav>
                                      </p:tavLst>
                                    </p:anim>
                                    <p:anim calcmode="lin" valueType="num">
                                      <p:cBhvr>
                                        <p:cTn id="8" dur="5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strVal val="2/3*#ppt_w"/>
                                          </p:val>
                                        </p:tav>
                                        <p:tav tm="100000">
                                          <p:val>
                                            <p:strVal val="#ppt_w"/>
                                          </p:val>
                                        </p:tav>
                                      </p:tavLst>
                                    </p:anim>
                                    <p:anim calcmode="lin" valueType="num">
                                      <p:cBhvr>
                                        <p:cTn id="12" dur="500" fill="hold"/>
                                        <p:tgtEl>
                                          <p:spTgt spid="8"/>
                                        </p:tgtEl>
                                        <p:attrNameLst>
                                          <p:attrName>ppt_h</p:attrName>
                                        </p:attrNameLst>
                                      </p:cBhvr>
                                      <p:tavLst>
                                        <p:tav tm="0">
                                          <p:val>
                                            <p:strVal val="2/3*#ppt_h"/>
                                          </p:val>
                                        </p:tav>
                                        <p:tav tm="100000">
                                          <p:val>
                                            <p:strVal val="#ppt_h"/>
                                          </p:val>
                                        </p:tav>
                                      </p:tavLst>
                                    </p:anim>
                                  </p:childTnLst>
                                </p:cTn>
                              </p:par>
                              <p:par>
                                <p:cTn id="13" presetID="23" presetClass="entr" presetSubtype="272" fill="hold" grpId="0"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ppt_w</p:attrName>
                                        </p:attrNameLst>
                                      </p:cBhvr>
                                      <p:tavLst>
                                        <p:tav tm="0">
                                          <p:val>
                                            <p:strVal val="2/3*#ppt_w"/>
                                          </p:val>
                                        </p:tav>
                                        <p:tav tm="100000">
                                          <p:val>
                                            <p:strVal val="#ppt_w"/>
                                          </p:val>
                                        </p:tav>
                                      </p:tavLst>
                                    </p:anim>
                                    <p:anim calcmode="lin" valueType="num">
                                      <p:cBhvr>
                                        <p:cTn id="16" dur="500" fill="hold"/>
                                        <p:tgtEl>
                                          <p:spTgt spid="27"/>
                                        </p:tgtEl>
                                        <p:attrNameLst>
                                          <p:attrName>ppt_h</p:attrName>
                                        </p:attrNameLst>
                                      </p:cBhvr>
                                      <p:tavLst>
                                        <p:tav tm="0">
                                          <p:val>
                                            <p:strVal val="2/3*#ppt_h"/>
                                          </p:val>
                                        </p:tav>
                                        <p:tav tm="100000">
                                          <p:val>
                                            <p:strVal val="#ppt_h"/>
                                          </p:val>
                                        </p:tav>
                                      </p:tavLst>
                                    </p:anim>
                                  </p:childTnLst>
                                </p:cTn>
                              </p:par>
                              <p:par>
                                <p:cTn id="17" presetID="23" presetClass="entr" presetSubtype="272" fill="hold" grpId="0" nodeType="withEffect">
                                  <p:stCondLst>
                                    <p:cond delay="25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strVal val="2/3*#ppt_w"/>
                                          </p:val>
                                        </p:tav>
                                        <p:tav tm="100000">
                                          <p:val>
                                            <p:strVal val="#ppt_w"/>
                                          </p:val>
                                        </p:tav>
                                      </p:tavLst>
                                    </p:anim>
                                    <p:anim calcmode="lin" valueType="num">
                                      <p:cBhvr>
                                        <p:cTn id="20" dur="500" fill="hold"/>
                                        <p:tgtEl>
                                          <p:spTgt spid="29"/>
                                        </p:tgtEl>
                                        <p:attrNameLst>
                                          <p:attrName>ppt_h</p:attrName>
                                        </p:attrNameLst>
                                      </p:cBhvr>
                                      <p:tavLst>
                                        <p:tav tm="0">
                                          <p:val>
                                            <p:strVal val="2/3*#ppt_h"/>
                                          </p:val>
                                        </p:tav>
                                        <p:tav tm="100000">
                                          <p:val>
                                            <p:strVal val="#ppt_h"/>
                                          </p:val>
                                        </p:tav>
                                      </p:tavLst>
                                    </p:anim>
                                  </p:childTnLst>
                                </p:cTn>
                              </p:par>
                              <p:par>
                                <p:cTn id="21" presetID="23" presetClass="entr" presetSubtype="272" fill="hold" grpId="0" nodeType="withEffect">
                                  <p:stCondLst>
                                    <p:cond delay="250"/>
                                  </p:stCondLst>
                                  <p:childTnLst>
                                    <p:set>
                                      <p:cBhvr>
                                        <p:cTn id="22" dur="1" fill="hold">
                                          <p:stCondLst>
                                            <p:cond delay="0"/>
                                          </p:stCondLst>
                                        </p:cTn>
                                        <p:tgtEl>
                                          <p:spTgt spid="30"/>
                                        </p:tgtEl>
                                        <p:attrNameLst>
                                          <p:attrName>style.visibility</p:attrName>
                                        </p:attrNameLst>
                                      </p:cBhvr>
                                      <p:to>
                                        <p:strVal val="visible"/>
                                      </p:to>
                                    </p:set>
                                    <p:anim calcmode="lin" valueType="num">
                                      <p:cBhvr>
                                        <p:cTn id="23" dur="500" fill="hold"/>
                                        <p:tgtEl>
                                          <p:spTgt spid="30"/>
                                        </p:tgtEl>
                                        <p:attrNameLst>
                                          <p:attrName>ppt_w</p:attrName>
                                        </p:attrNameLst>
                                      </p:cBhvr>
                                      <p:tavLst>
                                        <p:tav tm="0">
                                          <p:val>
                                            <p:strVal val="2/3*#ppt_w"/>
                                          </p:val>
                                        </p:tav>
                                        <p:tav tm="100000">
                                          <p:val>
                                            <p:strVal val="#ppt_w"/>
                                          </p:val>
                                        </p:tav>
                                      </p:tavLst>
                                    </p:anim>
                                    <p:anim calcmode="lin" valueType="num">
                                      <p:cBhvr>
                                        <p:cTn id="24" dur="500" fill="hold"/>
                                        <p:tgtEl>
                                          <p:spTgt spid="30"/>
                                        </p:tgtEl>
                                        <p:attrNameLst>
                                          <p:attrName>ppt_h</p:attrName>
                                        </p:attrNameLst>
                                      </p:cBhvr>
                                      <p:tavLst>
                                        <p:tav tm="0">
                                          <p:val>
                                            <p:strVal val="2/3*#ppt_h"/>
                                          </p:val>
                                        </p:tav>
                                        <p:tav tm="100000">
                                          <p:val>
                                            <p:strVal val="#ppt_h"/>
                                          </p:val>
                                        </p:tav>
                                      </p:tavLst>
                                    </p:anim>
                                  </p:childTnLst>
                                </p:cTn>
                              </p:par>
                              <p:par>
                                <p:cTn id="25" presetID="23" presetClass="entr" presetSubtype="272" fill="hold" grpId="0" nodeType="withEffect" nodePh="1">
                                  <p:stCondLst>
                                    <p:cond delay="250"/>
                                  </p:stCondLst>
                                  <p:endCondLst>
                                    <p:cond evt="begin" delay="0">
                                      <p:tn val="25"/>
                                    </p:cond>
                                  </p:end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2/3*#ppt_w"/>
                                          </p:val>
                                        </p:tav>
                                        <p:tav tm="100000">
                                          <p:val>
                                            <p:strVal val="#ppt_w"/>
                                          </p:val>
                                        </p:tav>
                                      </p:tavLst>
                                    </p:anim>
                                    <p:anim calcmode="lin" valueType="num">
                                      <p:cBhvr>
                                        <p:cTn id="28" dur="500" fill="hold"/>
                                        <p:tgtEl>
                                          <p:spTgt spid="31"/>
                                        </p:tgtEl>
                                        <p:attrNameLst>
                                          <p:attrName>ppt_h</p:attrName>
                                        </p:attrNameLst>
                                      </p:cBhvr>
                                      <p:tavLst>
                                        <p:tav tm="0">
                                          <p:val>
                                            <p:strVal val="2/3*#ppt_h"/>
                                          </p:val>
                                        </p:tav>
                                        <p:tav tm="100000">
                                          <p:val>
                                            <p:strVal val="#ppt_h"/>
                                          </p:val>
                                        </p:tav>
                                      </p:tavLst>
                                    </p:anim>
                                  </p:childTnLst>
                                </p:cTn>
                              </p:par>
                              <p:par>
                                <p:cTn id="29" presetID="23" presetClass="entr" presetSubtype="272" fill="hold" grpId="0" nodeType="withEffect">
                                  <p:stCondLst>
                                    <p:cond delay="250"/>
                                  </p:stCondLst>
                                  <p:childTnLst>
                                    <p:set>
                                      <p:cBhvr>
                                        <p:cTn id="30" dur="1" fill="hold">
                                          <p:stCondLst>
                                            <p:cond delay="0"/>
                                          </p:stCondLst>
                                        </p:cTn>
                                        <p:tgtEl>
                                          <p:spTgt spid="32"/>
                                        </p:tgtEl>
                                        <p:attrNameLst>
                                          <p:attrName>style.visibility</p:attrName>
                                        </p:attrNameLst>
                                      </p:cBhvr>
                                      <p:to>
                                        <p:strVal val="visible"/>
                                      </p:to>
                                    </p:set>
                                    <p:anim calcmode="lin" valueType="num">
                                      <p:cBhvr>
                                        <p:cTn id="31" dur="500" fill="hold"/>
                                        <p:tgtEl>
                                          <p:spTgt spid="32"/>
                                        </p:tgtEl>
                                        <p:attrNameLst>
                                          <p:attrName>ppt_w</p:attrName>
                                        </p:attrNameLst>
                                      </p:cBhvr>
                                      <p:tavLst>
                                        <p:tav tm="0">
                                          <p:val>
                                            <p:strVal val="2/3*#ppt_w"/>
                                          </p:val>
                                        </p:tav>
                                        <p:tav tm="100000">
                                          <p:val>
                                            <p:strVal val="#ppt_w"/>
                                          </p:val>
                                        </p:tav>
                                      </p:tavLst>
                                    </p:anim>
                                    <p:anim calcmode="lin" valueType="num">
                                      <p:cBhvr>
                                        <p:cTn id="32" dur="500" fill="hold"/>
                                        <p:tgtEl>
                                          <p:spTgt spid="32"/>
                                        </p:tgtEl>
                                        <p:attrNameLst>
                                          <p:attrName>ppt_h</p:attrName>
                                        </p:attrNameLst>
                                      </p:cBhvr>
                                      <p:tavLst>
                                        <p:tav tm="0">
                                          <p:val>
                                            <p:strVal val="2/3*#ppt_h"/>
                                          </p:val>
                                        </p:tav>
                                        <p:tav tm="100000">
                                          <p:val>
                                            <p:strVal val="#ppt_h"/>
                                          </p:val>
                                        </p:tav>
                                      </p:tavLst>
                                    </p:anim>
                                  </p:childTnLst>
                                </p:cTn>
                              </p:par>
                              <p:par>
                                <p:cTn id="33" presetID="23" presetClass="entr" presetSubtype="272" fill="hold" grpId="0" nodeType="withEffect">
                                  <p:stCondLst>
                                    <p:cond delay="25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ppt_w</p:attrName>
                                        </p:attrNameLst>
                                      </p:cBhvr>
                                      <p:tavLst>
                                        <p:tav tm="0">
                                          <p:val>
                                            <p:strVal val="2/3*#ppt_w"/>
                                          </p:val>
                                        </p:tav>
                                        <p:tav tm="100000">
                                          <p:val>
                                            <p:strVal val="#ppt_w"/>
                                          </p:val>
                                        </p:tav>
                                      </p:tavLst>
                                    </p:anim>
                                    <p:anim calcmode="lin" valueType="num">
                                      <p:cBhvr>
                                        <p:cTn id="36" dur="500" fill="hold"/>
                                        <p:tgtEl>
                                          <p:spTgt spid="33"/>
                                        </p:tgtEl>
                                        <p:attrNameLst>
                                          <p:attrName>ppt_h</p:attrName>
                                        </p:attrNameLst>
                                      </p:cBhvr>
                                      <p:tavLst>
                                        <p:tav tm="0">
                                          <p:val>
                                            <p:strVal val="2/3*#ppt_h"/>
                                          </p:val>
                                        </p:tav>
                                        <p:tav tm="100000">
                                          <p:val>
                                            <p:strVal val="#ppt_h"/>
                                          </p:val>
                                        </p:tav>
                                      </p:tavLst>
                                    </p:anim>
                                  </p:childTnLst>
                                </p:cTn>
                              </p:par>
                              <p:par>
                                <p:cTn id="37" presetID="23" presetClass="entr" presetSubtype="272" fill="hold" grpId="0" nodeType="withEffect">
                                  <p:stCondLst>
                                    <p:cond delay="25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strVal val="2/3*#ppt_w"/>
                                          </p:val>
                                        </p:tav>
                                        <p:tav tm="100000">
                                          <p:val>
                                            <p:strVal val="#ppt_w"/>
                                          </p:val>
                                        </p:tav>
                                      </p:tavLst>
                                    </p:anim>
                                    <p:anim calcmode="lin" valueType="num">
                                      <p:cBhvr>
                                        <p:cTn id="40" dur="500" fill="hold"/>
                                        <p:tgtEl>
                                          <p:spTgt spid="35"/>
                                        </p:tgtEl>
                                        <p:attrNameLst>
                                          <p:attrName>ppt_h</p:attrName>
                                        </p:attrNameLst>
                                      </p:cBhvr>
                                      <p:tavLst>
                                        <p:tav tm="0">
                                          <p:val>
                                            <p:strVal val="2/3*#ppt_h"/>
                                          </p:val>
                                        </p:tav>
                                        <p:tav tm="100000">
                                          <p:val>
                                            <p:strVal val="#ppt_h"/>
                                          </p:val>
                                        </p:tav>
                                      </p:tavLst>
                                    </p:anim>
                                  </p:childTnLst>
                                </p:cTn>
                              </p:par>
                              <p:par>
                                <p:cTn id="41" presetID="23" presetClass="entr" presetSubtype="272" fill="hold" grpId="0" nodeType="withEffect">
                                  <p:stCondLst>
                                    <p:cond delay="25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strVal val="2/3*#ppt_w"/>
                                          </p:val>
                                        </p:tav>
                                        <p:tav tm="100000">
                                          <p:val>
                                            <p:strVal val="#ppt_w"/>
                                          </p:val>
                                        </p:tav>
                                      </p:tavLst>
                                    </p:anim>
                                    <p:anim calcmode="lin" valueType="num">
                                      <p:cBhvr>
                                        <p:cTn id="44" dur="500" fill="hold"/>
                                        <p:tgtEl>
                                          <p:spTgt spid="36"/>
                                        </p:tgtEl>
                                        <p:attrNameLst>
                                          <p:attrName>ppt_h</p:attrName>
                                        </p:attrNameLst>
                                      </p:cBhvr>
                                      <p:tavLst>
                                        <p:tav tm="0">
                                          <p:val>
                                            <p:strVal val="2/3*#ppt_h"/>
                                          </p:val>
                                        </p:tav>
                                        <p:tav tm="100000">
                                          <p:val>
                                            <p:strVal val="#ppt_h"/>
                                          </p:val>
                                        </p:tav>
                                      </p:tavLst>
                                    </p:anim>
                                  </p:childTnLst>
                                </p:cTn>
                              </p:par>
                              <p:par>
                                <p:cTn id="45" presetID="23" presetClass="entr" presetSubtype="272" fill="hold" nodeType="withEffect">
                                  <p:stCondLst>
                                    <p:cond delay="250"/>
                                  </p:stCondLst>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strVal val="2/3*#ppt_w"/>
                                          </p:val>
                                        </p:tav>
                                        <p:tav tm="100000">
                                          <p:val>
                                            <p:strVal val="#ppt_w"/>
                                          </p:val>
                                        </p:tav>
                                      </p:tavLst>
                                    </p:anim>
                                    <p:anim calcmode="lin" valueType="num">
                                      <p:cBhvr>
                                        <p:cTn id="48" dur="500" fill="hold"/>
                                        <p:tgtEl>
                                          <p:spTgt spid="37"/>
                                        </p:tgtEl>
                                        <p:attrNameLst>
                                          <p:attrName>ppt_h</p:attrName>
                                        </p:attrNameLst>
                                      </p:cBhvr>
                                      <p:tavLst>
                                        <p:tav tm="0">
                                          <p:val>
                                            <p:strVal val="2/3*#ppt_h"/>
                                          </p:val>
                                        </p:tav>
                                        <p:tav tm="100000">
                                          <p:val>
                                            <p:strVal val="#ppt_h"/>
                                          </p:val>
                                        </p:tav>
                                      </p:tavLst>
                                    </p:anim>
                                  </p:childTnLst>
                                </p:cTn>
                              </p:par>
                              <p:par>
                                <p:cTn id="49" presetID="23" presetClass="entr" presetSubtype="272" fill="hold" grpId="0" nodeType="withEffect">
                                  <p:stCondLst>
                                    <p:cond delay="25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strVal val="2/3*#ppt_w"/>
                                          </p:val>
                                        </p:tav>
                                        <p:tav tm="100000">
                                          <p:val>
                                            <p:strVal val="#ppt_w"/>
                                          </p:val>
                                        </p:tav>
                                      </p:tavLst>
                                    </p:anim>
                                    <p:anim calcmode="lin" valueType="num">
                                      <p:cBhvr>
                                        <p:cTn id="52" dur="500" fill="hold"/>
                                        <p:tgtEl>
                                          <p:spTgt spid="38"/>
                                        </p:tgtEl>
                                        <p:attrNameLst>
                                          <p:attrName>ppt_h</p:attrName>
                                        </p:attrNameLst>
                                      </p:cBhvr>
                                      <p:tavLst>
                                        <p:tav tm="0">
                                          <p:val>
                                            <p:strVal val="2/3*#ppt_h"/>
                                          </p:val>
                                        </p:tav>
                                        <p:tav tm="100000">
                                          <p:val>
                                            <p:strVal val="#ppt_h"/>
                                          </p:val>
                                        </p:tav>
                                      </p:tavLst>
                                    </p:anim>
                                  </p:childTnLst>
                                </p:cTn>
                              </p:par>
                              <p:par>
                                <p:cTn id="53" presetID="23" presetClass="entr" presetSubtype="272" fill="hold" grpId="0" nodeType="withEffect">
                                  <p:stCondLst>
                                    <p:cond delay="25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strVal val="2/3*#ppt_w"/>
                                          </p:val>
                                        </p:tav>
                                        <p:tav tm="100000">
                                          <p:val>
                                            <p:strVal val="#ppt_w"/>
                                          </p:val>
                                        </p:tav>
                                      </p:tavLst>
                                    </p:anim>
                                    <p:anim calcmode="lin" valueType="num">
                                      <p:cBhvr>
                                        <p:cTn id="56" dur="500" fill="hold"/>
                                        <p:tgtEl>
                                          <p:spTgt spid="39"/>
                                        </p:tgtEl>
                                        <p:attrNameLst>
                                          <p:attrName>ppt_h</p:attrName>
                                        </p:attrNameLst>
                                      </p:cBhvr>
                                      <p:tavLst>
                                        <p:tav tm="0">
                                          <p:val>
                                            <p:strVal val="2/3*#ppt_h"/>
                                          </p:val>
                                        </p:tav>
                                        <p:tav tm="100000">
                                          <p:val>
                                            <p:strVal val="#ppt_h"/>
                                          </p:val>
                                        </p:tav>
                                      </p:tavLst>
                                    </p:anim>
                                  </p:childTnLst>
                                </p:cTn>
                              </p:par>
                              <p:par>
                                <p:cTn id="57" presetID="23" presetClass="entr" presetSubtype="272" fill="hold" grpId="0" nodeType="withEffect">
                                  <p:stCondLst>
                                    <p:cond delay="250"/>
                                  </p:stCondLst>
                                  <p:childTnLst>
                                    <p:set>
                                      <p:cBhvr>
                                        <p:cTn id="58" dur="1" fill="hold">
                                          <p:stCondLst>
                                            <p:cond delay="0"/>
                                          </p:stCondLst>
                                        </p:cTn>
                                        <p:tgtEl>
                                          <p:spTgt spid="41"/>
                                        </p:tgtEl>
                                        <p:attrNameLst>
                                          <p:attrName>style.visibility</p:attrName>
                                        </p:attrNameLst>
                                      </p:cBhvr>
                                      <p:to>
                                        <p:strVal val="visible"/>
                                      </p:to>
                                    </p:set>
                                    <p:anim calcmode="lin" valueType="num">
                                      <p:cBhvr>
                                        <p:cTn id="59" dur="500" fill="hold"/>
                                        <p:tgtEl>
                                          <p:spTgt spid="41"/>
                                        </p:tgtEl>
                                        <p:attrNameLst>
                                          <p:attrName>ppt_w</p:attrName>
                                        </p:attrNameLst>
                                      </p:cBhvr>
                                      <p:tavLst>
                                        <p:tav tm="0">
                                          <p:val>
                                            <p:strVal val="2/3*#ppt_w"/>
                                          </p:val>
                                        </p:tav>
                                        <p:tav tm="100000">
                                          <p:val>
                                            <p:strVal val="#ppt_w"/>
                                          </p:val>
                                        </p:tav>
                                      </p:tavLst>
                                    </p:anim>
                                    <p:anim calcmode="lin" valueType="num">
                                      <p:cBhvr>
                                        <p:cTn id="60" dur="500" fill="hold"/>
                                        <p:tgtEl>
                                          <p:spTgt spid="41"/>
                                        </p:tgtEl>
                                        <p:attrNameLst>
                                          <p:attrName>ppt_h</p:attrName>
                                        </p:attrNameLst>
                                      </p:cBhvr>
                                      <p:tavLst>
                                        <p:tav tm="0">
                                          <p:val>
                                            <p:strVal val="2/3*#ppt_h"/>
                                          </p:val>
                                        </p:tav>
                                        <p:tav tm="100000">
                                          <p:val>
                                            <p:strVal val="#ppt_h"/>
                                          </p:val>
                                        </p:tav>
                                      </p:tavLst>
                                    </p:anim>
                                  </p:childTnLst>
                                </p:cTn>
                              </p:par>
                              <p:par>
                                <p:cTn id="61" presetID="23" presetClass="entr" presetSubtype="272" fill="hold" nodeType="withEffect">
                                  <p:stCondLst>
                                    <p:cond delay="25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strVal val="2/3*#ppt_w"/>
                                          </p:val>
                                        </p:tav>
                                        <p:tav tm="100000">
                                          <p:val>
                                            <p:strVal val="#ppt_w"/>
                                          </p:val>
                                        </p:tav>
                                      </p:tavLst>
                                    </p:anim>
                                    <p:anim calcmode="lin" valueType="num">
                                      <p:cBhvr>
                                        <p:cTn id="64" dur="500" fill="hold"/>
                                        <p:tgtEl>
                                          <p:spTgt spid="43"/>
                                        </p:tgtEl>
                                        <p:attrNameLst>
                                          <p:attrName>ppt_h</p:attrName>
                                        </p:attrNameLst>
                                      </p:cBhvr>
                                      <p:tavLst>
                                        <p:tav tm="0">
                                          <p:val>
                                            <p:strVal val="2/3*#ppt_h"/>
                                          </p:val>
                                        </p:tav>
                                        <p:tav tm="100000">
                                          <p:val>
                                            <p:strVal val="#ppt_h"/>
                                          </p:val>
                                        </p:tav>
                                      </p:tavLst>
                                    </p:anim>
                                  </p:childTnLst>
                                </p:cTn>
                              </p:par>
                              <p:par>
                                <p:cTn id="65" presetID="23" presetClass="entr" presetSubtype="272" fill="hold" nodeType="withEffect">
                                  <p:stCondLst>
                                    <p:cond delay="250"/>
                                  </p:stCondLst>
                                  <p:childTnLst>
                                    <p:set>
                                      <p:cBhvr>
                                        <p:cTn id="66" dur="1" fill="hold">
                                          <p:stCondLst>
                                            <p:cond delay="0"/>
                                          </p:stCondLst>
                                        </p:cTn>
                                        <p:tgtEl>
                                          <p:spTgt spid="45"/>
                                        </p:tgtEl>
                                        <p:attrNameLst>
                                          <p:attrName>style.visibility</p:attrName>
                                        </p:attrNameLst>
                                      </p:cBhvr>
                                      <p:to>
                                        <p:strVal val="visible"/>
                                      </p:to>
                                    </p:set>
                                    <p:anim calcmode="lin" valueType="num">
                                      <p:cBhvr>
                                        <p:cTn id="67" dur="500" fill="hold"/>
                                        <p:tgtEl>
                                          <p:spTgt spid="45"/>
                                        </p:tgtEl>
                                        <p:attrNameLst>
                                          <p:attrName>ppt_w</p:attrName>
                                        </p:attrNameLst>
                                      </p:cBhvr>
                                      <p:tavLst>
                                        <p:tav tm="0">
                                          <p:val>
                                            <p:strVal val="2/3*#ppt_w"/>
                                          </p:val>
                                        </p:tav>
                                        <p:tav tm="100000">
                                          <p:val>
                                            <p:strVal val="#ppt_w"/>
                                          </p:val>
                                        </p:tav>
                                      </p:tavLst>
                                    </p:anim>
                                    <p:anim calcmode="lin" valueType="num">
                                      <p:cBhvr>
                                        <p:cTn id="68" dur="500" fill="hold"/>
                                        <p:tgtEl>
                                          <p:spTgt spid="45"/>
                                        </p:tgtEl>
                                        <p:attrNameLst>
                                          <p:attrName>ppt_h</p:attrName>
                                        </p:attrNameLst>
                                      </p:cBhvr>
                                      <p:tavLst>
                                        <p:tav tm="0">
                                          <p:val>
                                            <p:strVal val="2/3*#ppt_h"/>
                                          </p:val>
                                        </p:tav>
                                        <p:tav tm="100000">
                                          <p:val>
                                            <p:strVal val="#ppt_h"/>
                                          </p:val>
                                        </p:tav>
                                      </p:tavLst>
                                    </p:anim>
                                  </p:childTnLst>
                                </p:cTn>
                              </p:par>
                              <p:par>
                                <p:cTn id="69" presetID="23" presetClass="entr" presetSubtype="272" fill="hold" nodeType="withEffect">
                                  <p:stCondLst>
                                    <p:cond delay="250"/>
                                  </p:stCondLst>
                                  <p:childTnLst>
                                    <p:set>
                                      <p:cBhvr>
                                        <p:cTn id="70" dur="1" fill="hold">
                                          <p:stCondLst>
                                            <p:cond delay="0"/>
                                          </p:stCondLst>
                                        </p:cTn>
                                        <p:tgtEl>
                                          <p:spTgt spid="47"/>
                                        </p:tgtEl>
                                        <p:attrNameLst>
                                          <p:attrName>style.visibility</p:attrName>
                                        </p:attrNameLst>
                                      </p:cBhvr>
                                      <p:to>
                                        <p:strVal val="visible"/>
                                      </p:to>
                                    </p:set>
                                    <p:anim calcmode="lin" valueType="num">
                                      <p:cBhvr>
                                        <p:cTn id="71" dur="500" fill="hold"/>
                                        <p:tgtEl>
                                          <p:spTgt spid="47"/>
                                        </p:tgtEl>
                                        <p:attrNameLst>
                                          <p:attrName>ppt_w</p:attrName>
                                        </p:attrNameLst>
                                      </p:cBhvr>
                                      <p:tavLst>
                                        <p:tav tm="0">
                                          <p:val>
                                            <p:strVal val="2/3*#ppt_w"/>
                                          </p:val>
                                        </p:tav>
                                        <p:tav tm="100000">
                                          <p:val>
                                            <p:strVal val="#ppt_w"/>
                                          </p:val>
                                        </p:tav>
                                      </p:tavLst>
                                    </p:anim>
                                    <p:anim calcmode="lin" valueType="num">
                                      <p:cBhvr>
                                        <p:cTn id="72" dur="500" fill="hold"/>
                                        <p:tgtEl>
                                          <p:spTgt spid="47"/>
                                        </p:tgtEl>
                                        <p:attrNameLst>
                                          <p:attrName>ppt_h</p:attrName>
                                        </p:attrNameLst>
                                      </p:cBhvr>
                                      <p:tavLst>
                                        <p:tav tm="0">
                                          <p:val>
                                            <p:strVal val="2/3*#ppt_h"/>
                                          </p:val>
                                        </p:tav>
                                        <p:tav tm="100000">
                                          <p:val>
                                            <p:strVal val="#ppt_h"/>
                                          </p:val>
                                        </p:tav>
                                      </p:tavLst>
                                    </p:anim>
                                  </p:childTnLst>
                                </p:cTn>
                              </p:par>
                              <p:par>
                                <p:cTn id="73" presetID="23" presetClass="entr" presetSubtype="272" fill="hold" grpId="0" nodeType="withEffect">
                                  <p:stCondLst>
                                    <p:cond delay="250"/>
                                  </p:stCondLst>
                                  <p:childTnLst>
                                    <p:set>
                                      <p:cBhvr>
                                        <p:cTn id="74" dur="1" fill="hold">
                                          <p:stCondLst>
                                            <p:cond delay="0"/>
                                          </p:stCondLst>
                                        </p:cTn>
                                        <p:tgtEl>
                                          <p:spTgt spid="42"/>
                                        </p:tgtEl>
                                        <p:attrNameLst>
                                          <p:attrName>style.visibility</p:attrName>
                                        </p:attrNameLst>
                                      </p:cBhvr>
                                      <p:to>
                                        <p:strVal val="visible"/>
                                      </p:to>
                                    </p:set>
                                    <p:anim calcmode="lin" valueType="num">
                                      <p:cBhvr>
                                        <p:cTn id="75" dur="500" fill="hold"/>
                                        <p:tgtEl>
                                          <p:spTgt spid="42"/>
                                        </p:tgtEl>
                                        <p:attrNameLst>
                                          <p:attrName>ppt_w</p:attrName>
                                        </p:attrNameLst>
                                      </p:cBhvr>
                                      <p:tavLst>
                                        <p:tav tm="0">
                                          <p:val>
                                            <p:strVal val="2/3*#ppt_w"/>
                                          </p:val>
                                        </p:tav>
                                        <p:tav tm="100000">
                                          <p:val>
                                            <p:strVal val="#ppt_w"/>
                                          </p:val>
                                        </p:tav>
                                      </p:tavLst>
                                    </p:anim>
                                    <p:anim calcmode="lin" valueType="num">
                                      <p:cBhvr>
                                        <p:cTn id="76" dur="500" fill="hold"/>
                                        <p:tgtEl>
                                          <p:spTgt spid="42"/>
                                        </p:tgtEl>
                                        <p:attrNameLst>
                                          <p:attrName>ppt_h</p:attrName>
                                        </p:attrNameLst>
                                      </p:cBhvr>
                                      <p:tavLst>
                                        <p:tav tm="0">
                                          <p:val>
                                            <p:strVal val="2/3*#ppt_h"/>
                                          </p:val>
                                        </p:tav>
                                        <p:tav tm="100000">
                                          <p:val>
                                            <p:strVal val="#ppt_h"/>
                                          </p:val>
                                        </p:tav>
                                      </p:tavLst>
                                    </p:anim>
                                  </p:childTnLst>
                                </p:cTn>
                              </p:par>
                              <p:par>
                                <p:cTn id="77" presetID="23" presetClass="entr" presetSubtype="272"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strVal val="2/3*#ppt_w"/>
                                          </p:val>
                                        </p:tav>
                                        <p:tav tm="100000">
                                          <p:val>
                                            <p:strVal val="#ppt_w"/>
                                          </p:val>
                                        </p:tav>
                                      </p:tavLst>
                                    </p:anim>
                                    <p:anim calcmode="lin" valueType="num">
                                      <p:cBhvr>
                                        <p:cTn id="80" dur="500" fill="hold"/>
                                        <p:tgtEl>
                                          <p:spTgt spid="44"/>
                                        </p:tgtEl>
                                        <p:attrNameLst>
                                          <p:attrName>ppt_h</p:attrName>
                                        </p:attrNameLst>
                                      </p:cBhvr>
                                      <p:tavLst>
                                        <p:tav tm="0">
                                          <p:val>
                                            <p:strVal val="2/3*#ppt_h"/>
                                          </p:val>
                                        </p:tav>
                                        <p:tav tm="100000">
                                          <p:val>
                                            <p:strVal val="#ppt_h"/>
                                          </p:val>
                                        </p:tav>
                                      </p:tavLst>
                                    </p:anim>
                                  </p:childTnLst>
                                </p:cTn>
                              </p:par>
                              <p:par>
                                <p:cTn id="81" presetID="23" presetClass="entr" presetSubtype="272" fill="hold" grpId="0" nodeType="withEffect">
                                  <p:stCondLst>
                                    <p:cond delay="250"/>
                                  </p:stCondLst>
                                  <p:childTnLst>
                                    <p:set>
                                      <p:cBhvr>
                                        <p:cTn id="82" dur="1" fill="hold">
                                          <p:stCondLst>
                                            <p:cond delay="0"/>
                                          </p:stCondLst>
                                        </p:cTn>
                                        <p:tgtEl>
                                          <p:spTgt spid="46"/>
                                        </p:tgtEl>
                                        <p:attrNameLst>
                                          <p:attrName>style.visibility</p:attrName>
                                        </p:attrNameLst>
                                      </p:cBhvr>
                                      <p:to>
                                        <p:strVal val="visible"/>
                                      </p:to>
                                    </p:set>
                                    <p:anim calcmode="lin" valueType="num">
                                      <p:cBhvr>
                                        <p:cTn id="83" dur="500" fill="hold"/>
                                        <p:tgtEl>
                                          <p:spTgt spid="46"/>
                                        </p:tgtEl>
                                        <p:attrNameLst>
                                          <p:attrName>ppt_w</p:attrName>
                                        </p:attrNameLst>
                                      </p:cBhvr>
                                      <p:tavLst>
                                        <p:tav tm="0">
                                          <p:val>
                                            <p:strVal val="2/3*#ppt_w"/>
                                          </p:val>
                                        </p:tav>
                                        <p:tav tm="100000">
                                          <p:val>
                                            <p:strVal val="#ppt_w"/>
                                          </p:val>
                                        </p:tav>
                                      </p:tavLst>
                                    </p:anim>
                                    <p:anim calcmode="lin" valueType="num">
                                      <p:cBhvr>
                                        <p:cTn id="84" dur="500" fill="hold"/>
                                        <p:tgtEl>
                                          <p:spTgt spid="4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27" grpId="0" animBg="1"/>
      <p:bldP spid="29" grpId="0" animBg="1"/>
      <p:bldP spid="30" grpId="0" animBg="1"/>
      <p:bldP spid="31" grpId="0"/>
      <p:bldP spid="32" grpId="0" animBg="1"/>
      <p:bldP spid="33" grpId="0" animBg="1"/>
      <p:bldP spid="35" grpId="0" animBg="1"/>
      <p:bldP spid="36" grpId="0" animBg="1"/>
      <p:bldP spid="38" grpId="0" animBg="1"/>
      <p:bldP spid="39" grpId="0" animBg="1"/>
      <p:bldP spid="41" grpId="0" animBg="1"/>
      <p:bldP spid="42" grpId="0"/>
      <p:bldP spid="44" grpId="0"/>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374354"/>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681143"/>
            <a:ext cx="1372492"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66766"/>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45539"/>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29129"/>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369014"/>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51566"/>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08" name="PA_库_矩形 10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
            </p:custDataLst>
          </p:nvPr>
        </p:nvSpPr>
        <p:spPr>
          <a:xfrm>
            <a:off x="5877454" y="2083451"/>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09"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5877454" y="1756478"/>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110" name="PA_库_直接连接符 10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5984902" y="2095032"/>
            <a:ext cx="1490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1" name="PA_库_矩形 11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5877454" y="3304941"/>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2"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5877454" y="2977968"/>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113" name="PA_库_直接连接符 11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5984902" y="3316522"/>
            <a:ext cx="1490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4" name="PA_库_矩形 11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7"/>
            </p:custDataLst>
          </p:nvPr>
        </p:nvSpPr>
        <p:spPr>
          <a:xfrm>
            <a:off x="520637" y="3304941"/>
            <a:ext cx="2762943" cy="577081"/>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2278179" y="2977968"/>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116" name="PA_库_直接连接符 11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3009878" y="331652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7" name="PA_库_矩形 11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0"/>
            </p:custDataLst>
          </p:nvPr>
        </p:nvSpPr>
        <p:spPr>
          <a:xfrm>
            <a:off x="510667" y="2083297"/>
            <a:ext cx="2762943" cy="577081"/>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8"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1"/>
            </p:custDataLst>
          </p:nvPr>
        </p:nvSpPr>
        <p:spPr bwMode="auto">
          <a:xfrm>
            <a:off x="2268209" y="1756324"/>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119" name="PA_库_直接连接符 11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2"/>
            </p:custDataLst>
          </p:nvPr>
        </p:nvCxnSpPr>
        <p:spPr>
          <a:xfrm>
            <a:off x="2999908" y="209503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8</a:t>
            </a:fld>
            <a:endParaRPr lang="zh-CN" altLang="en-US"/>
          </a:p>
        </p:txBody>
      </p:sp>
      <p:pic>
        <p:nvPicPr>
          <p:cNvPr id="4" name="图片 3">
            <a:extLst>
              <a:ext uri="{FF2B5EF4-FFF2-40B4-BE49-F238E27FC236}">
                <a16:creationId xmlns="" xmlns:a16="http://schemas.microsoft.com/office/drawing/2014/main" id="{398C4FAC-E122-4970-8F99-25FCE1E22307}"/>
              </a:ext>
            </a:extLst>
          </p:cNvPr>
          <p:cNvPicPr>
            <a:picLocks noChangeAspect="1"/>
          </p:cNvPicPr>
          <p:nvPr/>
        </p:nvPicPr>
        <p:blipFill>
          <a:blip r:embed="rId15" cstate="screen">
            <a:extLst>
              <a:ext uri="{28A0092B-C50C-407E-A947-70E740481C1C}">
                <a14:useLocalDpi xmlns:a14="http://schemas.microsoft.com/office/drawing/2010/main" xmlns=""/>
              </a:ext>
            </a:extLst>
          </a:blip>
          <a:stretch>
            <a:fillRect/>
          </a:stretch>
        </p:blipFill>
        <p:spPr>
          <a:xfrm>
            <a:off x="2161670" y="470405"/>
            <a:ext cx="4104511" cy="4104511"/>
          </a:xfrm>
          <a:prstGeom prst="rect">
            <a:avLst/>
          </a:prstGeom>
        </p:spPr>
      </p:pic>
    </p:spTree>
    <p:extLst>
      <p:ext uri="{BB962C8B-B14F-4D97-AF65-F5344CB8AC3E}">
        <p14:creationId xmlns:p14="http://schemas.microsoft.com/office/powerpoint/2010/main" xmlns="" val="226439971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08"/>
                                        </p:tgtEl>
                                        <p:attrNameLst>
                                          <p:attrName>style.visibility</p:attrName>
                                        </p:attrNameLst>
                                      </p:cBhvr>
                                      <p:to>
                                        <p:strVal val="visible"/>
                                      </p:to>
                                    </p:set>
                                    <p:animEffect transition="in" filter="wipe(left)">
                                      <p:cBhvr>
                                        <p:cTn id="7" dur="1000"/>
                                        <p:tgtEl>
                                          <p:spTgt spid="10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09"/>
                                        </p:tgtEl>
                                        <p:attrNameLst>
                                          <p:attrName>style.visibility</p:attrName>
                                        </p:attrNameLst>
                                      </p:cBhvr>
                                      <p:to>
                                        <p:strVal val="visible"/>
                                      </p:to>
                                    </p:set>
                                    <p:animEffect transition="in" filter="wipe(left)">
                                      <p:cBhvr>
                                        <p:cTn id="10" dur="1000"/>
                                        <p:tgtEl>
                                          <p:spTgt spid="109"/>
                                        </p:tgtEl>
                                      </p:cBhvr>
                                    </p:animEffect>
                                  </p:childTnLst>
                                </p:cTn>
                              </p:par>
                              <p:par>
                                <p:cTn id="11" presetID="22" presetClass="entr" presetSubtype="8" fill="hold" nodeType="withEffect">
                                  <p:stCondLst>
                                    <p:cond delay="250"/>
                                  </p:stCondLst>
                                  <p:childTnLst>
                                    <p:set>
                                      <p:cBhvr>
                                        <p:cTn id="12" dur="1" fill="hold">
                                          <p:stCondLst>
                                            <p:cond delay="0"/>
                                          </p:stCondLst>
                                        </p:cTn>
                                        <p:tgtEl>
                                          <p:spTgt spid="110"/>
                                        </p:tgtEl>
                                        <p:attrNameLst>
                                          <p:attrName>style.visibility</p:attrName>
                                        </p:attrNameLst>
                                      </p:cBhvr>
                                      <p:to>
                                        <p:strVal val="visible"/>
                                      </p:to>
                                    </p:set>
                                    <p:animEffect transition="in" filter="wipe(left)">
                                      <p:cBhvr>
                                        <p:cTn id="13" dur="1000"/>
                                        <p:tgtEl>
                                          <p:spTgt spid="110"/>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11"/>
                                        </p:tgtEl>
                                        <p:attrNameLst>
                                          <p:attrName>style.visibility</p:attrName>
                                        </p:attrNameLst>
                                      </p:cBhvr>
                                      <p:to>
                                        <p:strVal val="visible"/>
                                      </p:to>
                                    </p:set>
                                    <p:animEffect transition="in" filter="wipe(left)">
                                      <p:cBhvr>
                                        <p:cTn id="16" dur="1000"/>
                                        <p:tgtEl>
                                          <p:spTgt spid="111"/>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12"/>
                                        </p:tgtEl>
                                        <p:attrNameLst>
                                          <p:attrName>style.visibility</p:attrName>
                                        </p:attrNameLst>
                                      </p:cBhvr>
                                      <p:to>
                                        <p:strVal val="visible"/>
                                      </p:to>
                                    </p:set>
                                    <p:animEffect transition="in" filter="wipe(left)">
                                      <p:cBhvr>
                                        <p:cTn id="19" dur="1000"/>
                                        <p:tgtEl>
                                          <p:spTgt spid="112"/>
                                        </p:tgtEl>
                                      </p:cBhvr>
                                    </p:animEffect>
                                  </p:childTnLst>
                                </p:cTn>
                              </p:par>
                              <p:par>
                                <p:cTn id="20" presetID="22" presetClass="entr" presetSubtype="8" fill="hold" nodeType="withEffect">
                                  <p:stCondLst>
                                    <p:cond delay="250"/>
                                  </p:stCondLst>
                                  <p:childTnLst>
                                    <p:set>
                                      <p:cBhvr>
                                        <p:cTn id="21" dur="1" fill="hold">
                                          <p:stCondLst>
                                            <p:cond delay="0"/>
                                          </p:stCondLst>
                                        </p:cTn>
                                        <p:tgtEl>
                                          <p:spTgt spid="113"/>
                                        </p:tgtEl>
                                        <p:attrNameLst>
                                          <p:attrName>style.visibility</p:attrName>
                                        </p:attrNameLst>
                                      </p:cBhvr>
                                      <p:to>
                                        <p:strVal val="visible"/>
                                      </p:to>
                                    </p:set>
                                    <p:animEffect transition="in" filter="wipe(left)">
                                      <p:cBhvr>
                                        <p:cTn id="22" dur="1000"/>
                                        <p:tgtEl>
                                          <p:spTgt spid="113"/>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14"/>
                                        </p:tgtEl>
                                        <p:attrNameLst>
                                          <p:attrName>style.visibility</p:attrName>
                                        </p:attrNameLst>
                                      </p:cBhvr>
                                      <p:to>
                                        <p:strVal val="visible"/>
                                      </p:to>
                                    </p:set>
                                    <p:animEffect transition="in" filter="wipe(left)">
                                      <p:cBhvr>
                                        <p:cTn id="25" dur="1000"/>
                                        <p:tgtEl>
                                          <p:spTgt spid="114"/>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115"/>
                                        </p:tgtEl>
                                        <p:attrNameLst>
                                          <p:attrName>style.visibility</p:attrName>
                                        </p:attrNameLst>
                                      </p:cBhvr>
                                      <p:to>
                                        <p:strVal val="visible"/>
                                      </p:to>
                                    </p:set>
                                    <p:animEffect transition="in" filter="wipe(left)">
                                      <p:cBhvr>
                                        <p:cTn id="28" dur="1000"/>
                                        <p:tgtEl>
                                          <p:spTgt spid="115"/>
                                        </p:tgtEl>
                                      </p:cBhvr>
                                    </p:animEffect>
                                  </p:childTnLst>
                                </p:cTn>
                              </p:par>
                              <p:par>
                                <p:cTn id="29" presetID="22" presetClass="entr" presetSubtype="8" fill="hold" nodeType="withEffect">
                                  <p:stCondLst>
                                    <p:cond delay="250"/>
                                  </p:stCondLst>
                                  <p:childTnLst>
                                    <p:set>
                                      <p:cBhvr>
                                        <p:cTn id="30" dur="1" fill="hold">
                                          <p:stCondLst>
                                            <p:cond delay="0"/>
                                          </p:stCondLst>
                                        </p:cTn>
                                        <p:tgtEl>
                                          <p:spTgt spid="116"/>
                                        </p:tgtEl>
                                        <p:attrNameLst>
                                          <p:attrName>style.visibility</p:attrName>
                                        </p:attrNameLst>
                                      </p:cBhvr>
                                      <p:to>
                                        <p:strVal val="visible"/>
                                      </p:to>
                                    </p:set>
                                    <p:animEffect transition="in" filter="wipe(left)">
                                      <p:cBhvr>
                                        <p:cTn id="31" dur="1000"/>
                                        <p:tgtEl>
                                          <p:spTgt spid="11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17"/>
                                        </p:tgtEl>
                                        <p:attrNameLst>
                                          <p:attrName>style.visibility</p:attrName>
                                        </p:attrNameLst>
                                      </p:cBhvr>
                                      <p:to>
                                        <p:strVal val="visible"/>
                                      </p:to>
                                    </p:set>
                                    <p:animEffect transition="in" filter="wipe(left)">
                                      <p:cBhvr>
                                        <p:cTn id="34" dur="1000"/>
                                        <p:tgtEl>
                                          <p:spTgt spid="117"/>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118"/>
                                        </p:tgtEl>
                                        <p:attrNameLst>
                                          <p:attrName>style.visibility</p:attrName>
                                        </p:attrNameLst>
                                      </p:cBhvr>
                                      <p:to>
                                        <p:strVal val="visible"/>
                                      </p:to>
                                    </p:set>
                                    <p:animEffect transition="in" filter="wipe(left)">
                                      <p:cBhvr>
                                        <p:cTn id="37" dur="1000"/>
                                        <p:tgtEl>
                                          <p:spTgt spid="118"/>
                                        </p:tgtEl>
                                      </p:cBhvr>
                                    </p:animEffect>
                                  </p:childTnLst>
                                </p:cTn>
                              </p:par>
                              <p:par>
                                <p:cTn id="38" presetID="22" presetClass="entr" presetSubtype="8" fill="hold" nodeType="withEffect">
                                  <p:stCondLst>
                                    <p:cond delay="250"/>
                                  </p:stCondLst>
                                  <p:childTnLst>
                                    <p:set>
                                      <p:cBhvr>
                                        <p:cTn id="39" dur="1" fill="hold">
                                          <p:stCondLst>
                                            <p:cond delay="0"/>
                                          </p:stCondLst>
                                        </p:cTn>
                                        <p:tgtEl>
                                          <p:spTgt spid="119"/>
                                        </p:tgtEl>
                                        <p:attrNameLst>
                                          <p:attrName>style.visibility</p:attrName>
                                        </p:attrNameLst>
                                      </p:cBhvr>
                                      <p:to>
                                        <p:strVal val="visible"/>
                                      </p:to>
                                    </p:set>
                                    <p:animEffect transition="in" filter="wipe(left)">
                                      <p:cBhvr>
                                        <p:cTn id="40"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utoUpdateAnimBg="0"/>
      <p:bldP spid="109" grpId="0" autoUpdateAnimBg="0"/>
      <p:bldP spid="111" grpId="0" autoUpdateAnimBg="0"/>
      <p:bldP spid="112" grpId="0" autoUpdateAnimBg="0"/>
      <p:bldP spid="114" grpId="0" autoUpdateAnimBg="0"/>
      <p:bldP spid="115" grpId="0" autoUpdateAnimBg="0"/>
      <p:bldP spid="117" grpId="0" autoUpdateAnimBg="0"/>
      <p:bldP spid="118"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6" name="任意多边形: 形状 15">
            <a:extLst>
              <a:ext uri="{FF2B5EF4-FFF2-40B4-BE49-F238E27FC236}">
                <a16:creationId xmlns="" xmlns:a16="http://schemas.microsoft.com/office/drawing/2014/main" id="{1D744680-4219-4A40-BDA7-9393A64D1017}"/>
              </a:ext>
            </a:extLst>
          </p:cNvPr>
          <p:cNvSpPr/>
          <p:nvPr/>
        </p:nvSpPr>
        <p:spPr>
          <a:xfrm>
            <a:off x="2255520" y="1934309"/>
            <a:ext cx="2011680" cy="1194816"/>
          </a:xfrm>
          <a:custGeom>
            <a:avLst/>
            <a:gdLst>
              <a:gd name="connsiteX0" fmla="*/ 0 w 2011680"/>
              <a:gd name="connsiteY0" fmla="*/ 0 h 1194816"/>
              <a:gd name="connsiteX1" fmla="*/ 2011680 w 2011680"/>
              <a:gd name="connsiteY1" fmla="*/ 0 h 1194816"/>
              <a:gd name="connsiteX2" fmla="*/ 2011680 w 2011680"/>
              <a:gd name="connsiteY2" fmla="*/ 1194816 h 1194816"/>
              <a:gd name="connsiteX3" fmla="*/ 0 w 2011680"/>
              <a:gd name="connsiteY3" fmla="*/ 1194816 h 1194816"/>
              <a:gd name="connsiteX4" fmla="*/ 0 w 201168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680" h="1194816">
                <a:moveTo>
                  <a:pt x="0" y="0"/>
                </a:moveTo>
                <a:lnTo>
                  <a:pt x="2011680" y="0"/>
                </a:lnTo>
                <a:lnTo>
                  <a:pt x="201168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156464" rIns="0" bIns="167640" numCol="1" spcCol="1270" anchor="ctr" anchorCtr="0">
            <a:noAutofit/>
          </a:bodyPr>
          <a:lstStyle/>
          <a:p>
            <a:pPr marL="0" lvl="0" indent="0" algn="ctr" defTabSz="1955800">
              <a:lnSpc>
                <a:spcPct val="90000"/>
              </a:lnSpc>
              <a:spcBef>
                <a:spcPct val="0"/>
              </a:spcBef>
              <a:spcAft>
                <a:spcPct val="35000"/>
              </a:spcAft>
              <a:buNone/>
            </a:pPr>
            <a:endParaRPr lang="zh-CN" altLang="en-US" sz="4400" kern="1200"/>
          </a:p>
        </p:txBody>
      </p:sp>
      <p:sp>
        <p:nvSpPr>
          <p:cNvPr id="17" name="任意多边形: 形状 16">
            <a:extLst>
              <a:ext uri="{FF2B5EF4-FFF2-40B4-BE49-F238E27FC236}">
                <a16:creationId xmlns="" xmlns:a16="http://schemas.microsoft.com/office/drawing/2014/main" id="{4696A860-0D4F-4414-B5B2-2CECCE4FC3DD}"/>
              </a:ext>
            </a:extLst>
          </p:cNvPr>
          <p:cNvSpPr/>
          <p:nvPr/>
        </p:nvSpPr>
        <p:spPr>
          <a:xfrm>
            <a:off x="4572000" y="2324453"/>
            <a:ext cx="2377440" cy="1194816"/>
          </a:xfrm>
          <a:custGeom>
            <a:avLst/>
            <a:gdLst>
              <a:gd name="connsiteX0" fmla="*/ 0 w 2377440"/>
              <a:gd name="connsiteY0" fmla="*/ 0 h 1194816"/>
              <a:gd name="connsiteX1" fmla="*/ 2377440 w 2377440"/>
              <a:gd name="connsiteY1" fmla="*/ 0 h 1194816"/>
              <a:gd name="connsiteX2" fmla="*/ 2377440 w 2377440"/>
              <a:gd name="connsiteY2" fmla="*/ 1194816 h 1194816"/>
              <a:gd name="connsiteX3" fmla="*/ 0 w 2377440"/>
              <a:gd name="connsiteY3" fmla="*/ 1194816 h 1194816"/>
              <a:gd name="connsiteX4" fmla="*/ 0 w 237744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440" h="1194816">
                <a:moveTo>
                  <a:pt x="0" y="0"/>
                </a:moveTo>
                <a:lnTo>
                  <a:pt x="2377440" y="0"/>
                </a:lnTo>
                <a:lnTo>
                  <a:pt x="237744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156464" rIns="0" bIns="167640" numCol="1" spcCol="1270" anchor="ctr" anchorCtr="0">
            <a:noAutofit/>
          </a:bodyPr>
          <a:lstStyle/>
          <a:p>
            <a:pPr marL="0" lvl="0" indent="0" algn="ctr" defTabSz="1955800">
              <a:lnSpc>
                <a:spcPct val="90000"/>
              </a:lnSpc>
              <a:spcBef>
                <a:spcPct val="0"/>
              </a:spcBef>
              <a:spcAft>
                <a:spcPct val="35000"/>
              </a:spcAft>
              <a:buNone/>
            </a:pPr>
            <a:endParaRPr lang="zh-CN" altLang="en-US" sz="4400" kern="1200"/>
          </a:p>
        </p:txBody>
      </p:sp>
      <p:grpSp>
        <p:nvGrpSpPr>
          <p:cNvPr id="24" name="组合 23">
            <a:extLst>
              <a:ext uri="{FF2B5EF4-FFF2-40B4-BE49-F238E27FC236}">
                <a16:creationId xmlns="" xmlns:a16="http://schemas.microsoft.com/office/drawing/2014/main" id="{C0F15EA8-45AA-4622-AF50-ADE9A309526D}"/>
              </a:ext>
            </a:extLst>
          </p:cNvPr>
          <p:cNvGrpSpPr/>
          <p:nvPr/>
        </p:nvGrpSpPr>
        <p:grpSpPr>
          <a:xfrm>
            <a:off x="2255520" y="1681416"/>
            <a:ext cx="4826612" cy="1988362"/>
            <a:chOff x="1524000" y="1475008"/>
            <a:chExt cx="6126746" cy="2523963"/>
          </a:xfrm>
        </p:grpSpPr>
        <p:sp>
          <p:nvSpPr>
            <p:cNvPr id="15" name="形状 14">
              <a:extLst>
                <a:ext uri="{FF2B5EF4-FFF2-40B4-BE49-F238E27FC236}">
                  <a16:creationId xmlns="" xmlns:a16="http://schemas.microsoft.com/office/drawing/2014/main" id="{EF8BA4C9-EA5C-4C83-B267-E1D6C5F62E22}"/>
                </a:ext>
              </a:extLst>
            </p:cNvPr>
            <p:cNvSpPr/>
            <p:nvPr/>
          </p:nvSpPr>
          <p:spPr>
            <a:xfrm>
              <a:off x="1524000" y="1507589"/>
              <a:ext cx="6096000" cy="2438400"/>
            </a:xfrm>
            <a:prstGeom prst="leftRightRibbon">
              <a:avLst/>
            </a:prstGeom>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dirty="0"/>
            </a:p>
          </p:txBody>
        </p:sp>
        <p:pic>
          <p:nvPicPr>
            <p:cNvPr id="19" name="图片 18">
              <a:extLst>
                <a:ext uri="{FF2B5EF4-FFF2-40B4-BE49-F238E27FC236}">
                  <a16:creationId xmlns="" xmlns:a16="http://schemas.microsoft.com/office/drawing/2014/main" id="{51F1C2BC-080E-4342-95E9-A434E9C54673}"/>
                </a:ext>
              </a:extLst>
            </p:cNvPr>
            <p:cNvPicPr>
              <a:picLocks noChangeAspect="1"/>
            </p:cNvPicPr>
            <p:nvPr/>
          </p:nvPicPr>
          <p:blipFill rotWithShape="1">
            <a:blip r:embed="rId6" cstate="screen">
              <a:extLst>
                <a:ext uri="{28A0092B-C50C-407E-A947-70E740481C1C}">
                  <a14:useLocalDpi xmlns:a14="http://schemas.microsoft.com/office/drawing/2010/main" xmlns=""/>
                </a:ext>
              </a:extLst>
            </a:blip>
            <a:srcRect l="53805"/>
            <a:stretch/>
          </p:blipFill>
          <p:spPr>
            <a:xfrm>
              <a:off x="4806277" y="1475008"/>
              <a:ext cx="2844469" cy="2523963"/>
            </a:xfrm>
            <a:prstGeom prst="rect">
              <a:avLst/>
            </a:prstGeom>
          </p:spPr>
        </p:pic>
      </p:grpSp>
      <p:pic>
        <p:nvPicPr>
          <p:cNvPr id="21" name="PA_库_图片 20">
            <a:extLst>
              <a:ext uri="{FF2B5EF4-FFF2-40B4-BE49-F238E27FC236}">
                <a16:creationId xmlns="" xmlns:a16="http://schemas.microsoft.com/office/drawing/2014/main" id="{7E72F032-4B47-46FA-B79E-103BB0DE746F}"/>
              </a:ext>
            </a:extLst>
          </p:cNvPr>
          <p:cNvPicPr>
            <a:picLocks noChangeAspect="1"/>
          </p:cNvPicPr>
          <p:nvPr>
            <p:custDataLst>
              <p:tags r:id="rId1"/>
            </p:custDataLst>
          </p:nvPr>
        </p:nvPicPr>
        <p:blipFill>
          <a:blip r:embed="rId7" cstate="screen">
            <a:extLst>
              <a:ext uri="{28A0092B-C50C-407E-A947-70E740481C1C}">
                <a14:useLocalDpi xmlns:a14="http://schemas.microsoft.com/office/drawing/2010/main" xmlns=""/>
              </a:ext>
            </a:extLst>
          </a:blip>
          <a:stretch>
            <a:fillRect/>
          </a:stretch>
        </p:blipFill>
        <p:spPr>
          <a:xfrm>
            <a:off x="186722" y="1473717"/>
            <a:ext cx="2477695" cy="2477695"/>
          </a:xfrm>
          <a:prstGeom prst="rect">
            <a:avLst/>
          </a:prstGeom>
        </p:spPr>
      </p:pic>
      <p:pic>
        <p:nvPicPr>
          <p:cNvPr id="23" name="PA_库_图片 22">
            <a:extLst>
              <a:ext uri="{FF2B5EF4-FFF2-40B4-BE49-F238E27FC236}">
                <a16:creationId xmlns="" xmlns:a16="http://schemas.microsoft.com/office/drawing/2014/main" id="{D7F0DB09-3FD7-41F2-9551-90550CFD7412}"/>
              </a:ext>
            </a:extLst>
          </p:cNvPr>
          <p:cNvPicPr>
            <a:picLocks noChangeAspect="1"/>
          </p:cNvPicPr>
          <p:nvPr>
            <p:custDataLst>
              <p:tags r:id="rId2"/>
            </p:custDataLst>
          </p:nvPr>
        </p:nvPicPr>
        <p:blipFill>
          <a:blip r:embed="rId8" cstate="screen">
            <a:extLst>
              <a:ext uri="{28A0092B-C50C-407E-A947-70E740481C1C}">
                <a14:useLocalDpi xmlns:a14="http://schemas.microsoft.com/office/drawing/2010/main" xmlns=""/>
              </a:ext>
            </a:extLst>
          </a:blip>
          <a:stretch>
            <a:fillRect/>
          </a:stretch>
        </p:blipFill>
        <p:spPr>
          <a:xfrm>
            <a:off x="6717304" y="1681417"/>
            <a:ext cx="2062297" cy="2062297"/>
          </a:xfrm>
          <a:prstGeom prst="rect">
            <a:avLst/>
          </a:prstGeom>
        </p:spPr>
      </p:pic>
      <p:sp>
        <p:nvSpPr>
          <p:cNvPr id="25" name="PA_库_文本框 24">
            <a:extLst>
              <a:ext uri="{FF2B5EF4-FFF2-40B4-BE49-F238E27FC236}">
                <a16:creationId xmlns="" xmlns:a16="http://schemas.microsoft.com/office/drawing/2014/main" id="{88EF247C-8079-4036-9EB4-4DDA9FD91004}"/>
              </a:ext>
            </a:extLst>
          </p:cNvPr>
          <p:cNvSpPr txBox="1"/>
          <p:nvPr>
            <p:custDataLst>
              <p:tags r:id="rId3"/>
            </p:custDataLst>
          </p:nvPr>
        </p:nvSpPr>
        <p:spPr>
          <a:xfrm>
            <a:off x="3195556" y="2025358"/>
            <a:ext cx="2775119" cy="1323439"/>
          </a:xfrm>
          <a:prstGeom prst="rect">
            <a:avLst/>
          </a:prstGeom>
          <a:noFill/>
        </p:spPr>
        <p:txBody>
          <a:bodyPr wrap="none" rtlCol="0">
            <a:spAutoFit/>
          </a:bodyPr>
          <a:lstStyle/>
          <a:p>
            <a:r>
              <a:rPr lang="zh-CN" altLang="en-US" sz="4000" dirty="0"/>
              <a:t>转        </a:t>
            </a:r>
            <a:endParaRPr lang="en-US" altLang="zh-CN" sz="4000" dirty="0"/>
          </a:p>
          <a:p>
            <a:r>
              <a:rPr lang="en-US" altLang="zh-CN" sz="4000" dirty="0"/>
              <a:t>                </a:t>
            </a:r>
            <a:r>
              <a:rPr lang="zh-CN" altLang="en-US" sz="4000" dirty="0"/>
              <a:t>  变</a:t>
            </a:r>
          </a:p>
        </p:txBody>
      </p:sp>
    </p:spTree>
    <p:extLst>
      <p:ext uri="{BB962C8B-B14F-4D97-AF65-F5344CB8AC3E}">
        <p14:creationId xmlns:p14="http://schemas.microsoft.com/office/powerpoint/2010/main" xmlns="" val="8623011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1000"/>
                                        <p:tgtEl>
                                          <p:spTgt spid="24"/>
                                        </p:tgtEl>
                                      </p:cBhvr>
                                    </p:animEffect>
                                  </p:childTnLst>
                                </p:cTn>
                              </p:par>
                              <p:par>
                                <p:cTn id="8" presetID="23" presetClass="entr" presetSubtype="272"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strVal val="2/3*#ppt_w"/>
                                          </p:val>
                                        </p:tav>
                                        <p:tav tm="100000">
                                          <p:val>
                                            <p:strVal val="#ppt_w"/>
                                          </p:val>
                                        </p:tav>
                                      </p:tavLst>
                                    </p:anim>
                                    <p:anim calcmode="lin" valueType="num">
                                      <p:cBhvr>
                                        <p:cTn id="11" dur="500" fill="hold"/>
                                        <p:tgtEl>
                                          <p:spTgt spid="25"/>
                                        </p:tgtEl>
                                        <p:attrNameLst>
                                          <p:attrName>ppt_h</p:attrName>
                                        </p:attrNameLst>
                                      </p:cBhvr>
                                      <p:tavLst>
                                        <p:tav tm="0">
                                          <p:val>
                                            <p:strVal val="2/3*#ppt_h"/>
                                          </p:val>
                                        </p:tav>
                                        <p:tav tm="100000">
                                          <p:val>
                                            <p:strVal val="#ppt_h"/>
                                          </p:val>
                                        </p:tav>
                                      </p:tavLst>
                                    </p:anim>
                                  </p:childTnLst>
                                </p:cTn>
                              </p:par>
                              <p:par>
                                <p:cTn id="12" presetID="2" presetClass="entr" presetSubtype="8" decel="100000" fill="hold" nodeType="withEffect">
                                  <p:stCondLst>
                                    <p:cond delay="25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1500" fill="hold"/>
                                        <p:tgtEl>
                                          <p:spTgt spid="21"/>
                                        </p:tgtEl>
                                        <p:attrNameLst>
                                          <p:attrName>ppt_x</p:attrName>
                                        </p:attrNameLst>
                                      </p:cBhvr>
                                      <p:tavLst>
                                        <p:tav tm="0">
                                          <p:val>
                                            <p:strVal val="0-#ppt_w/2"/>
                                          </p:val>
                                        </p:tav>
                                        <p:tav tm="100000">
                                          <p:val>
                                            <p:strVal val="#ppt_x"/>
                                          </p:val>
                                        </p:tav>
                                      </p:tavLst>
                                    </p:anim>
                                    <p:anim calcmode="lin" valueType="num">
                                      <p:cBhvr additive="base">
                                        <p:cTn id="15" dur="1500" fill="hold"/>
                                        <p:tgtEl>
                                          <p:spTgt spid="21"/>
                                        </p:tgtEl>
                                        <p:attrNameLst>
                                          <p:attrName>ppt_y</p:attrName>
                                        </p:attrNameLst>
                                      </p:cBhvr>
                                      <p:tavLst>
                                        <p:tav tm="0">
                                          <p:val>
                                            <p:strVal val="#ppt_y"/>
                                          </p:val>
                                        </p:tav>
                                        <p:tav tm="100000">
                                          <p:val>
                                            <p:strVal val="#ppt_y"/>
                                          </p:val>
                                        </p:tav>
                                      </p:tavLst>
                                    </p:anim>
                                    <p:set>
                                      <p:cBhvr>
                                        <p:cTn id="16" dur="1" fill="hold">
                                          <p:stCondLst>
                                            <p:cond delay="0"/>
                                          </p:stCondLst>
                                        </p:cTn>
                                        <p:tgtEl>
                                          <p:spTgt spid="21"/>
                                        </p:tgtEl>
                                        <p:attrNameLst>
                                          <p:attrName>style.visibility</p:attrName>
                                        </p:attrNameLst>
                                      </p:cBhvr>
                                      <p:to>
                                        <p:strVal val="visible"/>
                                      </p:to>
                                    </p:set>
                                    <p:anim to="" calcmode="lin" valueType="num">
                                      <p:cBhvr>
                                        <p:cTn id="17" dur="1500" fill="hold">
                                          <p:stCondLst>
                                            <p:cond delay="0"/>
                                          </p:stCondLst>
                                        </p:cTn>
                                        <p:tgtEl>
                                          <p:spTgt spid="21"/>
                                        </p:tgtEl>
                                        <p:attrNameLst>
                                          <p:attrName>ppt_w</p:attrName>
                                        </p:attrNameLst>
                                      </p:cBhvr>
                                      <p:tavLst>
                                        <p:tav tm="0">
                                          <p:val>
                                            <p:strVal val="0"/>
                                          </p:val>
                                        </p:tav>
                                        <p:tav tm="100000">
                                          <p:val>
                                            <p:strVal val="#ppt_w"/>
                                          </p:val>
                                        </p:tav>
                                      </p:tavLst>
                                    </p:anim>
                                    <p:anim to="" calcmode="lin" valueType="num">
                                      <p:cBhvr>
                                        <p:cTn id="18" dur="1500" fill="hold">
                                          <p:stCondLst>
                                            <p:cond delay="0"/>
                                          </p:stCondLst>
                                        </p:cTn>
                                        <p:tgtEl>
                                          <p:spTgt spid="21"/>
                                        </p:tgtEl>
                                        <p:attrNameLst>
                                          <p:attrName>ppt_h</p:attrName>
                                        </p:attrNameLst>
                                      </p:cBhvr>
                                      <p:tavLst>
                                        <p:tav tm="0">
                                          <p:val>
                                            <p:strVal val="0"/>
                                          </p:val>
                                        </p:tav>
                                        <p:tav tm="100000">
                                          <p:val>
                                            <p:strVal val="#ppt_h"/>
                                          </p:val>
                                        </p:tav>
                                      </p:tavLst>
                                    </p:anim>
                                    <p:animEffect filter="fade">
                                      <p:cBhvr>
                                        <p:cTn id="19" dur="1500">
                                          <p:stCondLst>
                                            <p:cond delay="0"/>
                                          </p:stCondLst>
                                        </p:cTn>
                                        <p:tgtEl>
                                          <p:spTgt spid="21"/>
                                        </p:tgtEl>
                                      </p:cBhvr>
                                    </p:animEffect>
                                  </p:childTnLst>
                                </p:cTn>
                              </p:par>
                              <p:par>
                                <p:cTn id="20" presetID="2" presetClass="entr" presetSubtype="8" decel="100000" fill="hold" nodeType="withEffect">
                                  <p:stCondLst>
                                    <p:cond delay="25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500" fill="hold"/>
                                        <p:tgtEl>
                                          <p:spTgt spid="23"/>
                                        </p:tgtEl>
                                        <p:attrNameLst>
                                          <p:attrName>ppt_x</p:attrName>
                                        </p:attrNameLst>
                                      </p:cBhvr>
                                      <p:tavLst>
                                        <p:tav tm="0">
                                          <p:val>
                                            <p:strVal val="0-#ppt_w/2"/>
                                          </p:val>
                                        </p:tav>
                                        <p:tav tm="100000">
                                          <p:val>
                                            <p:strVal val="#ppt_x"/>
                                          </p:val>
                                        </p:tav>
                                      </p:tavLst>
                                    </p:anim>
                                    <p:anim calcmode="lin" valueType="num">
                                      <p:cBhvr additive="base">
                                        <p:cTn id="23" dur="1500" fill="hold"/>
                                        <p:tgtEl>
                                          <p:spTgt spid="23"/>
                                        </p:tgtEl>
                                        <p:attrNameLst>
                                          <p:attrName>ppt_y</p:attrName>
                                        </p:attrNameLst>
                                      </p:cBhvr>
                                      <p:tavLst>
                                        <p:tav tm="0">
                                          <p:val>
                                            <p:strVal val="#ppt_y"/>
                                          </p:val>
                                        </p:tav>
                                        <p:tav tm="100000">
                                          <p:val>
                                            <p:strVal val="#ppt_y"/>
                                          </p:val>
                                        </p:tav>
                                      </p:tavLst>
                                    </p:anim>
                                    <p:set>
                                      <p:cBhvr>
                                        <p:cTn id="24" dur="1" fill="hold">
                                          <p:stCondLst>
                                            <p:cond delay="0"/>
                                          </p:stCondLst>
                                        </p:cTn>
                                        <p:tgtEl>
                                          <p:spTgt spid="23"/>
                                        </p:tgtEl>
                                        <p:attrNameLst>
                                          <p:attrName>style.visibility</p:attrName>
                                        </p:attrNameLst>
                                      </p:cBhvr>
                                      <p:to>
                                        <p:strVal val="visible"/>
                                      </p:to>
                                    </p:set>
                                    <p:anim to="" calcmode="lin" valueType="num">
                                      <p:cBhvr>
                                        <p:cTn id="25" dur="1500" fill="hold">
                                          <p:stCondLst>
                                            <p:cond delay="0"/>
                                          </p:stCondLst>
                                        </p:cTn>
                                        <p:tgtEl>
                                          <p:spTgt spid="23"/>
                                        </p:tgtEl>
                                        <p:attrNameLst>
                                          <p:attrName>ppt_w</p:attrName>
                                        </p:attrNameLst>
                                      </p:cBhvr>
                                      <p:tavLst>
                                        <p:tav tm="0">
                                          <p:val>
                                            <p:strVal val="0"/>
                                          </p:val>
                                        </p:tav>
                                        <p:tav tm="100000">
                                          <p:val>
                                            <p:strVal val="#ppt_w"/>
                                          </p:val>
                                        </p:tav>
                                      </p:tavLst>
                                    </p:anim>
                                    <p:anim to="" calcmode="lin" valueType="num">
                                      <p:cBhvr>
                                        <p:cTn id="26" dur="1500" fill="hold">
                                          <p:stCondLst>
                                            <p:cond delay="0"/>
                                          </p:stCondLst>
                                        </p:cTn>
                                        <p:tgtEl>
                                          <p:spTgt spid="23"/>
                                        </p:tgtEl>
                                        <p:attrNameLst>
                                          <p:attrName>ppt_h</p:attrName>
                                        </p:attrNameLst>
                                      </p:cBhvr>
                                      <p:tavLst>
                                        <p:tav tm="0">
                                          <p:val>
                                            <p:strVal val="0"/>
                                          </p:val>
                                        </p:tav>
                                        <p:tav tm="100000">
                                          <p:val>
                                            <p:strVal val="#ppt_h"/>
                                          </p:val>
                                        </p:tav>
                                      </p:tavLst>
                                    </p:anim>
                                    <p:animEffect filter="fade">
                                      <p:cBhvr>
                                        <p:cTn id="27" dur="15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图片 95">
            <a:extLst>
              <a:ext uri="{FF2B5EF4-FFF2-40B4-BE49-F238E27FC236}">
                <a16:creationId xmlns="" xmlns:a16="http://schemas.microsoft.com/office/drawing/2014/main" id="{7257D8A6-8C77-45A5-B6BA-6BC4030DC4A4}"/>
              </a:ext>
            </a:extLst>
          </p:cNvPr>
          <p:cNvPicPr>
            <a:picLocks noChangeAspect="1"/>
          </p:cNvPicPr>
          <p:nvPr/>
        </p:nvPicPr>
        <p:blipFill>
          <a:blip r:embed="rId12" cstate="screen">
            <a:extLst>
              <a:ext uri="{28A0092B-C50C-407E-A947-70E740481C1C}">
                <a14:useLocalDpi xmlns:a14="http://schemas.microsoft.com/office/drawing/2010/main" xmlns=""/>
              </a:ext>
            </a:extLst>
          </a:blip>
          <a:stretch>
            <a:fillRect/>
          </a:stretch>
        </p:blipFill>
        <p:spPr>
          <a:xfrm>
            <a:off x="2822306" y="1015419"/>
            <a:ext cx="3260592" cy="3260592"/>
          </a:xfrm>
          <a:prstGeom prst="rect">
            <a:avLst/>
          </a:prstGeom>
        </p:spPr>
      </p:pic>
      <p:pic>
        <p:nvPicPr>
          <p:cNvPr id="97" name="图片 96">
            <a:extLst>
              <a:ext uri="{FF2B5EF4-FFF2-40B4-BE49-F238E27FC236}">
                <a16:creationId xmlns="" xmlns:a16="http://schemas.microsoft.com/office/drawing/2014/main" id="{D210A41A-A476-4FE8-BC2C-6EC8316F89BF}"/>
              </a:ext>
            </a:extLst>
          </p:cNvPr>
          <p:cNvPicPr>
            <a:picLocks noChangeAspect="1"/>
          </p:cNvPicPr>
          <p:nvPr/>
        </p:nvPicPr>
        <p:blipFill>
          <a:blip r:embed="rId12" cstate="screen">
            <a:extLst>
              <a:ext uri="{28A0092B-C50C-407E-A947-70E740481C1C}">
                <a14:useLocalDpi xmlns:a14="http://schemas.microsoft.com/office/drawing/2010/main" xmlns=""/>
              </a:ext>
            </a:extLst>
          </a:blip>
          <a:stretch>
            <a:fillRect/>
          </a:stretch>
        </p:blipFill>
        <p:spPr>
          <a:xfrm>
            <a:off x="5738524" y="1015419"/>
            <a:ext cx="3260592" cy="3260592"/>
          </a:xfrm>
          <a:prstGeom prst="rect">
            <a:avLst/>
          </a:prstGeom>
        </p:spPr>
      </p:pic>
      <p:pic>
        <p:nvPicPr>
          <p:cNvPr id="4" name="图片 3">
            <a:extLst>
              <a:ext uri="{FF2B5EF4-FFF2-40B4-BE49-F238E27FC236}">
                <a16:creationId xmlns="" xmlns:a16="http://schemas.microsoft.com/office/drawing/2014/main" id="{6F9D6FB6-75E7-4C51-978D-76BAA0228B3F}"/>
              </a:ext>
            </a:extLst>
          </p:cNvPr>
          <p:cNvPicPr>
            <a:picLocks noChangeAspect="1"/>
          </p:cNvPicPr>
          <p:nvPr/>
        </p:nvPicPr>
        <p:blipFill>
          <a:blip r:embed="rId12" cstate="screen">
            <a:extLst>
              <a:ext uri="{28A0092B-C50C-407E-A947-70E740481C1C}">
                <a14:useLocalDpi xmlns:a14="http://schemas.microsoft.com/office/drawing/2010/main" xmlns=""/>
              </a:ext>
            </a:extLst>
          </a:blip>
          <a:stretch>
            <a:fillRect/>
          </a:stretch>
        </p:blipFill>
        <p:spPr>
          <a:xfrm>
            <a:off x="-40305" y="1015419"/>
            <a:ext cx="3260592" cy="3260592"/>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38522"/>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45311"/>
            <a:ext cx="1372492"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30934"/>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09707"/>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93297"/>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33182"/>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15734"/>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PA_库_矩形 12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
            </p:custDataLst>
          </p:nvPr>
        </p:nvSpPr>
        <p:spPr>
          <a:xfrm>
            <a:off x="908613" y="2789091"/>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23"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1161566" y="2476438"/>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24" name="PA_库_直接连接符 12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1589991" y="2840892"/>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0" name="PA_库_矩形 14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3798486" y="2825604"/>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51"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4051439" y="2512951"/>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52" name="PA_库_直接连接符 15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4479864" y="287740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78" name="PA_库_矩形 177"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7"/>
            </p:custDataLst>
          </p:nvPr>
        </p:nvSpPr>
        <p:spPr>
          <a:xfrm>
            <a:off x="6764276" y="2825604"/>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79"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7017229" y="2512951"/>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80" name="PA_库_直接连接符 17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7445654" y="287740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10</a:t>
            </a:fld>
            <a:endParaRPr lang="zh-CN" altLang="en-US"/>
          </a:p>
        </p:txBody>
      </p:sp>
    </p:spTree>
    <p:extLst>
      <p:ext uri="{BB962C8B-B14F-4D97-AF65-F5344CB8AC3E}">
        <p14:creationId xmlns:p14="http://schemas.microsoft.com/office/powerpoint/2010/main" xmlns="" val="195953962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1500" fill="hold"/>
                                        <p:tgtEl>
                                          <p:spTgt spid="122"/>
                                        </p:tgtEl>
                                        <p:attrNameLst>
                                          <p:attrName>ppt_x</p:attrName>
                                        </p:attrNameLst>
                                      </p:cBhvr>
                                      <p:tavLst>
                                        <p:tav tm="0">
                                          <p:val>
                                            <p:strVal val="#ppt_x"/>
                                          </p:val>
                                        </p:tav>
                                        <p:tav tm="100000">
                                          <p:val>
                                            <p:strVal val="#ppt_x"/>
                                          </p:val>
                                        </p:tav>
                                      </p:tavLst>
                                    </p:anim>
                                    <p:anim calcmode="lin" valueType="num">
                                      <p:cBhvr additive="base">
                                        <p:cTn id="8" dur="1500" fill="hold"/>
                                        <p:tgtEl>
                                          <p:spTgt spid="122"/>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1500" fill="hold"/>
                                        <p:tgtEl>
                                          <p:spTgt spid="123"/>
                                        </p:tgtEl>
                                        <p:attrNameLst>
                                          <p:attrName>ppt_x</p:attrName>
                                        </p:attrNameLst>
                                      </p:cBhvr>
                                      <p:tavLst>
                                        <p:tav tm="0">
                                          <p:val>
                                            <p:strVal val="#ppt_x"/>
                                          </p:val>
                                        </p:tav>
                                        <p:tav tm="100000">
                                          <p:val>
                                            <p:strVal val="#ppt_x"/>
                                          </p:val>
                                        </p:tav>
                                      </p:tavLst>
                                    </p:anim>
                                    <p:anim calcmode="lin" valueType="num">
                                      <p:cBhvr additive="base">
                                        <p:cTn id="12" dur="1500" fill="hold"/>
                                        <p:tgtEl>
                                          <p:spTgt spid="12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50"/>
                                  </p:stCondLst>
                                  <p:childTnLst>
                                    <p:set>
                                      <p:cBhvr>
                                        <p:cTn id="14" dur="1" fill="hold">
                                          <p:stCondLst>
                                            <p:cond delay="0"/>
                                          </p:stCondLst>
                                        </p:cTn>
                                        <p:tgtEl>
                                          <p:spTgt spid="124"/>
                                        </p:tgtEl>
                                        <p:attrNameLst>
                                          <p:attrName>style.visibility</p:attrName>
                                        </p:attrNameLst>
                                      </p:cBhvr>
                                      <p:to>
                                        <p:strVal val="visible"/>
                                      </p:to>
                                    </p:set>
                                    <p:anim calcmode="lin" valueType="num">
                                      <p:cBhvr additive="base">
                                        <p:cTn id="15" dur="1500" fill="hold"/>
                                        <p:tgtEl>
                                          <p:spTgt spid="124"/>
                                        </p:tgtEl>
                                        <p:attrNameLst>
                                          <p:attrName>ppt_x</p:attrName>
                                        </p:attrNameLst>
                                      </p:cBhvr>
                                      <p:tavLst>
                                        <p:tav tm="0">
                                          <p:val>
                                            <p:strVal val="#ppt_x"/>
                                          </p:val>
                                        </p:tav>
                                        <p:tav tm="100000">
                                          <p:val>
                                            <p:strVal val="#ppt_x"/>
                                          </p:val>
                                        </p:tav>
                                      </p:tavLst>
                                    </p:anim>
                                    <p:anim calcmode="lin" valueType="num">
                                      <p:cBhvr additive="base">
                                        <p:cTn id="16" dur="1500" fill="hold"/>
                                        <p:tgtEl>
                                          <p:spTgt spid="124"/>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1500" fill="hold"/>
                                        <p:tgtEl>
                                          <p:spTgt spid="150"/>
                                        </p:tgtEl>
                                        <p:attrNameLst>
                                          <p:attrName>ppt_x</p:attrName>
                                        </p:attrNameLst>
                                      </p:cBhvr>
                                      <p:tavLst>
                                        <p:tav tm="0">
                                          <p:val>
                                            <p:strVal val="#ppt_x"/>
                                          </p:val>
                                        </p:tav>
                                        <p:tav tm="100000">
                                          <p:val>
                                            <p:strVal val="#ppt_x"/>
                                          </p:val>
                                        </p:tav>
                                      </p:tavLst>
                                    </p:anim>
                                    <p:anim calcmode="lin" valueType="num">
                                      <p:cBhvr additive="base">
                                        <p:cTn id="20" dur="1500" fill="hold"/>
                                        <p:tgtEl>
                                          <p:spTgt spid="150"/>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250"/>
                                  </p:stCondLst>
                                  <p:childTnLst>
                                    <p:set>
                                      <p:cBhvr>
                                        <p:cTn id="22" dur="1" fill="hold">
                                          <p:stCondLst>
                                            <p:cond delay="0"/>
                                          </p:stCondLst>
                                        </p:cTn>
                                        <p:tgtEl>
                                          <p:spTgt spid="151"/>
                                        </p:tgtEl>
                                        <p:attrNameLst>
                                          <p:attrName>style.visibility</p:attrName>
                                        </p:attrNameLst>
                                      </p:cBhvr>
                                      <p:to>
                                        <p:strVal val="visible"/>
                                      </p:to>
                                    </p:set>
                                    <p:anim calcmode="lin" valueType="num">
                                      <p:cBhvr additive="base">
                                        <p:cTn id="23" dur="1500" fill="hold"/>
                                        <p:tgtEl>
                                          <p:spTgt spid="151"/>
                                        </p:tgtEl>
                                        <p:attrNameLst>
                                          <p:attrName>ppt_x</p:attrName>
                                        </p:attrNameLst>
                                      </p:cBhvr>
                                      <p:tavLst>
                                        <p:tav tm="0">
                                          <p:val>
                                            <p:strVal val="#ppt_x"/>
                                          </p:val>
                                        </p:tav>
                                        <p:tav tm="100000">
                                          <p:val>
                                            <p:strVal val="#ppt_x"/>
                                          </p:val>
                                        </p:tav>
                                      </p:tavLst>
                                    </p:anim>
                                    <p:anim calcmode="lin" valueType="num">
                                      <p:cBhvr additive="base">
                                        <p:cTn id="24" dur="1500" fill="hold"/>
                                        <p:tgtEl>
                                          <p:spTgt spid="151"/>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250"/>
                                  </p:stCondLst>
                                  <p:childTnLst>
                                    <p:set>
                                      <p:cBhvr>
                                        <p:cTn id="26" dur="1" fill="hold">
                                          <p:stCondLst>
                                            <p:cond delay="0"/>
                                          </p:stCondLst>
                                        </p:cTn>
                                        <p:tgtEl>
                                          <p:spTgt spid="152"/>
                                        </p:tgtEl>
                                        <p:attrNameLst>
                                          <p:attrName>style.visibility</p:attrName>
                                        </p:attrNameLst>
                                      </p:cBhvr>
                                      <p:to>
                                        <p:strVal val="visible"/>
                                      </p:to>
                                    </p:set>
                                    <p:anim calcmode="lin" valueType="num">
                                      <p:cBhvr additive="base">
                                        <p:cTn id="27" dur="1500" fill="hold"/>
                                        <p:tgtEl>
                                          <p:spTgt spid="152"/>
                                        </p:tgtEl>
                                        <p:attrNameLst>
                                          <p:attrName>ppt_x</p:attrName>
                                        </p:attrNameLst>
                                      </p:cBhvr>
                                      <p:tavLst>
                                        <p:tav tm="0">
                                          <p:val>
                                            <p:strVal val="#ppt_x"/>
                                          </p:val>
                                        </p:tav>
                                        <p:tav tm="100000">
                                          <p:val>
                                            <p:strVal val="#ppt_x"/>
                                          </p:val>
                                        </p:tav>
                                      </p:tavLst>
                                    </p:anim>
                                    <p:anim calcmode="lin" valueType="num">
                                      <p:cBhvr additive="base">
                                        <p:cTn id="28" dur="1500" fill="hold"/>
                                        <p:tgtEl>
                                          <p:spTgt spid="152"/>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250"/>
                                  </p:stCondLst>
                                  <p:childTnLst>
                                    <p:set>
                                      <p:cBhvr>
                                        <p:cTn id="30" dur="1" fill="hold">
                                          <p:stCondLst>
                                            <p:cond delay="0"/>
                                          </p:stCondLst>
                                        </p:cTn>
                                        <p:tgtEl>
                                          <p:spTgt spid="178"/>
                                        </p:tgtEl>
                                        <p:attrNameLst>
                                          <p:attrName>style.visibility</p:attrName>
                                        </p:attrNameLst>
                                      </p:cBhvr>
                                      <p:to>
                                        <p:strVal val="visible"/>
                                      </p:to>
                                    </p:set>
                                    <p:anim calcmode="lin" valueType="num">
                                      <p:cBhvr additive="base">
                                        <p:cTn id="31" dur="1500" fill="hold"/>
                                        <p:tgtEl>
                                          <p:spTgt spid="178"/>
                                        </p:tgtEl>
                                        <p:attrNameLst>
                                          <p:attrName>ppt_x</p:attrName>
                                        </p:attrNameLst>
                                      </p:cBhvr>
                                      <p:tavLst>
                                        <p:tav tm="0">
                                          <p:val>
                                            <p:strVal val="#ppt_x"/>
                                          </p:val>
                                        </p:tav>
                                        <p:tav tm="100000">
                                          <p:val>
                                            <p:strVal val="#ppt_x"/>
                                          </p:val>
                                        </p:tav>
                                      </p:tavLst>
                                    </p:anim>
                                    <p:anim calcmode="lin" valueType="num">
                                      <p:cBhvr additive="base">
                                        <p:cTn id="32" dur="1500" fill="hold"/>
                                        <p:tgtEl>
                                          <p:spTgt spid="178"/>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250"/>
                                  </p:stCondLst>
                                  <p:childTnLst>
                                    <p:set>
                                      <p:cBhvr>
                                        <p:cTn id="34" dur="1" fill="hold">
                                          <p:stCondLst>
                                            <p:cond delay="0"/>
                                          </p:stCondLst>
                                        </p:cTn>
                                        <p:tgtEl>
                                          <p:spTgt spid="179"/>
                                        </p:tgtEl>
                                        <p:attrNameLst>
                                          <p:attrName>style.visibility</p:attrName>
                                        </p:attrNameLst>
                                      </p:cBhvr>
                                      <p:to>
                                        <p:strVal val="visible"/>
                                      </p:to>
                                    </p:set>
                                    <p:anim calcmode="lin" valueType="num">
                                      <p:cBhvr additive="base">
                                        <p:cTn id="35" dur="1500" fill="hold"/>
                                        <p:tgtEl>
                                          <p:spTgt spid="179"/>
                                        </p:tgtEl>
                                        <p:attrNameLst>
                                          <p:attrName>ppt_x</p:attrName>
                                        </p:attrNameLst>
                                      </p:cBhvr>
                                      <p:tavLst>
                                        <p:tav tm="0">
                                          <p:val>
                                            <p:strVal val="#ppt_x"/>
                                          </p:val>
                                        </p:tav>
                                        <p:tav tm="100000">
                                          <p:val>
                                            <p:strVal val="#ppt_x"/>
                                          </p:val>
                                        </p:tav>
                                      </p:tavLst>
                                    </p:anim>
                                    <p:anim calcmode="lin" valueType="num">
                                      <p:cBhvr additive="base">
                                        <p:cTn id="36" dur="1500" fill="hold"/>
                                        <p:tgtEl>
                                          <p:spTgt spid="179"/>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50"/>
                                  </p:stCondLst>
                                  <p:childTnLst>
                                    <p:set>
                                      <p:cBhvr>
                                        <p:cTn id="38" dur="1" fill="hold">
                                          <p:stCondLst>
                                            <p:cond delay="0"/>
                                          </p:stCondLst>
                                        </p:cTn>
                                        <p:tgtEl>
                                          <p:spTgt spid="180"/>
                                        </p:tgtEl>
                                        <p:attrNameLst>
                                          <p:attrName>style.visibility</p:attrName>
                                        </p:attrNameLst>
                                      </p:cBhvr>
                                      <p:to>
                                        <p:strVal val="visible"/>
                                      </p:to>
                                    </p:set>
                                    <p:anim calcmode="lin" valueType="num">
                                      <p:cBhvr additive="base">
                                        <p:cTn id="39" dur="1500" fill="hold"/>
                                        <p:tgtEl>
                                          <p:spTgt spid="180"/>
                                        </p:tgtEl>
                                        <p:attrNameLst>
                                          <p:attrName>ppt_x</p:attrName>
                                        </p:attrNameLst>
                                      </p:cBhvr>
                                      <p:tavLst>
                                        <p:tav tm="0">
                                          <p:val>
                                            <p:strVal val="#ppt_x"/>
                                          </p:val>
                                        </p:tav>
                                        <p:tav tm="100000">
                                          <p:val>
                                            <p:strVal val="#ppt_x"/>
                                          </p:val>
                                        </p:tav>
                                      </p:tavLst>
                                    </p:anim>
                                    <p:anim calcmode="lin" valueType="num">
                                      <p:cBhvr additive="base">
                                        <p:cTn id="40" dur="1500" fill="hold"/>
                                        <p:tgtEl>
                                          <p:spTgt spid="1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utoUpdateAnimBg="0"/>
      <p:bldP spid="123" grpId="0" autoUpdateAnimBg="0"/>
      <p:bldP spid="150" grpId="0" autoUpdateAnimBg="0"/>
      <p:bldP spid="151" grpId="0" autoUpdateAnimBg="0"/>
      <p:bldP spid="178" grpId="0" autoUpdateAnimBg="0"/>
      <p:bldP spid="17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custDataLst>
              <p:tags r:id="rId1"/>
            </p:custDataLst>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5" name="PA_库_任意多边形 14">
            <a:extLst>
              <a:ext uri="{FF2B5EF4-FFF2-40B4-BE49-F238E27FC236}">
                <a16:creationId xmlns="" xmlns:a16="http://schemas.microsoft.com/office/drawing/2014/main" id="{84DAEA42-F0C6-49FA-AAE6-6BBD3F015FBE}"/>
              </a:ext>
            </a:extLst>
          </p:cNvPr>
          <p:cNvSpPr/>
          <p:nvPr>
            <p:custDataLst>
              <p:tags r:id="rId2"/>
            </p:custDataLst>
          </p:nvPr>
        </p:nvSpPr>
        <p:spPr>
          <a:xfrm>
            <a:off x="2789064" y="1230454"/>
            <a:ext cx="3078626" cy="3078560"/>
          </a:xfrm>
          <a:custGeom>
            <a:avLst/>
            <a:gdLst>
              <a:gd name="connsiteX0" fmla="*/ 0 w 3078626"/>
              <a:gd name="connsiteY0" fmla="*/ 1539280 h 3078560"/>
              <a:gd name="connsiteX1" fmla="*/ 1539313 w 3078626"/>
              <a:gd name="connsiteY1" fmla="*/ 0 h 3078560"/>
              <a:gd name="connsiteX2" fmla="*/ 3078626 w 3078626"/>
              <a:gd name="connsiteY2" fmla="*/ 1539280 h 3078560"/>
              <a:gd name="connsiteX3" fmla="*/ 1539313 w 3078626"/>
              <a:gd name="connsiteY3" fmla="*/ 3078560 h 3078560"/>
              <a:gd name="connsiteX4" fmla="*/ 0 w 3078626"/>
              <a:gd name="connsiteY4" fmla="*/ 1539280 h 307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8626" h="3078560">
                <a:moveTo>
                  <a:pt x="0" y="1539280"/>
                </a:moveTo>
                <a:cubicBezTo>
                  <a:pt x="0" y="689159"/>
                  <a:pt x="689174" y="0"/>
                  <a:pt x="1539313" y="0"/>
                </a:cubicBezTo>
                <a:cubicBezTo>
                  <a:pt x="2389452" y="0"/>
                  <a:pt x="3078626" y="689159"/>
                  <a:pt x="3078626" y="1539280"/>
                </a:cubicBezTo>
                <a:cubicBezTo>
                  <a:pt x="3078626" y="2389401"/>
                  <a:pt x="2389452" y="3078560"/>
                  <a:pt x="1539313" y="3078560"/>
                </a:cubicBezTo>
                <a:cubicBezTo>
                  <a:pt x="689174" y="3078560"/>
                  <a:pt x="0" y="2389401"/>
                  <a:pt x="0" y="1539280"/>
                </a:cubicBez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9914" tIns="549905" rIns="549914" bIns="549905" numCol="1" spcCol="1270" anchor="ctr" anchorCtr="0">
            <a:noAutofit/>
          </a:bodyPr>
          <a:lstStyle/>
          <a:p>
            <a:pPr marL="0" lvl="0" indent="0" algn="ctr" defTabSz="1155700">
              <a:lnSpc>
                <a:spcPct val="90000"/>
              </a:lnSpc>
              <a:spcBef>
                <a:spcPct val="0"/>
              </a:spcBef>
              <a:spcAft>
                <a:spcPct val="35000"/>
              </a:spcAft>
              <a:buNone/>
            </a:pPr>
            <a:r>
              <a:rPr lang="zh-CN" altLang="en-US" sz="2600" kern="1200" dirty="0"/>
              <a:t>全局</a:t>
            </a:r>
          </a:p>
        </p:txBody>
      </p:sp>
      <p:sp>
        <p:nvSpPr>
          <p:cNvPr id="16" name="PA_库_椭圆 15">
            <a:extLst>
              <a:ext uri="{FF2B5EF4-FFF2-40B4-BE49-F238E27FC236}">
                <a16:creationId xmlns="" xmlns:a16="http://schemas.microsoft.com/office/drawing/2014/main" id="{BF73FDCD-CB11-455A-9795-AD2BEE824232}"/>
              </a:ext>
            </a:extLst>
          </p:cNvPr>
          <p:cNvSpPr/>
          <p:nvPr>
            <p:custDataLst>
              <p:tags r:id="rId3"/>
            </p:custDataLst>
          </p:nvPr>
        </p:nvSpPr>
        <p:spPr>
          <a:xfrm>
            <a:off x="4545662" y="1090192"/>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PA_库_椭圆 16">
            <a:extLst>
              <a:ext uri="{FF2B5EF4-FFF2-40B4-BE49-F238E27FC236}">
                <a16:creationId xmlns="" xmlns:a16="http://schemas.microsoft.com/office/drawing/2014/main" id="{3DD3AAEF-68A3-4EFD-AB6D-52EAB992ACF6}"/>
              </a:ext>
            </a:extLst>
          </p:cNvPr>
          <p:cNvSpPr/>
          <p:nvPr>
            <p:custDataLst>
              <p:tags r:id="rId4"/>
            </p:custDataLst>
          </p:nvPr>
        </p:nvSpPr>
        <p:spPr>
          <a:xfrm>
            <a:off x="3734924" y="408027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PA_库_椭圆 17">
            <a:extLst>
              <a:ext uri="{FF2B5EF4-FFF2-40B4-BE49-F238E27FC236}">
                <a16:creationId xmlns="" xmlns:a16="http://schemas.microsoft.com/office/drawing/2014/main" id="{F4E29777-B633-4B13-83FC-760E356E7DF4}"/>
              </a:ext>
            </a:extLst>
          </p:cNvPr>
          <p:cNvSpPr/>
          <p:nvPr>
            <p:custDataLst>
              <p:tags r:id="rId5"/>
            </p:custDataLst>
          </p:nvPr>
        </p:nvSpPr>
        <p:spPr>
          <a:xfrm>
            <a:off x="6065794" y="247985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PA_库_椭圆 18">
            <a:extLst>
              <a:ext uri="{FF2B5EF4-FFF2-40B4-BE49-F238E27FC236}">
                <a16:creationId xmlns="" xmlns:a16="http://schemas.microsoft.com/office/drawing/2014/main" id="{117327F5-DF98-4203-BD60-CC90C6C6CC49}"/>
              </a:ext>
            </a:extLst>
          </p:cNvPr>
          <p:cNvSpPr/>
          <p:nvPr>
            <p:custDataLst>
              <p:tags r:id="rId6"/>
            </p:custDataLst>
          </p:nvPr>
        </p:nvSpPr>
        <p:spPr>
          <a:xfrm>
            <a:off x="4879461" y="4344260"/>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PA_库_椭圆 19">
            <a:extLst>
              <a:ext uri="{FF2B5EF4-FFF2-40B4-BE49-F238E27FC236}">
                <a16:creationId xmlns="" xmlns:a16="http://schemas.microsoft.com/office/drawing/2014/main" id="{123C2809-E9A2-4EFB-B235-13DF38E450E9}"/>
              </a:ext>
            </a:extLst>
          </p:cNvPr>
          <p:cNvSpPr/>
          <p:nvPr>
            <p:custDataLst>
              <p:tags r:id="rId7"/>
            </p:custDataLst>
          </p:nvPr>
        </p:nvSpPr>
        <p:spPr>
          <a:xfrm>
            <a:off x="3805348" y="1576791"/>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PA_库_椭圆 20">
            <a:extLst>
              <a:ext uri="{FF2B5EF4-FFF2-40B4-BE49-F238E27FC236}">
                <a16:creationId xmlns="" xmlns:a16="http://schemas.microsoft.com/office/drawing/2014/main" id="{F3BF5325-26DD-4AC3-8023-59C32C448EE0}"/>
              </a:ext>
            </a:extLst>
          </p:cNvPr>
          <p:cNvSpPr/>
          <p:nvPr>
            <p:custDataLst>
              <p:tags r:id="rId8"/>
            </p:custDataLst>
          </p:nvPr>
        </p:nvSpPr>
        <p:spPr>
          <a:xfrm>
            <a:off x="3023811" y="299630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PA_库_任意多边形 21">
            <a:extLst>
              <a:ext uri="{FF2B5EF4-FFF2-40B4-BE49-F238E27FC236}">
                <a16:creationId xmlns="" xmlns:a16="http://schemas.microsoft.com/office/drawing/2014/main" id="{A374471D-6B1C-4E2B-86D0-56D31C854D4D}"/>
              </a:ext>
            </a:extLst>
          </p:cNvPr>
          <p:cNvSpPr/>
          <p:nvPr>
            <p:custDataLst>
              <p:tags r:id="rId9"/>
            </p:custDataLst>
          </p:nvPr>
        </p:nvSpPr>
        <p:spPr>
          <a:xfrm>
            <a:off x="1827172" y="1786104"/>
            <a:ext cx="1251604" cy="1251204"/>
          </a:xfrm>
          <a:custGeom>
            <a:avLst/>
            <a:gdLst>
              <a:gd name="connsiteX0" fmla="*/ 0 w 1251604"/>
              <a:gd name="connsiteY0" fmla="*/ 625602 h 1251204"/>
              <a:gd name="connsiteX1" fmla="*/ 625802 w 1251604"/>
              <a:gd name="connsiteY1" fmla="*/ 0 h 1251204"/>
              <a:gd name="connsiteX2" fmla="*/ 1251604 w 1251604"/>
              <a:gd name="connsiteY2" fmla="*/ 625602 h 1251204"/>
              <a:gd name="connsiteX3" fmla="*/ 625802 w 1251604"/>
              <a:gd name="connsiteY3" fmla="*/ 1251204 h 1251204"/>
              <a:gd name="connsiteX4" fmla="*/ 0 w 1251604"/>
              <a:gd name="connsiteY4" fmla="*/ 625602 h 1251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604" h="1251204">
                <a:moveTo>
                  <a:pt x="0" y="625602"/>
                </a:moveTo>
                <a:cubicBezTo>
                  <a:pt x="0" y="280092"/>
                  <a:pt x="280181" y="0"/>
                  <a:pt x="625802" y="0"/>
                </a:cubicBezTo>
                <a:cubicBezTo>
                  <a:pt x="971423" y="0"/>
                  <a:pt x="1251604" y="280092"/>
                  <a:pt x="1251604" y="625602"/>
                </a:cubicBezTo>
                <a:cubicBezTo>
                  <a:pt x="1251604" y="971112"/>
                  <a:pt x="971423" y="1251204"/>
                  <a:pt x="625802" y="1251204"/>
                </a:cubicBezTo>
                <a:cubicBezTo>
                  <a:pt x="280181" y="1251204"/>
                  <a:pt x="0" y="971112"/>
                  <a:pt x="0" y="625602"/>
                </a:cubicBezTo>
                <a:close/>
              </a:path>
            </a:pathLst>
          </a:custGeom>
          <a:solidFill>
            <a:srgbClr val="34F0BA"/>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2353" tIns="282295" rIns="282353" bIns="282295" numCol="1" spcCol="1270" anchor="ctr" anchorCtr="0">
            <a:noAutofit/>
          </a:bodyPr>
          <a:lstStyle/>
          <a:p>
            <a:pPr marL="0" lvl="0" indent="0" algn="ctr" defTabSz="1155700">
              <a:lnSpc>
                <a:spcPct val="90000"/>
              </a:lnSpc>
              <a:spcBef>
                <a:spcPct val="0"/>
              </a:spcBef>
              <a:spcAft>
                <a:spcPct val="35000"/>
              </a:spcAft>
              <a:buNone/>
            </a:pPr>
            <a:r>
              <a:rPr lang="zh-CN" altLang="en-US" sz="2600" kern="1200" dirty="0"/>
              <a:t>分裂</a:t>
            </a:r>
          </a:p>
        </p:txBody>
      </p:sp>
      <p:sp>
        <p:nvSpPr>
          <p:cNvPr id="23" name="PA_库_椭圆 22">
            <a:extLst>
              <a:ext uri="{FF2B5EF4-FFF2-40B4-BE49-F238E27FC236}">
                <a16:creationId xmlns="" xmlns:a16="http://schemas.microsoft.com/office/drawing/2014/main" id="{2081E664-38C0-4013-B0AA-BC7DC2730507}"/>
              </a:ext>
            </a:extLst>
          </p:cNvPr>
          <p:cNvSpPr/>
          <p:nvPr>
            <p:custDataLst>
              <p:tags r:id="rId10"/>
            </p:custDataLst>
          </p:nvPr>
        </p:nvSpPr>
        <p:spPr>
          <a:xfrm>
            <a:off x="4199268" y="1587581"/>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PA_库_椭圆 23">
            <a:extLst>
              <a:ext uri="{FF2B5EF4-FFF2-40B4-BE49-F238E27FC236}">
                <a16:creationId xmlns="" xmlns:a16="http://schemas.microsoft.com/office/drawing/2014/main" id="{EF1152A4-B975-45DA-94AB-9071EC73202F}"/>
              </a:ext>
            </a:extLst>
          </p:cNvPr>
          <p:cNvSpPr/>
          <p:nvPr>
            <p:custDataLst>
              <p:tags r:id="rId11"/>
            </p:custDataLst>
          </p:nvPr>
        </p:nvSpPr>
        <p:spPr>
          <a:xfrm>
            <a:off x="1944547" y="3404147"/>
            <a:ext cx="618931" cy="618948"/>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PA_库_任意多边形 24">
            <a:extLst>
              <a:ext uri="{FF2B5EF4-FFF2-40B4-BE49-F238E27FC236}">
                <a16:creationId xmlns="" xmlns:a16="http://schemas.microsoft.com/office/drawing/2014/main" id="{9E9429C4-704A-41E8-BE8A-2B22AA552BC0}"/>
              </a:ext>
            </a:extLst>
          </p:cNvPr>
          <p:cNvSpPr/>
          <p:nvPr>
            <p:custDataLst>
              <p:tags r:id="rId12"/>
            </p:custDataLst>
          </p:nvPr>
        </p:nvSpPr>
        <p:spPr>
          <a:xfrm>
            <a:off x="6183168" y="1197366"/>
            <a:ext cx="1251604" cy="1251204"/>
          </a:xfrm>
          <a:custGeom>
            <a:avLst/>
            <a:gdLst>
              <a:gd name="connsiteX0" fmla="*/ 0 w 1251604"/>
              <a:gd name="connsiteY0" fmla="*/ 625602 h 1251204"/>
              <a:gd name="connsiteX1" fmla="*/ 625802 w 1251604"/>
              <a:gd name="connsiteY1" fmla="*/ 0 h 1251204"/>
              <a:gd name="connsiteX2" fmla="*/ 1251604 w 1251604"/>
              <a:gd name="connsiteY2" fmla="*/ 625602 h 1251204"/>
              <a:gd name="connsiteX3" fmla="*/ 625802 w 1251604"/>
              <a:gd name="connsiteY3" fmla="*/ 1251204 h 1251204"/>
              <a:gd name="connsiteX4" fmla="*/ 0 w 1251604"/>
              <a:gd name="connsiteY4" fmla="*/ 625602 h 1251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604" h="1251204">
                <a:moveTo>
                  <a:pt x="0" y="625602"/>
                </a:moveTo>
                <a:cubicBezTo>
                  <a:pt x="0" y="280092"/>
                  <a:pt x="280181" y="0"/>
                  <a:pt x="625802" y="0"/>
                </a:cubicBezTo>
                <a:cubicBezTo>
                  <a:pt x="971423" y="0"/>
                  <a:pt x="1251604" y="280092"/>
                  <a:pt x="1251604" y="625602"/>
                </a:cubicBezTo>
                <a:cubicBezTo>
                  <a:pt x="1251604" y="971112"/>
                  <a:pt x="971423" y="1251204"/>
                  <a:pt x="625802" y="1251204"/>
                </a:cubicBezTo>
                <a:cubicBezTo>
                  <a:pt x="280181" y="1251204"/>
                  <a:pt x="0" y="971112"/>
                  <a:pt x="0" y="625602"/>
                </a:cubicBez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2353" tIns="282295" rIns="282353" bIns="282295" numCol="1" spcCol="1270" anchor="ctr" anchorCtr="0">
            <a:noAutofit/>
          </a:bodyPr>
          <a:lstStyle/>
          <a:p>
            <a:pPr marL="0" lvl="0" indent="0" algn="ctr" defTabSz="1155700">
              <a:lnSpc>
                <a:spcPct val="90000"/>
              </a:lnSpc>
              <a:spcBef>
                <a:spcPct val="0"/>
              </a:spcBef>
              <a:spcAft>
                <a:spcPct val="35000"/>
              </a:spcAft>
              <a:buNone/>
            </a:pPr>
            <a:r>
              <a:rPr lang="zh-CN" altLang="en-US" sz="2600" kern="1200"/>
              <a:t>演变</a:t>
            </a:r>
          </a:p>
        </p:txBody>
      </p:sp>
      <p:sp>
        <p:nvSpPr>
          <p:cNvPr id="26" name="PA_库_椭圆 25">
            <a:extLst>
              <a:ext uri="{FF2B5EF4-FFF2-40B4-BE49-F238E27FC236}">
                <a16:creationId xmlns="" xmlns:a16="http://schemas.microsoft.com/office/drawing/2014/main" id="{9C90D8D4-DD9F-4707-A397-46D545BAB10C}"/>
              </a:ext>
            </a:extLst>
          </p:cNvPr>
          <p:cNvSpPr/>
          <p:nvPr>
            <p:custDataLst>
              <p:tags r:id="rId13"/>
            </p:custDataLst>
          </p:nvPr>
        </p:nvSpPr>
        <p:spPr>
          <a:xfrm>
            <a:off x="5624929" y="2061233"/>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PA_库_椭圆 26">
            <a:extLst>
              <a:ext uri="{FF2B5EF4-FFF2-40B4-BE49-F238E27FC236}">
                <a16:creationId xmlns="" xmlns:a16="http://schemas.microsoft.com/office/drawing/2014/main" id="{7ECD56CC-A610-44B2-A611-99FB9586F970}"/>
              </a:ext>
            </a:extLst>
          </p:cNvPr>
          <p:cNvSpPr/>
          <p:nvPr>
            <p:custDataLst>
              <p:tags r:id="rId14"/>
            </p:custDataLst>
          </p:nvPr>
        </p:nvSpPr>
        <p:spPr>
          <a:xfrm>
            <a:off x="1709226" y="4140700"/>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PA_库_椭圆 27">
            <a:extLst>
              <a:ext uri="{FF2B5EF4-FFF2-40B4-BE49-F238E27FC236}">
                <a16:creationId xmlns="" xmlns:a16="http://schemas.microsoft.com/office/drawing/2014/main" id="{68AC8923-ECDE-4CF7-8F9D-FDF5EE58D558}"/>
              </a:ext>
            </a:extLst>
          </p:cNvPr>
          <p:cNvSpPr/>
          <p:nvPr>
            <p:custDataLst>
              <p:tags r:id="rId15"/>
            </p:custDataLst>
          </p:nvPr>
        </p:nvSpPr>
        <p:spPr>
          <a:xfrm>
            <a:off x="4181517" y="3787528"/>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xmlns="" val="201890788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1500"/>
                                  </p:stCondLst>
                                  <p:endCondLst>
                                    <p:cond evt="begin" delay="0">
                                      <p:tn val="5"/>
                                    </p:cond>
                                  </p:endCondLst>
                                  <p:childTnLst>
                                    <p:set>
                                      <p:cBhvr>
                                        <p:cTn id="6" dur="1" fill="hold">
                                          <p:stCondLst>
                                            <p:cond delay="0"/>
                                          </p:stCondLst>
                                        </p:cTn>
                                        <p:tgtEl>
                                          <p:spTgt spid="8">
                                            <p:txEl>
                                              <p:charRg st="4294967295" end="4294967295"/>
                                            </p:txEl>
                                          </p:spTgt>
                                        </p:tgtEl>
                                        <p:attrNameLst>
                                          <p:attrName>style.visibility</p:attrName>
                                        </p:attrNameLst>
                                      </p:cBhvr>
                                      <p:to>
                                        <p:strVal val="visible"/>
                                      </p:to>
                                    </p:set>
                                    <p:animEffect transition="in" filter="fade">
                                      <p:cBhvr>
                                        <p:cTn id="7" dur="500"/>
                                        <p:tgtEl>
                                          <p:spTgt spid="8">
                                            <p:txEl>
                                              <p:charRg st="4294967295" end="4294967295"/>
                                            </p:txEl>
                                          </p:spTgt>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500"/>
                                        <p:tgtEl>
                                          <p:spTgt spid="15">
                                            <p:txEl>
                                              <p:charRg st="4294967295" end="4294967295"/>
                                            </p:txEl>
                                          </p:spTgt>
                                        </p:tgtEl>
                                      </p:cBhvr>
                                    </p:animEffect>
                                  </p:childTnLst>
                                </p:cTn>
                              </p:par>
                              <p:par>
                                <p:cTn id="11" presetID="10" presetClass="entr" presetSubtype="0" fill="hold" nodeType="withEffect">
                                  <p:stCondLst>
                                    <p:cond delay="15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1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15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150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150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150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22">
                                            <p:txEl>
                                              <p:charRg st="4294967295" end="4294967295"/>
                                            </p:txEl>
                                          </p:spTgt>
                                        </p:tgtEl>
                                        <p:attrNameLst>
                                          <p:attrName>style.visibility</p:attrName>
                                        </p:attrNameLst>
                                      </p:cBhvr>
                                      <p:to>
                                        <p:strVal val="visible"/>
                                      </p:to>
                                    </p:set>
                                    <p:animEffect transition="in" filter="fade">
                                      <p:cBhvr>
                                        <p:cTn id="31" dur="500"/>
                                        <p:tgtEl>
                                          <p:spTgt spid="22">
                                            <p:txEl>
                                              <p:charRg st="4294967295" end="4294967295"/>
                                            </p:txEl>
                                          </p:spTgt>
                                        </p:tgtEl>
                                      </p:cBhvr>
                                    </p:animEffect>
                                  </p:childTnLst>
                                </p:cTn>
                              </p:par>
                              <p:par>
                                <p:cTn id="32" presetID="10" presetClass="entr" presetSubtype="0" fill="hold" nodeType="withEffect">
                                  <p:stCondLst>
                                    <p:cond delay="150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15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grpId="0" nodeType="withEffect">
                                  <p:stCondLst>
                                    <p:cond delay="1500"/>
                                  </p:stCondLst>
                                  <p:childTnLst>
                                    <p:set>
                                      <p:cBhvr>
                                        <p:cTn id="39" dur="1" fill="hold">
                                          <p:stCondLst>
                                            <p:cond delay="0"/>
                                          </p:stCondLst>
                                        </p:cTn>
                                        <p:tgtEl>
                                          <p:spTgt spid="25">
                                            <p:txEl>
                                              <p:charRg st="4294967295" end="4294967295"/>
                                            </p:txEl>
                                          </p:spTgt>
                                        </p:tgtEl>
                                        <p:attrNameLst>
                                          <p:attrName>style.visibility</p:attrName>
                                        </p:attrNameLst>
                                      </p:cBhvr>
                                      <p:to>
                                        <p:strVal val="visible"/>
                                      </p:to>
                                    </p:set>
                                    <p:animEffect transition="in" filter="fade">
                                      <p:cBhvr>
                                        <p:cTn id="40" dur="500"/>
                                        <p:tgtEl>
                                          <p:spTgt spid="25">
                                            <p:txEl>
                                              <p:charRg st="4294967295" end="4294967295"/>
                                            </p:txEl>
                                          </p:spTgt>
                                        </p:tgtEl>
                                      </p:cBhvr>
                                    </p:animEffect>
                                  </p:childTnLst>
                                </p:cTn>
                              </p:par>
                              <p:par>
                                <p:cTn id="41" presetID="10" presetClass="entr" presetSubtype="0" fill="hold" nodeType="withEffect">
                                  <p:stCondLst>
                                    <p:cond delay="150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10" presetClass="entr" presetSubtype="0" fill="hold" nodeType="withEffect">
                                  <p:stCondLst>
                                    <p:cond delay="150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500"/>
                                        <p:tgtEl>
                                          <p:spTgt spid="27"/>
                                        </p:tgtEl>
                                      </p:cBhvr>
                                    </p:animEffect>
                                  </p:childTnLst>
                                </p:cTn>
                              </p:par>
                              <p:par>
                                <p:cTn id="47" presetID="10" presetClass="entr" presetSubtype="0" fill="hold" nodeType="withEffect">
                                  <p:stCondLst>
                                    <p:cond delay="150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par>
                                <p:cTn id="50" presetID="53" presetClass="entr" presetSubtype="16" fill="hold" grpId="1" nodeType="withEffect" nodePh="1">
                                  <p:stCondLst>
                                    <p:cond delay="1500"/>
                                  </p:stCondLst>
                                  <p:endCondLst>
                                    <p:cond evt="begin" delay="0">
                                      <p:tn val="50"/>
                                    </p:cond>
                                  </p:endCondLst>
                                  <p:childTnLst>
                                    <p:set>
                                      <p:cBhvr>
                                        <p:cTn id="51" dur="1" fill="hold">
                                          <p:stCondLst>
                                            <p:cond delay="0"/>
                                          </p:stCondLst>
                                        </p:cTn>
                                        <p:tgtEl>
                                          <p:spTgt spid="8">
                                            <p:txEl>
                                              <p:charRg st="4294967295" end="4294967295"/>
                                            </p:txEl>
                                          </p:spTgt>
                                        </p:tgtEl>
                                        <p:attrNameLst>
                                          <p:attrName>style.visibility</p:attrName>
                                        </p:attrNameLst>
                                      </p:cBhvr>
                                      <p:to>
                                        <p:strVal val="visible"/>
                                      </p:to>
                                    </p:set>
                                    <p:anim calcmode="lin" valueType="num">
                                      <p:cBhvr>
                                        <p:cTn id="52" dur="500" fill="hold"/>
                                        <p:tgtEl>
                                          <p:spTgt spid="8">
                                            <p:txEl>
                                              <p:charRg st="4294967295" end="4294967295"/>
                                            </p:txEl>
                                          </p:spTgt>
                                        </p:tgtEl>
                                        <p:attrNameLst>
                                          <p:attrName>ppt_w</p:attrName>
                                        </p:attrNameLst>
                                      </p:cBhvr>
                                      <p:tavLst>
                                        <p:tav tm="0">
                                          <p:val>
                                            <p:fltVal val="0"/>
                                          </p:val>
                                        </p:tav>
                                        <p:tav tm="100000">
                                          <p:val>
                                            <p:strVal val="#ppt_w"/>
                                          </p:val>
                                        </p:tav>
                                      </p:tavLst>
                                    </p:anim>
                                    <p:anim calcmode="lin" valueType="num">
                                      <p:cBhvr>
                                        <p:cTn id="53" dur="500" fill="hold"/>
                                        <p:tgtEl>
                                          <p:spTgt spid="8">
                                            <p:txEl>
                                              <p:charRg st="4294967295" end="4294967295"/>
                                            </p:txEl>
                                          </p:spTgt>
                                        </p:tgtEl>
                                        <p:attrNameLst>
                                          <p:attrName>ppt_h</p:attrName>
                                        </p:attrNameLst>
                                      </p:cBhvr>
                                      <p:tavLst>
                                        <p:tav tm="0">
                                          <p:val>
                                            <p:fltVal val="0"/>
                                          </p:val>
                                        </p:tav>
                                        <p:tav tm="100000">
                                          <p:val>
                                            <p:strVal val="#ppt_h"/>
                                          </p:val>
                                        </p:tav>
                                      </p:tavLst>
                                    </p:anim>
                                    <p:animEffect transition="in" filter="fade">
                                      <p:cBhvr>
                                        <p:cTn id="54" dur="500"/>
                                        <p:tgtEl>
                                          <p:spTgt spid="8">
                                            <p:txEl>
                                              <p:charRg st="4294967295" end="4294967295"/>
                                            </p:txEl>
                                          </p:spTgt>
                                        </p:tgtEl>
                                      </p:cBhvr>
                                    </p:animEffect>
                                  </p:childTnLst>
                                </p:cTn>
                              </p:par>
                              <p:par>
                                <p:cTn id="55" presetID="53" presetClass="entr" presetSubtype="16" fill="hold" grpId="1" nodeType="withEffect">
                                  <p:stCondLst>
                                    <p:cond delay="1500"/>
                                  </p:stCondLst>
                                  <p:childTnLst>
                                    <p:set>
                                      <p:cBhvr>
                                        <p:cTn id="56" dur="1" fill="hold">
                                          <p:stCondLst>
                                            <p:cond delay="0"/>
                                          </p:stCondLst>
                                        </p:cTn>
                                        <p:tgtEl>
                                          <p:spTgt spid="15">
                                            <p:txEl>
                                              <p:charRg st="4294967295" end="4294967295"/>
                                            </p:txEl>
                                          </p:spTgt>
                                        </p:tgtEl>
                                        <p:attrNameLst>
                                          <p:attrName>style.visibility</p:attrName>
                                        </p:attrNameLst>
                                      </p:cBhvr>
                                      <p:to>
                                        <p:strVal val="visible"/>
                                      </p:to>
                                    </p:set>
                                    <p:anim calcmode="lin" valueType="num">
                                      <p:cBhvr>
                                        <p:cTn id="57" dur="500" fill="hold"/>
                                        <p:tgtEl>
                                          <p:spTgt spid="15">
                                            <p:txEl>
                                              <p:charRg st="4294967295" end="4294967295"/>
                                            </p:txEl>
                                          </p:spTgt>
                                        </p:tgtEl>
                                        <p:attrNameLst>
                                          <p:attrName>ppt_w</p:attrName>
                                        </p:attrNameLst>
                                      </p:cBhvr>
                                      <p:tavLst>
                                        <p:tav tm="0">
                                          <p:val>
                                            <p:fltVal val="0"/>
                                          </p:val>
                                        </p:tav>
                                        <p:tav tm="100000">
                                          <p:val>
                                            <p:strVal val="#ppt_w"/>
                                          </p:val>
                                        </p:tav>
                                      </p:tavLst>
                                    </p:anim>
                                    <p:anim calcmode="lin" valueType="num">
                                      <p:cBhvr>
                                        <p:cTn id="58" dur="500" fill="hold"/>
                                        <p:tgtEl>
                                          <p:spTgt spid="15">
                                            <p:txEl>
                                              <p:charRg st="4294967295" end="4294967295"/>
                                            </p:txEl>
                                          </p:spTgt>
                                        </p:tgtEl>
                                        <p:attrNameLst>
                                          <p:attrName>ppt_h</p:attrName>
                                        </p:attrNameLst>
                                      </p:cBhvr>
                                      <p:tavLst>
                                        <p:tav tm="0">
                                          <p:val>
                                            <p:fltVal val="0"/>
                                          </p:val>
                                        </p:tav>
                                        <p:tav tm="100000">
                                          <p:val>
                                            <p:strVal val="#ppt_h"/>
                                          </p:val>
                                        </p:tav>
                                      </p:tavLst>
                                    </p:anim>
                                    <p:animEffect transition="in" filter="fade">
                                      <p:cBhvr>
                                        <p:cTn id="59" dur="500"/>
                                        <p:tgtEl>
                                          <p:spTgt spid="15">
                                            <p:txEl>
                                              <p:charRg st="4294967295" end="4294967295"/>
                                            </p:txEl>
                                          </p:spTgt>
                                        </p:tgtEl>
                                      </p:cBhvr>
                                    </p:animEffect>
                                  </p:childTnLst>
                                </p:cTn>
                              </p:par>
                              <p:par>
                                <p:cTn id="60" presetID="53" presetClass="entr" presetSubtype="16" fill="hold" nodeType="withEffect">
                                  <p:stCondLst>
                                    <p:cond delay="150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nodeType="withEffect">
                                  <p:stCondLst>
                                    <p:cond delay="150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par>
                                <p:cTn id="70" presetID="53" presetClass="entr" presetSubtype="16" fill="hold" nodeType="withEffect">
                                  <p:stCondLst>
                                    <p:cond delay="150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animEffect transition="in" filter="fade">
                                      <p:cBhvr>
                                        <p:cTn id="74" dur="500"/>
                                        <p:tgtEl>
                                          <p:spTgt spid="18"/>
                                        </p:tgtEl>
                                      </p:cBhvr>
                                    </p:animEffect>
                                  </p:childTnLst>
                                </p:cTn>
                              </p:par>
                              <p:par>
                                <p:cTn id="75" presetID="53" presetClass="entr" presetSubtype="16" fill="hold" nodeType="withEffect">
                                  <p:stCondLst>
                                    <p:cond delay="1500"/>
                                  </p:stCondLst>
                                  <p:childTnLst>
                                    <p:set>
                                      <p:cBhvr>
                                        <p:cTn id="76" dur="1" fill="hold">
                                          <p:stCondLst>
                                            <p:cond delay="0"/>
                                          </p:stCondLst>
                                        </p:cTn>
                                        <p:tgtEl>
                                          <p:spTgt spid="19"/>
                                        </p:tgtEl>
                                        <p:attrNameLst>
                                          <p:attrName>style.visibility</p:attrName>
                                        </p:attrNameLst>
                                      </p:cBhvr>
                                      <p:to>
                                        <p:strVal val="visible"/>
                                      </p:to>
                                    </p:set>
                                    <p:anim calcmode="lin" valueType="num">
                                      <p:cBhvr>
                                        <p:cTn id="77" dur="500" fill="hold"/>
                                        <p:tgtEl>
                                          <p:spTgt spid="19"/>
                                        </p:tgtEl>
                                        <p:attrNameLst>
                                          <p:attrName>ppt_w</p:attrName>
                                        </p:attrNameLst>
                                      </p:cBhvr>
                                      <p:tavLst>
                                        <p:tav tm="0">
                                          <p:val>
                                            <p:fltVal val="0"/>
                                          </p:val>
                                        </p:tav>
                                        <p:tav tm="100000">
                                          <p:val>
                                            <p:strVal val="#ppt_w"/>
                                          </p:val>
                                        </p:tav>
                                      </p:tavLst>
                                    </p:anim>
                                    <p:anim calcmode="lin" valueType="num">
                                      <p:cBhvr>
                                        <p:cTn id="78" dur="500" fill="hold"/>
                                        <p:tgtEl>
                                          <p:spTgt spid="19"/>
                                        </p:tgtEl>
                                        <p:attrNameLst>
                                          <p:attrName>ppt_h</p:attrName>
                                        </p:attrNameLst>
                                      </p:cBhvr>
                                      <p:tavLst>
                                        <p:tav tm="0">
                                          <p:val>
                                            <p:fltVal val="0"/>
                                          </p:val>
                                        </p:tav>
                                        <p:tav tm="100000">
                                          <p:val>
                                            <p:strVal val="#ppt_h"/>
                                          </p:val>
                                        </p:tav>
                                      </p:tavLst>
                                    </p:anim>
                                    <p:animEffect transition="in" filter="fade">
                                      <p:cBhvr>
                                        <p:cTn id="79" dur="500"/>
                                        <p:tgtEl>
                                          <p:spTgt spid="19"/>
                                        </p:tgtEl>
                                      </p:cBhvr>
                                    </p:animEffect>
                                  </p:childTnLst>
                                </p:cTn>
                              </p:par>
                              <p:par>
                                <p:cTn id="80" presetID="53" presetClass="entr" presetSubtype="16" fill="hold" nodeType="withEffect">
                                  <p:stCondLst>
                                    <p:cond delay="150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animEffect transition="in" filter="fade">
                                      <p:cBhvr>
                                        <p:cTn id="84" dur="500"/>
                                        <p:tgtEl>
                                          <p:spTgt spid="20"/>
                                        </p:tgtEl>
                                      </p:cBhvr>
                                    </p:animEffect>
                                  </p:childTnLst>
                                </p:cTn>
                              </p:par>
                              <p:par>
                                <p:cTn id="85" presetID="53" presetClass="entr" presetSubtype="16" fill="hold" nodeType="withEffect">
                                  <p:stCondLst>
                                    <p:cond delay="150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par>
                                <p:cTn id="90" presetID="53" presetClass="entr" presetSubtype="16" fill="hold" grpId="1" nodeType="withEffect">
                                  <p:stCondLst>
                                    <p:cond delay="1500"/>
                                  </p:stCondLst>
                                  <p:childTnLst>
                                    <p:set>
                                      <p:cBhvr>
                                        <p:cTn id="91" dur="1" fill="hold">
                                          <p:stCondLst>
                                            <p:cond delay="0"/>
                                          </p:stCondLst>
                                        </p:cTn>
                                        <p:tgtEl>
                                          <p:spTgt spid="22">
                                            <p:txEl>
                                              <p:charRg st="4294967295" end="4294967295"/>
                                            </p:txEl>
                                          </p:spTgt>
                                        </p:tgtEl>
                                        <p:attrNameLst>
                                          <p:attrName>style.visibility</p:attrName>
                                        </p:attrNameLst>
                                      </p:cBhvr>
                                      <p:to>
                                        <p:strVal val="visible"/>
                                      </p:to>
                                    </p:set>
                                    <p:anim calcmode="lin" valueType="num">
                                      <p:cBhvr>
                                        <p:cTn id="92" dur="500" fill="hold"/>
                                        <p:tgtEl>
                                          <p:spTgt spid="22">
                                            <p:txEl>
                                              <p:charRg st="4294967295" end="4294967295"/>
                                            </p:txEl>
                                          </p:spTgt>
                                        </p:tgtEl>
                                        <p:attrNameLst>
                                          <p:attrName>ppt_w</p:attrName>
                                        </p:attrNameLst>
                                      </p:cBhvr>
                                      <p:tavLst>
                                        <p:tav tm="0">
                                          <p:val>
                                            <p:fltVal val="0"/>
                                          </p:val>
                                        </p:tav>
                                        <p:tav tm="100000">
                                          <p:val>
                                            <p:strVal val="#ppt_w"/>
                                          </p:val>
                                        </p:tav>
                                      </p:tavLst>
                                    </p:anim>
                                    <p:anim calcmode="lin" valueType="num">
                                      <p:cBhvr>
                                        <p:cTn id="93" dur="500" fill="hold"/>
                                        <p:tgtEl>
                                          <p:spTgt spid="22">
                                            <p:txEl>
                                              <p:charRg st="4294967295" end="4294967295"/>
                                            </p:txEl>
                                          </p:spTgt>
                                        </p:tgtEl>
                                        <p:attrNameLst>
                                          <p:attrName>ppt_h</p:attrName>
                                        </p:attrNameLst>
                                      </p:cBhvr>
                                      <p:tavLst>
                                        <p:tav tm="0">
                                          <p:val>
                                            <p:fltVal val="0"/>
                                          </p:val>
                                        </p:tav>
                                        <p:tav tm="100000">
                                          <p:val>
                                            <p:strVal val="#ppt_h"/>
                                          </p:val>
                                        </p:tav>
                                      </p:tavLst>
                                    </p:anim>
                                    <p:animEffect transition="in" filter="fade">
                                      <p:cBhvr>
                                        <p:cTn id="94" dur="500"/>
                                        <p:tgtEl>
                                          <p:spTgt spid="22">
                                            <p:txEl>
                                              <p:charRg st="4294967295" end="4294967295"/>
                                            </p:txEl>
                                          </p:spTgt>
                                        </p:tgtEl>
                                      </p:cBhvr>
                                    </p:animEffect>
                                  </p:childTnLst>
                                </p:cTn>
                              </p:par>
                              <p:par>
                                <p:cTn id="95" presetID="53" presetClass="entr" presetSubtype="16" fill="hold" nodeType="withEffect">
                                  <p:stCondLst>
                                    <p:cond delay="150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animEffect transition="in" filter="fade">
                                      <p:cBhvr>
                                        <p:cTn id="99" dur="500"/>
                                        <p:tgtEl>
                                          <p:spTgt spid="23"/>
                                        </p:tgtEl>
                                      </p:cBhvr>
                                    </p:animEffect>
                                  </p:childTnLst>
                                </p:cTn>
                              </p:par>
                              <p:par>
                                <p:cTn id="100" presetID="53" presetClass="entr" presetSubtype="16" fill="hold" nodeType="withEffect">
                                  <p:stCondLst>
                                    <p:cond delay="150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Effect transition="in" filter="fade">
                                      <p:cBhvr>
                                        <p:cTn id="104" dur="500"/>
                                        <p:tgtEl>
                                          <p:spTgt spid="24"/>
                                        </p:tgtEl>
                                      </p:cBhvr>
                                    </p:animEffect>
                                  </p:childTnLst>
                                </p:cTn>
                              </p:par>
                              <p:par>
                                <p:cTn id="105" presetID="53" presetClass="entr" presetSubtype="16" fill="hold" grpId="1" nodeType="withEffect">
                                  <p:stCondLst>
                                    <p:cond delay="1500"/>
                                  </p:stCondLst>
                                  <p:childTnLst>
                                    <p:set>
                                      <p:cBhvr>
                                        <p:cTn id="106" dur="1" fill="hold">
                                          <p:stCondLst>
                                            <p:cond delay="0"/>
                                          </p:stCondLst>
                                        </p:cTn>
                                        <p:tgtEl>
                                          <p:spTgt spid="25">
                                            <p:txEl>
                                              <p:charRg st="4294967295" end="4294967295"/>
                                            </p:txEl>
                                          </p:spTgt>
                                        </p:tgtEl>
                                        <p:attrNameLst>
                                          <p:attrName>style.visibility</p:attrName>
                                        </p:attrNameLst>
                                      </p:cBhvr>
                                      <p:to>
                                        <p:strVal val="visible"/>
                                      </p:to>
                                    </p:set>
                                    <p:anim calcmode="lin" valueType="num">
                                      <p:cBhvr>
                                        <p:cTn id="107" dur="500" fill="hold"/>
                                        <p:tgtEl>
                                          <p:spTgt spid="25">
                                            <p:txEl>
                                              <p:charRg st="4294967295" end="4294967295"/>
                                            </p:txEl>
                                          </p:spTgt>
                                        </p:tgtEl>
                                        <p:attrNameLst>
                                          <p:attrName>ppt_w</p:attrName>
                                        </p:attrNameLst>
                                      </p:cBhvr>
                                      <p:tavLst>
                                        <p:tav tm="0">
                                          <p:val>
                                            <p:fltVal val="0"/>
                                          </p:val>
                                        </p:tav>
                                        <p:tav tm="100000">
                                          <p:val>
                                            <p:strVal val="#ppt_w"/>
                                          </p:val>
                                        </p:tav>
                                      </p:tavLst>
                                    </p:anim>
                                    <p:anim calcmode="lin" valueType="num">
                                      <p:cBhvr>
                                        <p:cTn id="108" dur="500" fill="hold"/>
                                        <p:tgtEl>
                                          <p:spTgt spid="25">
                                            <p:txEl>
                                              <p:charRg st="4294967295" end="4294967295"/>
                                            </p:txEl>
                                          </p:spTgt>
                                        </p:tgtEl>
                                        <p:attrNameLst>
                                          <p:attrName>ppt_h</p:attrName>
                                        </p:attrNameLst>
                                      </p:cBhvr>
                                      <p:tavLst>
                                        <p:tav tm="0">
                                          <p:val>
                                            <p:fltVal val="0"/>
                                          </p:val>
                                        </p:tav>
                                        <p:tav tm="100000">
                                          <p:val>
                                            <p:strVal val="#ppt_h"/>
                                          </p:val>
                                        </p:tav>
                                      </p:tavLst>
                                    </p:anim>
                                    <p:animEffect transition="in" filter="fade">
                                      <p:cBhvr>
                                        <p:cTn id="109" dur="500"/>
                                        <p:tgtEl>
                                          <p:spTgt spid="25">
                                            <p:txEl>
                                              <p:charRg st="4294967295" end="4294967295"/>
                                            </p:txEl>
                                          </p:spTgt>
                                        </p:tgtEl>
                                      </p:cBhvr>
                                    </p:animEffect>
                                  </p:childTnLst>
                                </p:cTn>
                              </p:par>
                              <p:par>
                                <p:cTn id="110" presetID="53" presetClass="entr" presetSubtype="16" fill="hold" nodeType="withEffect">
                                  <p:stCondLst>
                                    <p:cond delay="1500"/>
                                  </p:stCondLst>
                                  <p:childTnLst>
                                    <p:set>
                                      <p:cBhvr>
                                        <p:cTn id="111" dur="1" fill="hold">
                                          <p:stCondLst>
                                            <p:cond delay="0"/>
                                          </p:stCondLst>
                                        </p:cTn>
                                        <p:tgtEl>
                                          <p:spTgt spid="26"/>
                                        </p:tgtEl>
                                        <p:attrNameLst>
                                          <p:attrName>style.visibility</p:attrName>
                                        </p:attrNameLst>
                                      </p:cBhvr>
                                      <p:to>
                                        <p:strVal val="visible"/>
                                      </p:to>
                                    </p:set>
                                    <p:anim calcmode="lin" valueType="num">
                                      <p:cBhvr>
                                        <p:cTn id="112" dur="500" fill="hold"/>
                                        <p:tgtEl>
                                          <p:spTgt spid="26"/>
                                        </p:tgtEl>
                                        <p:attrNameLst>
                                          <p:attrName>ppt_w</p:attrName>
                                        </p:attrNameLst>
                                      </p:cBhvr>
                                      <p:tavLst>
                                        <p:tav tm="0">
                                          <p:val>
                                            <p:fltVal val="0"/>
                                          </p:val>
                                        </p:tav>
                                        <p:tav tm="100000">
                                          <p:val>
                                            <p:strVal val="#ppt_w"/>
                                          </p:val>
                                        </p:tav>
                                      </p:tavLst>
                                    </p:anim>
                                    <p:anim calcmode="lin" valueType="num">
                                      <p:cBhvr>
                                        <p:cTn id="113" dur="500" fill="hold"/>
                                        <p:tgtEl>
                                          <p:spTgt spid="26"/>
                                        </p:tgtEl>
                                        <p:attrNameLst>
                                          <p:attrName>ppt_h</p:attrName>
                                        </p:attrNameLst>
                                      </p:cBhvr>
                                      <p:tavLst>
                                        <p:tav tm="0">
                                          <p:val>
                                            <p:fltVal val="0"/>
                                          </p:val>
                                        </p:tav>
                                        <p:tav tm="100000">
                                          <p:val>
                                            <p:strVal val="#ppt_h"/>
                                          </p:val>
                                        </p:tav>
                                      </p:tavLst>
                                    </p:anim>
                                    <p:animEffect transition="in" filter="fade">
                                      <p:cBhvr>
                                        <p:cTn id="114" dur="500"/>
                                        <p:tgtEl>
                                          <p:spTgt spid="26"/>
                                        </p:tgtEl>
                                      </p:cBhvr>
                                    </p:animEffect>
                                  </p:childTnLst>
                                </p:cTn>
                              </p:par>
                              <p:par>
                                <p:cTn id="115" presetID="53" presetClass="entr" presetSubtype="16" fill="hold" nodeType="withEffect">
                                  <p:stCondLst>
                                    <p:cond delay="1500"/>
                                  </p:stCondLst>
                                  <p:childTnLst>
                                    <p:set>
                                      <p:cBhvr>
                                        <p:cTn id="116" dur="1" fill="hold">
                                          <p:stCondLst>
                                            <p:cond delay="0"/>
                                          </p:stCondLst>
                                        </p:cTn>
                                        <p:tgtEl>
                                          <p:spTgt spid="27"/>
                                        </p:tgtEl>
                                        <p:attrNameLst>
                                          <p:attrName>style.visibility</p:attrName>
                                        </p:attrNameLst>
                                      </p:cBhvr>
                                      <p:to>
                                        <p:strVal val="visible"/>
                                      </p:to>
                                    </p:set>
                                    <p:anim calcmode="lin" valueType="num">
                                      <p:cBhvr>
                                        <p:cTn id="117" dur="500" fill="hold"/>
                                        <p:tgtEl>
                                          <p:spTgt spid="27"/>
                                        </p:tgtEl>
                                        <p:attrNameLst>
                                          <p:attrName>ppt_w</p:attrName>
                                        </p:attrNameLst>
                                      </p:cBhvr>
                                      <p:tavLst>
                                        <p:tav tm="0">
                                          <p:val>
                                            <p:fltVal val="0"/>
                                          </p:val>
                                        </p:tav>
                                        <p:tav tm="100000">
                                          <p:val>
                                            <p:strVal val="#ppt_w"/>
                                          </p:val>
                                        </p:tav>
                                      </p:tavLst>
                                    </p:anim>
                                    <p:anim calcmode="lin" valueType="num">
                                      <p:cBhvr>
                                        <p:cTn id="118" dur="500" fill="hold"/>
                                        <p:tgtEl>
                                          <p:spTgt spid="27"/>
                                        </p:tgtEl>
                                        <p:attrNameLst>
                                          <p:attrName>ppt_h</p:attrName>
                                        </p:attrNameLst>
                                      </p:cBhvr>
                                      <p:tavLst>
                                        <p:tav tm="0">
                                          <p:val>
                                            <p:fltVal val="0"/>
                                          </p:val>
                                        </p:tav>
                                        <p:tav tm="100000">
                                          <p:val>
                                            <p:strVal val="#ppt_h"/>
                                          </p:val>
                                        </p:tav>
                                      </p:tavLst>
                                    </p:anim>
                                    <p:animEffect transition="in" filter="fade">
                                      <p:cBhvr>
                                        <p:cTn id="119" dur="500"/>
                                        <p:tgtEl>
                                          <p:spTgt spid="27"/>
                                        </p:tgtEl>
                                      </p:cBhvr>
                                    </p:animEffect>
                                  </p:childTnLst>
                                </p:cTn>
                              </p:par>
                              <p:par>
                                <p:cTn id="120" presetID="53" presetClass="entr" presetSubtype="16" fill="hold" nodeType="withEffect">
                                  <p:stCondLst>
                                    <p:cond delay="1500"/>
                                  </p:stCondLst>
                                  <p:childTnLst>
                                    <p:set>
                                      <p:cBhvr>
                                        <p:cTn id="121" dur="1" fill="hold">
                                          <p:stCondLst>
                                            <p:cond delay="0"/>
                                          </p:stCondLst>
                                        </p:cTn>
                                        <p:tgtEl>
                                          <p:spTgt spid="28"/>
                                        </p:tgtEl>
                                        <p:attrNameLst>
                                          <p:attrName>style.visibility</p:attrName>
                                        </p:attrNameLst>
                                      </p:cBhvr>
                                      <p:to>
                                        <p:strVal val="visible"/>
                                      </p:to>
                                    </p:set>
                                    <p:anim calcmode="lin" valueType="num">
                                      <p:cBhvr>
                                        <p:cTn id="122" dur="500" fill="hold"/>
                                        <p:tgtEl>
                                          <p:spTgt spid="28"/>
                                        </p:tgtEl>
                                        <p:attrNameLst>
                                          <p:attrName>ppt_w</p:attrName>
                                        </p:attrNameLst>
                                      </p:cBhvr>
                                      <p:tavLst>
                                        <p:tav tm="0">
                                          <p:val>
                                            <p:fltVal val="0"/>
                                          </p:val>
                                        </p:tav>
                                        <p:tav tm="100000">
                                          <p:val>
                                            <p:strVal val="#ppt_w"/>
                                          </p:val>
                                        </p:tav>
                                      </p:tavLst>
                                    </p:anim>
                                    <p:anim calcmode="lin" valueType="num">
                                      <p:cBhvr>
                                        <p:cTn id="123" dur="500" fill="hold"/>
                                        <p:tgtEl>
                                          <p:spTgt spid="28"/>
                                        </p:tgtEl>
                                        <p:attrNameLst>
                                          <p:attrName>ppt_h</p:attrName>
                                        </p:attrNameLst>
                                      </p:cBhvr>
                                      <p:tavLst>
                                        <p:tav tm="0">
                                          <p:val>
                                            <p:fltVal val="0"/>
                                          </p:val>
                                        </p:tav>
                                        <p:tav tm="100000">
                                          <p:val>
                                            <p:strVal val="#ppt_h"/>
                                          </p:val>
                                        </p:tav>
                                      </p:tavLst>
                                    </p:anim>
                                    <p:animEffect transition="in" filter="fade">
                                      <p:cBhvr>
                                        <p:cTn id="124" dur="500"/>
                                        <p:tgtEl>
                                          <p:spTgt spid="28"/>
                                        </p:tgtEl>
                                      </p:cBhvr>
                                    </p:animEffect>
                                  </p:childTnLst>
                                </p:cTn>
                              </p:par>
                              <p:par>
                                <p:cTn id="125" presetID="6" presetClass="emph" presetSubtype="0" accel="30000" decel="26000" autoRev="1" fill="hold" grpId="2" nodeType="withEffect" nodePh="1">
                                  <p:stCondLst>
                                    <p:cond delay="1900"/>
                                  </p:stCondLst>
                                  <p:endCondLst>
                                    <p:cond evt="begin" delay="0">
                                      <p:tn val="125"/>
                                    </p:cond>
                                  </p:endCondLst>
                                  <p:childTnLst>
                                    <p:animScale>
                                      <p:cBhvr>
                                        <p:cTn id="126" dur="500" fill="hold"/>
                                        <p:tgtEl>
                                          <p:spTgt spid="8">
                                            <p:txEl>
                                              <p:charRg st="4294967295" end="4294967295"/>
                                            </p:txEl>
                                          </p:spTgt>
                                        </p:tgtEl>
                                      </p:cBhvr>
                                      <p:by x="110000" y="110000"/>
                                    </p:animScale>
                                  </p:childTnLst>
                                </p:cTn>
                              </p:par>
                              <p:par>
                                <p:cTn id="127" presetID="6" presetClass="emph" presetSubtype="0" accel="30000" decel="26000" autoRev="1" fill="hold" grpId="2" nodeType="withEffect">
                                  <p:stCondLst>
                                    <p:cond delay="1900"/>
                                  </p:stCondLst>
                                  <p:childTnLst>
                                    <p:animScale>
                                      <p:cBhvr>
                                        <p:cTn id="128" dur="500" fill="hold"/>
                                        <p:tgtEl>
                                          <p:spTgt spid="15">
                                            <p:txEl>
                                              <p:charRg st="4294967295" end="4294967295"/>
                                            </p:txEl>
                                          </p:spTgt>
                                        </p:tgtEl>
                                      </p:cBhvr>
                                      <p:by x="110000" y="110000"/>
                                    </p:animScale>
                                  </p:childTnLst>
                                </p:cTn>
                              </p:par>
                              <p:par>
                                <p:cTn id="129" presetID="6" presetClass="emph" presetSubtype="0" accel="30000" decel="26000" autoRev="1" fill="hold" nodeType="withEffect">
                                  <p:stCondLst>
                                    <p:cond delay="1900"/>
                                  </p:stCondLst>
                                  <p:childTnLst>
                                    <p:animScale>
                                      <p:cBhvr>
                                        <p:cTn id="130" dur="500" fill="hold"/>
                                        <p:tgtEl>
                                          <p:spTgt spid="16"/>
                                        </p:tgtEl>
                                      </p:cBhvr>
                                      <p:by x="110000" y="110000"/>
                                    </p:animScale>
                                  </p:childTnLst>
                                </p:cTn>
                              </p:par>
                              <p:par>
                                <p:cTn id="131" presetID="6" presetClass="emph" presetSubtype="0" accel="30000" decel="26000" autoRev="1" fill="hold" nodeType="withEffect">
                                  <p:stCondLst>
                                    <p:cond delay="1900"/>
                                  </p:stCondLst>
                                  <p:childTnLst>
                                    <p:animScale>
                                      <p:cBhvr>
                                        <p:cTn id="132" dur="500" fill="hold"/>
                                        <p:tgtEl>
                                          <p:spTgt spid="17"/>
                                        </p:tgtEl>
                                      </p:cBhvr>
                                      <p:by x="110000" y="110000"/>
                                    </p:animScale>
                                  </p:childTnLst>
                                </p:cTn>
                              </p:par>
                              <p:par>
                                <p:cTn id="133" presetID="6" presetClass="emph" presetSubtype="0" accel="30000" decel="26000" autoRev="1" fill="hold" nodeType="withEffect">
                                  <p:stCondLst>
                                    <p:cond delay="1900"/>
                                  </p:stCondLst>
                                  <p:childTnLst>
                                    <p:animScale>
                                      <p:cBhvr>
                                        <p:cTn id="134" dur="500" fill="hold"/>
                                        <p:tgtEl>
                                          <p:spTgt spid="18"/>
                                        </p:tgtEl>
                                      </p:cBhvr>
                                      <p:by x="110000" y="110000"/>
                                    </p:animScale>
                                  </p:childTnLst>
                                </p:cTn>
                              </p:par>
                              <p:par>
                                <p:cTn id="135" presetID="6" presetClass="emph" presetSubtype="0" accel="30000" decel="26000" autoRev="1" fill="hold" nodeType="withEffect">
                                  <p:stCondLst>
                                    <p:cond delay="1900"/>
                                  </p:stCondLst>
                                  <p:childTnLst>
                                    <p:animScale>
                                      <p:cBhvr>
                                        <p:cTn id="136" dur="500" fill="hold"/>
                                        <p:tgtEl>
                                          <p:spTgt spid="19"/>
                                        </p:tgtEl>
                                      </p:cBhvr>
                                      <p:by x="110000" y="110000"/>
                                    </p:animScale>
                                  </p:childTnLst>
                                </p:cTn>
                              </p:par>
                              <p:par>
                                <p:cTn id="137" presetID="6" presetClass="emph" presetSubtype="0" accel="30000" decel="26000" autoRev="1" fill="hold" nodeType="withEffect">
                                  <p:stCondLst>
                                    <p:cond delay="1900"/>
                                  </p:stCondLst>
                                  <p:childTnLst>
                                    <p:animScale>
                                      <p:cBhvr>
                                        <p:cTn id="138" dur="500" fill="hold"/>
                                        <p:tgtEl>
                                          <p:spTgt spid="20"/>
                                        </p:tgtEl>
                                      </p:cBhvr>
                                      <p:by x="110000" y="110000"/>
                                    </p:animScale>
                                  </p:childTnLst>
                                </p:cTn>
                              </p:par>
                              <p:par>
                                <p:cTn id="139" presetID="6" presetClass="emph" presetSubtype="0" accel="30000" decel="26000" autoRev="1" fill="hold" nodeType="withEffect">
                                  <p:stCondLst>
                                    <p:cond delay="1900"/>
                                  </p:stCondLst>
                                  <p:childTnLst>
                                    <p:animScale>
                                      <p:cBhvr>
                                        <p:cTn id="140" dur="500" fill="hold"/>
                                        <p:tgtEl>
                                          <p:spTgt spid="21"/>
                                        </p:tgtEl>
                                      </p:cBhvr>
                                      <p:by x="110000" y="110000"/>
                                    </p:animScale>
                                  </p:childTnLst>
                                </p:cTn>
                              </p:par>
                              <p:par>
                                <p:cTn id="141" presetID="6" presetClass="emph" presetSubtype="0" accel="30000" decel="26000" autoRev="1" fill="hold" grpId="2" nodeType="withEffect">
                                  <p:stCondLst>
                                    <p:cond delay="1900"/>
                                  </p:stCondLst>
                                  <p:childTnLst>
                                    <p:animScale>
                                      <p:cBhvr>
                                        <p:cTn id="142" dur="500" fill="hold"/>
                                        <p:tgtEl>
                                          <p:spTgt spid="22">
                                            <p:txEl>
                                              <p:charRg st="4294967295" end="4294967295"/>
                                            </p:txEl>
                                          </p:spTgt>
                                        </p:tgtEl>
                                      </p:cBhvr>
                                      <p:by x="110000" y="110000"/>
                                    </p:animScale>
                                  </p:childTnLst>
                                </p:cTn>
                              </p:par>
                              <p:par>
                                <p:cTn id="143" presetID="6" presetClass="emph" presetSubtype="0" accel="30000" decel="26000" autoRev="1" fill="hold" nodeType="withEffect">
                                  <p:stCondLst>
                                    <p:cond delay="1900"/>
                                  </p:stCondLst>
                                  <p:childTnLst>
                                    <p:animScale>
                                      <p:cBhvr>
                                        <p:cTn id="144" dur="500" fill="hold"/>
                                        <p:tgtEl>
                                          <p:spTgt spid="23"/>
                                        </p:tgtEl>
                                      </p:cBhvr>
                                      <p:by x="110000" y="110000"/>
                                    </p:animScale>
                                  </p:childTnLst>
                                </p:cTn>
                              </p:par>
                              <p:par>
                                <p:cTn id="145" presetID="6" presetClass="emph" presetSubtype="0" accel="30000" decel="26000" autoRev="1" fill="hold" nodeType="withEffect">
                                  <p:stCondLst>
                                    <p:cond delay="1900"/>
                                  </p:stCondLst>
                                  <p:childTnLst>
                                    <p:animScale>
                                      <p:cBhvr>
                                        <p:cTn id="146" dur="500" fill="hold"/>
                                        <p:tgtEl>
                                          <p:spTgt spid="24"/>
                                        </p:tgtEl>
                                      </p:cBhvr>
                                      <p:by x="110000" y="110000"/>
                                    </p:animScale>
                                  </p:childTnLst>
                                </p:cTn>
                              </p:par>
                              <p:par>
                                <p:cTn id="147" presetID="6" presetClass="emph" presetSubtype="0" accel="30000" decel="26000" autoRev="1" fill="hold" grpId="2" nodeType="withEffect">
                                  <p:stCondLst>
                                    <p:cond delay="1900"/>
                                  </p:stCondLst>
                                  <p:childTnLst>
                                    <p:animScale>
                                      <p:cBhvr>
                                        <p:cTn id="148" dur="500" fill="hold"/>
                                        <p:tgtEl>
                                          <p:spTgt spid="25">
                                            <p:txEl>
                                              <p:charRg st="4294967295" end="4294967295"/>
                                            </p:txEl>
                                          </p:spTgt>
                                        </p:tgtEl>
                                      </p:cBhvr>
                                      <p:by x="110000" y="110000"/>
                                    </p:animScale>
                                  </p:childTnLst>
                                </p:cTn>
                              </p:par>
                              <p:par>
                                <p:cTn id="149" presetID="6" presetClass="emph" presetSubtype="0" accel="30000" decel="26000" autoRev="1" fill="hold" nodeType="withEffect">
                                  <p:stCondLst>
                                    <p:cond delay="1900"/>
                                  </p:stCondLst>
                                  <p:childTnLst>
                                    <p:animScale>
                                      <p:cBhvr>
                                        <p:cTn id="150" dur="500" fill="hold"/>
                                        <p:tgtEl>
                                          <p:spTgt spid="26"/>
                                        </p:tgtEl>
                                      </p:cBhvr>
                                      <p:by x="110000" y="110000"/>
                                    </p:animScale>
                                  </p:childTnLst>
                                </p:cTn>
                              </p:par>
                              <p:par>
                                <p:cTn id="151" presetID="6" presetClass="emph" presetSubtype="0" accel="30000" decel="26000" autoRev="1" fill="hold" nodeType="withEffect">
                                  <p:stCondLst>
                                    <p:cond delay="1900"/>
                                  </p:stCondLst>
                                  <p:childTnLst>
                                    <p:animScale>
                                      <p:cBhvr>
                                        <p:cTn id="152" dur="500" fill="hold"/>
                                        <p:tgtEl>
                                          <p:spTgt spid="27"/>
                                        </p:tgtEl>
                                      </p:cBhvr>
                                      <p:by x="110000" y="110000"/>
                                    </p:animScale>
                                  </p:childTnLst>
                                </p:cTn>
                              </p:par>
                              <p:par>
                                <p:cTn id="153" presetID="6" presetClass="emph" presetSubtype="0" accel="30000" decel="26000" autoRev="1" fill="hold" nodeType="withEffect">
                                  <p:stCondLst>
                                    <p:cond delay="1900"/>
                                  </p:stCondLst>
                                  <p:childTnLst>
                                    <p:animScale>
                                      <p:cBhvr>
                                        <p:cTn id="154" dur="500" fill="hold"/>
                                        <p:tgtEl>
                                          <p:spTgt spid="2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8" grpId="1" autoUpdateAnimBg="0"/>
      <p:bldP spid="8" grpId="2" autoUpdateAnimBg="0"/>
      <p:bldP spid="15" grpId="0" autoUpdateAnimBg="0"/>
      <p:bldP spid="15" grpId="1" autoUpdateAnimBg="0"/>
      <p:bldP spid="15" grpId="2" autoUpdateAnimBg="0"/>
      <p:bldP spid="22" grpId="0" autoUpdateAnimBg="0"/>
      <p:bldP spid="22" grpId="1" autoUpdateAnimBg="0"/>
      <p:bldP spid="22" grpId="2" autoUpdateAnimBg="0"/>
      <p:bldP spid="25" grpId="0" autoUpdateAnimBg="0"/>
      <p:bldP spid="25" grpId="1" autoUpdateAnimBg="0"/>
      <p:bldP spid="25" grpId="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F80C3A28-6397-4658-8D96-B89F9971AFDA}"/>
              </a:ext>
            </a:extLst>
          </p:cNvPr>
          <p:cNvPicPr>
            <a:picLocks noChangeAspect="1"/>
          </p:cNvPicPr>
          <p:nvPr/>
        </p:nvPicPr>
        <p:blipFill>
          <a:blip r:embed="rId17" cstate="screen">
            <a:extLst>
              <a:ext uri="{28A0092B-C50C-407E-A947-70E740481C1C}">
                <a14:useLocalDpi xmlns:a14="http://schemas.microsoft.com/office/drawing/2010/main" xmlns=""/>
              </a:ext>
            </a:extLst>
          </a:blip>
          <a:stretch>
            <a:fillRect/>
          </a:stretch>
        </p:blipFill>
        <p:spPr>
          <a:xfrm>
            <a:off x="2365940" y="1830279"/>
            <a:ext cx="2206061" cy="2206061"/>
          </a:xfrm>
          <a:prstGeom prst="rect">
            <a:avLst/>
          </a:prstGeom>
        </p:spPr>
      </p:pic>
      <p:pic>
        <p:nvPicPr>
          <p:cNvPr id="7" name="图片 6">
            <a:extLst>
              <a:ext uri="{FF2B5EF4-FFF2-40B4-BE49-F238E27FC236}">
                <a16:creationId xmlns="" xmlns:a16="http://schemas.microsoft.com/office/drawing/2014/main" id="{6420EC88-65D3-4CA8-8B27-B64B73712A3D}"/>
              </a:ext>
            </a:extLst>
          </p:cNvPr>
          <p:cNvPicPr>
            <a:picLocks noChangeAspect="1"/>
          </p:cNvPicPr>
          <p:nvPr/>
        </p:nvPicPr>
        <p:blipFill>
          <a:blip r:embed="rId18" cstate="screen">
            <a:extLst>
              <a:ext uri="{28A0092B-C50C-407E-A947-70E740481C1C}">
                <a14:useLocalDpi xmlns:a14="http://schemas.microsoft.com/office/drawing/2010/main" xmlns=""/>
              </a:ext>
            </a:extLst>
          </a:blip>
          <a:stretch>
            <a:fillRect/>
          </a:stretch>
        </p:blipFill>
        <p:spPr>
          <a:xfrm>
            <a:off x="4488574" y="1911500"/>
            <a:ext cx="2029489" cy="2029489"/>
          </a:xfrm>
          <a:prstGeom prst="rect">
            <a:avLst/>
          </a:prstGeom>
        </p:spPr>
      </p:pic>
      <p:pic>
        <p:nvPicPr>
          <p:cNvPr id="9" name="图片 8">
            <a:extLst>
              <a:ext uri="{FF2B5EF4-FFF2-40B4-BE49-F238E27FC236}">
                <a16:creationId xmlns="" xmlns:a16="http://schemas.microsoft.com/office/drawing/2014/main" id="{E5F80778-27E7-41F5-AB5E-DC01300D5AAC}"/>
              </a:ext>
            </a:extLst>
          </p:cNvPr>
          <p:cNvPicPr>
            <a:picLocks noChangeAspect="1"/>
          </p:cNvPicPr>
          <p:nvPr/>
        </p:nvPicPr>
        <p:blipFill>
          <a:blip r:embed="rId19" cstate="screen">
            <a:extLst>
              <a:ext uri="{28A0092B-C50C-407E-A947-70E740481C1C}">
                <a14:useLocalDpi xmlns:a14="http://schemas.microsoft.com/office/drawing/2010/main" xmlns=""/>
              </a:ext>
            </a:extLst>
          </a:blip>
          <a:stretch>
            <a:fillRect/>
          </a:stretch>
        </p:blipFill>
        <p:spPr>
          <a:xfrm>
            <a:off x="665890" y="1911499"/>
            <a:ext cx="2029488" cy="2029488"/>
          </a:xfrm>
          <a:prstGeom prst="rect">
            <a:avLst/>
          </a:prstGeom>
        </p:spPr>
      </p:pic>
      <p:pic>
        <p:nvPicPr>
          <p:cNvPr id="11" name="图片 10">
            <a:extLst>
              <a:ext uri="{FF2B5EF4-FFF2-40B4-BE49-F238E27FC236}">
                <a16:creationId xmlns="" xmlns:a16="http://schemas.microsoft.com/office/drawing/2014/main" id="{24C86A5B-8113-4F2D-8174-CD45EE0029EA}"/>
              </a:ext>
            </a:extLst>
          </p:cNvPr>
          <p:cNvPicPr>
            <a:picLocks noChangeAspect="1"/>
          </p:cNvPicPr>
          <p:nvPr/>
        </p:nvPicPr>
        <p:blipFill>
          <a:blip r:embed="rId20" cstate="screen">
            <a:extLst>
              <a:ext uri="{28A0092B-C50C-407E-A947-70E740481C1C}">
                <a14:useLocalDpi xmlns:a14="http://schemas.microsoft.com/office/drawing/2010/main" xmlns=""/>
              </a:ext>
            </a:extLst>
          </a:blip>
          <a:stretch>
            <a:fillRect/>
          </a:stretch>
        </p:blipFill>
        <p:spPr>
          <a:xfrm>
            <a:off x="6307663" y="1990594"/>
            <a:ext cx="1796461" cy="1796461"/>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29269"/>
            <a:ext cx="1372492"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
            </p:custDataLst>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PA_库_矩形 10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3"/>
            </p:custDataLst>
          </p:nvPr>
        </p:nvSpPr>
        <p:spPr bwMode="auto">
          <a:xfrm>
            <a:off x="1436526" y="3707057"/>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06" name="PA_库_矩形 10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4"/>
            </p:custDataLst>
          </p:nvPr>
        </p:nvSpPr>
        <p:spPr>
          <a:xfrm>
            <a:off x="476153" y="4026408"/>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07" name="PA_库_直接连接符 106"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5"/>
            </p:custDataLst>
          </p:nvPr>
        </p:nvCxnSpPr>
        <p:spPr>
          <a:xfrm>
            <a:off x="1848059" y="4079713"/>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08" name="PA_库_矩形 10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6"/>
            </p:custDataLst>
          </p:nvPr>
        </p:nvSpPr>
        <p:spPr bwMode="auto">
          <a:xfrm>
            <a:off x="3258822" y="1016038"/>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09" name="PA_库_矩形 108"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7"/>
            </p:custDataLst>
          </p:nvPr>
        </p:nvSpPr>
        <p:spPr>
          <a:xfrm>
            <a:off x="2298450" y="1335389"/>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0" name="PA_库_直接连接符 109"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8"/>
            </p:custDataLst>
          </p:nvPr>
        </p:nvCxnSpPr>
        <p:spPr>
          <a:xfrm>
            <a:off x="3670355" y="138869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1" name="PA_库_矩形 110"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9"/>
            </p:custDataLst>
          </p:nvPr>
        </p:nvSpPr>
        <p:spPr bwMode="auto">
          <a:xfrm>
            <a:off x="4982371" y="3713846"/>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12" name="PA_库_矩形 111"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0"/>
            </p:custDataLst>
          </p:nvPr>
        </p:nvSpPr>
        <p:spPr>
          <a:xfrm>
            <a:off x="4021997" y="4033197"/>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3" name="PA_库_直接连接符 112"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11"/>
            </p:custDataLst>
          </p:nvPr>
        </p:nvCxnSpPr>
        <p:spPr>
          <a:xfrm>
            <a:off x="5393904" y="4086502"/>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4" name="PA_库_矩形 113"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2"/>
            </p:custDataLst>
          </p:nvPr>
        </p:nvSpPr>
        <p:spPr bwMode="auto">
          <a:xfrm>
            <a:off x="6630794" y="1016038"/>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15" name="PA_库_矩形 11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3"/>
            </p:custDataLst>
          </p:nvPr>
        </p:nvSpPr>
        <p:spPr>
          <a:xfrm>
            <a:off x="5670422" y="1335389"/>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6" name="PA_库_直接连接符 11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14"/>
            </p:custDataLst>
          </p:nvPr>
        </p:nvCxnSpPr>
        <p:spPr>
          <a:xfrm>
            <a:off x="7042327" y="138869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12</a:t>
            </a:fld>
            <a:endParaRPr lang="zh-CN" altLang="en-US"/>
          </a:p>
        </p:txBody>
      </p:sp>
    </p:spTree>
    <p:extLst>
      <p:ext uri="{BB962C8B-B14F-4D97-AF65-F5344CB8AC3E}">
        <p14:creationId xmlns:p14="http://schemas.microsoft.com/office/powerpoint/2010/main" xmlns="" val="8194038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69">
                                            <p:txEl>
                                              <p:charRg st="4294967295" end="4294967295"/>
                                            </p:txEl>
                                          </p:spTgt>
                                        </p:tgtEl>
                                        <p:attrNameLst>
                                          <p:attrName>style.visibility</p:attrName>
                                        </p:attrNameLst>
                                      </p:cBhvr>
                                      <p:to>
                                        <p:strVal val="visible"/>
                                      </p:to>
                                    </p:set>
                                    <p:animEffect transition="in" filter="wipe(left)">
                                      <p:cBhvr>
                                        <p:cTn id="7" dur="1000"/>
                                        <p:tgtEl>
                                          <p:spTgt spid="69">
                                            <p:txEl>
                                              <p:charRg st="4294967295" end="4294967295"/>
                                            </p:txEl>
                                          </p:spTgt>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72">
                                            <p:txEl>
                                              <p:charRg st="4294967295" end="4294967295"/>
                                            </p:txEl>
                                          </p:spTgt>
                                        </p:tgtEl>
                                        <p:attrNameLst>
                                          <p:attrName>style.visibility</p:attrName>
                                        </p:attrNameLst>
                                      </p:cBhvr>
                                      <p:to>
                                        <p:strVal val="visible"/>
                                      </p:to>
                                    </p:set>
                                    <p:animEffect transition="in" filter="wipe(left)">
                                      <p:cBhvr>
                                        <p:cTn id="10" dur="1000"/>
                                        <p:tgtEl>
                                          <p:spTgt spid="72">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08"/>
                                        </p:tgtEl>
                                        <p:attrNameLst>
                                          <p:attrName>style.visibility</p:attrName>
                                        </p:attrNameLst>
                                      </p:cBhvr>
                                      <p:to>
                                        <p:strVal val="visible"/>
                                      </p:to>
                                    </p:set>
                                    <p:animEffect transition="in" filter="wipe(left)">
                                      <p:cBhvr>
                                        <p:cTn id="13" dur="1000"/>
                                        <p:tgtEl>
                                          <p:spTgt spid="108"/>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09"/>
                                        </p:tgtEl>
                                        <p:attrNameLst>
                                          <p:attrName>style.visibility</p:attrName>
                                        </p:attrNameLst>
                                      </p:cBhvr>
                                      <p:to>
                                        <p:strVal val="visible"/>
                                      </p:to>
                                    </p:set>
                                    <p:animEffect transition="in" filter="wipe(left)">
                                      <p:cBhvr>
                                        <p:cTn id="16" dur="1000"/>
                                        <p:tgtEl>
                                          <p:spTgt spid="109"/>
                                        </p:tgtEl>
                                      </p:cBhvr>
                                    </p:animEffect>
                                  </p:childTnLst>
                                </p:cTn>
                              </p:par>
                              <p:par>
                                <p:cTn id="17" presetID="22" presetClass="entr" presetSubtype="8" fill="hold" nodeType="withEffect">
                                  <p:stCondLst>
                                    <p:cond delay="25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1000"/>
                                        <p:tgtEl>
                                          <p:spTgt spid="110"/>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1000"/>
                                        <p:tgtEl>
                                          <p:spTgt spid="114"/>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15"/>
                                        </p:tgtEl>
                                        <p:attrNameLst>
                                          <p:attrName>style.visibility</p:attrName>
                                        </p:attrNameLst>
                                      </p:cBhvr>
                                      <p:to>
                                        <p:strVal val="visible"/>
                                      </p:to>
                                    </p:set>
                                    <p:animEffect transition="in" filter="wipe(left)">
                                      <p:cBhvr>
                                        <p:cTn id="25" dur="1000"/>
                                        <p:tgtEl>
                                          <p:spTgt spid="115"/>
                                        </p:tgtEl>
                                      </p:cBhvr>
                                    </p:animEffect>
                                  </p:childTnLst>
                                </p:cTn>
                              </p:par>
                              <p:par>
                                <p:cTn id="26" presetID="22" presetClass="entr" presetSubtype="8" fill="hold" nodeType="withEffect">
                                  <p:stCondLst>
                                    <p:cond delay="250"/>
                                  </p:stCondLst>
                                  <p:childTnLst>
                                    <p:set>
                                      <p:cBhvr>
                                        <p:cTn id="27" dur="1" fill="hold">
                                          <p:stCondLst>
                                            <p:cond delay="0"/>
                                          </p:stCondLst>
                                        </p:cTn>
                                        <p:tgtEl>
                                          <p:spTgt spid="116"/>
                                        </p:tgtEl>
                                        <p:attrNameLst>
                                          <p:attrName>style.visibility</p:attrName>
                                        </p:attrNameLst>
                                      </p:cBhvr>
                                      <p:to>
                                        <p:strVal val="visible"/>
                                      </p:to>
                                    </p:set>
                                    <p:animEffect transition="in" filter="wipe(left)">
                                      <p:cBhvr>
                                        <p:cTn id="28" dur="1000"/>
                                        <p:tgtEl>
                                          <p:spTgt spid="116"/>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105"/>
                                        </p:tgtEl>
                                        <p:attrNameLst>
                                          <p:attrName>style.visibility</p:attrName>
                                        </p:attrNameLst>
                                      </p:cBhvr>
                                      <p:to>
                                        <p:strVal val="visible"/>
                                      </p:to>
                                    </p:set>
                                    <p:animEffect transition="in" filter="wipe(left)">
                                      <p:cBhvr>
                                        <p:cTn id="31" dur="1000"/>
                                        <p:tgtEl>
                                          <p:spTgt spid="105"/>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06"/>
                                        </p:tgtEl>
                                        <p:attrNameLst>
                                          <p:attrName>style.visibility</p:attrName>
                                        </p:attrNameLst>
                                      </p:cBhvr>
                                      <p:to>
                                        <p:strVal val="visible"/>
                                      </p:to>
                                    </p:set>
                                    <p:animEffect transition="in" filter="wipe(left)">
                                      <p:cBhvr>
                                        <p:cTn id="34" dur="1000"/>
                                        <p:tgtEl>
                                          <p:spTgt spid="106"/>
                                        </p:tgtEl>
                                      </p:cBhvr>
                                    </p:animEffect>
                                  </p:childTnLst>
                                </p:cTn>
                              </p:par>
                              <p:par>
                                <p:cTn id="35" presetID="22" presetClass="entr" presetSubtype="8" fill="hold" nodeType="withEffect">
                                  <p:stCondLst>
                                    <p:cond delay="250"/>
                                  </p:stCondLst>
                                  <p:childTnLst>
                                    <p:set>
                                      <p:cBhvr>
                                        <p:cTn id="36" dur="1" fill="hold">
                                          <p:stCondLst>
                                            <p:cond delay="0"/>
                                          </p:stCondLst>
                                        </p:cTn>
                                        <p:tgtEl>
                                          <p:spTgt spid="107"/>
                                        </p:tgtEl>
                                        <p:attrNameLst>
                                          <p:attrName>style.visibility</p:attrName>
                                        </p:attrNameLst>
                                      </p:cBhvr>
                                      <p:to>
                                        <p:strVal val="visible"/>
                                      </p:to>
                                    </p:set>
                                    <p:animEffect transition="in" filter="wipe(left)">
                                      <p:cBhvr>
                                        <p:cTn id="37" dur="1000"/>
                                        <p:tgtEl>
                                          <p:spTgt spid="107"/>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111"/>
                                        </p:tgtEl>
                                        <p:attrNameLst>
                                          <p:attrName>style.visibility</p:attrName>
                                        </p:attrNameLst>
                                      </p:cBhvr>
                                      <p:to>
                                        <p:strVal val="visible"/>
                                      </p:to>
                                    </p:set>
                                    <p:animEffect transition="in" filter="wipe(left)">
                                      <p:cBhvr>
                                        <p:cTn id="40" dur="1000"/>
                                        <p:tgtEl>
                                          <p:spTgt spid="111"/>
                                        </p:tgtEl>
                                      </p:cBhvr>
                                    </p:animEffect>
                                  </p:childTnLst>
                                </p:cTn>
                              </p:par>
                              <p:par>
                                <p:cTn id="41" presetID="22" presetClass="entr" presetSubtype="8" fill="hold" grpId="0" nodeType="withEffect">
                                  <p:stCondLst>
                                    <p:cond delay="250"/>
                                  </p:stCondLst>
                                  <p:childTnLst>
                                    <p:set>
                                      <p:cBhvr>
                                        <p:cTn id="42" dur="1" fill="hold">
                                          <p:stCondLst>
                                            <p:cond delay="0"/>
                                          </p:stCondLst>
                                        </p:cTn>
                                        <p:tgtEl>
                                          <p:spTgt spid="112"/>
                                        </p:tgtEl>
                                        <p:attrNameLst>
                                          <p:attrName>style.visibility</p:attrName>
                                        </p:attrNameLst>
                                      </p:cBhvr>
                                      <p:to>
                                        <p:strVal val="visible"/>
                                      </p:to>
                                    </p:set>
                                    <p:animEffect transition="in" filter="wipe(left)">
                                      <p:cBhvr>
                                        <p:cTn id="43" dur="1000"/>
                                        <p:tgtEl>
                                          <p:spTgt spid="112"/>
                                        </p:tgtEl>
                                      </p:cBhvr>
                                    </p:animEffect>
                                  </p:childTnLst>
                                </p:cTn>
                              </p:par>
                              <p:par>
                                <p:cTn id="44" presetID="22" presetClass="entr" presetSubtype="8" fill="hold" nodeType="withEffect">
                                  <p:stCondLst>
                                    <p:cond delay="250"/>
                                  </p:stCondLst>
                                  <p:childTnLst>
                                    <p:set>
                                      <p:cBhvr>
                                        <p:cTn id="45" dur="1" fill="hold">
                                          <p:stCondLst>
                                            <p:cond delay="0"/>
                                          </p:stCondLst>
                                        </p:cTn>
                                        <p:tgtEl>
                                          <p:spTgt spid="113"/>
                                        </p:tgtEl>
                                        <p:attrNameLst>
                                          <p:attrName>style.visibility</p:attrName>
                                        </p:attrNameLst>
                                      </p:cBhvr>
                                      <p:to>
                                        <p:strVal val="visible"/>
                                      </p:to>
                                    </p:set>
                                    <p:animEffect transition="in" filter="wipe(left)">
                                      <p:cBhvr>
                                        <p:cTn id="46" dur="10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utoUpdateAnimBg="0"/>
      <p:bldP spid="72" grpId="0" autoUpdateAnimBg="0"/>
      <p:bldP spid="105" grpId="0" autoUpdateAnimBg="0"/>
      <p:bldP spid="106" grpId="0" autoUpdateAnimBg="0"/>
      <p:bldP spid="108" grpId="0" autoUpdateAnimBg="0"/>
      <p:bldP spid="109" grpId="0" autoUpdateAnimBg="0"/>
      <p:bldP spid="111" grpId="0" autoUpdateAnimBg="0"/>
      <p:bldP spid="112" grpId="0" autoUpdateAnimBg="0"/>
      <p:bldP spid="114" grpId="0" autoUpdateAnimBg="0"/>
      <p:bldP spid="11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5" name="任意多边形: 形状 14">
            <a:extLst>
              <a:ext uri="{FF2B5EF4-FFF2-40B4-BE49-F238E27FC236}">
                <a16:creationId xmlns="" xmlns:a16="http://schemas.microsoft.com/office/drawing/2014/main" id="{E3F96E28-664B-421D-B764-770446752C01}"/>
              </a:ext>
            </a:extLst>
          </p:cNvPr>
          <p:cNvSpPr/>
          <p:nvPr/>
        </p:nvSpPr>
        <p:spPr>
          <a:xfrm>
            <a:off x="1112038" y="1387000"/>
            <a:ext cx="2779982" cy="2779982"/>
          </a:xfrm>
          <a:custGeom>
            <a:avLst/>
            <a:gdLst>
              <a:gd name="connsiteX0" fmla="*/ 1389991 w 2779982"/>
              <a:gd name="connsiteY0" fmla="*/ 0 h 2779982"/>
              <a:gd name="connsiteX1" fmla="*/ 2593759 w 2779982"/>
              <a:gd name="connsiteY1" fmla="*/ 694995 h 2779982"/>
              <a:gd name="connsiteX2" fmla="*/ 2593759 w 2779982"/>
              <a:gd name="connsiteY2" fmla="*/ 2084986 h 2779982"/>
              <a:gd name="connsiteX3" fmla="*/ 1389991 w 2779982"/>
              <a:gd name="connsiteY3" fmla="*/ 1389991 h 2779982"/>
              <a:gd name="connsiteX4" fmla="*/ 1389991 w 2779982"/>
              <a:gd name="connsiteY4" fmla="*/ 0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1389991" y="0"/>
                </a:moveTo>
                <a:cubicBezTo>
                  <a:pt x="1886587" y="0"/>
                  <a:pt x="2345461" y="264931"/>
                  <a:pt x="2593759" y="694995"/>
                </a:cubicBezTo>
                <a:cubicBezTo>
                  <a:pt x="2842057" y="1125060"/>
                  <a:pt x="2842057" y="1654921"/>
                  <a:pt x="2593759" y="2084986"/>
                </a:cubicBezTo>
                <a:lnTo>
                  <a:pt x="1389991" y="1389991"/>
                </a:lnTo>
                <a:lnTo>
                  <a:pt x="1389991" y="0"/>
                </a:lnTo>
                <a:close/>
              </a:path>
            </a:pathLst>
          </a:custGeom>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59710" tIns="561233" rIns="373584" bIns="1388609" numCol="1" spcCol="1270" anchor="ctr" anchorCtr="0">
            <a:noAutofit/>
          </a:bodyPr>
          <a:lstStyle/>
          <a:p>
            <a:pPr marL="0" lvl="0" indent="0" algn="ctr" defTabSz="1689100">
              <a:lnSpc>
                <a:spcPct val="90000"/>
              </a:lnSpc>
              <a:spcBef>
                <a:spcPct val="0"/>
              </a:spcBef>
              <a:spcAft>
                <a:spcPct val="35000"/>
              </a:spcAft>
              <a:buNone/>
            </a:pPr>
            <a:r>
              <a:rPr lang="en-US" altLang="zh-CN" sz="3800" kern="1200"/>
              <a:t>33%</a:t>
            </a:r>
            <a:endParaRPr lang="zh-CN" altLang="en-US" sz="3800" kern="1200"/>
          </a:p>
        </p:txBody>
      </p:sp>
      <p:sp>
        <p:nvSpPr>
          <p:cNvPr id="16" name="任意多边形: 形状 15">
            <a:extLst>
              <a:ext uri="{FF2B5EF4-FFF2-40B4-BE49-F238E27FC236}">
                <a16:creationId xmlns="" xmlns:a16="http://schemas.microsoft.com/office/drawing/2014/main" id="{3AECD1FF-31B8-44EA-9222-40C7A8588D24}"/>
              </a:ext>
            </a:extLst>
          </p:cNvPr>
          <p:cNvSpPr/>
          <p:nvPr/>
        </p:nvSpPr>
        <p:spPr>
          <a:xfrm>
            <a:off x="968737" y="1469739"/>
            <a:ext cx="2779982" cy="2779982"/>
          </a:xfrm>
          <a:custGeom>
            <a:avLst/>
            <a:gdLst>
              <a:gd name="connsiteX0" fmla="*/ 2593759 w 2779982"/>
              <a:gd name="connsiteY0" fmla="*/ 2084987 h 2779982"/>
              <a:gd name="connsiteX1" fmla="*/ 1389991 w 2779982"/>
              <a:gd name="connsiteY1" fmla="*/ 2779983 h 2779982"/>
              <a:gd name="connsiteX2" fmla="*/ 186223 w 2779982"/>
              <a:gd name="connsiteY2" fmla="*/ 2084988 h 2779982"/>
              <a:gd name="connsiteX3" fmla="*/ 1389991 w 2779982"/>
              <a:gd name="connsiteY3" fmla="*/ 1389991 h 2779982"/>
              <a:gd name="connsiteX4" fmla="*/ 2593759 w 2779982"/>
              <a:gd name="connsiteY4" fmla="*/ 2084987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2593759" y="2084987"/>
                </a:moveTo>
                <a:cubicBezTo>
                  <a:pt x="2345461" y="2515052"/>
                  <a:pt x="1886587" y="2779983"/>
                  <a:pt x="1389991" y="2779983"/>
                </a:cubicBezTo>
                <a:cubicBezTo>
                  <a:pt x="893395" y="2779983"/>
                  <a:pt x="434521" y="2515052"/>
                  <a:pt x="186223" y="2084988"/>
                </a:cubicBezTo>
                <a:lnTo>
                  <a:pt x="1389991" y="1389991"/>
                </a:lnTo>
                <a:lnTo>
                  <a:pt x="2593759" y="2084987"/>
                </a:lnTo>
                <a:close/>
              </a:path>
            </a:pathLst>
          </a:custGeom>
          <a:solidFill>
            <a:srgbClr val="F8B62B"/>
          </a:solidFill>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9445" tIns="1802296" rIns="809446" bIns="213736" numCol="1" spcCol="1270" anchor="ctr" anchorCtr="0">
            <a:noAutofit/>
          </a:bodyPr>
          <a:lstStyle/>
          <a:p>
            <a:pPr marL="0" lvl="0" indent="0" algn="ctr" defTabSz="1689100">
              <a:lnSpc>
                <a:spcPct val="90000"/>
              </a:lnSpc>
              <a:spcBef>
                <a:spcPct val="0"/>
              </a:spcBef>
              <a:spcAft>
                <a:spcPct val="35000"/>
              </a:spcAft>
              <a:buNone/>
            </a:pPr>
            <a:r>
              <a:rPr lang="en-US" altLang="zh-CN" sz="3800" kern="1200" dirty="0"/>
              <a:t>33%</a:t>
            </a:r>
            <a:endParaRPr lang="zh-CN" altLang="en-US" sz="3800" kern="1200" dirty="0"/>
          </a:p>
        </p:txBody>
      </p:sp>
      <p:sp>
        <p:nvSpPr>
          <p:cNvPr id="17" name="任意多边形: 形状 16">
            <a:extLst>
              <a:ext uri="{FF2B5EF4-FFF2-40B4-BE49-F238E27FC236}">
                <a16:creationId xmlns="" xmlns:a16="http://schemas.microsoft.com/office/drawing/2014/main" id="{76EFFAAD-B5A0-4AD9-B547-8757A2ED194B}"/>
              </a:ext>
            </a:extLst>
          </p:cNvPr>
          <p:cNvSpPr/>
          <p:nvPr/>
        </p:nvSpPr>
        <p:spPr>
          <a:xfrm>
            <a:off x="968737" y="1469739"/>
            <a:ext cx="2779982" cy="2779982"/>
          </a:xfrm>
          <a:custGeom>
            <a:avLst/>
            <a:gdLst>
              <a:gd name="connsiteX0" fmla="*/ 186223 w 2779982"/>
              <a:gd name="connsiteY0" fmla="*/ 2084987 h 2779982"/>
              <a:gd name="connsiteX1" fmla="*/ 186223 w 2779982"/>
              <a:gd name="connsiteY1" fmla="*/ 694996 h 2779982"/>
              <a:gd name="connsiteX2" fmla="*/ 1389991 w 2779982"/>
              <a:gd name="connsiteY2" fmla="*/ 0 h 2779982"/>
              <a:gd name="connsiteX3" fmla="*/ 1389991 w 2779982"/>
              <a:gd name="connsiteY3" fmla="*/ 1389991 h 2779982"/>
              <a:gd name="connsiteX4" fmla="*/ 186223 w 2779982"/>
              <a:gd name="connsiteY4" fmla="*/ 2084987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186223" y="2084987"/>
                </a:moveTo>
                <a:cubicBezTo>
                  <a:pt x="-62075" y="1654922"/>
                  <a:pt x="-62075" y="1125061"/>
                  <a:pt x="186223" y="694996"/>
                </a:cubicBezTo>
                <a:cubicBezTo>
                  <a:pt x="434521" y="264931"/>
                  <a:pt x="893395" y="0"/>
                  <a:pt x="1389991" y="0"/>
                </a:cubicBezTo>
                <a:lnTo>
                  <a:pt x="1389991" y="1389991"/>
                </a:lnTo>
                <a:lnTo>
                  <a:pt x="186223" y="2084987"/>
                </a:lnTo>
                <a:close/>
              </a:path>
            </a:pathLst>
          </a:custGeom>
          <a:solidFill>
            <a:srgbClr val="34F0BA"/>
          </a:solidFill>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46115" tIns="594328" rIns="1587179" bIns="1355514" numCol="1" spcCol="1270" anchor="ctr" anchorCtr="0">
            <a:noAutofit/>
          </a:bodyPr>
          <a:lstStyle/>
          <a:p>
            <a:pPr marL="0" lvl="0" indent="0" algn="ctr" defTabSz="1689100">
              <a:lnSpc>
                <a:spcPct val="90000"/>
              </a:lnSpc>
              <a:spcBef>
                <a:spcPct val="0"/>
              </a:spcBef>
              <a:spcAft>
                <a:spcPct val="35000"/>
              </a:spcAft>
              <a:buNone/>
            </a:pPr>
            <a:r>
              <a:rPr lang="en-US" altLang="zh-CN" sz="3800" kern="1200" dirty="0"/>
              <a:t>33%</a:t>
            </a:r>
            <a:endParaRPr lang="zh-CN" altLang="en-US" sz="3800" kern="1200" dirty="0"/>
          </a:p>
        </p:txBody>
      </p:sp>
      <p:sp>
        <p:nvSpPr>
          <p:cNvPr id="18" name="PA_库_矩形 1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A14CCA5-DB0D-4EFC-8ABC-CFC1E9EDDA64}"/>
              </a:ext>
            </a:extLst>
          </p:cNvPr>
          <p:cNvSpPr/>
          <p:nvPr>
            <p:custDataLst>
              <p:tags r:id="rId1"/>
            </p:custDataLst>
          </p:nvPr>
        </p:nvSpPr>
        <p:spPr>
          <a:xfrm>
            <a:off x="4232144" y="1978490"/>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PA_库_矩形 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6478D70-70EB-4881-A1E4-B286AAD37776}"/>
              </a:ext>
            </a:extLst>
          </p:cNvPr>
          <p:cNvSpPr/>
          <p:nvPr>
            <p:custDataLst>
              <p:tags r:id="rId2"/>
            </p:custDataLst>
          </p:nvPr>
        </p:nvSpPr>
        <p:spPr>
          <a:xfrm>
            <a:off x="4270244" y="2601508"/>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20" name="PA_库_矩形 1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D23179A7-014F-4010-9D48-83C2E95DCCB9}"/>
              </a:ext>
            </a:extLst>
          </p:cNvPr>
          <p:cNvSpPr/>
          <p:nvPr>
            <p:custDataLst>
              <p:tags r:id="rId3"/>
            </p:custDataLst>
          </p:nvPr>
        </p:nvSpPr>
        <p:spPr>
          <a:xfrm>
            <a:off x="4292940" y="2832917"/>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xmlns="" val="194910775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000"/>
                                        <p:tgtEl>
                                          <p:spTgt spid="1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1000"/>
                                        <p:tgtEl>
                                          <p:spTgt spid="19"/>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20"/>
                                        </p:tgtEl>
                                        <p:attrNameLst>
                                          <p:attrName>style.visibility</p:attrName>
                                        </p:attrNameLst>
                                      </p:cBhvr>
                                      <p:to>
                                        <p:strVal val="visible"/>
                                      </p:to>
                                    </p:set>
                                    <p:animEffect transition="in" filter="wipe(left)">
                                      <p:cBhvr>
                                        <p:cTn id="1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utoUpdateAnimBg="0"/>
      <p:bldP spid="19" grpId="0" autoUpdateAnimBg="0"/>
      <p:bldP spid="20"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组合 58">
            <a:extLst>
              <a:ext uri="{FF2B5EF4-FFF2-40B4-BE49-F238E27FC236}">
                <a16:creationId xmlns="" xmlns:a16="http://schemas.microsoft.com/office/drawing/2014/main" id="{9B3A92C6-3E7D-4F23-95D7-5C2E0386E962}"/>
              </a:ext>
            </a:extLst>
          </p:cNvPr>
          <p:cNvGrpSpPr/>
          <p:nvPr/>
        </p:nvGrpSpPr>
        <p:grpSpPr>
          <a:xfrm>
            <a:off x="-74542" y="190602"/>
            <a:ext cx="9958634" cy="4752875"/>
            <a:chOff x="-74542" y="190601"/>
            <a:chExt cx="9958634" cy="4752875"/>
          </a:xfrm>
        </p:grpSpPr>
        <p:pic>
          <p:nvPicPr>
            <p:cNvPr id="60" name="图片 59">
              <a:extLst>
                <a:ext uri="{FF2B5EF4-FFF2-40B4-BE49-F238E27FC236}">
                  <a16:creationId xmlns="" xmlns:a16="http://schemas.microsoft.com/office/drawing/2014/main" id="{5F50D793-DD0F-4DB2-998E-C5FA03624ACF}"/>
                </a:ext>
              </a:extLst>
            </p:cNvPr>
            <p:cNvPicPr>
              <a:picLocks noChangeAspect="1"/>
            </p:cNvPicPr>
            <p:nvPr/>
          </p:nvPicPr>
          <p:blipFill>
            <a:blip r:embed="rId7"/>
            <a:stretch>
              <a:fillRect/>
            </a:stretch>
          </p:blipFill>
          <p:spPr>
            <a:xfrm>
              <a:off x="179962" y="200024"/>
              <a:ext cx="8784076" cy="4743452"/>
            </a:xfrm>
            <a:prstGeom prst="rect">
              <a:avLst/>
            </a:prstGeom>
          </p:spPr>
        </p:pic>
        <p:pic>
          <p:nvPicPr>
            <p:cNvPr id="61" name="图片 60">
              <a:extLst>
                <a:ext uri="{FF2B5EF4-FFF2-40B4-BE49-F238E27FC236}">
                  <a16:creationId xmlns="" xmlns:a16="http://schemas.microsoft.com/office/drawing/2014/main" id="{3E803D8D-15DF-4415-98FF-B71E3937253C}"/>
                </a:ext>
              </a:extLst>
            </p:cNvPr>
            <p:cNvPicPr>
              <a:picLocks noChangeAspect="1"/>
            </p:cNvPicPr>
            <p:nvPr/>
          </p:nvPicPr>
          <p:blipFill>
            <a:blip r:embed="rId8"/>
            <a:stretch>
              <a:fillRect/>
            </a:stretch>
          </p:blipFill>
          <p:spPr>
            <a:xfrm>
              <a:off x="-74542" y="1159070"/>
              <a:ext cx="4525469" cy="3192026"/>
            </a:xfrm>
            <a:prstGeom prst="rect">
              <a:avLst/>
            </a:prstGeom>
          </p:spPr>
        </p:pic>
        <p:pic>
          <p:nvPicPr>
            <p:cNvPr id="62" name="图片 61">
              <a:extLst>
                <a:ext uri="{FF2B5EF4-FFF2-40B4-BE49-F238E27FC236}">
                  <a16:creationId xmlns="" xmlns:a16="http://schemas.microsoft.com/office/drawing/2014/main" id="{C7C5B05E-2E5F-4A50-AE32-12865A58D207}"/>
                </a:ext>
              </a:extLst>
            </p:cNvPr>
            <p:cNvPicPr>
              <a:picLocks noChangeAspect="1"/>
            </p:cNvPicPr>
            <p:nvPr/>
          </p:nvPicPr>
          <p:blipFill>
            <a:blip r:embed="rId9"/>
            <a:stretch>
              <a:fillRect/>
            </a:stretch>
          </p:blipFill>
          <p:spPr>
            <a:xfrm>
              <a:off x="7457002" y="190601"/>
              <a:ext cx="2427090" cy="1545272"/>
            </a:xfrm>
            <a:prstGeom prst="rect">
              <a:avLst/>
            </a:prstGeom>
          </p:spPr>
        </p:pic>
      </p:grpSp>
      <p:sp>
        <p:nvSpPr>
          <p:cNvPr id="22" name="PA_库_矩形 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
            </p:custDataLst>
          </p:nvPr>
        </p:nvSpPr>
        <p:spPr>
          <a:xfrm>
            <a:off x="4654974" y="2487044"/>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PA_库_矩形 2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2"/>
            </p:custDataLst>
          </p:nvPr>
        </p:nvSpPr>
        <p:spPr>
          <a:xfrm>
            <a:off x="4715770" y="1785193"/>
            <a:ext cx="2031325" cy="757130"/>
          </a:xfrm>
          <a:prstGeom prst="rect">
            <a:avLst/>
          </a:prstGeom>
          <a:solidFill>
            <a:schemeClr val="accent1"/>
          </a:solidFill>
        </p:spPr>
        <p:txBody>
          <a:bodyPr wrap="none">
            <a:spAutoFit/>
          </a:bodyPr>
          <a:lstStyle/>
          <a:p>
            <a:pPr lvl="0" fontAlgn="base">
              <a:lnSpc>
                <a:spcPct val="120000"/>
              </a:lnSpc>
              <a:spcBef>
                <a:spcPct val="0"/>
              </a:spcBef>
              <a:spcAft>
                <a:spcPct val="0"/>
              </a:spcAft>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项目介绍</a:t>
            </a:r>
            <a:endParaRPr lang="en-US" altLang="zh-CN"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PA_库_矩形 2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a:off x="4693074" y="3110062"/>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1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2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21" name="直接连接符 2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9"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30"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58" name="PA_库_矩形 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4715770" y="3341471"/>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xmlns="" val="280251269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1000"/>
                                        <p:tgtEl>
                                          <p:spTgt spid="22"/>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23">
                                            <p:txEl>
                                              <p:charRg st="4294967295" end="4294967295"/>
                                            </p:txEl>
                                          </p:spTgt>
                                        </p:tgtEl>
                                        <p:attrNameLst>
                                          <p:attrName>style.visibility</p:attrName>
                                        </p:attrNameLst>
                                      </p:cBhvr>
                                      <p:to>
                                        <p:strVal val="visible"/>
                                      </p:to>
                                    </p:set>
                                    <p:animEffect transition="in" filter="wipe(left)">
                                      <p:cBhvr>
                                        <p:cTn id="10" dur="1000"/>
                                        <p:tgtEl>
                                          <p:spTgt spid="23">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1000"/>
                                        <p:tgtEl>
                                          <p:spTgt spid="24"/>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8"/>
                                        </p:tgtEl>
                                        <p:attrNameLst>
                                          <p:attrName>style.visibility</p:attrName>
                                        </p:attrNameLst>
                                      </p:cBhvr>
                                      <p:to>
                                        <p:strVal val="visible"/>
                                      </p:to>
                                    </p:set>
                                    <p:animEffect transition="in" filter="wipe(left)">
                                      <p:cBhvr>
                                        <p:cTn id="16"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utoUpdateAnimBg="0"/>
      <p:bldP spid="23" grpId="0" autoUpdateAnimBg="0"/>
      <p:bldP spid="24" grpId="0" autoUpdateAnimBg="0"/>
      <p:bldP spid="5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2EF5DE4B-991F-4DF0-A579-15774481CA31}"/>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1939528" y="7303"/>
            <a:ext cx="5143500" cy="5143500"/>
          </a:xfrm>
          <a:prstGeom prst="rect">
            <a:avLst/>
          </a:prstGeom>
        </p:spPr>
      </p:pic>
      <p:sp>
        <p:nvSpPr>
          <p:cNvPr id="3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4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1" name="直接连接符 4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8"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4" name="PA_库_矩形 4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
            </p:custDataLst>
          </p:nvPr>
        </p:nvSpPr>
        <p:spPr>
          <a:xfrm>
            <a:off x="390398" y="3313647"/>
            <a:ext cx="2713177" cy="1061829"/>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
        <p:nvSpPr>
          <p:cNvPr id="4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1687802" y="2975092"/>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56" name="PA_库_直接连接符 5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2829058" y="334302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3" name="PA_库_矩形 6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6174152" y="1700303"/>
            <a:ext cx="2713177" cy="1061829"/>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a:t>
            </a:r>
            <a:endParaRPr lang="zh-CN" altLang="en-US" sz="1050" kern="0"/>
          </a:p>
        </p:txBody>
      </p:sp>
      <p:sp>
        <p:nvSpPr>
          <p:cNvPr id="6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6153498" y="137160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65" name="PA_库_直接连接符 6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6254577" y="1729678"/>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85907727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1000"/>
                                        <p:tgtEl>
                                          <p:spTgt spid="4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45"/>
                                        </p:tgtEl>
                                        <p:attrNameLst>
                                          <p:attrName>style.visibility</p:attrName>
                                        </p:attrNameLst>
                                      </p:cBhvr>
                                      <p:to>
                                        <p:strVal val="visible"/>
                                      </p:to>
                                    </p:set>
                                    <p:animEffect transition="in" filter="wipe(left)">
                                      <p:cBhvr>
                                        <p:cTn id="10" dur="1000"/>
                                        <p:tgtEl>
                                          <p:spTgt spid="45"/>
                                        </p:tgtEl>
                                      </p:cBhvr>
                                    </p:animEffect>
                                  </p:childTnLst>
                                </p:cTn>
                              </p:par>
                              <p:par>
                                <p:cTn id="11" presetID="22" presetClass="entr" presetSubtype="8" fill="hold" nodeType="withEffect">
                                  <p:stCondLst>
                                    <p:cond delay="250"/>
                                  </p:stCondLst>
                                  <p:childTnLst>
                                    <p:set>
                                      <p:cBhvr>
                                        <p:cTn id="12" dur="1" fill="hold">
                                          <p:stCondLst>
                                            <p:cond delay="0"/>
                                          </p:stCondLst>
                                        </p:cTn>
                                        <p:tgtEl>
                                          <p:spTgt spid="56"/>
                                        </p:tgtEl>
                                        <p:attrNameLst>
                                          <p:attrName>style.visibility</p:attrName>
                                        </p:attrNameLst>
                                      </p:cBhvr>
                                      <p:to>
                                        <p:strVal val="visible"/>
                                      </p:to>
                                    </p:set>
                                    <p:animEffect transition="in" filter="wipe(left)">
                                      <p:cBhvr>
                                        <p:cTn id="13" dur="1000"/>
                                        <p:tgtEl>
                                          <p:spTgt spid="56"/>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1000"/>
                                        <p:tgtEl>
                                          <p:spTgt spid="63"/>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1000"/>
                                        <p:tgtEl>
                                          <p:spTgt spid="64"/>
                                        </p:tgtEl>
                                      </p:cBhvr>
                                    </p:animEffect>
                                  </p:childTnLst>
                                </p:cTn>
                              </p:par>
                              <p:par>
                                <p:cTn id="20" presetID="22" presetClass="entr" presetSubtype="8" fill="hold" nodeType="withEffect">
                                  <p:stCondLst>
                                    <p:cond delay="25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1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utoUpdateAnimBg="0"/>
      <p:bldP spid="45" grpId="0" autoUpdateAnimBg="0"/>
      <p:bldP spid="63" grpId="0" autoUpdateAnimBg="0"/>
      <p:bldP spid="64"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277832"/>
            <a:ext cx="3877797" cy="1294357"/>
            <a:chOff x="3786213" y="1799001"/>
            <a:chExt cx="3877797" cy="1294357"/>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558520" y="1799001"/>
              <a:ext cx="233910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dirty="0">
                  <a:solidFill>
                    <a:schemeClr val="accent6"/>
                  </a:solidFill>
                  <a:latin typeface="+mj-ea"/>
                  <a:ea typeface="+mj-ea"/>
                </a:rPr>
                <a:t>成功项目展示</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306848" y="2273009"/>
              <a:ext cx="2842445"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RESEARCH METHODS AND PROCESSES</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5"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260148" y="1091191"/>
            <a:ext cx="2617787" cy="2117725"/>
            <a:chOff x="1983" y="729"/>
            <a:chExt cx="1649" cy="1334"/>
          </a:xfrm>
        </p:grpSpPr>
        <p:sp>
          <p:nvSpPr>
            <p:cNvPr id="7" name="Freeform 5"/>
            <p:cNvSpPr>
              <a:spLocks/>
            </p:cNvSpPr>
            <p:nvPr/>
          </p:nvSpPr>
          <p:spPr bwMode="auto">
            <a:xfrm>
              <a:off x="2227" y="1446"/>
              <a:ext cx="136" cy="266"/>
            </a:xfrm>
            <a:custGeom>
              <a:avLst/>
              <a:gdLst>
                <a:gd name="T0" fmla="*/ 29 w 57"/>
                <a:gd name="T1" fmla="*/ 112 h 112"/>
                <a:gd name="T2" fmla="*/ 57 w 57"/>
                <a:gd name="T3" fmla="*/ 81 h 112"/>
                <a:gd name="T4" fmla="*/ 57 w 57"/>
                <a:gd name="T5" fmla="*/ 0 h 112"/>
                <a:gd name="T6" fmla="*/ 0 w 57"/>
                <a:gd name="T7" fmla="*/ 0 h 112"/>
                <a:gd name="T8" fmla="*/ 0 w 57"/>
                <a:gd name="T9" fmla="*/ 81 h 112"/>
                <a:gd name="T10" fmla="*/ 29 w 57"/>
                <a:gd name="T11" fmla="*/ 112 h 112"/>
              </a:gdLst>
              <a:ahLst/>
              <a:cxnLst>
                <a:cxn ang="0">
                  <a:pos x="T0" y="T1"/>
                </a:cxn>
                <a:cxn ang="0">
                  <a:pos x="T2" y="T3"/>
                </a:cxn>
                <a:cxn ang="0">
                  <a:pos x="T4" y="T5"/>
                </a:cxn>
                <a:cxn ang="0">
                  <a:pos x="T6" y="T7"/>
                </a:cxn>
                <a:cxn ang="0">
                  <a:pos x="T8" y="T9"/>
                </a:cxn>
                <a:cxn ang="0">
                  <a:pos x="T10" y="T11"/>
                </a:cxn>
              </a:cxnLst>
              <a:rect l="0" t="0" r="r" b="b"/>
              <a:pathLst>
                <a:path w="57" h="112">
                  <a:moveTo>
                    <a:pt x="29" y="112"/>
                  </a:moveTo>
                  <a:cubicBezTo>
                    <a:pt x="45" y="112"/>
                    <a:pt x="57" y="98"/>
                    <a:pt x="57" y="81"/>
                  </a:cubicBezTo>
                  <a:cubicBezTo>
                    <a:pt x="57" y="0"/>
                    <a:pt x="57" y="0"/>
                    <a:pt x="57" y="0"/>
                  </a:cubicBezTo>
                  <a:cubicBezTo>
                    <a:pt x="0" y="0"/>
                    <a:pt x="0" y="0"/>
                    <a:pt x="0" y="0"/>
                  </a:cubicBezTo>
                  <a:cubicBezTo>
                    <a:pt x="0" y="81"/>
                    <a:pt x="0" y="81"/>
                    <a:pt x="0" y="81"/>
                  </a:cubicBezTo>
                  <a:cubicBezTo>
                    <a:pt x="0" y="98"/>
                    <a:pt x="13" y="112"/>
                    <a:pt x="29" y="112"/>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p:cNvSpPr>
              <a:spLocks/>
            </p:cNvSpPr>
            <p:nvPr/>
          </p:nvSpPr>
          <p:spPr bwMode="auto">
            <a:xfrm>
              <a:off x="2253" y="1586"/>
              <a:ext cx="43" cy="45"/>
            </a:xfrm>
            <a:custGeom>
              <a:avLst/>
              <a:gdLst>
                <a:gd name="T0" fmla="*/ 0 w 18"/>
                <a:gd name="T1" fmla="*/ 9 h 19"/>
                <a:gd name="T2" fmla="*/ 9 w 18"/>
                <a:gd name="T3" fmla="*/ 18 h 19"/>
                <a:gd name="T4" fmla="*/ 18 w 18"/>
                <a:gd name="T5" fmla="*/ 9 h 19"/>
                <a:gd name="T6" fmla="*/ 18 w 18"/>
                <a:gd name="T7" fmla="*/ 9 h 19"/>
                <a:gd name="T8" fmla="*/ 9 w 18"/>
                <a:gd name="T9" fmla="*/ 0 h 19"/>
                <a:gd name="T10" fmla="*/ 0 w 18"/>
                <a:gd name="T11" fmla="*/ 9 h 19"/>
                <a:gd name="T12" fmla="*/ 0 w 18"/>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0" y="9"/>
                  </a:moveTo>
                  <a:cubicBezTo>
                    <a:pt x="0" y="14"/>
                    <a:pt x="4" y="18"/>
                    <a:pt x="9" y="18"/>
                  </a:cubicBezTo>
                  <a:cubicBezTo>
                    <a:pt x="14" y="19"/>
                    <a:pt x="18" y="14"/>
                    <a:pt x="18" y="9"/>
                  </a:cubicBezTo>
                  <a:cubicBezTo>
                    <a:pt x="18" y="9"/>
                    <a:pt x="18" y="9"/>
                    <a:pt x="18" y="9"/>
                  </a:cubicBezTo>
                  <a:cubicBezTo>
                    <a:pt x="18" y="4"/>
                    <a:pt x="14" y="0"/>
                    <a:pt x="9" y="0"/>
                  </a:cubicBezTo>
                  <a:cubicBezTo>
                    <a:pt x="4" y="0"/>
                    <a:pt x="0" y="4"/>
                    <a:pt x="0" y="9"/>
                  </a:cubicBezTo>
                  <a:cubicBezTo>
                    <a:pt x="0" y="9"/>
                    <a:pt x="0" y="9"/>
                    <a:pt x="0" y="9"/>
                  </a:cubicBezTo>
                  <a:close/>
                </a:path>
              </a:pathLst>
            </a:custGeom>
            <a:solidFill>
              <a:srgbClr val="348EE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7"/>
            <p:cNvSpPr>
              <a:spLocks/>
            </p:cNvSpPr>
            <p:nvPr/>
          </p:nvSpPr>
          <p:spPr bwMode="auto">
            <a:xfrm>
              <a:off x="2270" y="1517"/>
              <a:ext cx="29" cy="26"/>
            </a:xfrm>
            <a:custGeom>
              <a:avLst/>
              <a:gdLst>
                <a:gd name="T0" fmla="*/ 0 w 12"/>
                <a:gd name="T1" fmla="*/ 6 h 11"/>
                <a:gd name="T2" fmla="*/ 6 w 12"/>
                <a:gd name="T3" fmla="*/ 11 h 11"/>
                <a:gd name="T4" fmla="*/ 12 w 12"/>
                <a:gd name="T5" fmla="*/ 6 h 11"/>
                <a:gd name="T6" fmla="*/ 12 w 12"/>
                <a:gd name="T7" fmla="*/ 6 h 11"/>
                <a:gd name="T8" fmla="*/ 6 w 12"/>
                <a:gd name="T9" fmla="*/ 0 h 11"/>
                <a:gd name="T10" fmla="*/ 0 w 12"/>
                <a:gd name="T11" fmla="*/ 6 h 11"/>
                <a:gd name="T12" fmla="*/ 0 w 12"/>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0" y="6"/>
                  </a:moveTo>
                  <a:cubicBezTo>
                    <a:pt x="0" y="9"/>
                    <a:pt x="3" y="11"/>
                    <a:pt x="6" y="11"/>
                  </a:cubicBezTo>
                  <a:cubicBezTo>
                    <a:pt x="9" y="11"/>
                    <a:pt x="12" y="9"/>
                    <a:pt x="12" y="6"/>
                  </a:cubicBezTo>
                  <a:cubicBezTo>
                    <a:pt x="12" y="6"/>
                    <a:pt x="12" y="6"/>
                    <a:pt x="12" y="6"/>
                  </a:cubicBezTo>
                  <a:cubicBezTo>
                    <a:pt x="12" y="2"/>
                    <a:pt x="9" y="0"/>
                    <a:pt x="6" y="0"/>
                  </a:cubicBezTo>
                  <a:cubicBezTo>
                    <a:pt x="3" y="0"/>
                    <a:pt x="0" y="2"/>
                    <a:pt x="0" y="6"/>
                  </a:cubicBezTo>
                  <a:cubicBezTo>
                    <a:pt x="0" y="6"/>
                    <a:pt x="0" y="6"/>
                    <a:pt x="0" y="6"/>
                  </a:cubicBezTo>
                  <a:close/>
                </a:path>
              </a:pathLst>
            </a:custGeom>
            <a:solidFill>
              <a:srgbClr val="348EE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8"/>
            <p:cNvSpPr>
              <a:spLocks/>
            </p:cNvSpPr>
            <p:nvPr/>
          </p:nvSpPr>
          <p:spPr bwMode="auto">
            <a:xfrm>
              <a:off x="2227" y="1472"/>
              <a:ext cx="36" cy="71"/>
            </a:xfrm>
            <a:custGeom>
              <a:avLst/>
              <a:gdLst>
                <a:gd name="T0" fmla="*/ 15 w 15"/>
                <a:gd name="T1" fmla="*/ 15 h 30"/>
                <a:gd name="T2" fmla="*/ 0 w 15"/>
                <a:gd name="T3" fmla="*/ 0 h 30"/>
                <a:gd name="T4" fmla="*/ 0 w 15"/>
                <a:gd name="T5" fmla="*/ 30 h 30"/>
                <a:gd name="T6" fmla="*/ 15 w 15"/>
                <a:gd name="T7" fmla="*/ 15 h 30"/>
              </a:gdLst>
              <a:ahLst/>
              <a:cxnLst>
                <a:cxn ang="0">
                  <a:pos x="T0" y="T1"/>
                </a:cxn>
                <a:cxn ang="0">
                  <a:pos x="T2" y="T3"/>
                </a:cxn>
                <a:cxn ang="0">
                  <a:pos x="T4" y="T5"/>
                </a:cxn>
                <a:cxn ang="0">
                  <a:pos x="T6" y="T7"/>
                </a:cxn>
              </a:cxnLst>
              <a:rect l="0" t="0" r="r" b="b"/>
              <a:pathLst>
                <a:path w="15" h="30">
                  <a:moveTo>
                    <a:pt x="15" y="15"/>
                  </a:moveTo>
                  <a:cubicBezTo>
                    <a:pt x="15" y="6"/>
                    <a:pt x="9" y="0"/>
                    <a:pt x="0" y="0"/>
                  </a:cubicBezTo>
                  <a:cubicBezTo>
                    <a:pt x="0" y="30"/>
                    <a:pt x="0" y="30"/>
                    <a:pt x="0" y="30"/>
                  </a:cubicBezTo>
                  <a:cubicBezTo>
                    <a:pt x="9" y="30"/>
                    <a:pt x="15" y="23"/>
                    <a:pt x="15" y="15"/>
                  </a:cubicBezTo>
                  <a:close/>
                </a:path>
              </a:pathLst>
            </a:custGeom>
            <a:solidFill>
              <a:srgbClr val="348EE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
            <p:cNvSpPr>
              <a:spLocks/>
            </p:cNvSpPr>
            <p:nvPr/>
          </p:nvSpPr>
          <p:spPr bwMode="auto">
            <a:xfrm>
              <a:off x="2175" y="1401"/>
              <a:ext cx="161" cy="332"/>
            </a:xfrm>
            <a:custGeom>
              <a:avLst/>
              <a:gdLst>
                <a:gd name="T0" fmla="*/ 34 w 68"/>
                <a:gd name="T1" fmla="*/ 140 h 140"/>
                <a:gd name="T2" fmla="*/ 0 w 68"/>
                <a:gd name="T3" fmla="*/ 104 h 140"/>
                <a:gd name="T4" fmla="*/ 0 w 68"/>
                <a:gd name="T5" fmla="*/ 1 h 140"/>
                <a:gd name="T6" fmla="*/ 11 w 68"/>
                <a:gd name="T7" fmla="*/ 1 h 140"/>
                <a:gd name="T8" fmla="*/ 11 w 68"/>
                <a:gd name="T9" fmla="*/ 104 h 140"/>
                <a:gd name="T10" fmla="*/ 34 w 68"/>
                <a:gd name="T11" fmla="*/ 129 h 140"/>
                <a:gd name="T12" fmla="*/ 57 w 68"/>
                <a:gd name="T13" fmla="*/ 104 h 140"/>
                <a:gd name="T14" fmla="*/ 57 w 68"/>
                <a:gd name="T15" fmla="*/ 0 h 140"/>
                <a:gd name="T16" fmla="*/ 68 w 68"/>
                <a:gd name="T17" fmla="*/ 0 h 140"/>
                <a:gd name="T18" fmla="*/ 68 w 68"/>
                <a:gd name="T19" fmla="*/ 104 h 140"/>
                <a:gd name="T20" fmla="*/ 34 w 68"/>
                <a:gd name="T21"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140">
                  <a:moveTo>
                    <a:pt x="34" y="140"/>
                  </a:moveTo>
                  <a:cubicBezTo>
                    <a:pt x="15" y="140"/>
                    <a:pt x="0" y="124"/>
                    <a:pt x="0" y="104"/>
                  </a:cubicBezTo>
                  <a:cubicBezTo>
                    <a:pt x="0" y="1"/>
                    <a:pt x="0" y="1"/>
                    <a:pt x="0" y="1"/>
                  </a:cubicBezTo>
                  <a:cubicBezTo>
                    <a:pt x="11" y="1"/>
                    <a:pt x="11" y="1"/>
                    <a:pt x="11" y="1"/>
                  </a:cubicBezTo>
                  <a:cubicBezTo>
                    <a:pt x="11" y="104"/>
                    <a:pt x="11" y="104"/>
                    <a:pt x="11" y="104"/>
                  </a:cubicBezTo>
                  <a:cubicBezTo>
                    <a:pt x="11" y="118"/>
                    <a:pt x="21" y="129"/>
                    <a:pt x="34" y="129"/>
                  </a:cubicBezTo>
                  <a:cubicBezTo>
                    <a:pt x="47" y="129"/>
                    <a:pt x="57" y="118"/>
                    <a:pt x="57" y="104"/>
                  </a:cubicBezTo>
                  <a:cubicBezTo>
                    <a:pt x="57" y="0"/>
                    <a:pt x="57" y="0"/>
                    <a:pt x="57" y="0"/>
                  </a:cubicBezTo>
                  <a:cubicBezTo>
                    <a:pt x="68" y="0"/>
                    <a:pt x="68" y="0"/>
                    <a:pt x="68" y="0"/>
                  </a:cubicBezTo>
                  <a:cubicBezTo>
                    <a:pt x="68" y="104"/>
                    <a:pt x="68" y="104"/>
                    <a:pt x="68" y="104"/>
                  </a:cubicBezTo>
                  <a:cubicBezTo>
                    <a:pt x="68" y="124"/>
                    <a:pt x="53" y="140"/>
                    <a:pt x="34" y="140"/>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0"/>
            <p:cNvSpPr>
              <a:spLocks noEditPoints="1"/>
            </p:cNvSpPr>
            <p:nvPr/>
          </p:nvSpPr>
          <p:spPr bwMode="auto">
            <a:xfrm>
              <a:off x="2149" y="1379"/>
              <a:ext cx="214" cy="48"/>
            </a:xfrm>
            <a:custGeom>
              <a:avLst/>
              <a:gdLst>
                <a:gd name="T0" fmla="*/ 90 w 90"/>
                <a:gd name="T1" fmla="*/ 10 h 20"/>
                <a:gd name="T2" fmla="*/ 83 w 90"/>
                <a:gd name="T3" fmla="*/ 19 h 20"/>
                <a:gd name="T4" fmla="*/ 69 w 90"/>
                <a:gd name="T5" fmla="*/ 19 h 20"/>
                <a:gd name="T6" fmla="*/ 64 w 90"/>
                <a:gd name="T7" fmla="*/ 10 h 20"/>
                <a:gd name="T8" fmla="*/ 69 w 90"/>
                <a:gd name="T9" fmla="*/ 0 h 20"/>
                <a:gd name="T10" fmla="*/ 83 w 90"/>
                <a:gd name="T11" fmla="*/ 0 h 20"/>
                <a:gd name="T12" fmla="*/ 90 w 90"/>
                <a:gd name="T13" fmla="*/ 10 h 20"/>
                <a:gd name="T14" fmla="*/ 0 w 90"/>
                <a:gd name="T15" fmla="*/ 10 h 20"/>
                <a:gd name="T16" fmla="*/ 7 w 90"/>
                <a:gd name="T17" fmla="*/ 19 h 20"/>
                <a:gd name="T18" fmla="*/ 21 w 90"/>
                <a:gd name="T19" fmla="*/ 19 h 20"/>
                <a:gd name="T20" fmla="*/ 26 w 90"/>
                <a:gd name="T21" fmla="*/ 10 h 20"/>
                <a:gd name="T22" fmla="*/ 21 w 90"/>
                <a:gd name="T23" fmla="*/ 0 h 20"/>
                <a:gd name="T24" fmla="*/ 7 w 90"/>
                <a:gd name="T25" fmla="*/ 0 h 20"/>
                <a:gd name="T26" fmla="*/ 0 w 90"/>
                <a:gd name="T2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20">
                  <a:moveTo>
                    <a:pt x="90" y="10"/>
                  </a:moveTo>
                  <a:cubicBezTo>
                    <a:pt x="90" y="15"/>
                    <a:pt x="87" y="19"/>
                    <a:pt x="83" y="19"/>
                  </a:cubicBezTo>
                  <a:cubicBezTo>
                    <a:pt x="69" y="19"/>
                    <a:pt x="69" y="19"/>
                    <a:pt x="69" y="19"/>
                  </a:cubicBezTo>
                  <a:cubicBezTo>
                    <a:pt x="69" y="19"/>
                    <a:pt x="64" y="20"/>
                    <a:pt x="64" y="10"/>
                  </a:cubicBezTo>
                  <a:cubicBezTo>
                    <a:pt x="64" y="10"/>
                    <a:pt x="64" y="1"/>
                    <a:pt x="69" y="0"/>
                  </a:cubicBezTo>
                  <a:cubicBezTo>
                    <a:pt x="83" y="0"/>
                    <a:pt x="83" y="0"/>
                    <a:pt x="83" y="0"/>
                  </a:cubicBezTo>
                  <a:cubicBezTo>
                    <a:pt x="87" y="0"/>
                    <a:pt x="90" y="4"/>
                    <a:pt x="90" y="10"/>
                  </a:cubicBezTo>
                  <a:close/>
                  <a:moveTo>
                    <a:pt x="0" y="10"/>
                  </a:moveTo>
                  <a:cubicBezTo>
                    <a:pt x="0" y="15"/>
                    <a:pt x="3" y="19"/>
                    <a:pt x="7" y="19"/>
                  </a:cubicBezTo>
                  <a:cubicBezTo>
                    <a:pt x="21" y="19"/>
                    <a:pt x="21" y="19"/>
                    <a:pt x="21" y="19"/>
                  </a:cubicBezTo>
                  <a:cubicBezTo>
                    <a:pt x="21" y="19"/>
                    <a:pt x="26" y="19"/>
                    <a:pt x="26" y="10"/>
                  </a:cubicBezTo>
                  <a:cubicBezTo>
                    <a:pt x="26" y="10"/>
                    <a:pt x="26" y="0"/>
                    <a:pt x="21" y="0"/>
                  </a:cubicBezTo>
                  <a:cubicBezTo>
                    <a:pt x="7" y="0"/>
                    <a:pt x="7" y="0"/>
                    <a:pt x="7" y="0"/>
                  </a:cubicBezTo>
                  <a:cubicBezTo>
                    <a:pt x="3" y="0"/>
                    <a:pt x="0" y="4"/>
                    <a:pt x="0" y="10"/>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3473" y="2049"/>
              <a:ext cx="144" cy="0"/>
            </a:xfrm>
            <a:custGeom>
              <a:avLst/>
              <a:gdLst>
                <a:gd name="T0" fmla="*/ 0 w 144"/>
                <a:gd name="T1" fmla="*/ 144 w 144"/>
                <a:gd name="T2" fmla="*/ 0 w 144"/>
              </a:gdLst>
              <a:ahLst/>
              <a:cxnLst>
                <a:cxn ang="0">
                  <a:pos x="T0" y="0"/>
                </a:cxn>
                <a:cxn ang="0">
                  <a:pos x="T1" y="0"/>
                </a:cxn>
                <a:cxn ang="0">
                  <a:pos x="T2" y="0"/>
                </a:cxn>
              </a:cxnLst>
              <a:rect l="0" t="0" r="r" b="b"/>
              <a:pathLst>
                <a:path w="144">
                  <a:moveTo>
                    <a:pt x="0" y="0"/>
                  </a:moveTo>
                  <a:lnTo>
                    <a:pt x="144"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Line 12"/>
            <p:cNvSpPr>
              <a:spLocks noChangeShapeType="1"/>
            </p:cNvSpPr>
            <p:nvPr/>
          </p:nvSpPr>
          <p:spPr bwMode="auto">
            <a:xfrm>
              <a:off x="3473" y="2049"/>
              <a:ext cx="144"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3459" y="2037"/>
              <a:ext cx="173" cy="26"/>
            </a:xfrm>
            <a:custGeom>
              <a:avLst/>
              <a:gdLst>
                <a:gd name="T0" fmla="*/ 67 w 73"/>
                <a:gd name="T1" fmla="*/ 11 h 11"/>
                <a:gd name="T2" fmla="*/ 6 w 73"/>
                <a:gd name="T3" fmla="*/ 11 h 11"/>
                <a:gd name="T4" fmla="*/ 0 w 73"/>
                <a:gd name="T5" fmla="*/ 6 h 11"/>
                <a:gd name="T6" fmla="*/ 6 w 73"/>
                <a:gd name="T7" fmla="*/ 0 h 11"/>
                <a:gd name="T8" fmla="*/ 6 w 73"/>
                <a:gd name="T9" fmla="*/ 0 h 11"/>
                <a:gd name="T10" fmla="*/ 67 w 73"/>
                <a:gd name="T11" fmla="*/ 0 h 11"/>
                <a:gd name="T12" fmla="*/ 73 w 73"/>
                <a:gd name="T13" fmla="*/ 5 h 11"/>
                <a:gd name="T14" fmla="*/ 67 w 73"/>
                <a:gd name="T15" fmla="*/ 11 h 11"/>
                <a:gd name="T16" fmla="*/ 67 w 73"/>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1">
                  <a:moveTo>
                    <a:pt x="67" y="11"/>
                  </a:moveTo>
                  <a:cubicBezTo>
                    <a:pt x="6" y="11"/>
                    <a:pt x="6" y="11"/>
                    <a:pt x="6" y="11"/>
                  </a:cubicBezTo>
                  <a:cubicBezTo>
                    <a:pt x="3" y="11"/>
                    <a:pt x="0" y="9"/>
                    <a:pt x="0" y="6"/>
                  </a:cubicBezTo>
                  <a:cubicBezTo>
                    <a:pt x="0" y="3"/>
                    <a:pt x="3" y="0"/>
                    <a:pt x="6" y="0"/>
                  </a:cubicBezTo>
                  <a:cubicBezTo>
                    <a:pt x="6" y="0"/>
                    <a:pt x="6" y="0"/>
                    <a:pt x="6" y="0"/>
                  </a:cubicBezTo>
                  <a:cubicBezTo>
                    <a:pt x="67" y="0"/>
                    <a:pt x="67" y="0"/>
                    <a:pt x="67" y="0"/>
                  </a:cubicBezTo>
                  <a:cubicBezTo>
                    <a:pt x="70" y="0"/>
                    <a:pt x="73" y="2"/>
                    <a:pt x="73" y="5"/>
                  </a:cubicBezTo>
                  <a:cubicBezTo>
                    <a:pt x="73" y="8"/>
                    <a:pt x="70" y="11"/>
                    <a:pt x="67" y="11"/>
                  </a:cubicBezTo>
                  <a:cubicBezTo>
                    <a:pt x="67" y="11"/>
                    <a:pt x="67" y="11"/>
                    <a:pt x="67" y="11"/>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4"/>
            <p:cNvSpPr>
              <a:spLocks/>
            </p:cNvSpPr>
            <p:nvPr/>
          </p:nvSpPr>
          <p:spPr bwMode="auto">
            <a:xfrm>
              <a:off x="3338" y="2049"/>
              <a:ext cx="40" cy="0"/>
            </a:xfrm>
            <a:custGeom>
              <a:avLst/>
              <a:gdLst>
                <a:gd name="T0" fmla="*/ 0 w 40"/>
                <a:gd name="T1" fmla="*/ 40 w 40"/>
                <a:gd name="T2" fmla="*/ 0 w 40"/>
              </a:gdLst>
              <a:ahLst/>
              <a:cxnLst>
                <a:cxn ang="0">
                  <a:pos x="T0" y="0"/>
                </a:cxn>
                <a:cxn ang="0">
                  <a:pos x="T1" y="0"/>
                </a:cxn>
                <a:cxn ang="0">
                  <a:pos x="T2" y="0"/>
                </a:cxn>
              </a:cxnLst>
              <a:rect l="0" t="0" r="r" b="b"/>
              <a:pathLst>
                <a:path w="40">
                  <a:moveTo>
                    <a:pt x="0" y="0"/>
                  </a:moveTo>
                  <a:lnTo>
                    <a:pt x="40"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15"/>
            <p:cNvSpPr>
              <a:spLocks noChangeShapeType="1"/>
            </p:cNvSpPr>
            <p:nvPr/>
          </p:nvSpPr>
          <p:spPr bwMode="auto">
            <a:xfrm>
              <a:off x="3338" y="2049"/>
              <a:ext cx="40"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6"/>
            <p:cNvSpPr>
              <a:spLocks/>
            </p:cNvSpPr>
            <p:nvPr/>
          </p:nvSpPr>
          <p:spPr bwMode="auto">
            <a:xfrm>
              <a:off x="3323" y="2037"/>
              <a:ext cx="69" cy="26"/>
            </a:xfrm>
            <a:custGeom>
              <a:avLst/>
              <a:gdLst>
                <a:gd name="T0" fmla="*/ 23 w 29"/>
                <a:gd name="T1" fmla="*/ 11 h 11"/>
                <a:gd name="T2" fmla="*/ 6 w 29"/>
                <a:gd name="T3" fmla="*/ 11 h 11"/>
                <a:gd name="T4" fmla="*/ 0 w 29"/>
                <a:gd name="T5" fmla="*/ 6 h 11"/>
                <a:gd name="T6" fmla="*/ 6 w 29"/>
                <a:gd name="T7" fmla="*/ 0 h 11"/>
                <a:gd name="T8" fmla="*/ 6 w 29"/>
                <a:gd name="T9" fmla="*/ 0 h 11"/>
                <a:gd name="T10" fmla="*/ 23 w 29"/>
                <a:gd name="T11" fmla="*/ 0 h 11"/>
                <a:gd name="T12" fmla="*/ 29 w 29"/>
                <a:gd name="T13" fmla="*/ 5 h 11"/>
                <a:gd name="T14" fmla="*/ 23 w 29"/>
                <a:gd name="T15" fmla="*/ 11 h 11"/>
                <a:gd name="T16" fmla="*/ 23 w 2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1">
                  <a:moveTo>
                    <a:pt x="23" y="11"/>
                  </a:moveTo>
                  <a:cubicBezTo>
                    <a:pt x="6" y="11"/>
                    <a:pt x="6" y="11"/>
                    <a:pt x="6" y="11"/>
                  </a:cubicBezTo>
                  <a:cubicBezTo>
                    <a:pt x="3" y="11"/>
                    <a:pt x="0" y="9"/>
                    <a:pt x="0" y="6"/>
                  </a:cubicBezTo>
                  <a:cubicBezTo>
                    <a:pt x="0" y="3"/>
                    <a:pt x="3" y="0"/>
                    <a:pt x="6" y="0"/>
                  </a:cubicBezTo>
                  <a:cubicBezTo>
                    <a:pt x="6" y="0"/>
                    <a:pt x="6" y="0"/>
                    <a:pt x="6" y="0"/>
                  </a:cubicBezTo>
                  <a:cubicBezTo>
                    <a:pt x="23" y="0"/>
                    <a:pt x="23" y="0"/>
                    <a:pt x="23" y="0"/>
                  </a:cubicBezTo>
                  <a:cubicBezTo>
                    <a:pt x="26" y="0"/>
                    <a:pt x="29" y="2"/>
                    <a:pt x="29" y="5"/>
                  </a:cubicBezTo>
                  <a:cubicBezTo>
                    <a:pt x="29" y="8"/>
                    <a:pt x="26" y="11"/>
                    <a:pt x="23" y="11"/>
                  </a:cubicBezTo>
                  <a:cubicBezTo>
                    <a:pt x="23" y="11"/>
                    <a:pt x="23" y="11"/>
                    <a:pt x="23" y="11"/>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7"/>
            <p:cNvSpPr>
              <a:spLocks/>
            </p:cNvSpPr>
            <p:nvPr/>
          </p:nvSpPr>
          <p:spPr bwMode="auto">
            <a:xfrm>
              <a:off x="2199" y="2049"/>
              <a:ext cx="1044" cy="0"/>
            </a:xfrm>
            <a:custGeom>
              <a:avLst/>
              <a:gdLst>
                <a:gd name="T0" fmla="*/ 0 w 1044"/>
                <a:gd name="T1" fmla="*/ 1044 w 1044"/>
                <a:gd name="T2" fmla="*/ 0 w 1044"/>
              </a:gdLst>
              <a:ahLst/>
              <a:cxnLst>
                <a:cxn ang="0">
                  <a:pos x="T0" y="0"/>
                </a:cxn>
                <a:cxn ang="0">
                  <a:pos x="T1" y="0"/>
                </a:cxn>
                <a:cxn ang="0">
                  <a:pos x="T2" y="0"/>
                </a:cxn>
              </a:cxnLst>
              <a:rect l="0" t="0" r="r" b="b"/>
              <a:pathLst>
                <a:path w="1044">
                  <a:moveTo>
                    <a:pt x="0" y="0"/>
                  </a:moveTo>
                  <a:lnTo>
                    <a:pt x="1044"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Line 18"/>
            <p:cNvSpPr>
              <a:spLocks noChangeShapeType="1"/>
            </p:cNvSpPr>
            <p:nvPr/>
          </p:nvSpPr>
          <p:spPr bwMode="auto">
            <a:xfrm>
              <a:off x="2199" y="2049"/>
              <a:ext cx="1044" cy="0"/>
            </a:xfrm>
            <a:prstGeom prst="line">
              <a:avLst/>
            </a:pr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2185" y="2037"/>
              <a:ext cx="1070" cy="26"/>
            </a:xfrm>
            <a:custGeom>
              <a:avLst/>
              <a:gdLst>
                <a:gd name="T0" fmla="*/ 446 w 451"/>
                <a:gd name="T1" fmla="*/ 11 h 11"/>
                <a:gd name="T2" fmla="*/ 6 w 451"/>
                <a:gd name="T3" fmla="*/ 11 h 11"/>
                <a:gd name="T4" fmla="*/ 0 w 451"/>
                <a:gd name="T5" fmla="*/ 6 h 11"/>
                <a:gd name="T6" fmla="*/ 6 w 451"/>
                <a:gd name="T7" fmla="*/ 0 h 11"/>
                <a:gd name="T8" fmla="*/ 6 w 451"/>
                <a:gd name="T9" fmla="*/ 0 h 11"/>
                <a:gd name="T10" fmla="*/ 446 w 451"/>
                <a:gd name="T11" fmla="*/ 0 h 11"/>
                <a:gd name="T12" fmla="*/ 451 w 451"/>
                <a:gd name="T13" fmla="*/ 5 h 11"/>
                <a:gd name="T14" fmla="*/ 446 w 451"/>
                <a:gd name="T15" fmla="*/ 11 h 11"/>
                <a:gd name="T16" fmla="*/ 446 w 451"/>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1" h="11">
                  <a:moveTo>
                    <a:pt x="446" y="11"/>
                  </a:moveTo>
                  <a:cubicBezTo>
                    <a:pt x="6" y="11"/>
                    <a:pt x="6" y="11"/>
                    <a:pt x="6" y="11"/>
                  </a:cubicBezTo>
                  <a:cubicBezTo>
                    <a:pt x="3" y="11"/>
                    <a:pt x="0" y="9"/>
                    <a:pt x="0" y="6"/>
                  </a:cubicBezTo>
                  <a:cubicBezTo>
                    <a:pt x="0" y="3"/>
                    <a:pt x="3" y="0"/>
                    <a:pt x="6" y="0"/>
                  </a:cubicBezTo>
                  <a:cubicBezTo>
                    <a:pt x="6" y="0"/>
                    <a:pt x="6" y="0"/>
                    <a:pt x="6" y="0"/>
                  </a:cubicBezTo>
                  <a:cubicBezTo>
                    <a:pt x="446" y="0"/>
                    <a:pt x="446" y="0"/>
                    <a:pt x="446" y="0"/>
                  </a:cubicBezTo>
                  <a:cubicBezTo>
                    <a:pt x="449" y="0"/>
                    <a:pt x="451" y="2"/>
                    <a:pt x="451" y="5"/>
                  </a:cubicBezTo>
                  <a:cubicBezTo>
                    <a:pt x="451" y="8"/>
                    <a:pt x="449" y="11"/>
                    <a:pt x="446" y="11"/>
                  </a:cubicBezTo>
                  <a:cubicBezTo>
                    <a:pt x="446" y="11"/>
                    <a:pt x="446" y="11"/>
                    <a:pt x="446" y="11"/>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p:cNvSpPr>
            <p:nvPr/>
          </p:nvSpPr>
          <p:spPr bwMode="auto">
            <a:xfrm>
              <a:off x="2047" y="2049"/>
              <a:ext cx="67" cy="0"/>
            </a:xfrm>
            <a:custGeom>
              <a:avLst/>
              <a:gdLst>
                <a:gd name="T0" fmla="*/ 0 w 67"/>
                <a:gd name="T1" fmla="*/ 67 w 67"/>
                <a:gd name="T2" fmla="*/ 0 w 67"/>
              </a:gdLst>
              <a:ahLst/>
              <a:cxnLst>
                <a:cxn ang="0">
                  <a:pos x="T0" y="0"/>
                </a:cxn>
                <a:cxn ang="0">
                  <a:pos x="T1" y="0"/>
                </a:cxn>
                <a:cxn ang="0">
                  <a:pos x="T2" y="0"/>
                </a:cxn>
              </a:cxnLst>
              <a:rect l="0" t="0" r="r" b="b"/>
              <a:pathLst>
                <a:path w="67">
                  <a:moveTo>
                    <a:pt x="0" y="0"/>
                  </a:moveTo>
                  <a:lnTo>
                    <a:pt x="67"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Line 21"/>
            <p:cNvSpPr>
              <a:spLocks noChangeShapeType="1"/>
            </p:cNvSpPr>
            <p:nvPr/>
          </p:nvSpPr>
          <p:spPr bwMode="auto">
            <a:xfrm>
              <a:off x="2047" y="2049"/>
              <a:ext cx="67" cy="0"/>
            </a:xfrm>
            <a:prstGeom prst="line">
              <a:avLst/>
            </a:pr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2035" y="2037"/>
              <a:ext cx="93" cy="26"/>
            </a:xfrm>
            <a:custGeom>
              <a:avLst/>
              <a:gdLst>
                <a:gd name="T0" fmla="*/ 33 w 39"/>
                <a:gd name="T1" fmla="*/ 11 h 11"/>
                <a:gd name="T2" fmla="*/ 5 w 39"/>
                <a:gd name="T3" fmla="*/ 11 h 11"/>
                <a:gd name="T4" fmla="*/ 0 w 39"/>
                <a:gd name="T5" fmla="*/ 6 h 11"/>
                <a:gd name="T6" fmla="*/ 5 w 39"/>
                <a:gd name="T7" fmla="*/ 0 h 11"/>
                <a:gd name="T8" fmla="*/ 5 w 39"/>
                <a:gd name="T9" fmla="*/ 0 h 11"/>
                <a:gd name="T10" fmla="*/ 33 w 39"/>
                <a:gd name="T11" fmla="*/ 0 h 11"/>
                <a:gd name="T12" fmla="*/ 39 w 39"/>
                <a:gd name="T13" fmla="*/ 5 h 11"/>
                <a:gd name="T14" fmla="*/ 33 w 39"/>
                <a:gd name="T15" fmla="*/ 11 h 11"/>
                <a:gd name="T16" fmla="*/ 33 w 3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1">
                  <a:moveTo>
                    <a:pt x="33" y="11"/>
                  </a:moveTo>
                  <a:cubicBezTo>
                    <a:pt x="5" y="11"/>
                    <a:pt x="5" y="11"/>
                    <a:pt x="5" y="11"/>
                  </a:cubicBezTo>
                  <a:cubicBezTo>
                    <a:pt x="2" y="11"/>
                    <a:pt x="0" y="9"/>
                    <a:pt x="0" y="6"/>
                  </a:cubicBezTo>
                  <a:cubicBezTo>
                    <a:pt x="0" y="3"/>
                    <a:pt x="2" y="0"/>
                    <a:pt x="5" y="0"/>
                  </a:cubicBezTo>
                  <a:cubicBezTo>
                    <a:pt x="5" y="0"/>
                    <a:pt x="5" y="0"/>
                    <a:pt x="5" y="0"/>
                  </a:cubicBezTo>
                  <a:cubicBezTo>
                    <a:pt x="33" y="0"/>
                    <a:pt x="33" y="0"/>
                    <a:pt x="33" y="0"/>
                  </a:cubicBezTo>
                  <a:cubicBezTo>
                    <a:pt x="36" y="0"/>
                    <a:pt x="39" y="2"/>
                    <a:pt x="39" y="5"/>
                  </a:cubicBezTo>
                  <a:cubicBezTo>
                    <a:pt x="39" y="8"/>
                    <a:pt x="36" y="11"/>
                    <a:pt x="33" y="11"/>
                  </a:cubicBezTo>
                  <a:cubicBezTo>
                    <a:pt x="33" y="11"/>
                    <a:pt x="33" y="11"/>
                    <a:pt x="33" y="11"/>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noEditPoints="1"/>
            </p:cNvSpPr>
            <p:nvPr/>
          </p:nvSpPr>
          <p:spPr bwMode="auto">
            <a:xfrm>
              <a:off x="1990" y="1170"/>
              <a:ext cx="59" cy="57"/>
            </a:xfrm>
            <a:custGeom>
              <a:avLst/>
              <a:gdLst>
                <a:gd name="T0" fmla="*/ 12 w 25"/>
                <a:gd name="T1" fmla="*/ 24 h 24"/>
                <a:gd name="T2" fmla="*/ 0 w 25"/>
                <a:gd name="T3" fmla="*/ 12 h 24"/>
                <a:gd name="T4" fmla="*/ 12 w 25"/>
                <a:gd name="T5" fmla="*/ 0 h 24"/>
                <a:gd name="T6" fmla="*/ 25 w 25"/>
                <a:gd name="T7" fmla="*/ 12 h 24"/>
                <a:gd name="T8" fmla="*/ 12 w 25"/>
                <a:gd name="T9" fmla="*/ 24 h 24"/>
                <a:gd name="T10" fmla="*/ 12 w 25"/>
                <a:gd name="T11" fmla="*/ 3 h 24"/>
                <a:gd name="T12" fmla="*/ 4 w 25"/>
                <a:gd name="T13" fmla="*/ 12 h 24"/>
                <a:gd name="T14" fmla="*/ 12 w 25"/>
                <a:gd name="T15" fmla="*/ 21 h 24"/>
                <a:gd name="T16" fmla="*/ 21 w 25"/>
                <a:gd name="T17" fmla="*/ 12 h 24"/>
                <a:gd name="T18" fmla="*/ 12 w 25"/>
                <a:gd name="T19"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4">
                  <a:moveTo>
                    <a:pt x="12" y="24"/>
                  </a:moveTo>
                  <a:cubicBezTo>
                    <a:pt x="6" y="24"/>
                    <a:pt x="0" y="19"/>
                    <a:pt x="0" y="12"/>
                  </a:cubicBezTo>
                  <a:cubicBezTo>
                    <a:pt x="0" y="5"/>
                    <a:pt x="6" y="0"/>
                    <a:pt x="12" y="0"/>
                  </a:cubicBezTo>
                  <a:cubicBezTo>
                    <a:pt x="19" y="0"/>
                    <a:pt x="25" y="5"/>
                    <a:pt x="25" y="12"/>
                  </a:cubicBezTo>
                  <a:cubicBezTo>
                    <a:pt x="25" y="19"/>
                    <a:pt x="19" y="24"/>
                    <a:pt x="12" y="24"/>
                  </a:cubicBezTo>
                  <a:close/>
                  <a:moveTo>
                    <a:pt x="12" y="3"/>
                  </a:moveTo>
                  <a:cubicBezTo>
                    <a:pt x="8" y="3"/>
                    <a:pt x="4" y="7"/>
                    <a:pt x="4" y="12"/>
                  </a:cubicBezTo>
                  <a:cubicBezTo>
                    <a:pt x="4" y="17"/>
                    <a:pt x="8" y="21"/>
                    <a:pt x="12" y="21"/>
                  </a:cubicBezTo>
                  <a:cubicBezTo>
                    <a:pt x="17" y="21"/>
                    <a:pt x="21" y="17"/>
                    <a:pt x="21" y="12"/>
                  </a:cubicBezTo>
                  <a:cubicBezTo>
                    <a:pt x="21" y="7"/>
                    <a:pt x="17" y="3"/>
                    <a:pt x="12" y="3"/>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p:cNvSpPr>
            <p:nvPr/>
          </p:nvSpPr>
          <p:spPr bwMode="auto">
            <a:xfrm>
              <a:off x="1983" y="954"/>
              <a:ext cx="83" cy="83"/>
            </a:xfrm>
            <a:custGeom>
              <a:avLst/>
              <a:gdLst>
                <a:gd name="T0" fmla="*/ 26 w 35"/>
                <a:gd name="T1" fmla="*/ 12 h 35"/>
                <a:gd name="T2" fmla="*/ 22 w 35"/>
                <a:gd name="T3" fmla="*/ 8 h 35"/>
                <a:gd name="T4" fmla="*/ 22 w 35"/>
                <a:gd name="T5" fmla="*/ 8 h 35"/>
                <a:gd name="T6" fmla="*/ 22 w 35"/>
                <a:gd name="T7" fmla="*/ 4 h 35"/>
                <a:gd name="T8" fmla="*/ 17 w 35"/>
                <a:gd name="T9" fmla="*/ 0 h 35"/>
                <a:gd name="T10" fmla="*/ 13 w 35"/>
                <a:gd name="T11" fmla="*/ 4 h 35"/>
                <a:gd name="T12" fmla="*/ 13 w 35"/>
                <a:gd name="T13" fmla="*/ 8 h 35"/>
                <a:gd name="T14" fmla="*/ 8 w 35"/>
                <a:gd name="T15" fmla="*/ 12 h 35"/>
                <a:gd name="T16" fmla="*/ 8 w 35"/>
                <a:gd name="T17" fmla="*/ 12 h 35"/>
                <a:gd name="T18" fmla="*/ 4 w 35"/>
                <a:gd name="T19" fmla="*/ 12 h 35"/>
                <a:gd name="T20" fmla="*/ 0 w 35"/>
                <a:gd name="T21" fmla="*/ 17 h 35"/>
                <a:gd name="T22" fmla="*/ 4 w 35"/>
                <a:gd name="T23" fmla="*/ 22 h 35"/>
                <a:gd name="T24" fmla="*/ 8 w 35"/>
                <a:gd name="T25" fmla="*/ 22 h 35"/>
                <a:gd name="T26" fmla="*/ 13 w 35"/>
                <a:gd name="T27" fmla="*/ 26 h 35"/>
                <a:gd name="T28" fmla="*/ 13 w 35"/>
                <a:gd name="T29" fmla="*/ 26 h 35"/>
                <a:gd name="T30" fmla="*/ 13 w 35"/>
                <a:gd name="T31" fmla="*/ 30 h 35"/>
                <a:gd name="T32" fmla="*/ 17 w 35"/>
                <a:gd name="T33" fmla="*/ 35 h 35"/>
                <a:gd name="T34" fmla="*/ 22 w 35"/>
                <a:gd name="T35" fmla="*/ 30 h 35"/>
                <a:gd name="T36" fmla="*/ 22 w 35"/>
                <a:gd name="T37" fmla="*/ 26 h 35"/>
                <a:gd name="T38" fmla="*/ 26 w 35"/>
                <a:gd name="T39" fmla="*/ 22 h 35"/>
                <a:gd name="T40" fmla="*/ 26 w 35"/>
                <a:gd name="T41" fmla="*/ 22 h 35"/>
                <a:gd name="T42" fmla="*/ 30 w 35"/>
                <a:gd name="T43" fmla="*/ 22 h 35"/>
                <a:gd name="T44" fmla="*/ 35 w 35"/>
                <a:gd name="T45" fmla="*/ 17 h 35"/>
                <a:gd name="T46" fmla="*/ 30 w 35"/>
                <a:gd name="T47" fmla="*/ 12 h 35"/>
                <a:gd name="T48" fmla="*/ 26 w 35"/>
                <a:gd name="T49"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35">
                  <a:moveTo>
                    <a:pt x="26" y="12"/>
                  </a:moveTo>
                  <a:cubicBezTo>
                    <a:pt x="24" y="12"/>
                    <a:pt x="22" y="11"/>
                    <a:pt x="22" y="8"/>
                  </a:cubicBezTo>
                  <a:cubicBezTo>
                    <a:pt x="22" y="8"/>
                    <a:pt x="22" y="8"/>
                    <a:pt x="22" y="8"/>
                  </a:cubicBezTo>
                  <a:cubicBezTo>
                    <a:pt x="22" y="4"/>
                    <a:pt x="22" y="4"/>
                    <a:pt x="22" y="4"/>
                  </a:cubicBezTo>
                  <a:cubicBezTo>
                    <a:pt x="22" y="2"/>
                    <a:pt x="20" y="0"/>
                    <a:pt x="17" y="0"/>
                  </a:cubicBezTo>
                  <a:cubicBezTo>
                    <a:pt x="15" y="0"/>
                    <a:pt x="13" y="2"/>
                    <a:pt x="13" y="4"/>
                  </a:cubicBezTo>
                  <a:cubicBezTo>
                    <a:pt x="13" y="8"/>
                    <a:pt x="13" y="8"/>
                    <a:pt x="13" y="8"/>
                  </a:cubicBezTo>
                  <a:cubicBezTo>
                    <a:pt x="13" y="11"/>
                    <a:pt x="11" y="12"/>
                    <a:pt x="8" y="12"/>
                  </a:cubicBezTo>
                  <a:cubicBezTo>
                    <a:pt x="8" y="12"/>
                    <a:pt x="8" y="12"/>
                    <a:pt x="8" y="12"/>
                  </a:cubicBezTo>
                  <a:cubicBezTo>
                    <a:pt x="4" y="12"/>
                    <a:pt x="4" y="12"/>
                    <a:pt x="4" y="12"/>
                  </a:cubicBezTo>
                  <a:cubicBezTo>
                    <a:pt x="2" y="12"/>
                    <a:pt x="0" y="15"/>
                    <a:pt x="0" y="17"/>
                  </a:cubicBezTo>
                  <a:cubicBezTo>
                    <a:pt x="0" y="20"/>
                    <a:pt x="2" y="22"/>
                    <a:pt x="4" y="22"/>
                  </a:cubicBezTo>
                  <a:cubicBezTo>
                    <a:pt x="8" y="22"/>
                    <a:pt x="8" y="22"/>
                    <a:pt x="8" y="22"/>
                  </a:cubicBezTo>
                  <a:cubicBezTo>
                    <a:pt x="11" y="22"/>
                    <a:pt x="13" y="24"/>
                    <a:pt x="13" y="26"/>
                  </a:cubicBezTo>
                  <a:cubicBezTo>
                    <a:pt x="13" y="26"/>
                    <a:pt x="13" y="26"/>
                    <a:pt x="13" y="26"/>
                  </a:cubicBezTo>
                  <a:cubicBezTo>
                    <a:pt x="13" y="30"/>
                    <a:pt x="13" y="30"/>
                    <a:pt x="13" y="30"/>
                  </a:cubicBezTo>
                  <a:cubicBezTo>
                    <a:pt x="13" y="33"/>
                    <a:pt x="15" y="35"/>
                    <a:pt x="17" y="35"/>
                  </a:cubicBezTo>
                  <a:cubicBezTo>
                    <a:pt x="20" y="34"/>
                    <a:pt x="22" y="32"/>
                    <a:pt x="22" y="30"/>
                  </a:cubicBezTo>
                  <a:cubicBezTo>
                    <a:pt x="22" y="26"/>
                    <a:pt x="22" y="26"/>
                    <a:pt x="22" y="26"/>
                  </a:cubicBezTo>
                  <a:cubicBezTo>
                    <a:pt x="22" y="24"/>
                    <a:pt x="24" y="22"/>
                    <a:pt x="26" y="22"/>
                  </a:cubicBezTo>
                  <a:cubicBezTo>
                    <a:pt x="26" y="22"/>
                    <a:pt x="26" y="22"/>
                    <a:pt x="26" y="22"/>
                  </a:cubicBezTo>
                  <a:cubicBezTo>
                    <a:pt x="30" y="22"/>
                    <a:pt x="30" y="22"/>
                    <a:pt x="30" y="22"/>
                  </a:cubicBezTo>
                  <a:cubicBezTo>
                    <a:pt x="33" y="22"/>
                    <a:pt x="35" y="20"/>
                    <a:pt x="35" y="17"/>
                  </a:cubicBezTo>
                  <a:cubicBezTo>
                    <a:pt x="35" y="15"/>
                    <a:pt x="33" y="13"/>
                    <a:pt x="30" y="12"/>
                  </a:cubicBezTo>
                  <a:lnTo>
                    <a:pt x="26" y="12"/>
                  </a:ln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2313" y="893"/>
              <a:ext cx="88" cy="87"/>
            </a:xfrm>
            <a:custGeom>
              <a:avLst/>
              <a:gdLst>
                <a:gd name="T0" fmla="*/ 28 w 37"/>
                <a:gd name="T1" fmla="*/ 14 h 37"/>
                <a:gd name="T2" fmla="*/ 24 w 37"/>
                <a:gd name="T3" fmla="*/ 9 h 37"/>
                <a:gd name="T4" fmla="*/ 24 w 37"/>
                <a:gd name="T5" fmla="*/ 5 h 37"/>
                <a:gd name="T6" fmla="*/ 19 w 37"/>
                <a:gd name="T7" fmla="*/ 0 h 37"/>
                <a:gd name="T8" fmla="*/ 19 w 37"/>
                <a:gd name="T9" fmla="*/ 0 h 37"/>
                <a:gd name="T10" fmla="*/ 14 w 37"/>
                <a:gd name="T11" fmla="*/ 5 h 37"/>
                <a:gd name="T12" fmla="*/ 14 w 37"/>
                <a:gd name="T13" fmla="*/ 9 h 37"/>
                <a:gd name="T14" fmla="*/ 10 w 37"/>
                <a:gd name="T15" fmla="*/ 14 h 37"/>
                <a:gd name="T16" fmla="*/ 10 w 37"/>
                <a:gd name="T17" fmla="*/ 14 h 37"/>
                <a:gd name="T18" fmla="*/ 5 w 37"/>
                <a:gd name="T19" fmla="*/ 14 h 37"/>
                <a:gd name="T20" fmla="*/ 0 w 37"/>
                <a:gd name="T21" fmla="*/ 19 h 37"/>
                <a:gd name="T22" fmla="*/ 5 w 37"/>
                <a:gd name="T23" fmla="*/ 23 h 37"/>
                <a:gd name="T24" fmla="*/ 5 w 37"/>
                <a:gd name="T25" fmla="*/ 23 h 37"/>
                <a:gd name="T26" fmla="*/ 10 w 37"/>
                <a:gd name="T27" fmla="*/ 23 h 37"/>
                <a:gd name="T28" fmla="*/ 14 w 37"/>
                <a:gd name="T29" fmla="*/ 28 h 37"/>
                <a:gd name="T30" fmla="*/ 14 w 37"/>
                <a:gd name="T31" fmla="*/ 28 h 37"/>
                <a:gd name="T32" fmla="*/ 14 w 37"/>
                <a:gd name="T33" fmla="*/ 32 h 37"/>
                <a:gd name="T34" fmla="*/ 19 w 37"/>
                <a:gd name="T35" fmla="*/ 37 h 37"/>
                <a:gd name="T36" fmla="*/ 24 w 37"/>
                <a:gd name="T37" fmla="*/ 32 h 37"/>
                <a:gd name="T38" fmla="*/ 24 w 37"/>
                <a:gd name="T39" fmla="*/ 32 h 37"/>
                <a:gd name="T40" fmla="*/ 24 w 37"/>
                <a:gd name="T41" fmla="*/ 28 h 37"/>
                <a:gd name="T42" fmla="*/ 28 w 37"/>
                <a:gd name="T43" fmla="*/ 23 h 37"/>
                <a:gd name="T44" fmla="*/ 32 w 37"/>
                <a:gd name="T45" fmla="*/ 23 h 37"/>
                <a:gd name="T46" fmla="*/ 37 w 37"/>
                <a:gd name="T47" fmla="*/ 19 h 37"/>
                <a:gd name="T48" fmla="*/ 32 w 37"/>
                <a:gd name="T49" fmla="*/ 14 h 37"/>
                <a:gd name="T50" fmla="*/ 28 w 37"/>
                <a:gd name="T5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 h="37">
                  <a:moveTo>
                    <a:pt x="28" y="14"/>
                  </a:moveTo>
                  <a:cubicBezTo>
                    <a:pt x="26" y="14"/>
                    <a:pt x="24" y="12"/>
                    <a:pt x="24" y="9"/>
                  </a:cubicBezTo>
                  <a:cubicBezTo>
                    <a:pt x="24" y="5"/>
                    <a:pt x="24" y="5"/>
                    <a:pt x="24" y="5"/>
                  </a:cubicBezTo>
                  <a:cubicBezTo>
                    <a:pt x="24" y="2"/>
                    <a:pt x="21" y="0"/>
                    <a:pt x="19" y="0"/>
                  </a:cubicBezTo>
                  <a:cubicBezTo>
                    <a:pt x="19" y="0"/>
                    <a:pt x="19" y="0"/>
                    <a:pt x="19" y="0"/>
                  </a:cubicBezTo>
                  <a:cubicBezTo>
                    <a:pt x="16" y="0"/>
                    <a:pt x="14" y="2"/>
                    <a:pt x="14" y="5"/>
                  </a:cubicBezTo>
                  <a:cubicBezTo>
                    <a:pt x="14" y="9"/>
                    <a:pt x="14" y="9"/>
                    <a:pt x="14" y="9"/>
                  </a:cubicBezTo>
                  <a:cubicBezTo>
                    <a:pt x="14" y="12"/>
                    <a:pt x="12" y="14"/>
                    <a:pt x="10" y="14"/>
                  </a:cubicBezTo>
                  <a:cubicBezTo>
                    <a:pt x="10" y="14"/>
                    <a:pt x="10" y="14"/>
                    <a:pt x="10" y="14"/>
                  </a:cubicBezTo>
                  <a:cubicBezTo>
                    <a:pt x="5" y="14"/>
                    <a:pt x="5" y="14"/>
                    <a:pt x="5" y="14"/>
                  </a:cubicBezTo>
                  <a:cubicBezTo>
                    <a:pt x="3" y="14"/>
                    <a:pt x="0" y="16"/>
                    <a:pt x="0" y="19"/>
                  </a:cubicBezTo>
                  <a:cubicBezTo>
                    <a:pt x="0" y="21"/>
                    <a:pt x="3" y="23"/>
                    <a:pt x="5" y="23"/>
                  </a:cubicBezTo>
                  <a:cubicBezTo>
                    <a:pt x="5" y="23"/>
                    <a:pt x="5" y="23"/>
                    <a:pt x="5" y="23"/>
                  </a:cubicBezTo>
                  <a:cubicBezTo>
                    <a:pt x="10" y="23"/>
                    <a:pt x="10" y="23"/>
                    <a:pt x="10" y="23"/>
                  </a:cubicBezTo>
                  <a:cubicBezTo>
                    <a:pt x="12" y="23"/>
                    <a:pt x="14" y="25"/>
                    <a:pt x="14" y="28"/>
                  </a:cubicBezTo>
                  <a:cubicBezTo>
                    <a:pt x="14" y="28"/>
                    <a:pt x="14" y="28"/>
                    <a:pt x="14" y="28"/>
                  </a:cubicBezTo>
                  <a:cubicBezTo>
                    <a:pt x="14" y="32"/>
                    <a:pt x="14" y="32"/>
                    <a:pt x="14" y="32"/>
                  </a:cubicBezTo>
                  <a:cubicBezTo>
                    <a:pt x="14" y="35"/>
                    <a:pt x="16" y="37"/>
                    <a:pt x="19" y="37"/>
                  </a:cubicBezTo>
                  <a:cubicBezTo>
                    <a:pt x="21" y="37"/>
                    <a:pt x="24" y="35"/>
                    <a:pt x="24" y="32"/>
                  </a:cubicBezTo>
                  <a:cubicBezTo>
                    <a:pt x="24" y="32"/>
                    <a:pt x="24" y="32"/>
                    <a:pt x="24" y="32"/>
                  </a:cubicBezTo>
                  <a:cubicBezTo>
                    <a:pt x="24" y="28"/>
                    <a:pt x="24" y="28"/>
                    <a:pt x="24" y="28"/>
                  </a:cubicBezTo>
                  <a:cubicBezTo>
                    <a:pt x="24" y="25"/>
                    <a:pt x="26" y="23"/>
                    <a:pt x="28" y="23"/>
                  </a:cubicBezTo>
                  <a:cubicBezTo>
                    <a:pt x="32" y="23"/>
                    <a:pt x="32" y="23"/>
                    <a:pt x="32" y="23"/>
                  </a:cubicBezTo>
                  <a:cubicBezTo>
                    <a:pt x="35" y="23"/>
                    <a:pt x="37" y="21"/>
                    <a:pt x="37" y="19"/>
                  </a:cubicBezTo>
                  <a:cubicBezTo>
                    <a:pt x="37" y="16"/>
                    <a:pt x="35" y="14"/>
                    <a:pt x="32" y="14"/>
                  </a:cubicBezTo>
                  <a:lnTo>
                    <a:pt x="28" y="14"/>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6"/>
            <p:cNvSpPr>
              <a:spLocks/>
            </p:cNvSpPr>
            <p:nvPr/>
          </p:nvSpPr>
          <p:spPr bwMode="auto">
            <a:xfrm>
              <a:off x="2159" y="729"/>
              <a:ext cx="94" cy="95"/>
            </a:xfrm>
            <a:custGeom>
              <a:avLst/>
              <a:gdLst>
                <a:gd name="T0" fmla="*/ 30 w 40"/>
                <a:gd name="T1" fmla="*/ 15 h 40"/>
                <a:gd name="T2" fmla="*/ 26 w 40"/>
                <a:gd name="T3" fmla="*/ 10 h 40"/>
                <a:gd name="T4" fmla="*/ 26 w 40"/>
                <a:gd name="T5" fmla="*/ 10 h 40"/>
                <a:gd name="T6" fmla="*/ 26 w 40"/>
                <a:gd name="T7" fmla="*/ 5 h 40"/>
                <a:gd name="T8" fmla="*/ 20 w 40"/>
                <a:gd name="T9" fmla="*/ 0 h 40"/>
                <a:gd name="T10" fmla="*/ 15 w 40"/>
                <a:gd name="T11" fmla="*/ 5 h 40"/>
                <a:gd name="T12" fmla="*/ 15 w 40"/>
                <a:gd name="T13" fmla="*/ 10 h 40"/>
                <a:gd name="T14" fmla="*/ 10 w 40"/>
                <a:gd name="T15" fmla="*/ 15 h 40"/>
                <a:gd name="T16" fmla="*/ 10 w 40"/>
                <a:gd name="T17" fmla="*/ 15 h 40"/>
                <a:gd name="T18" fmla="*/ 6 w 40"/>
                <a:gd name="T19" fmla="*/ 15 h 40"/>
                <a:gd name="T20" fmla="*/ 0 w 40"/>
                <a:gd name="T21" fmla="*/ 20 h 40"/>
                <a:gd name="T22" fmla="*/ 0 w 40"/>
                <a:gd name="T23" fmla="*/ 20 h 40"/>
                <a:gd name="T24" fmla="*/ 6 w 40"/>
                <a:gd name="T25" fmla="*/ 25 h 40"/>
                <a:gd name="T26" fmla="*/ 6 w 40"/>
                <a:gd name="T27" fmla="*/ 25 h 40"/>
                <a:gd name="T28" fmla="*/ 10 w 40"/>
                <a:gd name="T29" fmla="*/ 25 h 40"/>
                <a:gd name="T30" fmla="*/ 15 w 40"/>
                <a:gd name="T31" fmla="*/ 30 h 40"/>
                <a:gd name="T32" fmla="*/ 15 w 40"/>
                <a:gd name="T33" fmla="*/ 30 h 40"/>
                <a:gd name="T34" fmla="*/ 15 w 40"/>
                <a:gd name="T35" fmla="*/ 35 h 40"/>
                <a:gd name="T36" fmla="*/ 20 w 40"/>
                <a:gd name="T37" fmla="*/ 40 h 40"/>
                <a:gd name="T38" fmla="*/ 26 w 40"/>
                <a:gd name="T39" fmla="*/ 35 h 40"/>
                <a:gd name="T40" fmla="*/ 26 w 40"/>
                <a:gd name="T41" fmla="*/ 30 h 40"/>
                <a:gd name="T42" fmla="*/ 30 w 40"/>
                <a:gd name="T43" fmla="*/ 25 h 40"/>
                <a:gd name="T44" fmla="*/ 30 w 40"/>
                <a:gd name="T45" fmla="*/ 25 h 40"/>
                <a:gd name="T46" fmla="*/ 35 w 40"/>
                <a:gd name="T47" fmla="*/ 25 h 40"/>
                <a:gd name="T48" fmla="*/ 40 w 40"/>
                <a:gd name="T49" fmla="*/ 20 h 40"/>
                <a:gd name="T50" fmla="*/ 40 w 40"/>
                <a:gd name="T51" fmla="*/ 20 h 40"/>
                <a:gd name="T52" fmla="*/ 35 w 40"/>
                <a:gd name="T53" fmla="*/ 15 h 40"/>
                <a:gd name="T54" fmla="*/ 35 w 40"/>
                <a:gd name="T55" fmla="*/ 15 h 40"/>
                <a:gd name="T56" fmla="*/ 30 w 40"/>
                <a:gd name="T5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40">
                  <a:moveTo>
                    <a:pt x="30" y="15"/>
                  </a:moveTo>
                  <a:cubicBezTo>
                    <a:pt x="28" y="15"/>
                    <a:pt x="26" y="13"/>
                    <a:pt x="26" y="10"/>
                  </a:cubicBezTo>
                  <a:cubicBezTo>
                    <a:pt x="26" y="10"/>
                    <a:pt x="26" y="10"/>
                    <a:pt x="26" y="10"/>
                  </a:cubicBezTo>
                  <a:cubicBezTo>
                    <a:pt x="26" y="5"/>
                    <a:pt x="26" y="5"/>
                    <a:pt x="26" y="5"/>
                  </a:cubicBezTo>
                  <a:cubicBezTo>
                    <a:pt x="26" y="3"/>
                    <a:pt x="23" y="0"/>
                    <a:pt x="20" y="0"/>
                  </a:cubicBezTo>
                  <a:cubicBezTo>
                    <a:pt x="17" y="0"/>
                    <a:pt x="15" y="3"/>
                    <a:pt x="15" y="5"/>
                  </a:cubicBezTo>
                  <a:cubicBezTo>
                    <a:pt x="15" y="10"/>
                    <a:pt x="15" y="10"/>
                    <a:pt x="15" y="10"/>
                  </a:cubicBezTo>
                  <a:cubicBezTo>
                    <a:pt x="15" y="13"/>
                    <a:pt x="13" y="15"/>
                    <a:pt x="10" y="15"/>
                  </a:cubicBezTo>
                  <a:cubicBezTo>
                    <a:pt x="10" y="15"/>
                    <a:pt x="10" y="15"/>
                    <a:pt x="10" y="15"/>
                  </a:cubicBezTo>
                  <a:cubicBezTo>
                    <a:pt x="6" y="15"/>
                    <a:pt x="6" y="15"/>
                    <a:pt x="6" y="15"/>
                  </a:cubicBezTo>
                  <a:cubicBezTo>
                    <a:pt x="3" y="15"/>
                    <a:pt x="0" y="17"/>
                    <a:pt x="0" y="20"/>
                  </a:cubicBezTo>
                  <a:cubicBezTo>
                    <a:pt x="0" y="20"/>
                    <a:pt x="0" y="20"/>
                    <a:pt x="0" y="20"/>
                  </a:cubicBezTo>
                  <a:cubicBezTo>
                    <a:pt x="0" y="23"/>
                    <a:pt x="3" y="25"/>
                    <a:pt x="6" y="25"/>
                  </a:cubicBezTo>
                  <a:cubicBezTo>
                    <a:pt x="6" y="25"/>
                    <a:pt x="6" y="25"/>
                    <a:pt x="6" y="25"/>
                  </a:cubicBezTo>
                  <a:cubicBezTo>
                    <a:pt x="10" y="25"/>
                    <a:pt x="10" y="25"/>
                    <a:pt x="10" y="25"/>
                  </a:cubicBezTo>
                  <a:cubicBezTo>
                    <a:pt x="13" y="25"/>
                    <a:pt x="15" y="28"/>
                    <a:pt x="15" y="30"/>
                  </a:cubicBezTo>
                  <a:cubicBezTo>
                    <a:pt x="15" y="30"/>
                    <a:pt x="15" y="30"/>
                    <a:pt x="15" y="30"/>
                  </a:cubicBezTo>
                  <a:cubicBezTo>
                    <a:pt x="15" y="35"/>
                    <a:pt x="15" y="35"/>
                    <a:pt x="15" y="35"/>
                  </a:cubicBezTo>
                  <a:cubicBezTo>
                    <a:pt x="15" y="38"/>
                    <a:pt x="17" y="40"/>
                    <a:pt x="20" y="40"/>
                  </a:cubicBezTo>
                  <a:cubicBezTo>
                    <a:pt x="23" y="40"/>
                    <a:pt x="26" y="38"/>
                    <a:pt x="26" y="35"/>
                  </a:cubicBezTo>
                  <a:cubicBezTo>
                    <a:pt x="26" y="30"/>
                    <a:pt x="26" y="30"/>
                    <a:pt x="26" y="30"/>
                  </a:cubicBezTo>
                  <a:cubicBezTo>
                    <a:pt x="26" y="28"/>
                    <a:pt x="28" y="25"/>
                    <a:pt x="30" y="25"/>
                  </a:cubicBezTo>
                  <a:cubicBezTo>
                    <a:pt x="30" y="25"/>
                    <a:pt x="30" y="25"/>
                    <a:pt x="30" y="25"/>
                  </a:cubicBezTo>
                  <a:cubicBezTo>
                    <a:pt x="35" y="25"/>
                    <a:pt x="35" y="25"/>
                    <a:pt x="35" y="25"/>
                  </a:cubicBezTo>
                  <a:cubicBezTo>
                    <a:pt x="38" y="25"/>
                    <a:pt x="40" y="23"/>
                    <a:pt x="40" y="20"/>
                  </a:cubicBezTo>
                  <a:cubicBezTo>
                    <a:pt x="40" y="20"/>
                    <a:pt x="40" y="20"/>
                    <a:pt x="40" y="20"/>
                  </a:cubicBezTo>
                  <a:cubicBezTo>
                    <a:pt x="40" y="17"/>
                    <a:pt x="38" y="15"/>
                    <a:pt x="35" y="15"/>
                  </a:cubicBezTo>
                  <a:cubicBezTo>
                    <a:pt x="35" y="15"/>
                    <a:pt x="35" y="15"/>
                    <a:pt x="35" y="15"/>
                  </a:cubicBezTo>
                  <a:lnTo>
                    <a:pt x="30" y="15"/>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7"/>
            <p:cNvSpPr>
              <a:spLocks noEditPoints="1"/>
            </p:cNvSpPr>
            <p:nvPr/>
          </p:nvSpPr>
          <p:spPr bwMode="auto">
            <a:xfrm>
              <a:off x="2116" y="1014"/>
              <a:ext cx="133" cy="130"/>
            </a:xfrm>
            <a:custGeom>
              <a:avLst/>
              <a:gdLst>
                <a:gd name="T0" fmla="*/ 25 w 56"/>
                <a:gd name="T1" fmla="*/ 2 h 55"/>
                <a:gd name="T2" fmla="*/ 25 w 56"/>
                <a:gd name="T3" fmla="*/ 14 h 55"/>
                <a:gd name="T4" fmla="*/ 30 w 56"/>
                <a:gd name="T5" fmla="*/ 14 h 55"/>
                <a:gd name="T6" fmla="*/ 28 w 56"/>
                <a:gd name="T7" fmla="*/ 0 h 55"/>
                <a:gd name="T8" fmla="*/ 28 w 56"/>
                <a:gd name="T9" fmla="*/ 39 h 55"/>
                <a:gd name="T10" fmla="*/ 25 w 56"/>
                <a:gd name="T11" fmla="*/ 53 h 55"/>
                <a:gd name="T12" fmla="*/ 28 w 56"/>
                <a:gd name="T13" fmla="*/ 55 h 55"/>
                <a:gd name="T14" fmla="*/ 30 w 56"/>
                <a:gd name="T15" fmla="*/ 53 h 55"/>
                <a:gd name="T16" fmla="*/ 28 w 56"/>
                <a:gd name="T17" fmla="*/ 39 h 55"/>
                <a:gd name="T18" fmla="*/ 20 w 56"/>
                <a:gd name="T19" fmla="*/ 19 h 55"/>
                <a:gd name="T20" fmla="*/ 20 w 56"/>
                <a:gd name="T21" fmla="*/ 16 h 55"/>
                <a:gd name="T22" fmla="*/ 8 w 56"/>
                <a:gd name="T23" fmla="*/ 8 h 55"/>
                <a:gd name="T24" fmla="*/ 8 w 56"/>
                <a:gd name="T25" fmla="*/ 11 h 55"/>
                <a:gd name="T26" fmla="*/ 16 w 56"/>
                <a:gd name="T27" fmla="*/ 19 h 55"/>
                <a:gd name="T28" fmla="*/ 36 w 56"/>
                <a:gd name="T29" fmla="*/ 35 h 55"/>
                <a:gd name="T30" fmla="*/ 36 w 56"/>
                <a:gd name="T31" fmla="*/ 39 h 55"/>
                <a:gd name="T32" fmla="*/ 47 w 56"/>
                <a:gd name="T33" fmla="*/ 47 h 55"/>
                <a:gd name="T34" fmla="*/ 47 w 56"/>
                <a:gd name="T35" fmla="*/ 43 h 55"/>
                <a:gd name="T36" fmla="*/ 16 w 56"/>
                <a:gd name="T37" fmla="*/ 27 h 55"/>
                <a:gd name="T38" fmla="*/ 14 w 56"/>
                <a:gd name="T39" fmla="*/ 25 h 55"/>
                <a:gd name="T40" fmla="*/ 0 w 56"/>
                <a:gd name="T41" fmla="*/ 27 h 55"/>
                <a:gd name="T42" fmla="*/ 3 w 56"/>
                <a:gd name="T43" fmla="*/ 30 h 55"/>
                <a:gd name="T44" fmla="*/ 16 w 56"/>
                <a:gd name="T45" fmla="*/ 27 h 55"/>
                <a:gd name="T46" fmla="*/ 53 w 56"/>
                <a:gd name="T47" fmla="*/ 25 h 55"/>
                <a:gd name="T48" fmla="*/ 39 w 56"/>
                <a:gd name="T49" fmla="*/ 27 h 55"/>
                <a:gd name="T50" fmla="*/ 42 w 56"/>
                <a:gd name="T51" fmla="*/ 30 h 55"/>
                <a:gd name="T52" fmla="*/ 53 w 56"/>
                <a:gd name="T53" fmla="*/ 30 h 55"/>
                <a:gd name="T54" fmla="*/ 56 w 56"/>
                <a:gd name="T55" fmla="*/ 27 h 55"/>
                <a:gd name="T56" fmla="*/ 53 w 56"/>
                <a:gd name="T57" fmla="*/ 25 h 55"/>
                <a:gd name="T58" fmla="*/ 8 w 56"/>
                <a:gd name="T59" fmla="*/ 43 h 55"/>
                <a:gd name="T60" fmla="*/ 12 w 56"/>
                <a:gd name="T61" fmla="*/ 47 h 55"/>
                <a:gd name="T62" fmla="*/ 20 w 56"/>
                <a:gd name="T63" fmla="*/ 35 h 55"/>
                <a:gd name="T64" fmla="*/ 39 w 56"/>
                <a:gd name="T65" fmla="*/ 19 h 55"/>
                <a:gd name="T66" fmla="*/ 47 w 56"/>
                <a:gd name="T67" fmla="*/ 8 h 55"/>
                <a:gd name="T68" fmla="*/ 44 w 56"/>
                <a:gd name="T69" fmla="*/ 8 h 55"/>
                <a:gd name="T70" fmla="*/ 36 w 56"/>
                <a:gd name="T71" fmla="*/ 19 h 55"/>
                <a:gd name="T72" fmla="*/ 39 w 56"/>
                <a:gd name="T73" fmla="*/ 1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6" h="55">
                  <a:moveTo>
                    <a:pt x="28" y="0"/>
                  </a:moveTo>
                  <a:cubicBezTo>
                    <a:pt x="26" y="0"/>
                    <a:pt x="25" y="1"/>
                    <a:pt x="25" y="2"/>
                  </a:cubicBezTo>
                  <a:cubicBezTo>
                    <a:pt x="25" y="2"/>
                    <a:pt x="25" y="2"/>
                    <a:pt x="25" y="2"/>
                  </a:cubicBezTo>
                  <a:cubicBezTo>
                    <a:pt x="25" y="14"/>
                    <a:pt x="25" y="14"/>
                    <a:pt x="25" y="14"/>
                  </a:cubicBezTo>
                  <a:cubicBezTo>
                    <a:pt x="25" y="15"/>
                    <a:pt x="26" y="16"/>
                    <a:pt x="28" y="16"/>
                  </a:cubicBezTo>
                  <a:cubicBezTo>
                    <a:pt x="29" y="16"/>
                    <a:pt x="30" y="15"/>
                    <a:pt x="30" y="14"/>
                  </a:cubicBezTo>
                  <a:cubicBezTo>
                    <a:pt x="30" y="2"/>
                    <a:pt x="30" y="2"/>
                    <a:pt x="30" y="2"/>
                  </a:cubicBezTo>
                  <a:cubicBezTo>
                    <a:pt x="30" y="1"/>
                    <a:pt x="29" y="0"/>
                    <a:pt x="28" y="0"/>
                  </a:cubicBezTo>
                  <a:cubicBezTo>
                    <a:pt x="28" y="0"/>
                    <a:pt x="28" y="0"/>
                    <a:pt x="28" y="0"/>
                  </a:cubicBezTo>
                  <a:close/>
                  <a:moveTo>
                    <a:pt x="28" y="39"/>
                  </a:moveTo>
                  <a:cubicBezTo>
                    <a:pt x="26" y="39"/>
                    <a:pt x="25" y="40"/>
                    <a:pt x="25" y="41"/>
                  </a:cubicBezTo>
                  <a:cubicBezTo>
                    <a:pt x="25" y="53"/>
                    <a:pt x="25" y="53"/>
                    <a:pt x="25" y="53"/>
                  </a:cubicBezTo>
                  <a:cubicBezTo>
                    <a:pt x="25" y="54"/>
                    <a:pt x="26" y="55"/>
                    <a:pt x="28" y="55"/>
                  </a:cubicBezTo>
                  <a:cubicBezTo>
                    <a:pt x="28" y="55"/>
                    <a:pt x="28" y="55"/>
                    <a:pt x="28" y="55"/>
                  </a:cubicBezTo>
                  <a:cubicBezTo>
                    <a:pt x="29" y="55"/>
                    <a:pt x="30" y="54"/>
                    <a:pt x="30" y="53"/>
                  </a:cubicBezTo>
                  <a:cubicBezTo>
                    <a:pt x="30" y="53"/>
                    <a:pt x="30" y="53"/>
                    <a:pt x="30" y="53"/>
                  </a:cubicBezTo>
                  <a:cubicBezTo>
                    <a:pt x="30" y="41"/>
                    <a:pt x="30" y="41"/>
                    <a:pt x="30" y="41"/>
                  </a:cubicBezTo>
                  <a:cubicBezTo>
                    <a:pt x="30" y="40"/>
                    <a:pt x="29" y="39"/>
                    <a:pt x="28" y="39"/>
                  </a:cubicBezTo>
                  <a:close/>
                  <a:moveTo>
                    <a:pt x="16" y="19"/>
                  </a:moveTo>
                  <a:cubicBezTo>
                    <a:pt x="17" y="20"/>
                    <a:pt x="19" y="20"/>
                    <a:pt x="20" y="19"/>
                  </a:cubicBezTo>
                  <a:cubicBezTo>
                    <a:pt x="20" y="19"/>
                    <a:pt x="20" y="19"/>
                    <a:pt x="20" y="19"/>
                  </a:cubicBezTo>
                  <a:cubicBezTo>
                    <a:pt x="21" y="18"/>
                    <a:pt x="21" y="17"/>
                    <a:pt x="20" y="16"/>
                  </a:cubicBezTo>
                  <a:cubicBezTo>
                    <a:pt x="12" y="8"/>
                    <a:pt x="12" y="8"/>
                    <a:pt x="12" y="8"/>
                  </a:cubicBezTo>
                  <a:cubicBezTo>
                    <a:pt x="11" y="7"/>
                    <a:pt x="9" y="7"/>
                    <a:pt x="8" y="8"/>
                  </a:cubicBezTo>
                  <a:cubicBezTo>
                    <a:pt x="8" y="8"/>
                    <a:pt x="8" y="8"/>
                    <a:pt x="8" y="8"/>
                  </a:cubicBezTo>
                  <a:cubicBezTo>
                    <a:pt x="7" y="9"/>
                    <a:pt x="7" y="10"/>
                    <a:pt x="8" y="11"/>
                  </a:cubicBezTo>
                  <a:cubicBezTo>
                    <a:pt x="8" y="11"/>
                    <a:pt x="8" y="11"/>
                    <a:pt x="8" y="11"/>
                  </a:cubicBezTo>
                  <a:lnTo>
                    <a:pt x="16" y="19"/>
                  </a:lnTo>
                  <a:close/>
                  <a:moveTo>
                    <a:pt x="39" y="35"/>
                  </a:moveTo>
                  <a:cubicBezTo>
                    <a:pt x="38" y="34"/>
                    <a:pt x="37" y="34"/>
                    <a:pt x="36" y="35"/>
                  </a:cubicBezTo>
                  <a:cubicBezTo>
                    <a:pt x="36" y="35"/>
                    <a:pt x="36" y="35"/>
                    <a:pt x="36" y="35"/>
                  </a:cubicBezTo>
                  <a:cubicBezTo>
                    <a:pt x="35" y="36"/>
                    <a:pt x="35" y="38"/>
                    <a:pt x="36" y="39"/>
                  </a:cubicBezTo>
                  <a:cubicBezTo>
                    <a:pt x="44" y="47"/>
                    <a:pt x="44" y="47"/>
                    <a:pt x="44" y="47"/>
                  </a:cubicBezTo>
                  <a:cubicBezTo>
                    <a:pt x="45" y="48"/>
                    <a:pt x="46" y="48"/>
                    <a:pt x="47" y="47"/>
                  </a:cubicBezTo>
                  <a:cubicBezTo>
                    <a:pt x="48" y="46"/>
                    <a:pt x="48" y="44"/>
                    <a:pt x="47" y="43"/>
                  </a:cubicBezTo>
                  <a:cubicBezTo>
                    <a:pt x="47" y="43"/>
                    <a:pt x="47" y="43"/>
                    <a:pt x="47" y="43"/>
                  </a:cubicBezTo>
                  <a:lnTo>
                    <a:pt x="39" y="35"/>
                  </a:lnTo>
                  <a:close/>
                  <a:moveTo>
                    <a:pt x="16" y="27"/>
                  </a:moveTo>
                  <a:cubicBezTo>
                    <a:pt x="16" y="26"/>
                    <a:pt x="15" y="25"/>
                    <a:pt x="14" y="25"/>
                  </a:cubicBezTo>
                  <a:cubicBezTo>
                    <a:pt x="14" y="25"/>
                    <a:pt x="14" y="25"/>
                    <a:pt x="14" y="25"/>
                  </a:cubicBezTo>
                  <a:cubicBezTo>
                    <a:pt x="3" y="25"/>
                    <a:pt x="3" y="25"/>
                    <a:pt x="3" y="25"/>
                  </a:cubicBezTo>
                  <a:cubicBezTo>
                    <a:pt x="1" y="25"/>
                    <a:pt x="0" y="26"/>
                    <a:pt x="0" y="27"/>
                  </a:cubicBezTo>
                  <a:cubicBezTo>
                    <a:pt x="0" y="27"/>
                    <a:pt x="0" y="27"/>
                    <a:pt x="0" y="27"/>
                  </a:cubicBezTo>
                  <a:cubicBezTo>
                    <a:pt x="0" y="29"/>
                    <a:pt x="1" y="30"/>
                    <a:pt x="3" y="30"/>
                  </a:cubicBezTo>
                  <a:cubicBezTo>
                    <a:pt x="14" y="30"/>
                    <a:pt x="14" y="30"/>
                    <a:pt x="14" y="30"/>
                  </a:cubicBezTo>
                  <a:cubicBezTo>
                    <a:pt x="15" y="30"/>
                    <a:pt x="16" y="29"/>
                    <a:pt x="16" y="27"/>
                  </a:cubicBezTo>
                  <a:cubicBezTo>
                    <a:pt x="16" y="27"/>
                    <a:pt x="16" y="27"/>
                    <a:pt x="16" y="27"/>
                  </a:cubicBezTo>
                  <a:close/>
                  <a:moveTo>
                    <a:pt x="53" y="25"/>
                  </a:moveTo>
                  <a:cubicBezTo>
                    <a:pt x="42" y="25"/>
                    <a:pt x="42" y="25"/>
                    <a:pt x="42" y="25"/>
                  </a:cubicBezTo>
                  <a:cubicBezTo>
                    <a:pt x="40" y="25"/>
                    <a:pt x="39" y="26"/>
                    <a:pt x="39" y="27"/>
                  </a:cubicBezTo>
                  <a:cubicBezTo>
                    <a:pt x="39" y="27"/>
                    <a:pt x="39" y="27"/>
                    <a:pt x="39" y="27"/>
                  </a:cubicBezTo>
                  <a:cubicBezTo>
                    <a:pt x="39" y="29"/>
                    <a:pt x="40" y="30"/>
                    <a:pt x="42" y="30"/>
                  </a:cubicBezTo>
                  <a:cubicBezTo>
                    <a:pt x="42" y="30"/>
                    <a:pt x="42" y="30"/>
                    <a:pt x="42" y="30"/>
                  </a:cubicBezTo>
                  <a:cubicBezTo>
                    <a:pt x="53" y="30"/>
                    <a:pt x="53" y="30"/>
                    <a:pt x="53" y="30"/>
                  </a:cubicBezTo>
                  <a:cubicBezTo>
                    <a:pt x="54" y="30"/>
                    <a:pt x="56" y="29"/>
                    <a:pt x="56" y="27"/>
                  </a:cubicBezTo>
                  <a:cubicBezTo>
                    <a:pt x="56" y="27"/>
                    <a:pt x="56" y="27"/>
                    <a:pt x="56" y="27"/>
                  </a:cubicBezTo>
                  <a:cubicBezTo>
                    <a:pt x="56" y="26"/>
                    <a:pt x="54" y="25"/>
                    <a:pt x="53" y="25"/>
                  </a:cubicBezTo>
                  <a:cubicBezTo>
                    <a:pt x="53" y="25"/>
                    <a:pt x="53" y="25"/>
                    <a:pt x="53" y="25"/>
                  </a:cubicBezTo>
                  <a:close/>
                  <a:moveTo>
                    <a:pt x="16" y="35"/>
                  </a:moveTo>
                  <a:cubicBezTo>
                    <a:pt x="8" y="43"/>
                    <a:pt x="8" y="43"/>
                    <a:pt x="8" y="43"/>
                  </a:cubicBezTo>
                  <a:cubicBezTo>
                    <a:pt x="7" y="44"/>
                    <a:pt x="7" y="46"/>
                    <a:pt x="8" y="47"/>
                  </a:cubicBezTo>
                  <a:cubicBezTo>
                    <a:pt x="9" y="48"/>
                    <a:pt x="11" y="48"/>
                    <a:pt x="12" y="47"/>
                  </a:cubicBezTo>
                  <a:cubicBezTo>
                    <a:pt x="20" y="39"/>
                    <a:pt x="20" y="39"/>
                    <a:pt x="20" y="39"/>
                  </a:cubicBezTo>
                  <a:cubicBezTo>
                    <a:pt x="21" y="38"/>
                    <a:pt x="21" y="36"/>
                    <a:pt x="20" y="35"/>
                  </a:cubicBezTo>
                  <a:cubicBezTo>
                    <a:pt x="19" y="34"/>
                    <a:pt x="17" y="34"/>
                    <a:pt x="16" y="35"/>
                  </a:cubicBezTo>
                  <a:close/>
                  <a:moveTo>
                    <a:pt x="39" y="19"/>
                  </a:moveTo>
                  <a:cubicBezTo>
                    <a:pt x="47" y="11"/>
                    <a:pt x="47" y="11"/>
                    <a:pt x="47" y="11"/>
                  </a:cubicBezTo>
                  <a:cubicBezTo>
                    <a:pt x="48" y="10"/>
                    <a:pt x="48" y="9"/>
                    <a:pt x="47" y="8"/>
                  </a:cubicBezTo>
                  <a:cubicBezTo>
                    <a:pt x="46" y="7"/>
                    <a:pt x="45" y="7"/>
                    <a:pt x="44" y="8"/>
                  </a:cubicBezTo>
                  <a:cubicBezTo>
                    <a:pt x="44" y="8"/>
                    <a:pt x="44" y="8"/>
                    <a:pt x="44" y="8"/>
                  </a:cubicBezTo>
                  <a:cubicBezTo>
                    <a:pt x="36" y="16"/>
                    <a:pt x="36" y="16"/>
                    <a:pt x="36" y="16"/>
                  </a:cubicBezTo>
                  <a:cubicBezTo>
                    <a:pt x="35" y="17"/>
                    <a:pt x="35" y="18"/>
                    <a:pt x="36" y="19"/>
                  </a:cubicBezTo>
                  <a:cubicBezTo>
                    <a:pt x="37" y="20"/>
                    <a:pt x="38" y="20"/>
                    <a:pt x="39" y="19"/>
                  </a:cubicBezTo>
                  <a:cubicBezTo>
                    <a:pt x="39" y="19"/>
                    <a:pt x="39" y="19"/>
                    <a:pt x="39" y="19"/>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
            <p:cNvSpPr>
              <a:spLocks/>
            </p:cNvSpPr>
            <p:nvPr/>
          </p:nvSpPr>
          <p:spPr bwMode="auto">
            <a:xfrm>
              <a:off x="2201" y="1308"/>
              <a:ext cx="26" cy="29"/>
            </a:xfrm>
            <a:custGeom>
              <a:avLst/>
              <a:gdLst>
                <a:gd name="T0" fmla="*/ 0 w 11"/>
                <a:gd name="T1" fmla="*/ 6 h 12"/>
                <a:gd name="T2" fmla="*/ 6 w 11"/>
                <a:gd name="T3" fmla="*/ 12 h 12"/>
                <a:gd name="T4" fmla="*/ 11 w 11"/>
                <a:gd name="T5" fmla="*/ 6 h 12"/>
                <a:gd name="T6" fmla="*/ 11 w 11"/>
                <a:gd name="T7" fmla="*/ 6 h 12"/>
                <a:gd name="T8" fmla="*/ 6 w 11"/>
                <a:gd name="T9" fmla="*/ 0 h 12"/>
                <a:gd name="T10" fmla="*/ 0 w 11"/>
                <a:gd name="T11" fmla="*/ 6 h 12"/>
                <a:gd name="T12" fmla="*/ 0 w 11"/>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1" h="12">
                  <a:moveTo>
                    <a:pt x="0" y="6"/>
                  </a:moveTo>
                  <a:cubicBezTo>
                    <a:pt x="0" y="9"/>
                    <a:pt x="3" y="12"/>
                    <a:pt x="6" y="12"/>
                  </a:cubicBezTo>
                  <a:cubicBezTo>
                    <a:pt x="9" y="12"/>
                    <a:pt x="11" y="9"/>
                    <a:pt x="11" y="6"/>
                  </a:cubicBezTo>
                  <a:cubicBezTo>
                    <a:pt x="11" y="6"/>
                    <a:pt x="11" y="6"/>
                    <a:pt x="11" y="6"/>
                  </a:cubicBezTo>
                  <a:cubicBezTo>
                    <a:pt x="11" y="3"/>
                    <a:pt x="9" y="0"/>
                    <a:pt x="6" y="0"/>
                  </a:cubicBezTo>
                  <a:cubicBezTo>
                    <a:pt x="3" y="0"/>
                    <a:pt x="0" y="3"/>
                    <a:pt x="0" y="6"/>
                  </a:cubicBezTo>
                  <a:cubicBezTo>
                    <a:pt x="0" y="6"/>
                    <a:pt x="0" y="6"/>
                    <a:pt x="0" y="6"/>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p:nvSpPr>
          <p:spPr bwMode="auto">
            <a:xfrm>
              <a:off x="2109" y="881"/>
              <a:ext cx="28" cy="26"/>
            </a:xfrm>
            <a:custGeom>
              <a:avLst/>
              <a:gdLst>
                <a:gd name="T0" fmla="*/ 12 w 12"/>
                <a:gd name="T1" fmla="*/ 5 h 11"/>
                <a:gd name="T2" fmla="*/ 6 w 12"/>
                <a:gd name="T3" fmla="*/ 11 h 11"/>
                <a:gd name="T4" fmla="*/ 6 w 12"/>
                <a:gd name="T5" fmla="*/ 11 h 11"/>
                <a:gd name="T6" fmla="*/ 0 w 12"/>
                <a:gd name="T7" fmla="*/ 5 h 11"/>
                <a:gd name="T8" fmla="*/ 0 w 12"/>
                <a:gd name="T9" fmla="*/ 5 h 11"/>
                <a:gd name="T10" fmla="*/ 6 w 12"/>
                <a:gd name="T11" fmla="*/ 0 h 11"/>
                <a:gd name="T12" fmla="*/ 6 w 12"/>
                <a:gd name="T13" fmla="*/ 0 h 11"/>
                <a:gd name="T14" fmla="*/ 12 w 12"/>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12" y="5"/>
                  </a:moveTo>
                  <a:cubicBezTo>
                    <a:pt x="12" y="8"/>
                    <a:pt x="9" y="11"/>
                    <a:pt x="6" y="11"/>
                  </a:cubicBezTo>
                  <a:cubicBezTo>
                    <a:pt x="6" y="11"/>
                    <a:pt x="6" y="11"/>
                    <a:pt x="6" y="11"/>
                  </a:cubicBezTo>
                  <a:cubicBezTo>
                    <a:pt x="3" y="11"/>
                    <a:pt x="0" y="8"/>
                    <a:pt x="0" y="5"/>
                  </a:cubicBezTo>
                  <a:cubicBezTo>
                    <a:pt x="0" y="5"/>
                    <a:pt x="0" y="5"/>
                    <a:pt x="0" y="5"/>
                  </a:cubicBezTo>
                  <a:cubicBezTo>
                    <a:pt x="0" y="2"/>
                    <a:pt x="3" y="0"/>
                    <a:pt x="6" y="0"/>
                  </a:cubicBezTo>
                  <a:cubicBezTo>
                    <a:pt x="6" y="0"/>
                    <a:pt x="6" y="0"/>
                    <a:pt x="6" y="0"/>
                  </a:cubicBezTo>
                  <a:cubicBezTo>
                    <a:pt x="9" y="0"/>
                    <a:pt x="12" y="2"/>
                    <a:pt x="12" y="5"/>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p:nvSpPr>
          <p:spPr bwMode="auto">
            <a:xfrm>
              <a:off x="2140" y="1261"/>
              <a:ext cx="21" cy="19"/>
            </a:xfrm>
            <a:custGeom>
              <a:avLst/>
              <a:gdLst>
                <a:gd name="T0" fmla="*/ 9 w 9"/>
                <a:gd name="T1" fmla="*/ 4 h 8"/>
                <a:gd name="T2" fmla="*/ 4 w 9"/>
                <a:gd name="T3" fmla="*/ 8 h 8"/>
                <a:gd name="T4" fmla="*/ 0 w 9"/>
                <a:gd name="T5" fmla="*/ 4 h 8"/>
                <a:gd name="T6" fmla="*/ 0 w 9"/>
                <a:gd name="T7" fmla="*/ 4 h 8"/>
                <a:gd name="T8" fmla="*/ 4 w 9"/>
                <a:gd name="T9" fmla="*/ 0 h 8"/>
                <a:gd name="T10" fmla="*/ 9 w 9"/>
                <a:gd name="T11" fmla="*/ 4 h 8"/>
              </a:gdLst>
              <a:ahLst/>
              <a:cxnLst>
                <a:cxn ang="0">
                  <a:pos x="T0" y="T1"/>
                </a:cxn>
                <a:cxn ang="0">
                  <a:pos x="T2" y="T3"/>
                </a:cxn>
                <a:cxn ang="0">
                  <a:pos x="T4" y="T5"/>
                </a:cxn>
                <a:cxn ang="0">
                  <a:pos x="T6" y="T7"/>
                </a:cxn>
                <a:cxn ang="0">
                  <a:pos x="T8" y="T9"/>
                </a:cxn>
                <a:cxn ang="0">
                  <a:pos x="T10" y="T11"/>
                </a:cxn>
              </a:cxnLst>
              <a:rect l="0" t="0" r="r" b="b"/>
              <a:pathLst>
                <a:path w="9" h="8">
                  <a:moveTo>
                    <a:pt x="9" y="4"/>
                  </a:moveTo>
                  <a:cubicBezTo>
                    <a:pt x="9" y="7"/>
                    <a:pt x="7" y="8"/>
                    <a:pt x="4" y="8"/>
                  </a:cubicBezTo>
                  <a:cubicBezTo>
                    <a:pt x="2" y="8"/>
                    <a:pt x="0" y="7"/>
                    <a:pt x="0" y="4"/>
                  </a:cubicBezTo>
                  <a:cubicBezTo>
                    <a:pt x="0" y="4"/>
                    <a:pt x="0" y="4"/>
                    <a:pt x="0" y="4"/>
                  </a:cubicBezTo>
                  <a:cubicBezTo>
                    <a:pt x="0" y="2"/>
                    <a:pt x="2" y="0"/>
                    <a:pt x="4" y="0"/>
                  </a:cubicBezTo>
                  <a:cubicBezTo>
                    <a:pt x="7" y="0"/>
                    <a:pt x="9" y="2"/>
                    <a:pt x="9" y="4"/>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1"/>
            <p:cNvSpPr>
              <a:spLocks noEditPoints="1"/>
            </p:cNvSpPr>
            <p:nvPr/>
          </p:nvSpPr>
          <p:spPr bwMode="auto">
            <a:xfrm>
              <a:off x="2284" y="1189"/>
              <a:ext cx="71" cy="74"/>
            </a:xfrm>
            <a:custGeom>
              <a:avLst/>
              <a:gdLst>
                <a:gd name="T0" fmla="*/ 15 w 30"/>
                <a:gd name="T1" fmla="*/ 31 h 31"/>
                <a:gd name="T2" fmla="*/ 0 w 30"/>
                <a:gd name="T3" fmla="*/ 15 h 31"/>
                <a:gd name="T4" fmla="*/ 15 w 30"/>
                <a:gd name="T5" fmla="*/ 0 h 31"/>
                <a:gd name="T6" fmla="*/ 30 w 30"/>
                <a:gd name="T7" fmla="*/ 15 h 31"/>
                <a:gd name="T8" fmla="*/ 15 w 30"/>
                <a:gd name="T9" fmla="*/ 31 h 31"/>
                <a:gd name="T10" fmla="*/ 15 w 30"/>
                <a:gd name="T11" fmla="*/ 6 h 31"/>
                <a:gd name="T12" fmla="*/ 5 w 30"/>
                <a:gd name="T13" fmla="*/ 15 h 31"/>
                <a:gd name="T14" fmla="*/ 15 w 30"/>
                <a:gd name="T15" fmla="*/ 25 h 31"/>
                <a:gd name="T16" fmla="*/ 25 w 30"/>
                <a:gd name="T17" fmla="*/ 15 h 31"/>
                <a:gd name="T18" fmla="*/ 15 w 30"/>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1">
                  <a:moveTo>
                    <a:pt x="15" y="31"/>
                  </a:moveTo>
                  <a:cubicBezTo>
                    <a:pt x="7" y="31"/>
                    <a:pt x="0" y="24"/>
                    <a:pt x="0" y="15"/>
                  </a:cubicBezTo>
                  <a:cubicBezTo>
                    <a:pt x="0" y="7"/>
                    <a:pt x="7" y="0"/>
                    <a:pt x="15" y="0"/>
                  </a:cubicBezTo>
                  <a:cubicBezTo>
                    <a:pt x="23" y="0"/>
                    <a:pt x="30" y="7"/>
                    <a:pt x="30" y="15"/>
                  </a:cubicBezTo>
                  <a:cubicBezTo>
                    <a:pt x="30" y="24"/>
                    <a:pt x="23" y="31"/>
                    <a:pt x="15" y="31"/>
                  </a:cubicBezTo>
                  <a:close/>
                  <a:moveTo>
                    <a:pt x="15" y="6"/>
                  </a:moveTo>
                  <a:cubicBezTo>
                    <a:pt x="10" y="6"/>
                    <a:pt x="5" y="10"/>
                    <a:pt x="5" y="15"/>
                  </a:cubicBezTo>
                  <a:cubicBezTo>
                    <a:pt x="5" y="21"/>
                    <a:pt x="10" y="25"/>
                    <a:pt x="15" y="25"/>
                  </a:cubicBezTo>
                  <a:cubicBezTo>
                    <a:pt x="20" y="25"/>
                    <a:pt x="25" y="21"/>
                    <a:pt x="25" y="15"/>
                  </a:cubicBezTo>
                  <a:cubicBezTo>
                    <a:pt x="25" y="10"/>
                    <a:pt x="20" y="6"/>
                    <a:pt x="15" y="6"/>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2"/>
            <p:cNvSpPr>
              <a:spLocks/>
            </p:cNvSpPr>
            <p:nvPr/>
          </p:nvSpPr>
          <p:spPr bwMode="auto">
            <a:xfrm>
              <a:off x="2526" y="1004"/>
              <a:ext cx="762" cy="805"/>
            </a:xfrm>
            <a:custGeom>
              <a:avLst/>
              <a:gdLst>
                <a:gd name="T0" fmla="*/ 10 w 321"/>
                <a:gd name="T1" fmla="*/ 121 h 339"/>
                <a:gd name="T2" fmla="*/ 11 w 321"/>
                <a:gd name="T3" fmla="*/ 215 h 339"/>
                <a:gd name="T4" fmla="*/ 30 w 321"/>
                <a:gd name="T5" fmla="*/ 275 h 339"/>
                <a:gd name="T6" fmla="*/ 35 w 321"/>
                <a:gd name="T7" fmla="*/ 294 h 339"/>
                <a:gd name="T8" fmla="*/ 177 w 321"/>
                <a:gd name="T9" fmla="*/ 339 h 339"/>
                <a:gd name="T10" fmla="*/ 193 w 321"/>
                <a:gd name="T11" fmla="*/ 326 h 339"/>
                <a:gd name="T12" fmla="*/ 245 w 321"/>
                <a:gd name="T13" fmla="*/ 285 h 339"/>
                <a:gd name="T14" fmla="*/ 296 w 321"/>
                <a:gd name="T15" fmla="*/ 213 h 339"/>
                <a:gd name="T16" fmla="*/ 198 w 321"/>
                <a:gd name="T17" fmla="*/ 26 h 339"/>
                <a:gd name="T18" fmla="*/ 10 w 321"/>
                <a:gd name="T19" fmla="*/ 12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1" h="339">
                  <a:moveTo>
                    <a:pt x="10" y="121"/>
                  </a:moveTo>
                  <a:cubicBezTo>
                    <a:pt x="0" y="153"/>
                    <a:pt x="1" y="186"/>
                    <a:pt x="11" y="215"/>
                  </a:cubicBezTo>
                  <a:cubicBezTo>
                    <a:pt x="17" y="231"/>
                    <a:pt x="26" y="258"/>
                    <a:pt x="30" y="275"/>
                  </a:cubicBezTo>
                  <a:cubicBezTo>
                    <a:pt x="35" y="294"/>
                    <a:pt x="35" y="294"/>
                    <a:pt x="35" y="294"/>
                  </a:cubicBezTo>
                  <a:cubicBezTo>
                    <a:pt x="177" y="339"/>
                    <a:pt x="177" y="339"/>
                    <a:pt x="177" y="339"/>
                  </a:cubicBezTo>
                  <a:cubicBezTo>
                    <a:pt x="193" y="326"/>
                    <a:pt x="193" y="326"/>
                    <a:pt x="193" y="326"/>
                  </a:cubicBezTo>
                  <a:cubicBezTo>
                    <a:pt x="206" y="312"/>
                    <a:pt x="231" y="296"/>
                    <a:pt x="245" y="285"/>
                  </a:cubicBezTo>
                  <a:cubicBezTo>
                    <a:pt x="268" y="268"/>
                    <a:pt x="287" y="243"/>
                    <a:pt x="296" y="213"/>
                  </a:cubicBezTo>
                  <a:cubicBezTo>
                    <a:pt x="321" y="135"/>
                    <a:pt x="278" y="51"/>
                    <a:pt x="198" y="26"/>
                  </a:cubicBezTo>
                  <a:cubicBezTo>
                    <a:pt x="119" y="0"/>
                    <a:pt x="35" y="43"/>
                    <a:pt x="10" y="121"/>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3"/>
            <p:cNvSpPr>
              <a:spLocks noEditPoints="1"/>
            </p:cNvSpPr>
            <p:nvPr/>
          </p:nvSpPr>
          <p:spPr bwMode="auto">
            <a:xfrm>
              <a:off x="2624" y="1125"/>
              <a:ext cx="227" cy="150"/>
            </a:xfrm>
            <a:custGeom>
              <a:avLst/>
              <a:gdLst>
                <a:gd name="T0" fmla="*/ 5 w 96"/>
                <a:gd name="T1" fmla="*/ 63 h 63"/>
                <a:gd name="T2" fmla="*/ 0 w 96"/>
                <a:gd name="T3" fmla="*/ 58 h 63"/>
                <a:gd name="T4" fmla="*/ 1 w 96"/>
                <a:gd name="T5" fmla="*/ 55 h 63"/>
                <a:gd name="T6" fmla="*/ 46 w 96"/>
                <a:gd name="T7" fmla="*/ 15 h 63"/>
                <a:gd name="T8" fmla="*/ 54 w 96"/>
                <a:gd name="T9" fmla="*/ 17 h 63"/>
                <a:gd name="T10" fmla="*/ 52 w 96"/>
                <a:gd name="T11" fmla="*/ 25 h 63"/>
                <a:gd name="T12" fmla="*/ 52 w 96"/>
                <a:gd name="T13" fmla="*/ 25 h 63"/>
                <a:gd name="T14" fmla="*/ 9 w 96"/>
                <a:gd name="T15" fmla="*/ 61 h 63"/>
                <a:gd name="T16" fmla="*/ 5 w 96"/>
                <a:gd name="T17" fmla="*/ 63 h 63"/>
                <a:gd name="T18" fmla="*/ 78 w 96"/>
                <a:gd name="T19" fmla="*/ 13 h 63"/>
                <a:gd name="T20" fmla="*/ 73 w 96"/>
                <a:gd name="T21" fmla="*/ 8 h 63"/>
                <a:gd name="T22" fmla="*/ 77 w 96"/>
                <a:gd name="T23" fmla="*/ 3 h 63"/>
                <a:gd name="T24" fmla="*/ 89 w 96"/>
                <a:gd name="T25" fmla="*/ 0 h 63"/>
                <a:gd name="T26" fmla="*/ 96 w 96"/>
                <a:gd name="T27" fmla="*/ 4 h 63"/>
                <a:gd name="T28" fmla="*/ 91 w 96"/>
                <a:gd name="T29" fmla="*/ 11 h 63"/>
                <a:gd name="T30" fmla="*/ 80 w 96"/>
                <a:gd name="T31" fmla="*/ 13 h 63"/>
                <a:gd name="T32" fmla="*/ 78 w 96"/>
                <a:gd name="T33"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63">
                  <a:moveTo>
                    <a:pt x="5" y="63"/>
                  </a:moveTo>
                  <a:cubicBezTo>
                    <a:pt x="2" y="63"/>
                    <a:pt x="0" y="61"/>
                    <a:pt x="0" y="58"/>
                  </a:cubicBezTo>
                  <a:cubicBezTo>
                    <a:pt x="0" y="57"/>
                    <a:pt x="0" y="56"/>
                    <a:pt x="1" y="55"/>
                  </a:cubicBezTo>
                  <a:cubicBezTo>
                    <a:pt x="13" y="39"/>
                    <a:pt x="29" y="26"/>
                    <a:pt x="46" y="15"/>
                  </a:cubicBezTo>
                  <a:cubicBezTo>
                    <a:pt x="49" y="14"/>
                    <a:pt x="52" y="15"/>
                    <a:pt x="54" y="17"/>
                  </a:cubicBezTo>
                  <a:cubicBezTo>
                    <a:pt x="55" y="20"/>
                    <a:pt x="54" y="23"/>
                    <a:pt x="52" y="25"/>
                  </a:cubicBezTo>
                  <a:cubicBezTo>
                    <a:pt x="52" y="25"/>
                    <a:pt x="52" y="25"/>
                    <a:pt x="52" y="25"/>
                  </a:cubicBezTo>
                  <a:cubicBezTo>
                    <a:pt x="35" y="34"/>
                    <a:pt x="21" y="47"/>
                    <a:pt x="9" y="61"/>
                  </a:cubicBezTo>
                  <a:cubicBezTo>
                    <a:pt x="8" y="63"/>
                    <a:pt x="7" y="63"/>
                    <a:pt x="5" y="63"/>
                  </a:cubicBezTo>
                  <a:close/>
                  <a:moveTo>
                    <a:pt x="78" y="13"/>
                  </a:moveTo>
                  <a:cubicBezTo>
                    <a:pt x="75" y="13"/>
                    <a:pt x="73" y="11"/>
                    <a:pt x="73" y="8"/>
                  </a:cubicBezTo>
                  <a:cubicBezTo>
                    <a:pt x="73" y="6"/>
                    <a:pt x="75" y="3"/>
                    <a:pt x="77" y="3"/>
                  </a:cubicBezTo>
                  <a:cubicBezTo>
                    <a:pt x="81" y="2"/>
                    <a:pt x="85" y="1"/>
                    <a:pt x="89" y="0"/>
                  </a:cubicBezTo>
                  <a:cubicBezTo>
                    <a:pt x="92" y="0"/>
                    <a:pt x="95" y="1"/>
                    <a:pt x="96" y="4"/>
                  </a:cubicBezTo>
                  <a:cubicBezTo>
                    <a:pt x="96" y="7"/>
                    <a:pt x="94" y="10"/>
                    <a:pt x="91" y="11"/>
                  </a:cubicBezTo>
                  <a:cubicBezTo>
                    <a:pt x="87" y="11"/>
                    <a:pt x="83" y="12"/>
                    <a:pt x="80" y="13"/>
                  </a:cubicBezTo>
                  <a:cubicBezTo>
                    <a:pt x="79" y="13"/>
                    <a:pt x="79" y="13"/>
                    <a:pt x="78"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4"/>
            <p:cNvSpPr>
              <a:spLocks/>
            </p:cNvSpPr>
            <p:nvPr/>
          </p:nvSpPr>
          <p:spPr bwMode="auto">
            <a:xfrm>
              <a:off x="2809" y="1049"/>
              <a:ext cx="436" cy="748"/>
            </a:xfrm>
            <a:custGeom>
              <a:avLst/>
              <a:gdLst>
                <a:gd name="T0" fmla="*/ 63 w 184"/>
                <a:gd name="T1" fmla="*/ 5 h 315"/>
                <a:gd name="T2" fmla="*/ 41 w 184"/>
                <a:gd name="T3" fmla="*/ 0 h 315"/>
                <a:gd name="T4" fmla="*/ 117 w 184"/>
                <a:gd name="T5" fmla="*/ 177 h 315"/>
                <a:gd name="T6" fmla="*/ 66 w 184"/>
                <a:gd name="T7" fmla="*/ 248 h 315"/>
                <a:gd name="T8" fmla="*/ 15 w 184"/>
                <a:gd name="T9" fmla="*/ 288 h 315"/>
                <a:gd name="T10" fmla="*/ 0 w 184"/>
                <a:gd name="T11" fmla="*/ 302 h 315"/>
                <a:gd name="T12" fmla="*/ 42 w 184"/>
                <a:gd name="T13" fmla="*/ 315 h 315"/>
                <a:gd name="T14" fmla="*/ 57 w 184"/>
                <a:gd name="T15" fmla="*/ 301 h 315"/>
                <a:gd name="T16" fmla="*/ 108 w 184"/>
                <a:gd name="T17" fmla="*/ 262 h 315"/>
                <a:gd name="T18" fmla="*/ 159 w 184"/>
                <a:gd name="T19" fmla="*/ 190 h 315"/>
                <a:gd name="T20" fmla="*/ 63 w 184"/>
                <a:gd name="T21" fmla="*/ 5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315">
                  <a:moveTo>
                    <a:pt x="63" y="5"/>
                  </a:moveTo>
                  <a:cubicBezTo>
                    <a:pt x="55" y="3"/>
                    <a:pt x="48" y="1"/>
                    <a:pt x="41" y="0"/>
                  </a:cubicBezTo>
                  <a:cubicBezTo>
                    <a:pt x="106" y="32"/>
                    <a:pt x="140" y="107"/>
                    <a:pt x="117" y="177"/>
                  </a:cubicBezTo>
                  <a:cubicBezTo>
                    <a:pt x="108" y="206"/>
                    <a:pt x="89" y="231"/>
                    <a:pt x="66" y="248"/>
                  </a:cubicBezTo>
                  <a:cubicBezTo>
                    <a:pt x="53" y="258"/>
                    <a:pt x="28" y="274"/>
                    <a:pt x="15" y="288"/>
                  </a:cubicBezTo>
                  <a:cubicBezTo>
                    <a:pt x="0" y="302"/>
                    <a:pt x="0" y="302"/>
                    <a:pt x="0" y="302"/>
                  </a:cubicBezTo>
                  <a:cubicBezTo>
                    <a:pt x="42" y="315"/>
                    <a:pt x="42" y="315"/>
                    <a:pt x="42" y="315"/>
                  </a:cubicBezTo>
                  <a:cubicBezTo>
                    <a:pt x="57" y="301"/>
                    <a:pt x="57" y="301"/>
                    <a:pt x="57" y="301"/>
                  </a:cubicBezTo>
                  <a:cubicBezTo>
                    <a:pt x="70" y="288"/>
                    <a:pt x="95" y="272"/>
                    <a:pt x="108" y="262"/>
                  </a:cubicBezTo>
                  <a:cubicBezTo>
                    <a:pt x="132" y="244"/>
                    <a:pt x="150" y="220"/>
                    <a:pt x="159" y="190"/>
                  </a:cubicBezTo>
                  <a:cubicBezTo>
                    <a:pt x="184" y="113"/>
                    <a:pt x="141" y="30"/>
                    <a:pt x="63" y="5"/>
                  </a:cubicBezTo>
                  <a:close/>
                </a:path>
              </a:pathLst>
            </a:custGeom>
            <a:solidFill>
              <a:srgbClr val="F37C2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5"/>
            <p:cNvSpPr>
              <a:spLocks/>
            </p:cNvSpPr>
            <p:nvPr/>
          </p:nvSpPr>
          <p:spPr bwMode="auto">
            <a:xfrm>
              <a:off x="2590" y="1702"/>
              <a:ext cx="356" cy="249"/>
            </a:xfrm>
            <a:custGeom>
              <a:avLst/>
              <a:gdLst>
                <a:gd name="T0" fmla="*/ 82 w 150"/>
                <a:gd name="T1" fmla="*/ 98 h 105"/>
                <a:gd name="T2" fmla="*/ 32 w 150"/>
                <a:gd name="T3" fmla="*/ 82 h 105"/>
                <a:gd name="T4" fmla="*/ 3 w 150"/>
                <a:gd name="T5" fmla="*/ 35 h 105"/>
                <a:gd name="T6" fmla="*/ 8 w 150"/>
                <a:gd name="T7" fmla="*/ 0 h 105"/>
                <a:gd name="T8" fmla="*/ 150 w 150"/>
                <a:gd name="T9" fmla="*/ 45 h 105"/>
                <a:gd name="T10" fmla="*/ 134 w 150"/>
                <a:gd name="T11" fmla="*/ 77 h 105"/>
                <a:gd name="T12" fmla="*/ 82 w 150"/>
                <a:gd name="T13" fmla="*/ 98 h 105"/>
              </a:gdLst>
              <a:ahLst/>
              <a:cxnLst>
                <a:cxn ang="0">
                  <a:pos x="T0" y="T1"/>
                </a:cxn>
                <a:cxn ang="0">
                  <a:pos x="T2" y="T3"/>
                </a:cxn>
                <a:cxn ang="0">
                  <a:pos x="T4" y="T5"/>
                </a:cxn>
                <a:cxn ang="0">
                  <a:pos x="T6" y="T7"/>
                </a:cxn>
                <a:cxn ang="0">
                  <a:pos x="T8" y="T9"/>
                </a:cxn>
                <a:cxn ang="0">
                  <a:pos x="T10" y="T11"/>
                </a:cxn>
                <a:cxn ang="0">
                  <a:pos x="T12" y="T13"/>
                </a:cxn>
              </a:cxnLst>
              <a:rect l="0" t="0" r="r" b="b"/>
              <a:pathLst>
                <a:path w="150" h="105">
                  <a:moveTo>
                    <a:pt x="82" y="98"/>
                  </a:moveTo>
                  <a:cubicBezTo>
                    <a:pt x="32" y="82"/>
                    <a:pt x="32" y="82"/>
                    <a:pt x="32" y="82"/>
                  </a:cubicBezTo>
                  <a:cubicBezTo>
                    <a:pt x="13" y="76"/>
                    <a:pt x="0" y="58"/>
                    <a:pt x="3" y="35"/>
                  </a:cubicBezTo>
                  <a:cubicBezTo>
                    <a:pt x="8" y="0"/>
                    <a:pt x="8" y="0"/>
                    <a:pt x="8" y="0"/>
                  </a:cubicBezTo>
                  <a:cubicBezTo>
                    <a:pt x="150" y="45"/>
                    <a:pt x="150" y="45"/>
                    <a:pt x="150" y="45"/>
                  </a:cubicBezTo>
                  <a:cubicBezTo>
                    <a:pt x="150" y="45"/>
                    <a:pt x="142" y="60"/>
                    <a:pt x="134" y="77"/>
                  </a:cubicBezTo>
                  <a:cubicBezTo>
                    <a:pt x="123" y="99"/>
                    <a:pt x="101" y="105"/>
                    <a:pt x="82" y="9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6"/>
            <p:cNvSpPr>
              <a:spLocks noEditPoints="1"/>
            </p:cNvSpPr>
            <p:nvPr/>
          </p:nvSpPr>
          <p:spPr bwMode="auto">
            <a:xfrm>
              <a:off x="2448" y="978"/>
              <a:ext cx="759" cy="833"/>
            </a:xfrm>
            <a:custGeom>
              <a:avLst/>
              <a:gdLst>
                <a:gd name="T0" fmla="*/ 186 w 320"/>
                <a:gd name="T1" fmla="*/ 351 h 351"/>
                <a:gd name="T2" fmla="*/ 37 w 320"/>
                <a:gd name="T3" fmla="*/ 305 h 351"/>
                <a:gd name="T4" fmla="*/ 31 w 320"/>
                <a:gd name="T5" fmla="*/ 283 h 351"/>
                <a:gd name="T6" fmla="*/ 12 w 320"/>
                <a:gd name="T7" fmla="*/ 224 h 351"/>
                <a:gd name="T8" fmla="*/ 10 w 320"/>
                <a:gd name="T9" fmla="*/ 126 h 351"/>
                <a:gd name="T10" fmla="*/ 10 w 320"/>
                <a:gd name="T11" fmla="*/ 126 h 351"/>
                <a:gd name="T12" fmla="*/ 204 w 320"/>
                <a:gd name="T13" fmla="*/ 26 h 351"/>
                <a:gd name="T14" fmla="*/ 296 w 320"/>
                <a:gd name="T15" fmla="*/ 101 h 351"/>
                <a:gd name="T16" fmla="*/ 308 w 320"/>
                <a:gd name="T17" fmla="*/ 219 h 351"/>
                <a:gd name="T18" fmla="*/ 255 w 320"/>
                <a:gd name="T19" fmla="*/ 294 h 351"/>
                <a:gd name="T20" fmla="*/ 242 w 320"/>
                <a:gd name="T21" fmla="*/ 304 h 351"/>
                <a:gd name="T22" fmla="*/ 204 w 320"/>
                <a:gd name="T23" fmla="*/ 335 h 351"/>
                <a:gd name="T24" fmla="*/ 204 w 320"/>
                <a:gd name="T25" fmla="*/ 335 h 351"/>
                <a:gd name="T26" fmla="*/ 186 w 320"/>
                <a:gd name="T27" fmla="*/ 351 h 351"/>
                <a:gd name="T28" fmla="*/ 46 w 320"/>
                <a:gd name="T29" fmla="*/ 296 h 351"/>
                <a:gd name="T30" fmla="*/ 184 w 320"/>
                <a:gd name="T31" fmla="*/ 339 h 351"/>
                <a:gd name="T32" fmla="*/ 196 w 320"/>
                <a:gd name="T33" fmla="*/ 327 h 351"/>
                <a:gd name="T34" fmla="*/ 235 w 320"/>
                <a:gd name="T35" fmla="*/ 296 h 351"/>
                <a:gd name="T36" fmla="*/ 249 w 320"/>
                <a:gd name="T37" fmla="*/ 286 h 351"/>
                <a:gd name="T38" fmla="*/ 297 w 320"/>
                <a:gd name="T39" fmla="*/ 216 h 351"/>
                <a:gd name="T40" fmla="*/ 287 w 320"/>
                <a:gd name="T41" fmla="*/ 107 h 351"/>
                <a:gd name="T42" fmla="*/ 201 w 320"/>
                <a:gd name="T43" fmla="*/ 36 h 351"/>
                <a:gd name="T44" fmla="*/ 20 w 320"/>
                <a:gd name="T45" fmla="*/ 130 h 351"/>
                <a:gd name="T46" fmla="*/ 20 w 320"/>
                <a:gd name="T47" fmla="*/ 130 h 351"/>
                <a:gd name="T48" fmla="*/ 23 w 320"/>
                <a:gd name="T49" fmla="*/ 220 h 351"/>
                <a:gd name="T50" fmla="*/ 42 w 320"/>
                <a:gd name="T51" fmla="*/ 280 h 351"/>
                <a:gd name="T52" fmla="*/ 46 w 320"/>
                <a:gd name="T53" fmla="*/ 296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351">
                  <a:moveTo>
                    <a:pt x="186" y="351"/>
                  </a:moveTo>
                  <a:cubicBezTo>
                    <a:pt x="37" y="305"/>
                    <a:pt x="37" y="305"/>
                    <a:pt x="37" y="305"/>
                  </a:cubicBezTo>
                  <a:cubicBezTo>
                    <a:pt x="31" y="283"/>
                    <a:pt x="31" y="283"/>
                    <a:pt x="31" y="283"/>
                  </a:cubicBezTo>
                  <a:cubicBezTo>
                    <a:pt x="29" y="270"/>
                    <a:pt x="22" y="251"/>
                    <a:pt x="12" y="224"/>
                  </a:cubicBezTo>
                  <a:cubicBezTo>
                    <a:pt x="1" y="192"/>
                    <a:pt x="0" y="159"/>
                    <a:pt x="10" y="126"/>
                  </a:cubicBezTo>
                  <a:cubicBezTo>
                    <a:pt x="10" y="126"/>
                    <a:pt x="10" y="126"/>
                    <a:pt x="10" y="126"/>
                  </a:cubicBezTo>
                  <a:cubicBezTo>
                    <a:pt x="35" y="45"/>
                    <a:pt x="122" y="0"/>
                    <a:pt x="204" y="26"/>
                  </a:cubicBezTo>
                  <a:cubicBezTo>
                    <a:pt x="244" y="38"/>
                    <a:pt x="277" y="65"/>
                    <a:pt x="296" y="101"/>
                  </a:cubicBezTo>
                  <a:cubicBezTo>
                    <a:pt x="316" y="138"/>
                    <a:pt x="320" y="180"/>
                    <a:pt x="308" y="219"/>
                  </a:cubicBezTo>
                  <a:cubicBezTo>
                    <a:pt x="298" y="249"/>
                    <a:pt x="280" y="275"/>
                    <a:pt x="255" y="294"/>
                  </a:cubicBezTo>
                  <a:cubicBezTo>
                    <a:pt x="251" y="297"/>
                    <a:pt x="247" y="301"/>
                    <a:pt x="242" y="304"/>
                  </a:cubicBezTo>
                  <a:cubicBezTo>
                    <a:pt x="229" y="313"/>
                    <a:pt x="213" y="325"/>
                    <a:pt x="204" y="335"/>
                  </a:cubicBezTo>
                  <a:cubicBezTo>
                    <a:pt x="204" y="335"/>
                    <a:pt x="204" y="335"/>
                    <a:pt x="204" y="335"/>
                  </a:cubicBezTo>
                  <a:cubicBezTo>
                    <a:pt x="186" y="351"/>
                    <a:pt x="186" y="351"/>
                    <a:pt x="186" y="351"/>
                  </a:cubicBezTo>
                  <a:close/>
                  <a:moveTo>
                    <a:pt x="46" y="296"/>
                  </a:moveTo>
                  <a:cubicBezTo>
                    <a:pt x="184" y="339"/>
                    <a:pt x="184" y="339"/>
                    <a:pt x="184" y="339"/>
                  </a:cubicBezTo>
                  <a:cubicBezTo>
                    <a:pt x="196" y="327"/>
                    <a:pt x="196" y="327"/>
                    <a:pt x="196" y="327"/>
                  </a:cubicBezTo>
                  <a:cubicBezTo>
                    <a:pt x="206" y="317"/>
                    <a:pt x="222" y="305"/>
                    <a:pt x="235" y="296"/>
                  </a:cubicBezTo>
                  <a:cubicBezTo>
                    <a:pt x="240" y="292"/>
                    <a:pt x="245" y="289"/>
                    <a:pt x="249" y="286"/>
                  </a:cubicBezTo>
                  <a:cubicBezTo>
                    <a:pt x="272" y="268"/>
                    <a:pt x="289" y="244"/>
                    <a:pt x="297" y="216"/>
                  </a:cubicBezTo>
                  <a:cubicBezTo>
                    <a:pt x="309" y="179"/>
                    <a:pt x="305" y="140"/>
                    <a:pt x="287" y="107"/>
                  </a:cubicBezTo>
                  <a:cubicBezTo>
                    <a:pt x="269" y="73"/>
                    <a:pt x="238" y="48"/>
                    <a:pt x="201" y="36"/>
                  </a:cubicBezTo>
                  <a:cubicBezTo>
                    <a:pt x="125" y="12"/>
                    <a:pt x="44" y="54"/>
                    <a:pt x="20" y="130"/>
                  </a:cubicBezTo>
                  <a:cubicBezTo>
                    <a:pt x="20" y="130"/>
                    <a:pt x="20" y="130"/>
                    <a:pt x="20" y="130"/>
                  </a:cubicBezTo>
                  <a:cubicBezTo>
                    <a:pt x="11" y="159"/>
                    <a:pt x="12" y="191"/>
                    <a:pt x="23" y="220"/>
                  </a:cubicBezTo>
                  <a:cubicBezTo>
                    <a:pt x="33" y="248"/>
                    <a:pt x="39" y="267"/>
                    <a:pt x="42" y="280"/>
                  </a:cubicBezTo>
                  <a:cubicBezTo>
                    <a:pt x="46" y="296"/>
                    <a:pt x="46" y="296"/>
                    <a:pt x="46" y="296"/>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7"/>
            <p:cNvSpPr>
              <a:spLocks/>
            </p:cNvSpPr>
            <p:nvPr/>
          </p:nvSpPr>
          <p:spPr bwMode="auto">
            <a:xfrm>
              <a:off x="2531" y="1702"/>
              <a:ext cx="358" cy="247"/>
            </a:xfrm>
            <a:custGeom>
              <a:avLst/>
              <a:gdLst>
                <a:gd name="T0" fmla="*/ 83 w 151"/>
                <a:gd name="T1" fmla="*/ 98 h 104"/>
                <a:gd name="T2" fmla="*/ 33 w 151"/>
                <a:gd name="T3" fmla="*/ 83 h 104"/>
                <a:gd name="T4" fmla="*/ 3 w 151"/>
                <a:gd name="T5" fmla="*/ 36 h 104"/>
                <a:gd name="T6" fmla="*/ 8 w 151"/>
                <a:gd name="T7" fmla="*/ 0 h 104"/>
                <a:gd name="T8" fmla="*/ 151 w 151"/>
                <a:gd name="T9" fmla="*/ 45 h 104"/>
                <a:gd name="T10" fmla="*/ 134 w 151"/>
                <a:gd name="T11" fmla="*/ 77 h 104"/>
                <a:gd name="T12" fmla="*/ 83 w 151"/>
                <a:gd name="T13" fmla="*/ 98 h 104"/>
              </a:gdLst>
              <a:ahLst/>
              <a:cxnLst>
                <a:cxn ang="0">
                  <a:pos x="T0" y="T1"/>
                </a:cxn>
                <a:cxn ang="0">
                  <a:pos x="T2" y="T3"/>
                </a:cxn>
                <a:cxn ang="0">
                  <a:pos x="T4" y="T5"/>
                </a:cxn>
                <a:cxn ang="0">
                  <a:pos x="T6" y="T7"/>
                </a:cxn>
                <a:cxn ang="0">
                  <a:pos x="T8" y="T9"/>
                </a:cxn>
                <a:cxn ang="0">
                  <a:pos x="T10" y="T11"/>
                </a:cxn>
                <a:cxn ang="0">
                  <a:pos x="T12" y="T13"/>
                </a:cxn>
              </a:cxnLst>
              <a:rect l="0" t="0" r="r" b="b"/>
              <a:pathLst>
                <a:path w="151" h="104">
                  <a:moveTo>
                    <a:pt x="83" y="98"/>
                  </a:moveTo>
                  <a:cubicBezTo>
                    <a:pt x="33" y="83"/>
                    <a:pt x="33" y="83"/>
                    <a:pt x="33" y="83"/>
                  </a:cubicBezTo>
                  <a:cubicBezTo>
                    <a:pt x="14" y="77"/>
                    <a:pt x="0" y="58"/>
                    <a:pt x="3" y="36"/>
                  </a:cubicBezTo>
                  <a:cubicBezTo>
                    <a:pt x="8" y="0"/>
                    <a:pt x="8" y="0"/>
                    <a:pt x="8" y="0"/>
                  </a:cubicBezTo>
                  <a:cubicBezTo>
                    <a:pt x="151" y="45"/>
                    <a:pt x="151" y="45"/>
                    <a:pt x="151" y="45"/>
                  </a:cubicBezTo>
                  <a:cubicBezTo>
                    <a:pt x="151" y="45"/>
                    <a:pt x="143" y="59"/>
                    <a:pt x="134" y="77"/>
                  </a:cubicBezTo>
                  <a:cubicBezTo>
                    <a:pt x="124" y="98"/>
                    <a:pt x="102" y="104"/>
                    <a:pt x="83" y="9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8"/>
            <p:cNvSpPr>
              <a:spLocks noEditPoints="1"/>
            </p:cNvSpPr>
            <p:nvPr/>
          </p:nvSpPr>
          <p:spPr bwMode="auto">
            <a:xfrm>
              <a:off x="2519" y="1681"/>
              <a:ext cx="652" cy="273"/>
            </a:xfrm>
            <a:custGeom>
              <a:avLst/>
              <a:gdLst>
                <a:gd name="T0" fmla="*/ 102 w 275"/>
                <a:gd name="T1" fmla="*/ 115 h 115"/>
                <a:gd name="T2" fmla="*/ 86 w 275"/>
                <a:gd name="T3" fmla="*/ 112 h 115"/>
                <a:gd name="T4" fmla="*/ 36 w 275"/>
                <a:gd name="T5" fmla="*/ 97 h 115"/>
                <a:gd name="T6" fmla="*/ 3 w 275"/>
                <a:gd name="T7" fmla="*/ 44 h 115"/>
                <a:gd name="T8" fmla="*/ 8 w 275"/>
                <a:gd name="T9" fmla="*/ 2 h 115"/>
                <a:gd name="T10" fmla="*/ 163 w 275"/>
                <a:gd name="T11" fmla="*/ 50 h 115"/>
                <a:gd name="T12" fmla="*/ 160 w 275"/>
                <a:gd name="T13" fmla="*/ 56 h 115"/>
                <a:gd name="T14" fmla="*/ 144 w 275"/>
                <a:gd name="T15" fmla="*/ 88 h 115"/>
                <a:gd name="T16" fmla="*/ 102 w 275"/>
                <a:gd name="T17" fmla="*/ 115 h 115"/>
                <a:gd name="T18" fmla="*/ 90 w 275"/>
                <a:gd name="T19" fmla="*/ 102 h 115"/>
                <a:gd name="T20" fmla="*/ 134 w 275"/>
                <a:gd name="T21" fmla="*/ 83 h 115"/>
                <a:gd name="T22" fmla="*/ 148 w 275"/>
                <a:gd name="T23" fmla="*/ 57 h 115"/>
                <a:gd name="T24" fmla="*/ 17 w 275"/>
                <a:gd name="T25" fmla="*/ 16 h 115"/>
                <a:gd name="T26" fmla="*/ 13 w 275"/>
                <a:gd name="T27" fmla="*/ 46 h 115"/>
                <a:gd name="T28" fmla="*/ 40 w 275"/>
                <a:gd name="T29" fmla="*/ 86 h 115"/>
                <a:gd name="T30" fmla="*/ 90 w 275"/>
                <a:gd name="T31" fmla="*/ 102 h 115"/>
                <a:gd name="T32" fmla="*/ 266 w 275"/>
                <a:gd name="T33" fmla="*/ 61 h 115"/>
                <a:gd name="T34" fmla="*/ 261 w 275"/>
                <a:gd name="T35" fmla="*/ 56 h 115"/>
                <a:gd name="T36" fmla="*/ 261 w 275"/>
                <a:gd name="T37" fmla="*/ 55 h 115"/>
                <a:gd name="T38" fmla="*/ 231 w 275"/>
                <a:gd name="T39" fmla="*/ 25 h 115"/>
                <a:gd name="T40" fmla="*/ 231 w 275"/>
                <a:gd name="T41" fmla="*/ 25 h 115"/>
                <a:gd name="T42" fmla="*/ 181 w 275"/>
                <a:gd name="T43" fmla="*/ 11 h 115"/>
                <a:gd name="T44" fmla="*/ 177 w 275"/>
                <a:gd name="T45" fmla="*/ 4 h 115"/>
                <a:gd name="T46" fmla="*/ 184 w 275"/>
                <a:gd name="T47" fmla="*/ 0 h 115"/>
                <a:gd name="T48" fmla="*/ 233 w 275"/>
                <a:gd name="T49" fmla="*/ 14 h 115"/>
                <a:gd name="T50" fmla="*/ 272 w 275"/>
                <a:gd name="T51" fmla="*/ 57 h 115"/>
                <a:gd name="T52" fmla="*/ 266 w 275"/>
                <a:gd name="T53" fmla="*/ 6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5" h="115">
                  <a:moveTo>
                    <a:pt x="102" y="115"/>
                  </a:moveTo>
                  <a:cubicBezTo>
                    <a:pt x="97" y="115"/>
                    <a:pt x="92" y="114"/>
                    <a:pt x="86" y="112"/>
                  </a:cubicBezTo>
                  <a:cubicBezTo>
                    <a:pt x="36" y="97"/>
                    <a:pt x="36" y="97"/>
                    <a:pt x="36" y="97"/>
                  </a:cubicBezTo>
                  <a:cubicBezTo>
                    <a:pt x="13" y="90"/>
                    <a:pt x="0" y="68"/>
                    <a:pt x="3" y="44"/>
                  </a:cubicBezTo>
                  <a:cubicBezTo>
                    <a:pt x="8" y="2"/>
                    <a:pt x="8" y="2"/>
                    <a:pt x="8" y="2"/>
                  </a:cubicBezTo>
                  <a:cubicBezTo>
                    <a:pt x="163" y="50"/>
                    <a:pt x="163" y="50"/>
                    <a:pt x="163" y="50"/>
                  </a:cubicBezTo>
                  <a:cubicBezTo>
                    <a:pt x="160" y="56"/>
                    <a:pt x="160" y="56"/>
                    <a:pt x="160" y="56"/>
                  </a:cubicBezTo>
                  <a:cubicBezTo>
                    <a:pt x="160" y="56"/>
                    <a:pt x="153" y="71"/>
                    <a:pt x="144" y="88"/>
                  </a:cubicBezTo>
                  <a:cubicBezTo>
                    <a:pt x="136" y="105"/>
                    <a:pt x="120" y="115"/>
                    <a:pt x="102" y="115"/>
                  </a:cubicBezTo>
                  <a:close/>
                  <a:moveTo>
                    <a:pt x="90" y="102"/>
                  </a:moveTo>
                  <a:cubicBezTo>
                    <a:pt x="104" y="106"/>
                    <a:pt x="124" y="104"/>
                    <a:pt x="134" y="83"/>
                  </a:cubicBezTo>
                  <a:cubicBezTo>
                    <a:pt x="139" y="74"/>
                    <a:pt x="143" y="66"/>
                    <a:pt x="148" y="57"/>
                  </a:cubicBezTo>
                  <a:cubicBezTo>
                    <a:pt x="17" y="16"/>
                    <a:pt x="17" y="16"/>
                    <a:pt x="17" y="16"/>
                  </a:cubicBezTo>
                  <a:cubicBezTo>
                    <a:pt x="13" y="46"/>
                    <a:pt x="13" y="46"/>
                    <a:pt x="13" y="46"/>
                  </a:cubicBezTo>
                  <a:cubicBezTo>
                    <a:pt x="11" y="64"/>
                    <a:pt x="22" y="81"/>
                    <a:pt x="40" y="86"/>
                  </a:cubicBezTo>
                  <a:cubicBezTo>
                    <a:pt x="90" y="102"/>
                    <a:pt x="90" y="102"/>
                    <a:pt x="90" y="102"/>
                  </a:cubicBezTo>
                  <a:close/>
                  <a:moveTo>
                    <a:pt x="266" y="61"/>
                  </a:moveTo>
                  <a:cubicBezTo>
                    <a:pt x="263" y="61"/>
                    <a:pt x="261" y="59"/>
                    <a:pt x="261" y="56"/>
                  </a:cubicBezTo>
                  <a:cubicBezTo>
                    <a:pt x="261" y="56"/>
                    <a:pt x="261" y="56"/>
                    <a:pt x="261" y="55"/>
                  </a:cubicBezTo>
                  <a:cubicBezTo>
                    <a:pt x="264" y="33"/>
                    <a:pt x="231" y="25"/>
                    <a:pt x="231" y="25"/>
                  </a:cubicBezTo>
                  <a:cubicBezTo>
                    <a:pt x="231" y="25"/>
                    <a:pt x="231" y="25"/>
                    <a:pt x="231" y="25"/>
                  </a:cubicBezTo>
                  <a:cubicBezTo>
                    <a:pt x="181" y="11"/>
                    <a:pt x="181" y="11"/>
                    <a:pt x="181" y="11"/>
                  </a:cubicBezTo>
                  <a:cubicBezTo>
                    <a:pt x="178" y="10"/>
                    <a:pt x="176" y="7"/>
                    <a:pt x="177" y="4"/>
                  </a:cubicBezTo>
                  <a:cubicBezTo>
                    <a:pt x="178" y="1"/>
                    <a:pt x="181" y="0"/>
                    <a:pt x="184" y="0"/>
                  </a:cubicBezTo>
                  <a:cubicBezTo>
                    <a:pt x="233" y="14"/>
                    <a:pt x="233" y="14"/>
                    <a:pt x="233" y="14"/>
                  </a:cubicBezTo>
                  <a:cubicBezTo>
                    <a:pt x="248" y="18"/>
                    <a:pt x="275" y="31"/>
                    <a:pt x="272" y="57"/>
                  </a:cubicBezTo>
                  <a:cubicBezTo>
                    <a:pt x="271" y="59"/>
                    <a:pt x="269" y="61"/>
                    <a:pt x="266" y="61"/>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9"/>
            <p:cNvSpPr>
              <a:spLocks noEditPoints="1"/>
            </p:cNvSpPr>
            <p:nvPr/>
          </p:nvSpPr>
          <p:spPr bwMode="auto">
            <a:xfrm>
              <a:off x="2341" y="1491"/>
              <a:ext cx="809" cy="332"/>
            </a:xfrm>
            <a:custGeom>
              <a:avLst/>
              <a:gdLst>
                <a:gd name="T0" fmla="*/ 340 w 341"/>
                <a:gd name="T1" fmla="*/ 134 h 140"/>
                <a:gd name="T2" fmla="*/ 332 w 341"/>
                <a:gd name="T3" fmla="*/ 139 h 140"/>
                <a:gd name="T4" fmla="*/ 328 w 341"/>
                <a:gd name="T5" fmla="*/ 131 h 140"/>
                <a:gd name="T6" fmla="*/ 336 w 341"/>
                <a:gd name="T7" fmla="*/ 126 h 140"/>
                <a:gd name="T8" fmla="*/ 336 w 341"/>
                <a:gd name="T9" fmla="*/ 126 h 140"/>
                <a:gd name="T10" fmla="*/ 340 w 341"/>
                <a:gd name="T11" fmla="*/ 134 h 140"/>
                <a:gd name="T12" fmla="*/ 91 w 341"/>
                <a:gd name="T13" fmla="*/ 62 h 140"/>
                <a:gd name="T14" fmla="*/ 62 w 341"/>
                <a:gd name="T15" fmla="*/ 62 h 140"/>
                <a:gd name="T16" fmla="*/ 10 w 341"/>
                <a:gd name="T17" fmla="*/ 37 h 140"/>
                <a:gd name="T18" fmla="*/ 2 w 341"/>
                <a:gd name="T19" fmla="*/ 6 h 140"/>
                <a:gd name="T20" fmla="*/ 8 w 341"/>
                <a:gd name="T21" fmla="*/ 1 h 140"/>
                <a:gd name="T22" fmla="*/ 13 w 341"/>
                <a:gd name="T23" fmla="*/ 7 h 140"/>
                <a:gd name="T24" fmla="*/ 18 w 341"/>
                <a:gd name="T25" fmla="*/ 30 h 140"/>
                <a:gd name="T26" fmla="*/ 63 w 341"/>
                <a:gd name="T27" fmla="*/ 51 h 140"/>
                <a:gd name="T28" fmla="*/ 91 w 341"/>
                <a:gd name="T29" fmla="*/ 51 h 140"/>
                <a:gd name="T30" fmla="*/ 97 w 341"/>
                <a:gd name="T31" fmla="*/ 57 h 140"/>
                <a:gd name="T32" fmla="*/ 91 w 341"/>
                <a:gd name="T33" fmla="*/ 62 h 140"/>
                <a:gd name="T34" fmla="*/ 91 w 341"/>
                <a:gd name="T35" fmla="*/ 6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1" h="140">
                  <a:moveTo>
                    <a:pt x="340" y="134"/>
                  </a:moveTo>
                  <a:cubicBezTo>
                    <a:pt x="339" y="138"/>
                    <a:pt x="336" y="140"/>
                    <a:pt x="332" y="139"/>
                  </a:cubicBezTo>
                  <a:cubicBezTo>
                    <a:pt x="329" y="138"/>
                    <a:pt x="327" y="134"/>
                    <a:pt x="328" y="131"/>
                  </a:cubicBezTo>
                  <a:cubicBezTo>
                    <a:pt x="329" y="127"/>
                    <a:pt x="332" y="125"/>
                    <a:pt x="336" y="126"/>
                  </a:cubicBezTo>
                  <a:cubicBezTo>
                    <a:pt x="336" y="126"/>
                    <a:pt x="336" y="126"/>
                    <a:pt x="336" y="126"/>
                  </a:cubicBezTo>
                  <a:cubicBezTo>
                    <a:pt x="339" y="127"/>
                    <a:pt x="341" y="131"/>
                    <a:pt x="340" y="134"/>
                  </a:cubicBezTo>
                  <a:close/>
                  <a:moveTo>
                    <a:pt x="91" y="62"/>
                  </a:moveTo>
                  <a:cubicBezTo>
                    <a:pt x="62" y="62"/>
                    <a:pt x="62" y="62"/>
                    <a:pt x="62" y="62"/>
                  </a:cubicBezTo>
                  <a:cubicBezTo>
                    <a:pt x="61" y="62"/>
                    <a:pt x="26" y="58"/>
                    <a:pt x="10" y="37"/>
                  </a:cubicBezTo>
                  <a:cubicBezTo>
                    <a:pt x="3" y="28"/>
                    <a:pt x="0" y="17"/>
                    <a:pt x="2" y="6"/>
                  </a:cubicBezTo>
                  <a:cubicBezTo>
                    <a:pt x="2" y="3"/>
                    <a:pt x="5" y="0"/>
                    <a:pt x="8" y="1"/>
                  </a:cubicBezTo>
                  <a:cubicBezTo>
                    <a:pt x="11" y="1"/>
                    <a:pt x="13" y="4"/>
                    <a:pt x="13" y="7"/>
                  </a:cubicBezTo>
                  <a:cubicBezTo>
                    <a:pt x="11" y="16"/>
                    <a:pt x="13" y="23"/>
                    <a:pt x="18" y="30"/>
                  </a:cubicBezTo>
                  <a:cubicBezTo>
                    <a:pt x="31" y="47"/>
                    <a:pt x="60" y="51"/>
                    <a:pt x="63" y="51"/>
                  </a:cubicBezTo>
                  <a:cubicBezTo>
                    <a:pt x="91" y="51"/>
                    <a:pt x="91" y="51"/>
                    <a:pt x="91" y="51"/>
                  </a:cubicBezTo>
                  <a:cubicBezTo>
                    <a:pt x="94" y="51"/>
                    <a:pt x="97" y="54"/>
                    <a:pt x="97" y="57"/>
                  </a:cubicBezTo>
                  <a:cubicBezTo>
                    <a:pt x="97" y="60"/>
                    <a:pt x="94" y="62"/>
                    <a:pt x="91" y="62"/>
                  </a:cubicBezTo>
                  <a:cubicBezTo>
                    <a:pt x="91" y="62"/>
                    <a:pt x="91" y="62"/>
                    <a:pt x="91" y="62"/>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0"/>
            <p:cNvSpPr>
              <a:spLocks noEditPoints="1"/>
            </p:cNvSpPr>
            <p:nvPr/>
          </p:nvSpPr>
          <p:spPr bwMode="auto">
            <a:xfrm>
              <a:off x="2358" y="1462"/>
              <a:ext cx="586" cy="169"/>
            </a:xfrm>
            <a:custGeom>
              <a:avLst/>
              <a:gdLst>
                <a:gd name="T0" fmla="*/ 1 w 247"/>
                <a:gd name="T1" fmla="*/ 20 h 71"/>
                <a:gd name="T2" fmla="*/ 9 w 247"/>
                <a:gd name="T3" fmla="*/ 15 h 71"/>
                <a:gd name="T4" fmla="*/ 14 w 247"/>
                <a:gd name="T5" fmla="*/ 23 h 71"/>
                <a:gd name="T6" fmla="*/ 14 w 247"/>
                <a:gd name="T7" fmla="*/ 23 h 71"/>
                <a:gd name="T8" fmla="*/ 6 w 247"/>
                <a:gd name="T9" fmla="*/ 28 h 71"/>
                <a:gd name="T10" fmla="*/ 1 w 247"/>
                <a:gd name="T11" fmla="*/ 20 h 71"/>
                <a:gd name="T12" fmla="*/ 1 w 247"/>
                <a:gd name="T13" fmla="*/ 20 h 71"/>
                <a:gd name="T14" fmla="*/ 147 w 247"/>
                <a:gd name="T15" fmla="*/ 16 h 71"/>
                <a:gd name="T16" fmla="*/ 132 w 247"/>
                <a:gd name="T17" fmla="*/ 24 h 71"/>
                <a:gd name="T18" fmla="*/ 124 w 247"/>
                <a:gd name="T19" fmla="*/ 9 h 71"/>
                <a:gd name="T20" fmla="*/ 138 w 247"/>
                <a:gd name="T21" fmla="*/ 1 h 71"/>
                <a:gd name="T22" fmla="*/ 147 w 247"/>
                <a:gd name="T23" fmla="*/ 16 h 71"/>
                <a:gd name="T24" fmla="*/ 245 w 247"/>
                <a:gd name="T25" fmla="*/ 35 h 71"/>
                <a:gd name="T26" fmla="*/ 231 w 247"/>
                <a:gd name="T27" fmla="*/ 43 h 71"/>
                <a:gd name="T28" fmla="*/ 223 w 247"/>
                <a:gd name="T29" fmla="*/ 29 h 71"/>
                <a:gd name="T30" fmla="*/ 237 w 247"/>
                <a:gd name="T31" fmla="*/ 20 h 71"/>
                <a:gd name="T32" fmla="*/ 245 w 247"/>
                <a:gd name="T33" fmla="*/ 35 h 71"/>
                <a:gd name="T34" fmla="*/ 202 w 247"/>
                <a:gd name="T35" fmla="*/ 51 h 71"/>
                <a:gd name="T36" fmla="*/ 200 w 247"/>
                <a:gd name="T37" fmla="*/ 48 h 71"/>
                <a:gd name="T38" fmla="*/ 156 w 247"/>
                <a:gd name="T39" fmla="*/ 38 h 71"/>
                <a:gd name="T40" fmla="*/ 153 w 247"/>
                <a:gd name="T41" fmla="*/ 41 h 71"/>
                <a:gd name="T42" fmla="*/ 173 w 247"/>
                <a:gd name="T43" fmla="*/ 68 h 71"/>
                <a:gd name="T44" fmla="*/ 202 w 247"/>
                <a:gd name="T45" fmla="*/ 5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7" h="71">
                  <a:moveTo>
                    <a:pt x="1" y="20"/>
                  </a:moveTo>
                  <a:cubicBezTo>
                    <a:pt x="2" y="17"/>
                    <a:pt x="6" y="15"/>
                    <a:pt x="9" y="15"/>
                  </a:cubicBezTo>
                  <a:cubicBezTo>
                    <a:pt x="13" y="16"/>
                    <a:pt x="15" y="20"/>
                    <a:pt x="14" y="23"/>
                  </a:cubicBezTo>
                  <a:cubicBezTo>
                    <a:pt x="14" y="23"/>
                    <a:pt x="14" y="23"/>
                    <a:pt x="14" y="23"/>
                  </a:cubicBezTo>
                  <a:cubicBezTo>
                    <a:pt x="13" y="27"/>
                    <a:pt x="9" y="29"/>
                    <a:pt x="6" y="28"/>
                  </a:cubicBezTo>
                  <a:cubicBezTo>
                    <a:pt x="2" y="27"/>
                    <a:pt x="0" y="23"/>
                    <a:pt x="1" y="20"/>
                  </a:cubicBezTo>
                  <a:cubicBezTo>
                    <a:pt x="1" y="20"/>
                    <a:pt x="1" y="20"/>
                    <a:pt x="1" y="20"/>
                  </a:cubicBezTo>
                  <a:close/>
                  <a:moveTo>
                    <a:pt x="147" y="16"/>
                  </a:moveTo>
                  <a:cubicBezTo>
                    <a:pt x="145" y="22"/>
                    <a:pt x="138" y="26"/>
                    <a:pt x="132" y="24"/>
                  </a:cubicBezTo>
                  <a:cubicBezTo>
                    <a:pt x="126" y="22"/>
                    <a:pt x="122" y="16"/>
                    <a:pt x="124" y="9"/>
                  </a:cubicBezTo>
                  <a:cubicBezTo>
                    <a:pt x="126" y="3"/>
                    <a:pt x="132" y="0"/>
                    <a:pt x="138" y="1"/>
                  </a:cubicBezTo>
                  <a:cubicBezTo>
                    <a:pt x="145" y="3"/>
                    <a:pt x="148" y="10"/>
                    <a:pt x="147" y="16"/>
                  </a:cubicBezTo>
                  <a:close/>
                  <a:moveTo>
                    <a:pt x="245" y="35"/>
                  </a:moveTo>
                  <a:cubicBezTo>
                    <a:pt x="244" y="41"/>
                    <a:pt x="237" y="45"/>
                    <a:pt x="231" y="43"/>
                  </a:cubicBezTo>
                  <a:cubicBezTo>
                    <a:pt x="225" y="41"/>
                    <a:pt x="221" y="35"/>
                    <a:pt x="223" y="29"/>
                  </a:cubicBezTo>
                  <a:cubicBezTo>
                    <a:pt x="225" y="22"/>
                    <a:pt x="231" y="19"/>
                    <a:pt x="237" y="20"/>
                  </a:cubicBezTo>
                  <a:cubicBezTo>
                    <a:pt x="244" y="22"/>
                    <a:pt x="247" y="29"/>
                    <a:pt x="245" y="35"/>
                  </a:cubicBezTo>
                  <a:close/>
                  <a:moveTo>
                    <a:pt x="202" y="51"/>
                  </a:moveTo>
                  <a:cubicBezTo>
                    <a:pt x="202" y="50"/>
                    <a:pt x="201" y="48"/>
                    <a:pt x="200" y="48"/>
                  </a:cubicBezTo>
                  <a:cubicBezTo>
                    <a:pt x="156" y="38"/>
                    <a:pt x="156" y="38"/>
                    <a:pt x="156" y="38"/>
                  </a:cubicBezTo>
                  <a:cubicBezTo>
                    <a:pt x="154" y="38"/>
                    <a:pt x="153" y="39"/>
                    <a:pt x="153" y="41"/>
                  </a:cubicBezTo>
                  <a:cubicBezTo>
                    <a:pt x="151" y="53"/>
                    <a:pt x="160" y="65"/>
                    <a:pt x="173" y="68"/>
                  </a:cubicBezTo>
                  <a:cubicBezTo>
                    <a:pt x="185" y="71"/>
                    <a:pt x="198" y="63"/>
                    <a:pt x="202" y="51"/>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1"/>
            <p:cNvSpPr>
              <a:spLocks/>
            </p:cNvSpPr>
            <p:nvPr/>
          </p:nvSpPr>
          <p:spPr bwMode="auto">
            <a:xfrm>
              <a:off x="2740" y="1586"/>
              <a:ext cx="57" cy="31"/>
            </a:xfrm>
            <a:custGeom>
              <a:avLst/>
              <a:gdLst>
                <a:gd name="T0" fmla="*/ 24 w 24"/>
                <a:gd name="T1" fmla="*/ 9 h 13"/>
                <a:gd name="T2" fmla="*/ 11 w 24"/>
                <a:gd name="T3" fmla="*/ 12 h 13"/>
                <a:gd name="T4" fmla="*/ 1 w 24"/>
                <a:gd name="T5" fmla="*/ 4 h 13"/>
                <a:gd name="T6" fmla="*/ 14 w 24"/>
                <a:gd name="T7" fmla="*/ 1 h 13"/>
                <a:gd name="T8" fmla="*/ 24 w 24"/>
                <a:gd name="T9" fmla="*/ 9 h 13"/>
              </a:gdLst>
              <a:ahLst/>
              <a:cxnLst>
                <a:cxn ang="0">
                  <a:pos x="T0" y="T1"/>
                </a:cxn>
                <a:cxn ang="0">
                  <a:pos x="T2" y="T3"/>
                </a:cxn>
                <a:cxn ang="0">
                  <a:pos x="T4" y="T5"/>
                </a:cxn>
                <a:cxn ang="0">
                  <a:pos x="T6" y="T7"/>
                </a:cxn>
                <a:cxn ang="0">
                  <a:pos x="T8" y="T9"/>
                </a:cxn>
              </a:cxnLst>
              <a:rect l="0" t="0" r="r" b="b"/>
              <a:pathLst>
                <a:path w="24" h="13">
                  <a:moveTo>
                    <a:pt x="24" y="9"/>
                  </a:moveTo>
                  <a:cubicBezTo>
                    <a:pt x="23" y="12"/>
                    <a:pt x="17" y="13"/>
                    <a:pt x="11" y="12"/>
                  </a:cubicBezTo>
                  <a:cubicBezTo>
                    <a:pt x="5" y="11"/>
                    <a:pt x="0" y="7"/>
                    <a:pt x="1" y="4"/>
                  </a:cubicBezTo>
                  <a:cubicBezTo>
                    <a:pt x="2" y="1"/>
                    <a:pt x="7" y="0"/>
                    <a:pt x="14" y="1"/>
                  </a:cubicBezTo>
                  <a:cubicBezTo>
                    <a:pt x="20" y="2"/>
                    <a:pt x="24" y="6"/>
                    <a:pt x="24" y="9"/>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130170508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29269"/>
            <a:ext cx="1372492"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 name="PA_库_矩形 5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
            </p:custDataLst>
          </p:nvPr>
        </p:nvSpPr>
        <p:spPr bwMode="auto">
          <a:xfrm>
            <a:off x="4702470" y="1401507"/>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1</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56" name="PA_库_矩形 5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2"/>
            </p:custDataLst>
          </p:nvPr>
        </p:nvSpPr>
        <p:spPr>
          <a:xfrm>
            <a:off x="4702472" y="1740818"/>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7" name="PA_库_直接连接符 56"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3"/>
            </p:custDataLst>
          </p:nvPr>
        </p:nvCxnSpPr>
        <p:spPr>
          <a:xfrm>
            <a:off x="4788269" y="1740817"/>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8" name="PA_库_矩形 5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4"/>
            </p:custDataLst>
          </p:nvPr>
        </p:nvSpPr>
        <p:spPr bwMode="auto">
          <a:xfrm>
            <a:off x="4734684" y="2514964"/>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2</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59" name="PA_库_矩形 58"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5"/>
            </p:custDataLst>
          </p:nvPr>
        </p:nvSpPr>
        <p:spPr>
          <a:xfrm>
            <a:off x="4734684" y="2854275"/>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0" name="PA_库_直接连接符 59"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6"/>
            </p:custDataLst>
          </p:nvPr>
        </p:nvCxnSpPr>
        <p:spPr>
          <a:xfrm>
            <a:off x="4820481" y="285427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1" name="PA_库_矩形 60"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7"/>
            </p:custDataLst>
          </p:nvPr>
        </p:nvSpPr>
        <p:spPr bwMode="auto">
          <a:xfrm>
            <a:off x="4734684" y="3628421"/>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3</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62" name="PA_库_矩形 61"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8"/>
            </p:custDataLst>
          </p:nvPr>
        </p:nvSpPr>
        <p:spPr>
          <a:xfrm>
            <a:off x="4734684" y="3967732"/>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3" name="PA_库_直接连接符 62"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9"/>
            </p:custDataLst>
          </p:nvPr>
        </p:nvCxnSpPr>
        <p:spPr>
          <a:xfrm>
            <a:off x="4820481" y="3967731"/>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8" name="PA_库_任意多边形 89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0"/>
            </p:custDataLst>
          </p:nvPr>
        </p:nvSpPr>
        <p:spPr bwMode="auto">
          <a:xfrm>
            <a:off x="4387185" y="1401506"/>
            <a:ext cx="259713" cy="44685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29" name="PA_库_任意多边形 89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1"/>
            </p:custDataLst>
          </p:nvPr>
        </p:nvSpPr>
        <p:spPr bwMode="auto">
          <a:xfrm>
            <a:off x="4334936" y="2484479"/>
            <a:ext cx="364206" cy="438891"/>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30" name="PA_库_任意多边形 88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2"/>
            </p:custDataLst>
          </p:nvPr>
        </p:nvSpPr>
        <p:spPr bwMode="auto">
          <a:xfrm>
            <a:off x="4336428" y="3677885"/>
            <a:ext cx="361227" cy="294879"/>
          </a:xfrm>
          <a:custGeom>
            <a:avLst/>
            <a:gdLst>
              <a:gd name="T0" fmla="*/ 114 w 207"/>
              <a:gd name="T1" fmla="*/ 136 h 169"/>
              <a:gd name="T2" fmla="*/ 118 w 207"/>
              <a:gd name="T3" fmla="*/ 136 h 169"/>
              <a:gd name="T4" fmla="*/ 203 w 207"/>
              <a:gd name="T5" fmla="*/ 91 h 169"/>
              <a:gd name="T6" fmla="*/ 206 w 207"/>
              <a:gd name="T7" fmla="*/ 83 h 169"/>
              <a:gd name="T8" fmla="*/ 198 w 207"/>
              <a:gd name="T9" fmla="*/ 80 h 169"/>
              <a:gd name="T10" fmla="*/ 115 w 207"/>
              <a:gd name="T11" fmla="*/ 124 h 169"/>
              <a:gd name="T12" fmla="*/ 22 w 207"/>
              <a:gd name="T13" fmla="*/ 105 h 169"/>
              <a:gd name="T14" fmla="*/ 15 w 207"/>
              <a:gd name="T15" fmla="*/ 93 h 169"/>
              <a:gd name="T16" fmla="*/ 27 w 207"/>
              <a:gd name="T17" fmla="*/ 85 h 169"/>
              <a:gd name="T18" fmla="*/ 116 w 207"/>
              <a:gd name="T19" fmla="*/ 104 h 169"/>
              <a:gd name="T20" fmla="*/ 118 w 207"/>
              <a:gd name="T21" fmla="*/ 103 h 169"/>
              <a:gd name="T22" fmla="*/ 203 w 207"/>
              <a:gd name="T23" fmla="*/ 58 h 169"/>
              <a:gd name="T24" fmla="*/ 206 w 207"/>
              <a:gd name="T25" fmla="*/ 50 h 169"/>
              <a:gd name="T26" fmla="*/ 198 w 207"/>
              <a:gd name="T27" fmla="*/ 48 h 169"/>
              <a:gd name="T28" fmla="*/ 114 w 207"/>
              <a:gd name="T29" fmla="*/ 92 h 169"/>
              <a:gd name="T30" fmla="*/ 22 w 207"/>
              <a:gd name="T31" fmla="*/ 72 h 169"/>
              <a:gd name="T32" fmla="*/ 15 w 207"/>
              <a:gd name="T33" fmla="*/ 60 h 169"/>
              <a:gd name="T34" fmla="*/ 27 w 207"/>
              <a:gd name="T35" fmla="*/ 52 h 169"/>
              <a:gd name="T36" fmla="*/ 110 w 207"/>
              <a:gd name="T37" fmla="*/ 70 h 169"/>
              <a:gd name="T38" fmla="*/ 113 w 207"/>
              <a:gd name="T39" fmla="*/ 69 h 169"/>
              <a:gd name="T40" fmla="*/ 198 w 207"/>
              <a:gd name="T41" fmla="*/ 25 h 169"/>
              <a:gd name="T42" fmla="*/ 197 w 207"/>
              <a:gd name="T43" fmla="*/ 17 h 169"/>
              <a:gd name="T44" fmla="*/ 114 w 207"/>
              <a:gd name="T45" fmla="*/ 1 h 169"/>
              <a:gd name="T46" fmla="*/ 92 w 207"/>
              <a:gd name="T47" fmla="*/ 4 h 169"/>
              <a:gd name="T48" fmla="*/ 16 w 207"/>
              <a:gd name="T49" fmla="*/ 42 h 169"/>
              <a:gd name="T50" fmla="*/ 13 w 207"/>
              <a:gd name="T51" fmla="*/ 44 h 169"/>
              <a:gd name="T52" fmla="*/ 3 w 207"/>
              <a:gd name="T53" fmla="*/ 58 h 169"/>
              <a:gd name="T54" fmla="*/ 10 w 207"/>
              <a:gd name="T55" fmla="*/ 78 h 169"/>
              <a:gd name="T56" fmla="*/ 3 w 207"/>
              <a:gd name="T57" fmla="*/ 90 h 169"/>
              <a:gd name="T58" fmla="*/ 10 w 207"/>
              <a:gd name="T59" fmla="*/ 111 h 169"/>
              <a:gd name="T60" fmla="*/ 3 w 207"/>
              <a:gd name="T61" fmla="*/ 123 h 169"/>
              <a:gd name="T62" fmla="*/ 20 w 207"/>
              <a:gd name="T63" fmla="*/ 149 h 169"/>
              <a:gd name="T64" fmla="*/ 115 w 207"/>
              <a:gd name="T65" fmla="*/ 169 h 169"/>
              <a:gd name="T66" fmla="*/ 118 w 207"/>
              <a:gd name="T67" fmla="*/ 168 h 169"/>
              <a:gd name="T68" fmla="*/ 203 w 207"/>
              <a:gd name="T69" fmla="*/ 123 h 169"/>
              <a:gd name="T70" fmla="*/ 206 w 207"/>
              <a:gd name="T71" fmla="*/ 115 h 169"/>
              <a:gd name="T72" fmla="*/ 198 w 207"/>
              <a:gd name="T73" fmla="*/ 113 h 169"/>
              <a:gd name="T74" fmla="*/ 114 w 207"/>
              <a:gd name="T75" fmla="*/ 157 h 169"/>
              <a:gd name="T76" fmla="*/ 22 w 207"/>
              <a:gd name="T77" fmla="*/ 137 h 169"/>
              <a:gd name="T78" fmla="*/ 15 w 207"/>
              <a:gd name="T79" fmla="*/ 125 h 169"/>
              <a:gd name="T80" fmla="*/ 27 w 207"/>
              <a:gd name="T81" fmla="*/ 117 h 169"/>
              <a:gd name="T82" fmla="*/ 114 w 207"/>
              <a:gd name="T83" fmla="*/ 136 h 169"/>
              <a:gd name="T84" fmla="*/ 109 w 207"/>
              <a:gd name="T85" fmla="*/ 21 h 169"/>
              <a:gd name="T86" fmla="*/ 149 w 207"/>
              <a:gd name="T87" fmla="*/ 29 h 169"/>
              <a:gd name="T88" fmla="*/ 131 w 207"/>
              <a:gd name="T89" fmla="*/ 37 h 169"/>
              <a:gd name="T90" fmla="*/ 92 w 207"/>
              <a:gd name="T91" fmla="*/ 29 h 169"/>
              <a:gd name="T92" fmla="*/ 109 w 207"/>
              <a:gd name="T93" fmla="*/ 2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169">
                <a:moveTo>
                  <a:pt x="114" y="136"/>
                </a:moveTo>
                <a:cubicBezTo>
                  <a:pt x="116" y="136"/>
                  <a:pt x="117" y="136"/>
                  <a:pt x="118" y="136"/>
                </a:cubicBezTo>
                <a:cubicBezTo>
                  <a:pt x="203" y="91"/>
                  <a:pt x="203" y="91"/>
                  <a:pt x="203" y="91"/>
                </a:cubicBezTo>
                <a:cubicBezTo>
                  <a:pt x="206" y="89"/>
                  <a:pt x="207" y="86"/>
                  <a:pt x="206" y="83"/>
                </a:cubicBezTo>
                <a:cubicBezTo>
                  <a:pt x="204" y="80"/>
                  <a:pt x="201" y="79"/>
                  <a:pt x="198" y="80"/>
                </a:cubicBezTo>
                <a:cubicBezTo>
                  <a:pt x="115" y="124"/>
                  <a:pt x="115" y="124"/>
                  <a:pt x="115" y="124"/>
                </a:cubicBezTo>
                <a:cubicBezTo>
                  <a:pt x="22" y="105"/>
                  <a:pt x="22" y="105"/>
                  <a:pt x="22" y="105"/>
                </a:cubicBezTo>
                <a:cubicBezTo>
                  <a:pt x="17" y="103"/>
                  <a:pt x="13" y="98"/>
                  <a:pt x="15" y="93"/>
                </a:cubicBezTo>
                <a:cubicBezTo>
                  <a:pt x="16" y="87"/>
                  <a:pt x="21" y="84"/>
                  <a:pt x="27" y="85"/>
                </a:cubicBezTo>
                <a:cubicBezTo>
                  <a:pt x="27" y="85"/>
                  <a:pt x="115" y="104"/>
                  <a:pt x="116" y="104"/>
                </a:cubicBezTo>
                <a:cubicBezTo>
                  <a:pt x="116" y="104"/>
                  <a:pt x="117" y="104"/>
                  <a:pt x="118" y="103"/>
                </a:cubicBezTo>
                <a:cubicBezTo>
                  <a:pt x="203" y="58"/>
                  <a:pt x="203" y="58"/>
                  <a:pt x="203" y="58"/>
                </a:cubicBezTo>
                <a:cubicBezTo>
                  <a:pt x="206" y="57"/>
                  <a:pt x="207" y="53"/>
                  <a:pt x="206" y="50"/>
                </a:cubicBezTo>
                <a:cubicBezTo>
                  <a:pt x="204" y="48"/>
                  <a:pt x="201" y="46"/>
                  <a:pt x="198" y="48"/>
                </a:cubicBezTo>
                <a:cubicBezTo>
                  <a:pt x="114" y="92"/>
                  <a:pt x="114" y="92"/>
                  <a:pt x="114" y="92"/>
                </a:cubicBezTo>
                <a:cubicBezTo>
                  <a:pt x="22" y="72"/>
                  <a:pt x="22" y="72"/>
                  <a:pt x="22" y="72"/>
                </a:cubicBezTo>
                <a:cubicBezTo>
                  <a:pt x="17" y="71"/>
                  <a:pt x="13" y="66"/>
                  <a:pt x="15" y="60"/>
                </a:cubicBezTo>
                <a:cubicBezTo>
                  <a:pt x="16" y="55"/>
                  <a:pt x="21" y="51"/>
                  <a:pt x="27" y="52"/>
                </a:cubicBezTo>
                <a:cubicBezTo>
                  <a:pt x="27" y="52"/>
                  <a:pt x="110" y="70"/>
                  <a:pt x="110" y="70"/>
                </a:cubicBezTo>
                <a:cubicBezTo>
                  <a:pt x="111" y="70"/>
                  <a:pt x="112" y="70"/>
                  <a:pt x="113" y="69"/>
                </a:cubicBezTo>
                <a:cubicBezTo>
                  <a:pt x="113" y="69"/>
                  <a:pt x="198" y="25"/>
                  <a:pt x="198" y="25"/>
                </a:cubicBezTo>
                <a:cubicBezTo>
                  <a:pt x="204" y="22"/>
                  <a:pt x="203" y="19"/>
                  <a:pt x="197" y="17"/>
                </a:cubicBezTo>
                <a:cubicBezTo>
                  <a:pt x="114" y="1"/>
                  <a:pt x="114" y="1"/>
                  <a:pt x="114" y="1"/>
                </a:cubicBezTo>
                <a:cubicBezTo>
                  <a:pt x="108" y="0"/>
                  <a:pt x="98" y="1"/>
                  <a:pt x="92" y="4"/>
                </a:cubicBezTo>
                <a:cubicBezTo>
                  <a:pt x="16" y="42"/>
                  <a:pt x="16" y="42"/>
                  <a:pt x="16" y="42"/>
                </a:cubicBezTo>
                <a:cubicBezTo>
                  <a:pt x="14" y="42"/>
                  <a:pt x="14" y="43"/>
                  <a:pt x="13" y="44"/>
                </a:cubicBezTo>
                <a:cubicBezTo>
                  <a:pt x="8" y="47"/>
                  <a:pt x="4" y="52"/>
                  <a:pt x="3" y="58"/>
                </a:cubicBezTo>
                <a:cubicBezTo>
                  <a:pt x="1" y="66"/>
                  <a:pt x="4" y="73"/>
                  <a:pt x="10" y="78"/>
                </a:cubicBezTo>
                <a:cubicBezTo>
                  <a:pt x="6" y="81"/>
                  <a:pt x="4" y="85"/>
                  <a:pt x="3" y="90"/>
                </a:cubicBezTo>
                <a:cubicBezTo>
                  <a:pt x="1" y="98"/>
                  <a:pt x="4" y="106"/>
                  <a:pt x="10" y="111"/>
                </a:cubicBezTo>
                <a:cubicBezTo>
                  <a:pt x="6" y="114"/>
                  <a:pt x="4" y="118"/>
                  <a:pt x="3" y="123"/>
                </a:cubicBezTo>
                <a:cubicBezTo>
                  <a:pt x="0" y="134"/>
                  <a:pt x="8" y="146"/>
                  <a:pt x="20" y="149"/>
                </a:cubicBezTo>
                <a:cubicBezTo>
                  <a:pt x="20" y="149"/>
                  <a:pt x="114" y="169"/>
                  <a:pt x="115" y="169"/>
                </a:cubicBezTo>
                <a:cubicBezTo>
                  <a:pt x="116" y="169"/>
                  <a:pt x="117" y="169"/>
                  <a:pt x="118" y="168"/>
                </a:cubicBezTo>
                <a:cubicBezTo>
                  <a:pt x="203" y="123"/>
                  <a:pt x="203" y="123"/>
                  <a:pt x="203" y="123"/>
                </a:cubicBezTo>
                <a:cubicBezTo>
                  <a:pt x="206" y="122"/>
                  <a:pt x="207" y="118"/>
                  <a:pt x="206" y="115"/>
                </a:cubicBezTo>
                <a:cubicBezTo>
                  <a:pt x="204" y="113"/>
                  <a:pt x="201" y="111"/>
                  <a:pt x="198" y="113"/>
                </a:cubicBezTo>
                <a:cubicBezTo>
                  <a:pt x="114" y="157"/>
                  <a:pt x="114" y="157"/>
                  <a:pt x="114" y="157"/>
                </a:cubicBezTo>
                <a:cubicBezTo>
                  <a:pt x="22" y="137"/>
                  <a:pt x="22" y="137"/>
                  <a:pt x="22" y="137"/>
                </a:cubicBezTo>
                <a:cubicBezTo>
                  <a:pt x="17" y="136"/>
                  <a:pt x="13" y="131"/>
                  <a:pt x="15" y="125"/>
                </a:cubicBezTo>
                <a:cubicBezTo>
                  <a:pt x="16" y="120"/>
                  <a:pt x="21" y="116"/>
                  <a:pt x="27" y="117"/>
                </a:cubicBezTo>
                <a:cubicBezTo>
                  <a:pt x="27" y="117"/>
                  <a:pt x="114" y="136"/>
                  <a:pt x="114" y="136"/>
                </a:cubicBezTo>
                <a:close/>
                <a:moveTo>
                  <a:pt x="109" y="21"/>
                </a:moveTo>
                <a:cubicBezTo>
                  <a:pt x="149" y="29"/>
                  <a:pt x="149" y="29"/>
                  <a:pt x="149" y="29"/>
                </a:cubicBezTo>
                <a:cubicBezTo>
                  <a:pt x="131" y="37"/>
                  <a:pt x="131" y="37"/>
                  <a:pt x="131" y="37"/>
                </a:cubicBezTo>
                <a:cubicBezTo>
                  <a:pt x="92" y="29"/>
                  <a:pt x="92" y="29"/>
                  <a:pt x="92" y="29"/>
                </a:cubicBezTo>
                <a:lnTo>
                  <a:pt x="109" y="21"/>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pic>
        <p:nvPicPr>
          <p:cNvPr id="4" name="图片 3">
            <a:extLst>
              <a:ext uri="{FF2B5EF4-FFF2-40B4-BE49-F238E27FC236}">
                <a16:creationId xmlns="" xmlns:a16="http://schemas.microsoft.com/office/drawing/2014/main" id="{74923E4D-903F-4734-B6B9-17C25506240D}"/>
              </a:ext>
            </a:extLst>
          </p:cNvPr>
          <p:cNvPicPr>
            <a:picLocks noChangeAspect="1"/>
          </p:cNvPicPr>
          <p:nvPr/>
        </p:nvPicPr>
        <p:blipFill>
          <a:blip r:embed="rId15" cstate="screen">
            <a:extLst>
              <a:ext uri="{28A0092B-C50C-407E-A947-70E740481C1C}">
                <a14:useLocalDpi xmlns:a14="http://schemas.microsoft.com/office/drawing/2010/main" xmlns=""/>
              </a:ext>
            </a:extLst>
          </a:blip>
          <a:stretch>
            <a:fillRect/>
          </a:stretch>
        </p:blipFill>
        <p:spPr>
          <a:xfrm>
            <a:off x="502360" y="1222811"/>
            <a:ext cx="3647601" cy="2962224"/>
          </a:xfrm>
          <a:prstGeom prst="rect">
            <a:avLst/>
          </a:prstGeom>
        </p:spPr>
      </p:pic>
    </p:spTree>
    <p:extLst>
      <p:ext uri="{BB962C8B-B14F-4D97-AF65-F5344CB8AC3E}">
        <p14:creationId xmlns:p14="http://schemas.microsoft.com/office/powerpoint/2010/main" xmlns="" val="379928612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55"/>
                                        </p:tgtEl>
                                        <p:attrNameLst>
                                          <p:attrName>style.visibility</p:attrName>
                                        </p:attrNameLst>
                                      </p:cBhvr>
                                      <p:to>
                                        <p:strVal val="visible"/>
                                      </p:to>
                                    </p:set>
                                    <p:animEffect transition="in" filter="wipe(left)">
                                      <p:cBhvr>
                                        <p:cTn id="7" dur="1000"/>
                                        <p:tgtEl>
                                          <p:spTgt spid="55"/>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56"/>
                                        </p:tgtEl>
                                        <p:attrNameLst>
                                          <p:attrName>style.visibility</p:attrName>
                                        </p:attrNameLst>
                                      </p:cBhvr>
                                      <p:to>
                                        <p:strVal val="visible"/>
                                      </p:to>
                                    </p:set>
                                    <p:animEffect transition="in" filter="wipe(left)">
                                      <p:cBhvr>
                                        <p:cTn id="10" dur="1000"/>
                                        <p:tgtEl>
                                          <p:spTgt spid="56"/>
                                        </p:tgtEl>
                                      </p:cBhvr>
                                    </p:animEffect>
                                  </p:childTnLst>
                                </p:cTn>
                              </p:par>
                              <p:par>
                                <p:cTn id="11" presetID="22" presetClass="entr" presetSubtype="8" fill="hold" nodeType="withEffect">
                                  <p:stCondLst>
                                    <p:cond delay="250"/>
                                  </p:stCondLst>
                                  <p:childTnLst>
                                    <p:set>
                                      <p:cBhvr>
                                        <p:cTn id="12" dur="1" fill="hold">
                                          <p:stCondLst>
                                            <p:cond delay="0"/>
                                          </p:stCondLst>
                                        </p:cTn>
                                        <p:tgtEl>
                                          <p:spTgt spid="57"/>
                                        </p:tgtEl>
                                        <p:attrNameLst>
                                          <p:attrName>style.visibility</p:attrName>
                                        </p:attrNameLst>
                                      </p:cBhvr>
                                      <p:to>
                                        <p:strVal val="visible"/>
                                      </p:to>
                                    </p:set>
                                    <p:animEffect transition="in" filter="wipe(left)">
                                      <p:cBhvr>
                                        <p:cTn id="13" dur="1000"/>
                                        <p:tgtEl>
                                          <p:spTgt spid="57"/>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8"/>
                                        </p:tgtEl>
                                        <p:attrNameLst>
                                          <p:attrName>style.visibility</p:attrName>
                                        </p:attrNameLst>
                                      </p:cBhvr>
                                      <p:to>
                                        <p:strVal val="visible"/>
                                      </p:to>
                                    </p:set>
                                    <p:animEffect transition="in" filter="wipe(left)">
                                      <p:cBhvr>
                                        <p:cTn id="16" dur="1000"/>
                                        <p:tgtEl>
                                          <p:spTgt spid="58"/>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59"/>
                                        </p:tgtEl>
                                        <p:attrNameLst>
                                          <p:attrName>style.visibility</p:attrName>
                                        </p:attrNameLst>
                                      </p:cBhvr>
                                      <p:to>
                                        <p:strVal val="visible"/>
                                      </p:to>
                                    </p:set>
                                    <p:animEffect transition="in" filter="wipe(left)">
                                      <p:cBhvr>
                                        <p:cTn id="19" dur="1000"/>
                                        <p:tgtEl>
                                          <p:spTgt spid="59"/>
                                        </p:tgtEl>
                                      </p:cBhvr>
                                    </p:animEffect>
                                  </p:childTnLst>
                                </p:cTn>
                              </p:par>
                              <p:par>
                                <p:cTn id="20" presetID="22" presetClass="entr" presetSubtype="8" fill="hold" nodeType="withEffect">
                                  <p:stCondLst>
                                    <p:cond delay="250"/>
                                  </p:stCondLst>
                                  <p:childTnLst>
                                    <p:set>
                                      <p:cBhvr>
                                        <p:cTn id="21" dur="1" fill="hold">
                                          <p:stCondLst>
                                            <p:cond delay="0"/>
                                          </p:stCondLst>
                                        </p:cTn>
                                        <p:tgtEl>
                                          <p:spTgt spid="60"/>
                                        </p:tgtEl>
                                        <p:attrNameLst>
                                          <p:attrName>style.visibility</p:attrName>
                                        </p:attrNameLst>
                                      </p:cBhvr>
                                      <p:to>
                                        <p:strVal val="visible"/>
                                      </p:to>
                                    </p:set>
                                    <p:animEffect transition="in" filter="wipe(left)">
                                      <p:cBhvr>
                                        <p:cTn id="22" dur="1000"/>
                                        <p:tgtEl>
                                          <p:spTgt spid="60"/>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61"/>
                                        </p:tgtEl>
                                        <p:attrNameLst>
                                          <p:attrName>style.visibility</p:attrName>
                                        </p:attrNameLst>
                                      </p:cBhvr>
                                      <p:to>
                                        <p:strVal val="visible"/>
                                      </p:to>
                                    </p:set>
                                    <p:animEffect transition="in" filter="wipe(left)">
                                      <p:cBhvr>
                                        <p:cTn id="25" dur="1000"/>
                                        <p:tgtEl>
                                          <p:spTgt spid="61"/>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62"/>
                                        </p:tgtEl>
                                        <p:attrNameLst>
                                          <p:attrName>style.visibility</p:attrName>
                                        </p:attrNameLst>
                                      </p:cBhvr>
                                      <p:to>
                                        <p:strVal val="visible"/>
                                      </p:to>
                                    </p:set>
                                    <p:animEffect transition="in" filter="wipe(left)">
                                      <p:cBhvr>
                                        <p:cTn id="28" dur="1000"/>
                                        <p:tgtEl>
                                          <p:spTgt spid="62"/>
                                        </p:tgtEl>
                                      </p:cBhvr>
                                    </p:animEffect>
                                  </p:childTnLst>
                                </p:cTn>
                              </p:par>
                              <p:par>
                                <p:cTn id="29" presetID="22" presetClass="entr" presetSubtype="8" fill="hold" nodeType="withEffect">
                                  <p:stCondLst>
                                    <p:cond delay="25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1000"/>
                                        <p:tgtEl>
                                          <p:spTgt spid="63"/>
                                        </p:tgtEl>
                                      </p:cBhvr>
                                    </p:animEffect>
                                  </p:childTnLst>
                                </p:cTn>
                              </p:par>
                              <p:par>
                                <p:cTn id="32" presetID="22" presetClass="entr" presetSubtype="8" fill="hold" grpId="0" nodeType="withEffect" nodePh="1">
                                  <p:stCondLst>
                                    <p:cond delay="250"/>
                                  </p:stCondLst>
                                  <p:endCondLst>
                                    <p:cond evt="begin" delay="0">
                                      <p:tn val="32"/>
                                    </p:cond>
                                  </p:endCondLst>
                                  <p:childTnLst>
                                    <p:set>
                                      <p:cBhvr>
                                        <p:cTn id="33" dur="1" fill="hold">
                                          <p:stCondLst>
                                            <p:cond delay="0"/>
                                          </p:stCondLst>
                                        </p:cTn>
                                        <p:tgtEl>
                                          <p:spTgt spid="28">
                                            <p:txEl>
                                              <p:charRg st="4294967295" end="4294967295"/>
                                            </p:txEl>
                                          </p:spTgt>
                                        </p:tgtEl>
                                        <p:attrNameLst>
                                          <p:attrName>style.visibility</p:attrName>
                                        </p:attrNameLst>
                                      </p:cBhvr>
                                      <p:to>
                                        <p:strVal val="visible"/>
                                      </p:to>
                                    </p:set>
                                    <p:animEffect transition="in" filter="wipe(left)">
                                      <p:cBhvr>
                                        <p:cTn id="34" dur="1000"/>
                                        <p:tgtEl>
                                          <p:spTgt spid="28">
                                            <p:txEl>
                                              <p:charRg st="4294967295" end="4294967295"/>
                                            </p:txEl>
                                          </p:spTgt>
                                        </p:tgtEl>
                                      </p:cBhvr>
                                    </p:animEffect>
                                  </p:childTnLst>
                                </p:cTn>
                              </p:par>
                              <p:par>
                                <p:cTn id="35" presetID="22" presetClass="entr" presetSubtype="8" fill="hold" grpId="0" nodeType="withEffect" nodePh="1">
                                  <p:stCondLst>
                                    <p:cond delay="250"/>
                                  </p:stCondLst>
                                  <p:endCondLst>
                                    <p:cond evt="begin" delay="0">
                                      <p:tn val="35"/>
                                    </p:cond>
                                  </p:endCondLst>
                                  <p:childTnLst>
                                    <p:set>
                                      <p:cBhvr>
                                        <p:cTn id="36" dur="1" fill="hold">
                                          <p:stCondLst>
                                            <p:cond delay="0"/>
                                          </p:stCondLst>
                                        </p:cTn>
                                        <p:tgtEl>
                                          <p:spTgt spid="29">
                                            <p:txEl>
                                              <p:charRg st="4294967295" end="4294967295"/>
                                            </p:txEl>
                                          </p:spTgt>
                                        </p:tgtEl>
                                        <p:attrNameLst>
                                          <p:attrName>style.visibility</p:attrName>
                                        </p:attrNameLst>
                                      </p:cBhvr>
                                      <p:to>
                                        <p:strVal val="visible"/>
                                      </p:to>
                                    </p:set>
                                    <p:animEffect transition="in" filter="wipe(left)">
                                      <p:cBhvr>
                                        <p:cTn id="37" dur="1000"/>
                                        <p:tgtEl>
                                          <p:spTgt spid="29">
                                            <p:txEl>
                                              <p:charRg st="4294967295" end="4294967295"/>
                                            </p:txEl>
                                          </p:spTgt>
                                        </p:tgtEl>
                                      </p:cBhvr>
                                    </p:animEffect>
                                  </p:childTnLst>
                                </p:cTn>
                              </p:par>
                              <p:par>
                                <p:cTn id="38" presetID="22" presetClass="entr" presetSubtype="8" fill="hold" grpId="0" nodeType="withEffect" nodePh="1">
                                  <p:stCondLst>
                                    <p:cond delay="250"/>
                                  </p:stCondLst>
                                  <p:endCondLst>
                                    <p:cond evt="begin" delay="0">
                                      <p:tn val="38"/>
                                    </p:cond>
                                  </p:endCondLst>
                                  <p:childTnLst>
                                    <p:set>
                                      <p:cBhvr>
                                        <p:cTn id="39" dur="1" fill="hold">
                                          <p:stCondLst>
                                            <p:cond delay="0"/>
                                          </p:stCondLst>
                                        </p:cTn>
                                        <p:tgtEl>
                                          <p:spTgt spid="30">
                                            <p:txEl>
                                              <p:charRg st="4294967295" end="4294967295"/>
                                            </p:txEl>
                                          </p:spTgt>
                                        </p:tgtEl>
                                        <p:attrNameLst>
                                          <p:attrName>style.visibility</p:attrName>
                                        </p:attrNameLst>
                                      </p:cBhvr>
                                      <p:to>
                                        <p:strVal val="visible"/>
                                      </p:to>
                                    </p:set>
                                    <p:animEffect transition="in" filter="wipe(left)">
                                      <p:cBhvr>
                                        <p:cTn id="40" dur="1000"/>
                                        <p:tgtEl>
                                          <p:spTgt spid="30">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utoUpdateAnimBg="0"/>
      <p:bldP spid="56" grpId="0" autoUpdateAnimBg="0"/>
      <p:bldP spid="58" grpId="0" autoUpdateAnimBg="0"/>
      <p:bldP spid="59" grpId="0" autoUpdateAnimBg="0"/>
      <p:bldP spid="61" grpId="0" autoUpdateAnimBg="0"/>
      <p:bldP spid="62" grpId="0" autoUpdateAnimBg="0"/>
      <p:bldP spid="28" grpId="0" autoUpdateAnimBg="0"/>
      <p:bldP spid="29" grpId="0" autoUpdateAnimBg="0"/>
      <p:bldP spid="30"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329564"/>
            <a:ext cx="3877797" cy="1242625"/>
            <a:chOff x="3786213" y="1850733"/>
            <a:chExt cx="3877797" cy="124262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12408" y="1850733"/>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工作存在不足</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184218" y="2273009"/>
              <a:ext cx="3087704"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RESEARCH RESULTS AND ITS APPLICATION</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6"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732215" y="1624013"/>
            <a:ext cx="1677987" cy="1646238"/>
            <a:chOff x="2351" y="1023"/>
            <a:chExt cx="1057" cy="1037"/>
          </a:xfrm>
        </p:grpSpPr>
        <p:sp>
          <p:nvSpPr>
            <p:cNvPr id="32" name="Freeform 5"/>
            <p:cNvSpPr>
              <a:spLocks/>
            </p:cNvSpPr>
            <p:nvPr/>
          </p:nvSpPr>
          <p:spPr bwMode="auto">
            <a:xfrm>
              <a:off x="3359" y="1707"/>
              <a:ext cx="49" cy="49"/>
            </a:xfrm>
            <a:custGeom>
              <a:avLst/>
              <a:gdLst>
                <a:gd name="T0" fmla="*/ 26 w 32"/>
                <a:gd name="T1" fmla="*/ 11 h 32"/>
                <a:gd name="T2" fmla="*/ 21 w 32"/>
                <a:gd name="T3" fmla="*/ 11 h 32"/>
                <a:gd name="T4" fmla="*/ 21 w 32"/>
                <a:gd name="T5" fmla="*/ 6 h 32"/>
                <a:gd name="T6" fmla="*/ 16 w 32"/>
                <a:gd name="T7" fmla="*/ 0 h 32"/>
                <a:gd name="T8" fmla="*/ 10 w 32"/>
                <a:gd name="T9" fmla="*/ 6 h 32"/>
                <a:gd name="T10" fmla="*/ 10 w 32"/>
                <a:gd name="T11" fmla="*/ 11 h 32"/>
                <a:gd name="T12" fmla="*/ 5 w 32"/>
                <a:gd name="T13" fmla="*/ 11 h 32"/>
                <a:gd name="T14" fmla="*/ 0 w 32"/>
                <a:gd name="T15" fmla="*/ 16 h 32"/>
                <a:gd name="T16" fmla="*/ 5 w 32"/>
                <a:gd name="T17" fmla="*/ 22 h 32"/>
                <a:gd name="T18" fmla="*/ 10 w 32"/>
                <a:gd name="T19" fmla="*/ 22 h 32"/>
                <a:gd name="T20" fmla="*/ 10 w 32"/>
                <a:gd name="T21" fmla="*/ 27 h 32"/>
                <a:gd name="T22" fmla="*/ 16 w 32"/>
                <a:gd name="T23" fmla="*/ 32 h 32"/>
                <a:gd name="T24" fmla="*/ 21 w 32"/>
                <a:gd name="T25" fmla="*/ 27 h 32"/>
                <a:gd name="T26" fmla="*/ 21 w 32"/>
                <a:gd name="T27" fmla="*/ 22 h 32"/>
                <a:gd name="T28" fmla="*/ 26 w 32"/>
                <a:gd name="T29" fmla="*/ 22 h 32"/>
                <a:gd name="T30" fmla="*/ 32 w 32"/>
                <a:gd name="T31" fmla="*/ 16 h 32"/>
                <a:gd name="T32" fmla="*/ 26 w 32"/>
                <a:gd name="T33"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26" y="11"/>
                  </a:moveTo>
                  <a:cubicBezTo>
                    <a:pt x="21" y="11"/>
                    <a:pt x="21" y="11"/>
                    <a:pt x="21" y="11"/>
                  </a:cubicBezTo>
                  <a:cubicBezTo>
                    <a:pt x="21" y="6"/>
                    <a:pt x="21" y="6"/>
                    <a:pt x="21" y="6"/>
                  </a:cubicBezTo>
                  <a:cubicBezTo>
                    <a:pt x="21" y="3"/>
                    <a:pt x="18" y="0"/>
                    <a:pt x="16" y="0"/>
                  </a:cubicBezTo>
                  <a:cubicBezTo>
                    <a:pt x="13" y="0"/>
                    <a:pt x="10" y="3"/>
                    <a:pt x="10" y="6"/>
                  </a:cubicBezTo>
                  <a:cubicBezTo>
                    <a:pt x="10" y="11"/>
                    <a:pt x="10" y="11"/>
                    <a:pt x="10" y="11"/>
                  </a:cubicBezTo>
                  <a:cubicBezTo>
                    <a:pt x="5" y="11"/>
                    <a:pt x="5" y="11"/>
                    <a:pt x="5" y="11"/>
                  </a:cubicBezTo>
                  <a:cubicBezTo>
                    <a:pt x="2" y="11"/>
                    <a:pt x="0" y="13"/>
                    <a:pt x="0" y="16"/>
                  </a:cubicBezTo>
                  <a:cubicBezTo>
                    <a:pt x="0" y="19"/>
                    <a:pt x="2" y="22"/>
                    <a:pt x="5" y="22"/>
                  </a:cubicBezTo>
                  <a:cubicBezTo>
                    <a:pt x="10" y="22"/>
                    <a:pt x="10" y="22"/>
                    <a:pt x="10" y="22"/>
                  </a:cubicBezTo>
                  <a:cubicBezTo>
                    <a:pt x="10" y="27"/>
                    <a:pt x="10" y="27"/>
                    <a:pt x="10" y="27"/>
                  </a:cubicBezTo>
                  <a:cubicBezTo>
                    <a:pt x="10" y="30"/>
                    <a:pt x="13" y="32"/>
                    <a:pt x="16" y="32"/>
                  </a:cubicBezTo>
                  <a:cubicBezTo>
                    <a:pt x="18" y="32"/>
                    <a:pt x="21" y="30"/>
                    <a:pt x="21" y="27"/>
                  </a:cubicBezTo>
                  <a:cubicBezTo>
                    <a:pt x="21" y="22"/>
                    <a:pt x="21" y="22"/>
                    <a:pt x="21" y="22"/>
                  </a:cubicBezTo>
                  <a:cubicBezTo>
                    <a:pt x="26" y="22"/>
                    <a:pt x="26" y="22"/>
                    <a:pt x="26" y="22"/>
                  </a:cubicBezTo>
                  <a:cubicBezTo>
                    <a:pt x="29" y="22"/>
                    <a:pt x="32" y="19"/>
                    <a:pt x="32" y="16"/>
                  </a:cubicBezTo>
                  <a:cubicBezTo>
                    <a:pt x="32" y="13"/>
                    <a:pt x="29" y="11"/>
                    <a:pt x="26" y="1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p:nvSpPr>
          <p:spPr bwMode="auto">
            <a:xfrm>
              <a:off x="2819" y="1083"/>
              <a:ext cx="49" cy="49"/>
            </a:xfrm>
            <a:custGeom>
              <a:avLst/>
              <a:gdLst>
                <a:gd name="T0" fmla="*/ 27 w 32"/>
                <a:gd name="T1" fmla="*/ 10 h 32"/>
                <a:gd name="T2" fmla="*/ 22 w 32"/>
                <a:gd name="T3" fmla="*/ 10 h 32"/>
                <a:gd name="T4" fmla="*/ 22 w 32"/>
                <a:gd name="T5" fmla="*/ 5 h 32"/>
                <a:gd name="T6" fmla="*/ 16 w 32"/>
                <a:gd name="T7" fmla="*/ 0 h 32"/>
                <a:gd name="T8" fmla="*/ 11 w 32"/>
                <a:gd name="T9" fmla="*/ 5 h 32"/>
                <a:gd name="T10" fmla="*/ 11 w 32"/>
                <a:gd name="T11" fmla="*/ 10 h 32"/>
                <a:gd name="T12" fmla="*/ 6 w 32"/>
                <a:gd name="T13" fmla="*/ 10 h 32"/>
                <a:gd name="T14" fmla="*/ 0 w 32"/>
                <a:gd name="T15" fmla="*/ 16 h 32"/>
                <a:gd name="T16" fmla="*/ 6 w 32"/>
                <a:gd name="T17" fmla="*/ 21 h 32"/>
                <a:gd name="T18" fmla="*/ 11 w 32"/>
                <a:gd name="T19" fmla="*/ 21 h 32"/>
                <a:gd name="T20" fmla="*/ 11 w 32"/>
                <a:gd name="T21" fmla="*/ 26 h 32"/>
                <a:gd name="T22" fmla="*/ 16 w 32"/>
                <a:gd name="T23" fmla="*/ 32 h 32"/>
                <a:gd name="T24" fmla="*/ 22 w 32"/>
                <a:gd name="T25" fmla="*/ 26 h 32"/>
                <a:gd name="T26" fmla="*/ 22 w 32"/>
                <a:gd name="T27" fmla="*/ 21 h 32"/>
                <a:gd name="T28" fmla="*/ 27 w 32"/>
                <a:gd name="T29" fmla="*/ 21 h 32"/>
                <a:gd name="T30" fmla="*/ 32 w 32"/>
                <a:gd name="T31" fmla="*/ 16 h 32"/>
                <a:gd name="T32" fmla="*/ 27 w 32"/>
                <a:gd name="T33"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27" y="10"/>
                  </a:moveTo>
                  <a:cubicBezTo>
                    <a:pt x="22" y="10"/>
                    <a:pt x="22" y="10"/>
                    <a:pt x="22" y="10"/>
                  </a:cubicBezTo>
                  <a:cubicBezTo>
                    <a:pt x="22" y="5"/>
                    <a:pt x="22" y="5"/>
                    <a:pt x="22" y="5"/>
                  </a:cubicBezTo>
                  <a:cubicBezTo>
                    <a:pt x="22" y="2"/>
                    <a:pt x="19" y="0"/>
                    <a:pt x="16" y="0"/>
                  </a:cubicBezTo>
                  <a:cubicBezTo>
                    <a:pt x="14" y="0"/>
                    <a:pt x="11" y="2"/>
                    <a:pt x="11" y="5"/>
                  </a:cubicBezTo>
                  <a:cubicBezTo>
                    <a:pt x="11" y="10"/>
                    <a:pt x="11" y="10"/>
                    <a:pt x="11" y="10"/>
                  </a:cubicBezTo>
                  <a:cubicBezTo>
                    <a:pt x="6" y="10"/>
                    <a:pt x="6" y="10"/>
                    <a:pt x="6" y="10"/>
                  </a:cubicBezTo>
                  <a:cubicBezTo>
                    <a:pt x="3" y="10"/>
                    <a:pt x="0" y="13"/>
                    <a:pt x="0" y="16"/>
                  </a:cubicBezTo>
                  <a:cubicBezTo>
                    <a:pt x="0" y="19"/>
                    <a:pt x="3" y="21"/>
                    <a:pt x="6" y="21"/>
                  </a:cubicBezTo>
                  <a:cubicBezTo>
                    <a:pt x="11" y="21"/>
                    <a:pt x="11" y="21"/>
                    <a:pt x="11" y="21"/>
                  </a:cubicBezTo>
                  <a:cubicBezTo>
                    <a:pt x="11" y="26"/>
                    <a:pt x="11" y="26"/>
                    <a:pt x="11" y="26"/>
                  </a:cubicBezTo>
                  <a:cubicBezTo>
                    <a:pt x="11" y="29"/>
                    <a:pt x="14" y="32"/>
                    <a:pt x="16" y="32"/>
                  </a:cubicBezTo>
                  <a:cubicBezTo>
                    <a:pt x="19" y="32"/>
                    <a:pt x="22" y="29"/>
                    <a:pt x="22" y="26"/>
                  </a:cubicBezTo>
                  <a:cubicBezTo>
                    <a:pt x="22" y="21"/>
                    <a:pt x="22" y="21"/>
                    <a:pt x="22" y="21"/>
                  </a:cubicBezTo>
                  <a:cubicBezTo>
                    <a:pt x="27" y="21"/>
                    <a:pt x="27" y="21"/>
                    <a:pt x="27" y="21"/>
                  </a:cubicBezTo>
                  <a:cubicBezTo>
                    <a:pt x="30" y="21"/>
                    <a:pt x="32" y="19"/>
                    <a:pt x="32" y="16"/>
                  </a:cubicBezTo>
                  <a:cubicBezTo>
                    <a:pt x="32" y="13"/>
                    <a:pt x="30" y="10"/>
                    <a:pt x="27" y="10"/>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
            <p:cNvSpPr>
              <a:spLocks noEditPoints="1"/>
            </p:cNvSpPr>
            <p:nvPr/>
          </p:nvSpPr>
          <p:spPr bwMode="auto">
            <a:xfrm>
              <a:off x="2836" y="1264"/>
              <a:ext cx="49" cy="48"/>
            </a:xfrm>
            <a:custGeom>
              <a:avLst/>
              <a:gdLst>
                <a:gd name="T0" fmla="*/ 16 w 32"/>
                <a:gd name="T1" fmla="*/ 31 h 31"/>
                <a:gd name="T2" fmla="*/ 0 w 32"/>
                <a:gd name="T3" fmla="*/ 16 h 31"/>
                <a:gd name="T4" fmla="*/ 16 w 32"/>
                <a:gd name="T5" fmla="*/ 0 h 31"/>
                <a:gd name="T6" fmla="*/ 32 w 32"/>
                <a:gd name="T7" fmla="*/ 16 h 31"/>
                <a:gd name="T8" fmla="*/ 16 w 32"/>
                <a:gd name="T9" fmla="*/ 31 h 31"/>
                <a:gd name="T10" fmla="*/ 16 w 32"/>
                <a:gd name="T11" fmla="*/ 11 h 31"/>
                <a:gd name="T12" fmla="*/ 11 w 32"/>
                <a:gd name="T13" fmla="*/ 16 h 31"/>
                <a:gd name="T14" fmla="*/ 16 w 32"/>
                <a:gd name="T15" fmla="*/ 21 h 31"/>
                <a:gd name="T16" fmla="*/ 21 w 32"/>
                <a:gd name="T17" fmla="*/ 16 h 31"/>
                <a:gd name="T18" fmla="*/ 16 w 32"/>
                <a:gd name="T1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1">
                  <a:moveTo>
                    <a:pt x="16" y="31"/>
                  </a:moveTo>
                  <a:cubicBezTo>
                    <a:pt x="7" y="31"/>
                    <a:pt x="0" y="24"/>
                    <a:pt x="0" y="16"/>
                  </a:cubicBezTo>
                  <a:cubicBezTo>
                    <a:pt x="0" y="7"/>
                    <a:pt x="7" y="0"/>
                    <a:pt x="16" y="0"/>
                  </a:cubicBezTo>
                  <a:cubicBezTo>
                    <a:pt x="25" y="0"/>
                    <a:pt x="32" y="7"/>
                    <a:pt x="32" y="16"/>
                  </a:cubicBezTo>
                  <a:cubicBezTo>
                    <a:pt x="32" y="24"/>
                    <a:pt x="25" y="31"/>
                    <a:pt x="16" y="31"/>
                  </a:cubicBezTo>
                  <a:close/>
                  <a:moveTo>
                    <a:pt x="16" y="11"/>
                  </a:moveTo>
                  <a:cubicBezTo>
                    <a:pt x="13" y="11"/>
                    <a:pt x="11" y="13"/>
                    <a:pt x="11" y="16"/>
                  </a:cubicBezTo>
                  <a:cubicBezTo>
                    <a:pt x="11" y="18"/>
                    <a:pt x="13" y="21"/>
                    <a:pt x="16" y="21"/>
                  </a:cubicBezTo>
                  <a:cubicBezTo>
                    <a:pt x="19" y="21"/>
                    <a:pt x="21" y="18"/>
                    <a:pt x="21" y="16"/>
                  </a:cubicBezTo>
                  <a:cubicBezTo>
                    <a:pt x="21" y="13"/>
                    <a:pt x="19" y="11"/>
                    <a:pt x="16" y="1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p:nvSpPr>
          <p:spPr bwMode="auto">
            <a:xfrm>
              <a:off x="2787" y="1315"/>
              <a:ext cx="9" cy="10"/>
            </a:xfrm>
            <a:custGeom>
              <a:avLst/>
              <a:gdLst>
                <a:gd name="T0" fmla="*/ 0 w 6"/>
                <a:gd name="T1" fmla="*/ 4 h 7"/>
                <a:gd name="T2" fmla="*/ 3 w 6"/>
                <a:gd name="T3" fmla="*/ 7 h 7"/>
                <a:gd name="T4" fmla="*/ 6 w 6"/>
                <a:gd name="T5" fmla="*/ 4 h 7"/>
                <a:gd name="T6" fmla="*/ 6 w 6"/>
                <a:gd name="T7" fmla="*/ 4 h 7"/>
                <a:gd name="T8" fmla="*/ 3 w 6"/>
                <a:gd name="T9" fmla="*/ 0 h 7"/>
                <a:gd name="T10" fmla="*/ 0 w 6"/>
                <a:gd name="T11" fmla="*/ 4 h 7"/>
                <a:gd name="T12" fmla="*/ 0 w 6"/>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0" y="4"/>
                  </a:moveTo>
                  <a:cubicBezTo>
                    <a:pt x="0" y="5"/>
                    <a:pt x="1" y="7"/>
                    <a:pt x="3" y="7"/>
                  </a:cubicBezTo>
                  <a:cubicBezTo>
                    <a:pt x="5" y="7"/>
                    <a:pt x="6" y="5"/>
                    <a:pt x="6" y="4"/>
                  </a:cubicBezTo>
                  <a:cubicBezTo>
                    <a:pt x="6" y="4"/>
                    <a:pt x="6" y="4"/>
                    <a:pt x="6" y="4"/>
                  </a:cubicBezTo>
                  <a:cubicBezTo>
                    <a:pt x="6" y="2"/>
                    <a:pt x="5" y="0"/>
                    <a:pt x="3" y="0"/>
                  </a:cubicBezTo>
                  <a:cubicBezTo>
                    <a:pt x="1" y="0"/>
                    <a:pt x="0" y="2"/>
                    <a:pt x="0" y="4"/>
                  </a:cubicBezTo>
                  <a:cubicBezTo>
                    <a:pt x="0" y="4"/>
                    <a:pt x="0" y="4"/>
                    <a:pt x="0" y="4"/>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p:nvSpPr>
          <p:spPr bwMode="auto">
            <a:xfrm>
              <a:off x="2351" y="1490"/>
              <a:ext cx="10" cy="9"/>
            </a:xfrm>
            <a:custGeom>
              <a:avLst/>
              <a:gdLst>
                <a:gd name="T0" fmla="*/ 0 w 7"/>
                <a:gd name="T1" fmla="*/ 3 h 6"/>
                <a:gd name="T2" fmla="*/ 4 w 7"/>
                <a:gd name="T3" fmla="*/ 6 h 6"/>
                <a:gd name="T4" fmla="*/ 7 w 7"/>
                <a:gd name="T5" fmla="*/ 3 h 6"/>
                <a:gd name="T6" fmla="*/ 7 w 7"/>
                <a:gd name="T7" fmla="*/ 3 h 6"/>
                <a:gd name="T8" fmla="*/ 4 w 7"/>
                <a:gd name="T9" fmla="*/ 0 h 6"/>
                <a:gd name="T10" fmla="*/ 0 w 7"/>
                <a:gd name="T11" fmla="*/ 3 h 6"/>
                <a:gd name="T12" fmla="*/ 0 w 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0" y="3"/>
                  </a:moveTo>
                  <a:cubicBezTo>
                    <a:pt x="0" y="5"/>
                    <a:pt x="2" y="6"/>
                    <a:pt x="4" y="6"/>
                  </a:cubicBezTo>
                  <a:cubicBezTo>
                    <a:pt x="5" y="6"/>
                    <a:pt x="7" y="5"/>
                    <a:pt x="7" y="3"/>
                  </a:cubicBezTo>
                  <a:cubicBezTo>
                    <a:pt x="7" y="3"/>
                    <a:pt x="7" y="3"/>
                    <a:pt x="7" y="3"/>
                  </a:cubicBezTo>
                  <a:cubicBezTo>
                    <a:pt x="7" y="1"/>
                    <a:pt x="5" y="0"/>
                    <a:pt x="4" y="0"/>
                  </a:cubicBezTo>
                  <a:cubicBezTo>
                    <a:pt x="2" y="0"/>
                    <a:pt x="0" y="1"/>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720" y="1693"/>
              <a:ext cx="11" cy="10"/>
            </a:xfrm>
            <a:custGeom>
              <a:avLst/>
              <a:gdLst>
                <a:gd name="T0" fmla="*/ 0 w 7"/>
                <a:gd name="T1" fmla="*/ 3 h 6"/>
                <a:gd name="T2" fmla="*/ 4 w 7"/>
                <a:gd name="T3" fmla="*/ 6 h 6"/>
                <a:gd name="T4" fmla="*/ 7 w 7"/>
                <a:gd name="T5" fmla="*/ 3 h 6"/>
                <a:gd name="T6" fmla="*/ 7 w 7"/>
                <a:gd name="T7" fmla="*/ 3 h 6"/>
                <a:gd name="T8" fmla="*/ 4 w 7"/>
                <a:gd name="T9" fmla="*/ 0 h 6"/>
                <a:gd name="T10" fmla="*/ 0 w 7"/>
                <a:gd name="T11" fmla="*/ 3 h 6"/>
                <a:gd name="T12" fmla="*/ 0 w 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0" y="3"/>
                  </a:moveTo>
                  <a:cubicBezTo>
                    <a:pt x="0" y="4"/>
                    <a:pt x="2" y="6"/>
                    <a:pt x="4" y="6"/>
                  </a:cubicBezTo>
                  <a:cubicBezTo>
                    <a:pt x="5" y="6"/>
                    <a:pt x="7" y="4"/>
                    <a:pt x="7" y="3"/>
                  </a:cubicBezTo>
                  <a:cubicBezTo>
                    <a:pt x="7" y="3"/>
                    <a:pt x="7" y="3"/>
                    <a:pt x="7" y="3"/>
                  </a:cubicBezTo>
                  <a:cubicBezTo>
                    <a:pt x="7" y="1"/>
                    <a:pt x="5" y="0"/>
                    <a:pt x="4" y="0"/>
                  </a:cubicBezTo>
                  <a:cubicBezTo>
                    <a:pt x="2" y="0"/>
                    <a:pt x="0" y="1"/>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3362" y="1214"/>
              <a:ext cx="10" cy="11"/>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Oval 12"/>
            <p:cNvSpPr>
              <a:spLocks noChangeArrowheads="1"/>
            </p:cNvSpPr>
            <p:nvPr/>
          </p:nvSpPr>
          <p:spPr bwMode="auto">
            <a:xfrm>
              <a:off x="3344" y="1181"/>
              <a:ext cx="11" cy="9"/>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noEditPoints="1"/>
            </p:cNvSpPr>
            <p:nvPr/>
          </p:nvSpPr>
          <p:spPr bwMode="auto">
            <a:xfrm>
              <a:off x="2594" y="1023"/>
              <a:ext cx="55" cy="54"/>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11 h 36"/>
                <a:gd name="T12" fmla="*/ 11 w 36"/>
                <a:gd name="T13" fmla="*/ 18 h 36"/>
                <a:gd name="T14" fmla="*/ 18 w 36"/>
                <a:gd name="T15" fmla="*/ 25 h 36"/>
                <a:gd name="T16" fmla="*/ 25 w 36"/>
                <a:gd name="T17" fmla="*/ 18 h 36"/>
                <a:gd name="T18" fmla="*/ 18 w 36"/>
                <a:gd name="T19"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11"/>
                  </a:moveTo>
                  <a:cubicBezTo>
                    <a:pt x="14" y="11"/>
                    <a:pt x="11" y="14"/>
                    <a:pt x="11" y="18"/>
                  </a:cubicBezTo>
                  <a:cubicBezTo>
                    <a:pt x="11" y="22"/>
                    <a:pt x="14" y="25"/>
                    <a:pt x="18" y="25"/>
                  </a:cubicBezTo>
                  <a:cubicBezTo>
                    <a:pt x="22" y="25"/>
                    <a:pt x="25" y="22"/>
                    <a:pt x="25" y="18"/>
                  </a:cubicBezTo>
                  <a:cubicBezTo>
                    <a:pt x="25" y="14"/>
                    <a:pt x="22" y="11"/>
                    <a:pt x="18" y="11"/>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noEditPoints="1"/>
            </p:cNvSpPr>
            <p:nvPr/>
          </p:nvSpPr>
          <p:spPr bwMode="auto">
            <a:xfrm>
              <a:off x="2621" y="1642"/>
              <a:ext cx="40" cy="38"/>
            </a:xfrm>
            <a:custGeom>
              <a:avLst/>
              <a:gdLst>
                <a:gd name="T0" fmla="*/ 13 w 26"/>
                <a:gd name="T1" fmla="*/ 25 h 25"/>
                <a:gd name="T2" fmla="*/ 0 w 26"/>
                <a:gd name="T3" fmla="*/ 13 h 25"/>
                <a:gd name="T4" fmla="*/ 13 w 26"/>
                <a:gd name="T5" fmla="*/ 0 h 25"/>
                <a:gd name="T6" fmla="*/ 26 w 26"/>
                <a:gd name="T7" fmla="*/ 13 h 25"/>
                <a:gd name="T8" fmla="*/ 13 w 26"/>
                <a:gd name="T9" fmla="*/ 25 h 25"/>
                <a:gd name="T10" fmla="*/ 13 w 26"/>
                <a:gd name="T11" fmla="*/ 11 h 25"/>
                <a:gd name="T12" fmla="*/ 11 w 26"/>
                <a:gd name="T13" fmla="*/ 13 h 25"/>
                <a:gd name="T14" fmla="*/ 13 w 26"/>
                <a:gd name="T15" fmla="*/ 15 h 25"/>
                <a:gd name="T16" fmla="*/ 15 w 26"/>
                <a:gd name="T17" fmla="*/ 13 h 25"/>
                <a:gd name="T18" fmla="*/ 13 w 26"/>
                <a:gd name="T19" fmla="*/ 1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5">
                  <a:moveTo>
                    <a:pt x="13" y="25"/>
                  </a:moveTo>
                  <a:cubicBezTo>
                    <a:pt x="6" y="25"/>
                    <a:pt x="0" y="20"/>
                    <a:pt x="0" y="13"/>
                  </a:cubicBezTo>
                  <a:cubicBezTo>
                    <a:pt x="0" y="6"/>
                    <a:pt x="6" y="0"/>
                    <a:pt x="13" y="0"/>
                  </a:cubicBezTo>
                  <a:cubicBezTo>
                    <a:pt x="20" y="0"/>
                    <a:pt x="26" y="6"/>
                    <a:pt x="26" y="13"/>
                  </a:cubicBezTo>
                  <a:cubicBezTo>
                    <a:pt x="26" y="20"/>
                    <a:pt x="20" y="25"/>
                    <a:pt x="13" y="25"/>
                  </a:cubicBezTo>
                  <a:close/>
                  <a:moveTo>
                    <a:pt x="13" y="11"/>
                  </a:moveTo>
                  <a:cubicBezTo>
                    <a:pt x="12" y="11"/>
                    <a:pt x="11" y="12"/>
                    <a:pt x="11" y="13"/>
                  </a:cubicBezTo>
                  <a:cubicBezTo>
                    <a:pt x="11" y="14"/>
                    <a:pt x="12" y="15"/>
                    <a:pt x="13" y="15"/>
                  </a:cubicBezTo>
                  <a:cubicBezTo>
                    <a:pt x="14" y="15"/>
                    <a:pt x="15" y="14"/>
                    <a:pt x="15" y="13"/>
                  </a:cubicBezTo>
                  <a:cubicBezTo>
                    <a:pt x="15" y="12"/>
                    <a:pt x="14" y="11"/>
                    <a:pt x="13" y="11"/>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15"/>
            <p:cNvSpPr>
              <a:spLocks noChangeArrowheads="1"/>
            </p:cNvSpPr>
            <p:nvPr/>
          </p:nvSpPr>
          <p:spPr bwMode="auto">
            <a:xfrm>
              <a:off x="2945" y="1071"/>
              <a:ext cx="370" cy="97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16"/>
            <p:cNvSpPr>
              <a:spLocks noChangeArrowheads="1"/>
            </p:cNvSpPr>
            <p:nvPr/>
          </p:nvSpPr>
          <p:spPr bwMode="auto">
            <a:xfrm>
              <a:off x="3005" y="1071"/>
              <a:ext cx="310" cy="975"/>
            </a:xfrm>
            <a:prstGeom prst="rect">
              <a:avLst/>
            </a:prstGeom>
            <a:solidFill>
              <a:schemeClr val="accent2">
                <a:lumMod val="7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17"/>
            <p:cNvSpPr>
              <a:spLocks noChangeArrowheads="1"/>
            </p:cNvSpPr>
            <p:nvPr/>
          </p:nvSpPr>
          <p:spPr bwMode="auto">
            <a:xfrm>
              <a:off x="2988" y="1071"/>
              <a:ext cx="266" cy="975"/>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noEditPoints="1"/>
            </p:cNvSpPr>
            <p:nvPr/>
          </p:nvSpPr>
          <p:spPr bwMode="auto">
            <a:xfrm>
              <a:off x="2932" y="1056"/>
              <a:ext cx="397" cy="1004"/>
            </a:xfrm>
            <a:custGeom>
              <a:avLst/>
              <a:gdLst>
                <a:gd name="T0" fmla="*/ 252 w 261"/>
                <a:gd name="T1" fmla="*/ 183 h 660"/>
                <a:gd name="T2" fmla="*/ 243 w 261"/>
                <a:gd name="T3" fmla="*/ 174 h 660"/>
                <a:gd name="T4" fmla="*/ 243 w 261"/>
                <a:gd name="T5" fmla="*/ 139 h 660"/>
                <a:gd name="T6" fmla="*/ 252 w 261"/>
                <a:gd name="T7" fmla="*/ 130 h 660"/>
                <a:gd name="T8" fmla="*/ 261 w 261"/>
                <a:gd name="T9" fmla="*/ 139 h 660"/>
                <a:gd name="T10" fmla="*/ 261 w 261"/>
                <a:gd name="T11" fmla="*/ 174 h 660"/>
                <a:gd name="T12" fmla="*/ 252 w 261"/>
                <a:gd name="T13" fmla="*/ 183 h 660"/>
                <a:gd name="T14" fmla="*/ 9 w 261"/>
                <a:gd name="T15" fmla="*/ 241 h 660"/>
                <a:gd name="T16" fmla="*/ 0 w 261"/>
                <a:gd name="T17" fmla="*/ 232 h 660"/>
                <a:gd name="T18" fmla="*/ 0 w 261"/>
                <a:gd name="T19" fmla="*/ 10 h 660"/>
                <a:gd name="T20" fmla="*/ 9 w 261"/>
                <a:gd name="T21" fmla="*/ 0 h 660"/>
                <a:gd name="T22" fmla="*/ 252 w 261"/>
                <a:gd name="T23" fmla="*/ 0 h 660"/>
                <a:gd name="T24" fmla="*/ 261 w 261"/>
                <a:gd name="T25" fmla="*/ 10 h 660"/>
                <a:gd name="T26" fmla="*/ 261 w 261"/>
                <a:gd name="T27" fmla="*/ 114 h 660"/>
                <a:gd name="T28" fmla="*/ 252 w 261"/>
                <a:gd name="T29" fmla="*/ 124 h 660"/>
                <a:gd name="T30" fmla="*/ 243 w 261"/>
                <a:gd name="T31" fmla="*/ 114 h 660"/>
                <a:gd name="T32" fmla="*/ 243 w 261"/>
                <a:gd name="T33" fmla="*/ 19 h 660"/>
                <a:gd name="T34" fmla="*/ 18 w 261"/>
                <a:gd name="T35" fmla="*/ 19 h 660"/>
                <a:gd name="T36" fmla="*/ 18 w 261"/>
                <a:gd name="T37" fmla="*/ 232 h 660"/>
                <a:gd name="T38" fmla="*/ 9 w 261"/>
                <a:gd name="T39" fmla="*/ 241 h 660"/>
                <a:gd name="T40" fmla="*/ 252 w 261"/>
                <a:gd name="T41" fmla="*/ 660 h 660"/>
                <a:gd name="T42" fmla="*/ 9 w 261"/>
                <a:gd name="T43" fmla="*/ 660 h 660"/>
                <a:gd name="T44" fmla="*/ 0 w 261"/>
                <a:gd name="T45" fmla="*/ 651 h 660"/>
                <a:gd name="T46" fmla="*/ 0 w 261"/>
                <a:gd name="T47" fmla="*/ 252 h 660"/>
                <a:gd name="T48" fmla="*/ 9 w 261"/>
                <a:gd name="T49" fmla="*/ 243 h 660"/>
                <a:gd name="T50" fmla="*/ 18 w 261"/>
                <a:gd name="T51" fmla="*/ 252 h 660"/>
                <a:gd name="T52" fmla="*/ 18 w 261"/>
                <a:gd name="T53" fmla="*/ 642 h 660"/>
                <a:gd name="T54" fmla="*/ 243 w 261"/>
                <a:gd name="T55" fmla="*/ 642 h 660"/>
                <a:gd name="T56" fmla="*/ 243 w 261"/>
                <a:gd name="T57" fmla="*/ 197 h 660"/>
                <a:gd name="T58" fmla="*/ 252 w 261"/>
                <a:gd name="T59" fmla="*/ 188 h 660"/>
                <a:gd name="T60" fmla="*/ 261 w 261"/>
                <a:gd name="T61" fmla="*/ 197 h 660"/>
                <a:gd name="T62" fmla="*/ 261 w 261"/>
                <a:gd name="T63" fmla="*/ 651 h 660"/>
                <a:gd name="T64" fmla="*/ 252 w 261"/>
                <a:gd name="T65" fmla="*/ 66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1" h="660">
                  <a:moveTo>
                    <a:pt x="252" y="183"/>
                  </a:moveTo>
                  <a:cubicBezTo>
                    <a:pt x="247" y="183"/>
                    <a:pt x="243" y="179"/>
                    <a:pt x="243" y="174"/>
                  </a:cubicBezTo>
                  <a:cubicBezTo>
                    <a:pt x="243" y="139"/>
                    <a:pt x="243" y="139"/>
                    <a:pt x="243" y="139"/>
                  </a:cubicBezTo>
                  <a:cubicBezTo>
                    <a:pt x="243" y="134"/>
                    <a:pt x="247" y="130"/>
                    <a:pt x="252" y="130"/>
                  </a:cubicBezTo>
                  <a:cubicBezTo>
                    <a:pt x="257" y="130"/>
                    <a:pt x="261" y="134"/>
                    <a:pt x="261" y="139"/>
                  </a:cubicBezTo>
                  <a:cubicBezTo>
                    <a:pt x="261" y="174"/>
                    <a:pt x="261" y="174"/>
                    <a:pt x="261" y="174"/>
                  </a:cubicBezTo>
                  <a:cubicBezTo>
                    <a:pt x="261" y="179"/>
                    <a:pt x="257" y="183"/>
                    <a:pt x="252" y="183"/>
                  </a:cubicBezTo>
                  <a:close/>
                  <a:moveTo>
                    <a:pt x="9" y="241"/>
                  </a:moveTo>
                  <a:cubicBezTo>
                    <a:pt x="4" y="241"/>
                    <a:pt x="0" y="237"/>
                    <a:pt x="0" y="232"/>
                  </a:cubicBezTo>
                  <a:cubicBezTo>
                    <a:pt x="0" y="10"/>
                    <a:pt x="0" y="10"/>
                    <a:pt x="0" y="10"/>
                  </a:cubicBezTo>
                  <a:cubicBezTo>
                    <a:pt x="0" y="5"/>
                    <a:pt x="4" y="0"/>
                    <a:pt x="9" y="0"/>
                  </a:cubicBezTo>
                  <a:cubicBezTo>
                    <a:pt x="252" y="0"/>
                    <a:pt x="252" y="0"/>
                    <a:pt x="252" y="0"/>
                  </a:cubicBezTo>
                  <a:cubicBezTo>
                    <a:pt x="257" y="0"/>
                    <a:pt x="261" y="5"/>
                    <a:pt x="261" y="10"/>
                  </a:cubicBezTo>
                  <a:cubicBezTo>
                    <a:pt x="261" y="114"/>
                    <a:pt x="261" y="114"/>
                    <a:pt x="261" y="114"/>
                  </a:cubicBezTo>
                  <a:cubicBezTo>
                    <a:pt x="261" y="119"/>
                    <a:pt x="257" y="124"/>
                    <a:pt x="252" y="124"/>
                  </a:cubicBezTo>
                  <a:cubicBezTo>
                    <a:pt x="247" y="124"/>
                    <a:pt x="243" y="119"/>
                    <a:pt x="243" y="114"/>
                  </a:cubicBezTo>
                  <a:cubicBezTo>
                    <a:pt x="243" y="19"/>
                    <a:pt x="243" y="19"/>
                    <a:pt x="243" y="19"/>
                  </a:cubicBezTo>
                  <a:cubicBezTo>
                    <a:pt x="18" y="19"/>
                    <a:pt x="18" y="19"/>
                    <a:pt x="18" y="19"/>
                  </a:cubicBezTo>
                  <a:cubicBezTo>
                    <a:pt x="18" y="232"/>
                    <a:pt x="18" y="232"/>
                    <a:pt x="18" y="232"/>
                  </a:cubicBezTo>
                  <a:cubicBezTo>
                    <a:pt x="18" y="237"/>
                    <a:pt x="14" y="241"/>
                    <a:pt x="9" y="241"/>
                  </a:cubicBezTo>
                  <a:close/>
                  <a:moveTo>
                    <a:pt x="252" y="660"/>
                  </a:moveTo>
                  <a:cubicBezTo>
                    <a:pt x="9" y="660"/>
                    <a:pt x="9" y="660"/>
                    <a:pt x="9" y="660"/>
                  </a:cubicBezTo>
                  <a:cubicBezTo>
                    <a:pt x="4" y="660"/>
                    <a:pt x="0" y="656"/>
                    <a:pt x="0" y="651"/>
                  </a:cubicBezTo>
                  <a:cubicBezTo>
                    <a:pt x="0" y="252"/>
                    <a:pt x="0" y="252"/>
                    <a:pt x="0" y="252"/>
                  </a:cubicBezTo>
                  <a:cubicBezTo>
                    <a:pt x="0" y="247"/>
                    <a:pt x="4" y="243"/>
                    <a:pt x="9" y="243"/>
                  </a:cubicBezTo>
                  <a:cubicBezTo>
                    <a:pt x="14" y="243"/>
                    <a:pt x="18" y="247"/>
                    <a:pt x="18" y="252"/>
                  </a:cubicBezTo>
                  <a:cubicBezTo>
                    <a:pt x="18" y="642"/>
                    <a:pt x="18" y="642"/>
                    <a:pt x="18" y="642"/>
                  </a:cubicBezTo>
                  <a:cubicBezTo>
                    <a:pt x="243" y="642"/>
                    <a:pt x="243" y="642"/>
                    <a:pt x="243" y="642"/>
                  </a:cubicBezTo>
                  <a:cubicBezTo>
                    <a:pt x="243" y="197"/>
                    <a:pt x="243" y="197"/>
                    <a:pt x="243" y="197"/>
                  </a:cubicBezTo>
                  <a:cubicBezTo>
                    <a:pt x="243" y="192"/>
                    <a:pt x="247" y="188"/>
                    <a:pt x="252" y="188"/>
                  </a:cubicBezTo>
                  <a:cubicBezTo>
                    <a:pt x="257" y="188"/>
                    <a:pt x="261" y="192"/>
                    <a:pt x="261" y="197"/>
                  </a:cubicBezTo>
                  <a:cubicBezTo>
                    <a:pt x="261" y="651"/>
                    <a:pt x="261" y="651"/>
                    <a:pt x="261" y="651"/>
                  </a:cubicBezTo>
                  <a:cubicBezTo>
                    <a:pt x="261" y="656"/>
                    <a:pt x="257" y="660"/>
                    <a:pt x="252" y="660"/>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p:nvSpPr>
          <p:spPr bwMode="auto">
            <a:xfrm>
              <a:off x="3019" y="1614"/>
              <a:ext cx="15" cy="92"/>
            </a:xfrm>
            <a:custGeom>
              <a:avLst/>
              <a:gdLst>
                <a:gd name="T0" fmla="*/ 5 w 10"/>
                <a:gd name="T1" fmla="*/ 60 h 60"/>
                <a:gd name="T2" fmla="*/ 0 w 10"/>
                <a:gd name="T3" fmla="*/ 55 h 60"/>
                <a:gd name="T4" fmla="*/ 0 w 10"/>
                <a:gd name="T5" fmla="*/ 5 h 60"/>
                <a:gd name="T6" fmla="*/ 5 w 10"/>
                <a:gd name="T7" fmla="*/ 0 h 60"/>
                <a:gd name="T8" fmla="*/ 10 w 10"/>
                <a:gd name="T9" fmla="*/ 5 h 60"/>
                <a:gd name="T10" fmla="*/ 10 w 10"/>
                <a:gd name="T11" fmla="*/ 55 h 60"/>
                <a:gd name="T12" fmla="*/ 5 w 10"/>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10" h="60">
                  <a:moveTo>
                    <a:pt x="5" y="60"/>
                  </a:moveTo>
                  <a:cubicBezTo>
                    <a:pt x="2" y="60"/>
                    <a:pt x="0" y="58"/>
                    <a:pt x="0" y="55"/>
                  </a:cubicBezTo>
                  <a:cubicBezTo>
                    <a:pt x="0" y="5"/>
                    <a:pt x="0" y="5"/>
                    <a:pt x="0" y="5"/>
                  </a:cubicBezTo>
                  <a:cubicBezTo>
                    <a:pt x="0" y="2"/>
                    <a:pt x="2" y="0"/>
                    <a:pt x="5" y="0"/>
                  </a:cubicBezTo>
                  <a:cubicBezTo>
                    <a:pt x="8" y="0"/>
                    <a:pt x="10" y="2"/>
                    <a:pt x="10" y="5"/>
                  </a:cubicBezTo>
                  <a:cubicBezTo>
                    <a:pt x="10" y="55"/>
                    <a:pt x="10" y="55"/>
                    <a:pt x="10" y="55"/>
                  </a:cubicBezTo>
                  <a:cubicBezTo>
                    <a:pt x="10" y="58"/>
                    <a:pt x="8" y="60"/>
                    <a:pt x="5" y="6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0"/>
            <p:cNvSpPr>
              <a:spLocks noEditPoints="1"/>
            </p:cNvSpPr>
            <p:nvPr/>
          </p:nvSpPr>
          <p:spPr bwMode="auto">
            <a:xfrm>
              <a:off x="2973" y="1190"/>
              <a:ext cx="67" cy="736"/>
            </a:xfrm>
            <a:custGeom>
              <a:avLst/>
              <a:gdLst>
                <a:gd name="T0" fmla="*/ 9 w 44"/>
                <a:gd name="T1" fmla="*/ 351 h 484"/>
                <a:gd name="T2" fmla="*/ 9 w 44"/>
                <a:gd name="T3" fmla="*/ 333 h 484"/>
                <a:gd name="T4" fmla="*/ 44 w 44"/>
                <a:gd name="T5" fmla="*/ 342 h 484"/>
                <a:gd name="T6" fmla="*/ 35 w 44"/>
                <a:gd name="T7" fmla="*/ 185 h 484"/>
                <a:gd name="T8" fmla="*/ 0 w 44"/>
                <a:gd name="T9" fmla="*/ 176 h 484"/>
                <a:gd name="T10" fmla="*/ 35 w 44"/>
                <a:gd name="T11" fmla="*/ 167 h 484"/>
                <a:gd name="T12" fmla="*/ 35 w 44"/>
                <a:gd name="T13" fmla="*/ 185 h 484"/>
                <a:gd name="T14" fmla="*/ 9 w 44"/>
                <a:gd name="T15" fmla="*/ 18 h 484"/>
                <a:gd name="T16" fmla="*/ 9 w 44"/>
                <a:gd name="T17" fmla="*/ 0 h 484"/>
                <a:gd name="T18" fmla="*/ 44 w 44"/>
                <a:gd name="T19" fmla="*/ 9 h 484"/>
                <a:gd name="T20" fmla="*/ 22 w 44"/>
                <a:gd name="T21" fmla="*/ 451 h 484"/>
                <a:gd name="T22" fmla="*/ 0 w 44"/>
                <a:gd name="T23" fmla="*/ 442 h 484"/>
                <a:gd name="T24" fmla="*/ 22 w 44"/>
                <a:gd name="T25" fmla="*/ 433 h 484"/>
                <a:gd name="T26" fmla="*/ 22 w 44"/>
                <a:gd name="T27" fmla="*/ 451 h 484"/>
                <a:gd name="T28" fmla="*/ 9 w 44"/>
                <a:gd name="T29" fmla="*/ 484 h 484"/>
                <a:gd name="T30" fmla="*/ 9 w 44"/>
                <a:gd name="T31" fmla="*/ 466 h 484"/>
                <a:gd name="T32" fmla="*/ 31 w 44"/>
                <a:gd name="T33" fmla="*/ 475 h 484"/>
                <a:gd name="T34" fmla="*/ 22 w 44"/>
                <a:gd name="T35" fmla="*/ 418 h 484"/>
                <a:gd name="T36" fmla="*/ 0 w 44"/>
                <a:gd name="T37" fmla="*/ 409 h 484"/>
                <a:gd name="T38" fmla="*/ 22 w 44"/>
                <a:gd name="T39" fmla="*/ 400 h 484"/>
                <a:gd name="T40" fmla="*/ 22 w 44"/>
                <a:gd name="T41" fmla="*/ 418 h 484"/>
                <a:gd name="T42" fmla="*/ 9 w 44"/>
                <a:gd name="T43" fmla="*/ 385 h 484"/>
                <a:gd name="T44" fmla="*/ 9 w 44"/>
                <a:gd name="T45" fmla="*/ 366 h 484"/>
                <a:gd name="T46" fmla="*/ 31 w 44"/>
                <a:gd name="T47" fmla="*/ 375 h 484"/>
                <a:gd name="T48" fmla="*/ 22 w 44"/>
                <a:gd name="T49" fmla="*/ 285 h 484"/>
                <a:gd name="T50" fmla="*/ 0 w 44"/>
                <a:gd name="T51" fmla="*/ 276 h 484"/>
                <a:gd name="T52" fmla="*/ 22 w 44"/>
                <a:gd name="T53" fmla="*/ 266 h 484"/>
                <a:gd name="T54" fmla="*/ 22 w 44"/>
                <a:gd name="T55" fmla="*/ 285 h 484"/>
                <a:gd name="T56" fmla="*/ 9 w 44"/>
                <a:gd name="T57" fmla="*/ 318 h 484"/>
                <a:gd name="T58" fmla="*/ 9 w 44"/>
                <a:gd name="T59" fmla="*/ 300 h 484"/>
                <a:gd name="T60" fmla="*/ 31 w 44"/>
                <a:gd name="T61" fmla="*/ 309 h 484"/>
                <a:gd name="T62" fmla="*/ 22 w 44"/>
                <a:gd name="T63" fmla="*/ 251 h 484"/>
                <a:gd name="T64" fmla="*/ 0 w 44"/>
                <a:gd name="T65" fmla="*/ 242 h 484"/>
                <a:gd name="T66" fmla="*/ 22 w 44"/>
                <a:gd name="T67" fmla="*/ 233 h 484"/>
                <a:gd name="T68" fmla="*/ 22 w 44"/>
                <a:gd name="T69" fmla="*/ 251 h 484"/>
                <a:gd name="T70" fmla="*/ 9 w 44"/>
                <a:gd name="T71" fmla="*/ 218 h 484"/>
                <a:gd name="T72" fmla="*/ 9 w 44"/>
                <a:gd name="T73" fmla="*/ 200 h 484"/>
                <a:gd name="T74" fmla="*/ 31 w 44"/>
                <a:gd name="T75" fmla="*/ 209 h 484"/>
                <a:gd name="T76" fmla="*/ 22 w 44"/>
                <a:gd name="T77" fmla="*/ 118 h 484"/>
                <a:gd name="T78" fmla="*/ 0 w 44"/>
                <a:gd name="T79" fmla="*/ 109 h 484"/>
                <a:gd name="T80" fmla="*/ 22 w 44"/>
                <a:gd name="T81" fmla="*/ 100 h 484"/>
                <a:gd name="T82" fmla="*/ 22 w 44"/>
                <a:gd name="T83" fmla="*/ 118 h 484"/>
                <a:gd name="T84" fmla="*/ 9 w 44"/>
                <a:gd name="T85" fmla="*/ 151 h 484"/>
                <a:gd name="T86" fmla="*/ 9 w 44"/>
                <a:gd name="T87" fmla="*/ 133 h 484"/>
                <a:gd name="T88" fmla="*/ 31 w 44"/>
                <a:gd name="T89" fmla="*/ 142 h 484"/>
                <a:gd name="T90" fmla="*/ 22 w 44"/>
                <a:gd name="T91" fmla="*/ 85 h 484"/>
                <a:gd name="T92" fmla="*/ 0 w 44"/>
                <a:gd name="T93" fmla="*/ 76 h 484"/>
                <a:gd name="T94" fmla="*/ 22 w 44"/>
                <a:gd name="T95" fmla="*/ 67 h 484"/>
                <a:gd name="T96" fmla="*/ 22 w 44"/>
                <a:gd name="T97" fmla="*/ 85 h 484"/>
                <a:gd name="T98" fmla="*/ 9 w 44"/>
                <a:gd name="T99" fmla="*/ 52 h 484"/>
                <a:gd name="T100" fmla="*/ 9 w 44"/>
                <a:gd name="T101" fmla="*/ 33 h 484"/>
                <a:gd name="T102" fmla="*/ 31 w 44"/>
                <a:gd name="T103" fmla="*/ 4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 h="484">
                  <a:moveTo>
                    <a:pt x="35" y="351"/>
                  </a:moveTo>
                  <a:cubicBezTo>
                    <a:pt x="9" y="351"/>
                    <a:pt x="9" y="351"/>
                    <a:pt x="9" y="351"/>
                  </a:cubicBezTo>
                  <a:cubicBezTo>
                    <a:pt x="4" y="351"/>
                    <a:pt x="0" y="347"/>
                    <a:pt x="0" y="342"/>
                  </a:cubicBezTo>
                  <a:cubicBezTo>
                    <a:pt x="0" y="337"/>
                    <a:pt x="4" y="333"/>
                    <a:pt x="9" y="333"/>
                  </a:cubicBezTo>
                  <a:cubicBezTo>
                    <a:pt x="35" y="333"/>
                    <a:pt x="35" y="333"/>
                    <a:pt x="35" y="333"/>
                  </a:cubicBezTo>
                  <a:cubicBezTo>
                    <a:pt x="40" y="333"/>
                    <a:pt x="44" y="337"/>
                    <a:pt x="44" y="342"/>
                  </a:cubicBezTo>
                  <a:cubicBezTo>
                    <a:pt x="44" y="347"/>
                    <a:pt x="40" y="351"/>
                    <a:pt x="35" y="351"/>
                  </a:cubicBezTo>
                  <a:close/>
                  <a:moveTo>
                    <a:pt x="35" y="185"/>
                  </a:moveTo>
                  <a:cubicBezTo>
                    <a:pt x="9" y="185"/>
                    <a:pt x="9" y="185"/>
                    <a:pt x="9" y="185"/>
                  </a:cubicBezTo>
                  <a:cubicBezTo>
                    <a:pt x="4" y="185"/>
                    <a:pt x="0" y="181"/>
                    <a:pt x="0" y="176"/>
                  </a:cubicBezTo>
                  <a:cubicBezTo>
                    <a:pt x="0" y="171"/>
                    <a:pt x="4" y="167"/>
                    <a:pt x="9" y="167"/>
                  </a:cubicBezTo>
                  <a:cubicBezTo>
                    <a:pt x="35" y="167"/>
                    <a:pt x="35" y="167"/>
                    <a:pt x="35" y="167"/>
                  </a:cubicBezTo>
                  <a:cubicBezTo>
                    <a:pt x="40" y="167"/>
                    <a:pt x="44" y="171"/>
                    <a:pt x="44" y="176"/>
                  </a:cubicBezTo>
                  <a:cubicBezTo>
                    <a:pt x="44" y="181"/>
                    <a:pt x="40" y="185"/>
                    <a:pt x="35" y="185"/>
                  </a:cubicBezTo>
                  <a:close/>
                  <a:moveTo>
                    <a:pt x="35" y="18"/>
                  </a:moveTo>
                  <a:cubicBezTo>
                    <a:pt x="9" y="18"/>
                    <a:pt x="9" y="18"/>
                    <a:pt x="9" y="18"/>
                  </a:cubicBezTo>
                  <a:cubicBezTo>
                    <a:pt x="4" y="18"/>
                    <a:pt x="0" y="14"/>
                    <a:pt x="0" y="9"/>
                  </a:cubicBezTo>
                  <a:cubicBezTo>
                    <a:pt x="0" y="4"/>
                    <a:pt x="4" y="0"/>
                    <a:pt x="9" y="0"/>
                  </a:cubicBezTo>
                  <a:cubicBezTo>
                    <a:pt x="35" y="0"/>
                    <a:pt x="35" y="0"/>
                    <a:pt x="35" y="0"/>
                  </a:cubicBezTo>
                  <a:cubicBezTo>
                    <a:pt x="40" y="0"/>
                    <a:pt x="44" y="4"/>
                    <a:pt x="44" y="9"/>
                  </a:cubicBezTo>
                  <a:cubicBezTo>
                    <a:pt x="44" y="14"/>
                    <a:pt x="40" y="18"/>
                    <a:pt x="35" y="18"/>
                  </a:cubicBezTo>
                  <a:close/>
                  <a:moveTo>
                    <a:pt x="22" y="451"/>
                  </a:moveTo>
                  <a:cubicBezTo>
                    <a:pt x="9" y="451"/>
                    <a:pt x="9" y="451"/>
                    <a:pt x="9" y="451"/>
                  </a:cubicBezTo>
                  <a:cubicBezTo>
                    <a:pt x="4" y="451"/>
                    <a:pt x="0" y="447"/>
                    <a:pt x="0" y="442"/>
                  </a:cubicBezTo>
                  <a:cubicBezTo>
                    <a:pt x="0" y="437"/>
                    <a:pt x="4" y="433"/>
                    <a:pt x="9" y="433"/>
                  </a:cubicBezTo>
                  <a:cubicBezTo>
                    <a:pt x="22" y="433"/>
                    <a:pt x="22" y="433"/>
                    <a:pt x="22" y="433"/>
                  </a:cubicBezTo>
                  <a:cubicBezTo>
                    <a:pt x="27" y="433"/>
                    <a:pt x="31" y="437"/>
                    <a:pt x="31" y="442"/>
                  </a:cubicBezTo>
                  <a:cubicBezTo>
                    <a:pt x="31" y="447"/>
                    <a:pt x="27" y="451"/>
                    <a:pt x="22" y="451"/>
                  </a:cubicBezTo>
                  <a:close/>
                  <a:moveTo>
                    <a:pt x="22" y="484"/>
                  </a:moveTo>
                  <a:cubicBezTo>
                    <a:pt x="9" y="484"/>
                    <a:pt x="9" y="484"/>
                    <a:pt x="9" y="484"/>
                  </a:cubicBezTo>
                  <a:cubicBezTo>
                    <a:pt x="4" y="484"/>
                    <a:pt x="0" y="480"/>
                    <a:pt x="0" y="475"/>
                  </a:cubicBezTo>
                  <a:cubicBezTo>
                    <a:pt x="0" y="470"/>
                    <a:pt x="4" y="466"/>
                    <a:pt x="9" y="466"/>
                  </a:cubicBezTo>
                  <a:cubicBezTo>
                    <a:pt x="22" y="466"/>
                    <a:pt x="22" y="466"/>
                    <a:pt x="22" y="466"/>
                  </a:cubicBezTo>
                  <a:cubicBezTo>
                    <a:pt x="27" y="466"/>
                    <a:pt x="31" y="470"/>
                    <a:pt x="31" y="475"/>
                  </a:cubicBezTo>
                  <a:cubicBezTo>
                    <a:pt x="31" y="480"/>
                    <a:pt x="27" y="484"/>
                    <a:pt x="22" y="484"/>
                  </a:cubicBezTo>
                  <a:close/>
                  <a:moveTo>
                    <a:pt x="22" y="418"/>
                  </a:moveTo>
                  <a:cubicBezTo>
                    <a:pt x="9" y="418"/>
                    <a:pt x="9" y="418"/>
                    <a:pt x="9" y="418"/>
                  </a:cubicBezTo>
                  <a:cubicBezTo>
                    <a:pt x="4" y="418"/>
                    <a:pt x="0" y="414"/>
                    <a:pt x="0" y="409"/>
                  </a:cubicBezTo>
                  <a:cubicBezTo>
                    <a:pt x="0" y="404"/>
                    <a:pt x="4" y="400"/>
                    <a:pt x="9" y="400"/>
                  </a:cubicBezTo>
                  <a:cubicBezTo>
                    <a:pt x="22" y="400"/>
                    <a:pt x="22" y="400"/>
                    <a:pt x="22" y="400"/>
                  </a:cubicBezTo>
                  <a:cubicBezTo>
                    <a:pt x="27" y="400"/>
                    <a:pt x="31" y="404"/>
                    <a:pt x="31" y="409"/>
                  </a:cubicBezTo>
                  <a:cubicBezTo>
                    <a:pt x="31" y="414"/>
                    <a:pt x="27" y="418"/>
                    <a:pt x="22" y="418"/>
                  </a:cubicBezTo>
                  <a:close/>
                  <a:moveTo>
                    <a:pt x="22" y="385"/>
                  </a:moveTo>
                  <a:cubicBezTo>
                    <a:pt x="9" y="385"/>
                    <a:pt x="9" y="385"/>
                    <a:pt x="9" y="385"/>
                  </a:cubicBezTo>
                  <a:cubicBezTo>
                    <a:pt x="4" y="385"/>
                    <a:pt x="0" y="381"/>
                    <a:pt x="0" y="375"/>
                  </a:cubicBezTo>
                  <a:cubicBezTo>
                    <a:pt x="0" y="370"/>
                    <a:pt x="4" y="366"/>
                    <a:pt x="9" y="366"/>
                  </a:cubicBezTo>
                  <a:cubicBezTo>
                    <a:pt x="22" y="366"/>
                    <a:pt x="22" y="366"/>
                    <a:pt x="22" y="366"/>
                  </a:cubicBezTo>
                  <a:cubicBezTo>
                    <a:pt x="27" y="366"/>
                    <a:pt x="31" y="370"/>
                    <a:pt x="31" y="375"/>
                  </a:cubicBezTo>
                  <a:cubicBezTo>
                    <a:pt x="31" y="381"/>
                    <a:pt x="27" y="385"/>
                    <a:pt x="22" y="385"/>
                  </a:cubicBezTo>
                  <a:close/>
                  <a:moveTo>
                    <a:pt x="22" y="285"/>
                  </a:moveTo>
                  <a:cubicBezTo>
                    <a:pt x="9" y="285"/>
                    <a:pt x="9" y="285"/>
                    <a:pt x="9" y="285"/>
                  </a:cubicBezTo>
                  <a:cubicBezTo>
                    <a:pt x="4" y="285"/>
                    <a:pt x="0" y="281"/>
                    <a:pt x="0" y="276"/>
                  </a:cubicBezTo>
                  <a:cubicBezTo>
                    <a:pt x="0" y="271"/>
                    <a:pt x="4" y="266"/>
                    <a:pt x="9" y="266"/>
                  </a:cubicBezTo>
                  <a:cubicBezTo>
                    <a:pt x="22" y="266"/>
                    <a:pt x="22" y="266"/>
                    <a:pt x="22" y="266"/>
                  </a:cubicBezTo>
                  <a:cubicBezTo>
                    <a:pt x="27" y="266"/>
                    <a:pt x="31" y="271"/>
                    <a:pt x="31" y="276"/>
                  </a:cubicBezTo>
                  <a:cubicBezTo>
                    <a:pt x="31" y="281"/>
                    <a:pt x="27" y="285"/>
                    <a:pt x="22" y="285"/>
                  </a:cubicBezTo>
                  <a:close/>
                  <a:moveTo>
                    <a:pt x="22" y="318"/>
                  </a:moveTo>
                  <a:cubicBezTo>
                    <a:pt x="9" y="318"/>
                    <a:pt x="9" y="318"/>
                    <a:pt x="9" y="318"/>
                  </a:cubicBezTo>
                  <a:cubicBezTo>
                    <a:pt x="4" y="318"/>
                    <a:pt x="0" y="314"/>
                    <a:pt x="0" y="309"/>
                  </a:cubicBezTo>
                  <a:cubicBezTo>
                    <a:pt x="0" y="304"/>
                    <a:pt x="4" y="300"/>
                    <a:pt x="9" y="300"/>
                  </a:cubicBezTo>
                  <a:cubicBezTo>
                    <a:pt x="22" y="300"/>
                    <a:pt x="22" y="300"/>
                    <a:pt x="22" y="300"/>
                  </a:cubicBezTo>
                  <a:cubicBezTo>
                    <a:pt x="27" y="300"/>
                    <a:pt x="31" y="304"/>
                    <a:pt x="31" y="309"/>
                  </a:cubicBezTo>
                  <a:cubicBezTo>
                    <a:pt x="31" y="314"/>
                    <a:pt x="27" y="318"/>
                    <a:pt x="22" y="318"/>
                  </a:cubicBezTo>
                  <a:close/>
                  <a:moveTo>
                    <a:pt x="22" y="251"/>
                  </a:moveTo>
                  <a:cubicBezTo>
                    <a:pt x="9" y="251"/>
                    <a:pt x="9" y="251"/>
                    <a:pt x="9" y="251"/>
                  </a:cubicBezTo>
                  <a:cubicBezTo>
                    <a:pt x="4" y="251"/>
                    <a:pt x="0" y="247"/>
                    <a:pt x="0" y="242"/>
                  </a:cubicBezTo>
                  <a:cubicBezTo>
                    <a:pt x="0" y="237"/>
                    <a:pt x="4" y="233"/>
                    <a:pt x="9" y="233"/>
                  </a:cubicBezTo>
                  <a:cubicBezTo>
                    <a:pt x="22" y="233"/>
                    <a:pt x="22" y="233"/>
                    <a:pt x="22" y="233"/>
                  </a:cubicBezTo>
                  <a:cubicBezTo>
                    <a:pt x="27" y="233"/>
                    <a:pt x="31" y="237"/>
                    <a:pt x="31" y="242"/>
                  </a:cubicBezTo>
                  <a:cubicBezTo>
                    <a:pt x="31" y="247"/>
                    <a:pt x="27" y="251"/>
                    <a:pt x="22" y="251"/>
                  </a:cubicBezTo>
                  <a:close/>
                  <a:moveTo>
                    <a:pt x="22" y="218"/>
                  </a:moveTo>
                  <a:cubicBezTo>
                    <a:pt x="9" y="218"/>
                    <a:pt x="9" y="218"/>
                    <a:pt x="9" y="218"/>
                  </a:cubicBezTo>
                  <a:cubicBezTo>
                    <a:pt x="4" y="218"/>
                    <a:pt x="0" y="214"/>
                    <a:pt x="0" y="209"/>
                  </a:cubicBezTo>
                  <a:cubicBezTo>
                    <a:pt x="0" y="204"/>
                    <a:pt x="4" y="200"/>
                    <a:pt x="9" y="200"/>
                  </a:cubicBezTo>
                  <a:cubicBezTo>
                    <a:pt x="22" y="200"/>
                    <a:pt x="22" y="200"/>
                    <a:pt x="22" y="200"/>
                  </a:cubicBezTo>
                  <a:cubicBezTo>
                    <a:pt x="27" y="200"/>
                    <a:pt x="31" y="204"/>
                    <a:pt x="31" y="209"/>
                  </a:cubicBezTo>
                  <a:cubicBezTo>
                    <a:pt x="31" y="214"/>
                    <a:pt x="27" y="218"/>
                    <a:pt x="22" y="218"/>
                  </a:cubicBezTo>
                  <a:close/>
                  <a:moveTo>
                    <a:pt x="22" y="118"/>
                  </a:moveTo>
                  <a:cubicBezTo>
                    <a:pt x="9" y="118"/>
                    <a:pt x="9" y="118"/>
                    <a:pt x="9" y="118"/>
                  </a:cubicBezTo>
                  <a:cubicBezTo>
                    <a:pt x="4" y="118"/>
                    <a:pt x="0" y="114"/>
                    <a:pt x="0" y="109"/>
                  </a:cubicBezTo>
                  <a:cubicBezTo>
                    <a:pt x="0" y="104"/>
                    <a:pt x="4" y="100"/>
                    <a:pt x="9" y="100"/>
                  </a:cubicBezTo>
                  <a:cubicBezTo>
                    <a:pt x="22" y="100"/>
                    <a:pt x="22" y="100"/>
                    <a:pt x="22" y="100"/>
                  </a:cubicBezTo>
                  <a:cubicBezTo>
                    <a:pt x="27" y="100"/>
                    <a:pt x="31" y="104"/>
                    <a:pt x="31" y="109"/>
                  </a:cubicBezTo>
                  <a:cubicBezTo>
                    <a:pt x="31" y="114"/>
                    <a:pt x="27" y="118"/>
                    <a:pt x="22" y="118"/>
                  </a:cubicBezTo>
                  <a:close/>
                  <a:moveTo>
                    <a:pt x="22" y="151"/>
                  </a:moveTo>
                  <a:cubicBezTo>
                    <a:pt x="9" y="151"/>
                    <a:pt x="9" y="151"/>
                    <a:pt x="9" y="151"/>
                  </a:cubicBezTo>
                  <a:cubicBezTo>
                    <a:pt x="4" y="151"/>
                    <a:pt x="0" y="147"/>
                    <a:pt x="0" y="142"/>
                  </a:cubicBezTo>
                  <a:cubicBezTo>
                    <a:pt x="0" y="137"/>
                    <a:pt x="4" y="133"/>
                    <a:pt x="9" y="133"/>
                  </a:cubicBezTo>
                  <a:cubicBezTo>
                    <a:pt x="22" y="133"/>
                    <a:pt x="22" y="133"/>
                    <a:pt x="22" y="133"/>
                  </a:cubicBezTo>
                  <a:cubicBezTo>
                    <a:pt x="27" y="133"/>
                    <a:pt x="31" y="137"/>
                    <a:pt x="31" y="142"/>
                  </a:cubicBezTo>
                  <a:cubicBezTo>
                    <a:pt x="31" y="147"/>
                    <a:pt x="27" y="151"/>
                    <a:pt x="22" y="151"/>
                  </a:cubicBezTo>
                  <a:close/>
                  <a:moveTo>
                    <a:pt x="22" y="85"/>
                  </a:moveTo>
                  <a:cubicBezTo>
                    <a:pt x="9" y="85"/>
                    <a:pt x="9" y="85"/>
                    <a:pt x="9" y="85"/>
                  </a:cubicBezTo>
                  <a:cubicBezTo>
                    <a:pt x="4" y="85"/>
                    <a:pt x="0" y="81"/>
                    <a:pt x="0" y="76"/>
                  </a:cubicBezTo>
                  <a:cubicBezTo>
                    <a:pt x="0" y="71"/>
                    <a:pt x="4" y="67"/>
                    <a:pt x="9" y="67"/>
                  </a:cubicBezTo>
                  <a:cubicBezTo>
                    <a:pt x="22" y="67"/>
                    <a:pt x="22" y="67"/>
                    <a:pt x="22" y="67"/>
                  </a:cubicBezTo>
                  <a:cubicBezTo>
                    <a:pt x="27" y="67"/>
                    <a:pt x="31" y="71"/>
                    <a:pt x="31" y="76"/>
                  </a:cubicBezTo>
                  <a:cubicBezTo>
                    <a:pt x="31" y="81"/>
                    <a:pt x="27" y="85"/>
                    <a:pt x="22" y="85"/>
                  </a:cubicBezTo>
                  <a:close/>
                  <a:moveTo>
                    <a:pt x="22" y="52"/>
                  </a:moveTo>
                  <a:cubicBezTo>
                    <a:pt x="9" y="52"/>
                    <a:pt x="9" y="52"/>
                    <a:pt x="9" y="52"/>
                  </a:cubicBezTo>
                  <a:cubicBezTo>
                    <a:pt x="4" y="52"/>
                    <a:pt x="0" y="48"/>
                    <a:pt x="0" y="43"/>
                  </a:cubicBezTo>
                  <a:cubicBezTo>
                    <a:pt x="0" y="38"/>
                    <a:pt x="4" y="33"/>
                    <a:pt x="9" y="33"/>
                  </a:cubicBezTo>
                  <a:cubicBezTo>
                    <a:pt x="22" y="33"/>
                    <a:pt x="22" y="33"/>
                    <a:pt x="22" y="33"/>
                  </a:cubicBezTo>
                  <a:cubicBezTo>
                    <a:pt x="27" y="33"/>
                    <a:pt x="31" y="38"/>
                    <a:pt x="31" y="43"/>
                  </a:cubicBezTo>
                  <a:cubicBezTo>
                    <a:pt x="31" y="48"/>
                    <a:pt x="27" y="52"/>
                    <a:pt x="22" y="52"/>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1"/>
            <p:cNvSpPr>
              <a:spLocks noEditPoints="1"/>
            </p:cNvSpPr>
            <p:nvPr/>
          </p:nvSpPr>
          <p:spPr bwMode="auto">
            <a:xfrm>
              <a:off x="2407" y="1073"/>
              <a:ext cx="977" cy="975"/>
            </a:xfrm>
            <a:custGeom>
              <a:avLst/>
              <a:gdLst>
                <a:gd name="T0" fmla="*/ 430 w 977"/>
                <a:gd name="T1" fmla="*/ 429 h 975"/>
                <a:gd name="T2" fmla="*/ 0 w 977"/>
                <a:gd name="T3" fmla="*/ 0 h 975"/>
                <a:gd name="T4" fmla="*/ 0 w 977"/>
                <a:gd name="T5" fmla="*/ 975 h 975"/>
                <a:gd name="T6" fmla="*/ 977 w 977"/>
                <a:gd name="T7" fmla="*/ 975 h 975"/>
                <a:gd name="T8" fmla="*/ 465 w 977"/>
                <a:gd name="T9" fmla="*/ 464 h 975"/>
                <a:gd name="T10" fmla="*/ 430 w 977"/>
                <a:gd name="T11" fmla="*/ 429 h 975"/>
                <a:gd name="T12" fmla="*/ 175 w 977"/>
                <a:gd name="T13" fmla="*/ 418 h 975"/>
                <a:gd name="T14" fmla="*/ 555 w 977"/>
                <a:gd name="T15" fmla="*/ 798 h 975"/>
                <a:gd name="T16" fmla="*/ 175 w 977"/>
                <a:gd name="T17" fmla="*/ 798 h 975"/>
                <a:gd name="T18" fmla="*/ 175 w 977"/>
                <a:gd name="T19" fmla="*/ 41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7" h="975">
                  <a:moveTo>
                    <a:pt x="430" y="429"/>
                  </a:moveTo>
                  <a:lnTo>
                    <a:pt x="0" y="0"/>
                  </a:lnTo>
                  <a:lnTo>
                    <a:pt x="0" y="975"/>
                  </a:lnTo>
                  <a:lnTo>
                    <a:pt x="977" y="975"/>
                  </a:lnTo>
                  <a:lnTo>
                    <a:pt x="465" y="464"/>
                  </a:lnTo>
                  <a:lnTo>
                    <a:pt x="430" y="429"/>
                  </a:lnTo>
                  <a:close/>
                  <a:moveTo>
                    <a:pt x="175" y="418"/>
                  </a:moveTo>
                  <a:lnTo>
                    <a:pt x="555" y="798"/>
                  </a:lnTo>
                  <a:lnTo>
                    <a:pt x="175" y="798"/>
                  </a:lnTo>
                  <a:lnTo>
                    <a:pt x="175" y="418"/>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
            <p:cNvSpPr>
              <a:spLocks noEditPoints="1"/>
            </p:cNvSpPr>
            <p:nvPr/>
          </p:nvSpPr>
          <p:spPr bwMode="auto">
            <a:xfrm>
              <a:off x="2407" y="1073"/>
              <a:ext cx="977" cy="975"/>
            </a:xfrm>
            <a:custGeom>
              <a:avLst/>
              <a:gdLst>
                <a:gd name="T0" fmla="*/ 430 w 977"/>
                <a:gd name="T1" fmla="*/ 429 h 975"/>
                <a:gd name="T2" fmla="*/ 0 w 977"/>
                <a:gd name="T3" fmla="*/ 0 h 975"/>
                <a:gd name="T4" fmla="*/ 0 w 977"/>
                <a:gd name="T5" fmla="*/ 975 h 975"/>
                <a:gd name="T6" fmla="*/ 977 w 977"/>
                <a:gd name="T7" fmla="*/ 975 h 975"/>
                <a:gd name="T8" fmla="*/ 465 w 977"/>
                <a:gd name="T9" fmla="*/ 464 h 975"/>
                <a:gd name="T10" fmla="*/ 175 w 977"/>
                <a:gd name="T11" fmla="*/ 418 h 975"/>
                <a:gd name="T12" fmla="*/ 555 w 977"/>
                <a:gd name="T13" fmla="*/ 798 h 975"/>
                <a:gd name="T14" fmla="*/ 175 w 977"/>
                <a:gd name="T15" fmla="*/ 798 h 975"/>
                <a:gd name="T16" fmla="*/ 175 w 977"/>
                <a:gd name="T17" fmla="*/ 41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7" h="975">
                  <a:moveTo>
                    <a:pt x="430" y="429"/>
                  </a:moveTo>
                  <a:lnTo>
                    <a:pt x="0" y="0"/>
                  </a:lnTo>
                  <a:lnTo>
                    <a:pt x="0" y="975"/>
                  </a:lnTo>
                  <a:lnTo>
                    <a:pt x="977" y="975"/>
                  </a:lnTo>
                  <a:lnTo>
                    <a:pt x="465" y="464"/>
                  </a:lnTo>
                  <a:moveTo>
                    <a:pt x="175" y="418"/>
                  </a:moveTo>
                  <a:lnTo>
                    <a:pt x="555" y="798"/>
                  </a:lnTo>
                  <a:lnTo>
                    <a:pt x="175" y="798"/>
                  </a:lnTo>
                  <a:lnTo>
                    <a:pt x="175" y="41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
            <p:cNvSpPr>
              <a:spLocks/>
            </p:cNvSpPr>
            <p:nvPr/>
          </p:nvSpPr>
          <p:spPr bwMode="auto">
            <a:xfrm>
              <a:off x="2407" y="1071"/>
              <a:ext cx="977" cy="975"/>
            </a:xfrm>
            <a:custGeom>
              <a:avLst/>
              <a:gdLst>
                <a:gd name="T0" fmla="*/ 896 w 977"/>
                <a:gd name="T1" fmla="*/ 975 h 975"/>
                <a:gd name="T2" fmla="*/ 977 w 977"/>
                <a:gd name="T3" fmla="*/ 975 h 975"/>
                <a:gd name="T4" fmla="*/ 0 w 977"/>
                <a:gd name="T5" fmla="*/ 0 h 975"/>
                <a:gd name="T6" fmla="*/ 0 w 977"/>
                <a:gd name="T7" fmla="*/ 79 h 975"/>
                <a:gd name="T8" fmla="*/ 896 w 977"/>
                <a:gd name="T9" fmla="*/ 975 h 975"/>
              </a:gdLst>
              <a:ahLst/>
              <a:cxnLst>
                <a:cxn ang="0">
                  <a:pos x="T0" y="T1"/>
                </a:cxn>
                <a:cxn ang="0">
                  <a:pos x="T2" y="T3"/>
                </a:cxn>
                <a:cxn ang="0">
                  <a:pos x="T4" y="T5"/>
                </a:cxn>
                <a:cxn ang="0">
                  <a:pos x="T6" y="T7"/>
                </a:cxn>
                <a:cxn ang="0">
                  <a:pos x="T8" y="T9"/>
                </a:cxn>
              </a:cxnLst>
              <a:rect l="0" t="0" r="r" b="b"/>
              <a:pathLst>
                <a:path w="977" h="975">
                  <a:moveTo>
                    <a:pt x="896" y="975"/>
                  </a:moveTo>
                  <a:lnTo>
                    <a:pt x="977" y="975"/>
                  </a:lnTo>
                  <a:lnTo>
                    <a:pt x="0" y="0"/>
                  </a:lnTo>
                  <a:lnTo>
                    <a:pt x="0" y="79"/>
                  </a:lnTo>
                  <a:lnTo>
                    <a:pt x="896" y="975"/>
                  </a:lnTo>
                  <a:close/>
                </a:path>
              </a:pathLst>
            </a:custGeom>
            <a:solidFill>
              <a:schemeClr val="accent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4"/>
            <p:cNvSpPr>
              <a:spLocks noEditPoints="1"/>
            </p:cNvSpPr>
            <p:nvPr/>
          </p:nvSpPr>
          <p:spPr bwMode="auto">
            <a:xfrm>
              <a:off x="2407" y="1071"/>
              <a:ext cx="102" cy="975"/>
            </a:xfrm>
            <a:custGeom>
              <a:avLst/>
              <a:gdLst>
                <a:gd name="T0" fmla="*/ 28 w 67"/>
                <a:gd name="T1" fmla="*/ 28 h 641"/>
                <a:gd name="T2" fmla="*/ 0 w 67"/>
                <a:gd name="T3" fmla="*/ 0 h 641"/>
                <a:gd name="T4" fmla="*/ 0 w 67"/>
                <a:gd name="T5" fmla="*/ 641 h 641"/>
                <a:gd name="T6" fmla="*/ 28 w 67"/>
                <a:gd name="T7" fmla="*/ 641 h 641"/>
                <a:gd name="T8" fmla="*/ 28 w 67"/>
                <a:gd name="T9" fmla="*/ 28 h 641"/>
                <a:gd name="T10" fmla="*/ 62 w 67"/>
                <a:gd name="T11" fmla="*/ 608 h 641"/>
                <a:gd name="T12" fmla="*/ 56 w 67"/>
                <a:gd name="T13" fmla="*/ 603 h 641"/>
                <a:gd name="T14" fmla="*/ 56 w 67"/>
                <a:gd name="T15" fmla="*/ 553 h 641"/>
                <a:gd name="T16" fmla="*/ 62 w 67"/>
                <a:gd name="T17" fmla="*/ 548 h 641"/>
                <a:gd name="T18" fmla="*/ 67 w 67"/>
                <a:gd name="T19" fmla="*/ 553 h 641"/>
                <a:gd name="T20" fmla="*/ 67 w 67"/>
                <a:gd name="T21" fmla="*/ 603 h 641"/>
                <a:gd name="T22" fmla="*/ 62 w 67"/>
                <a:gd name="T23" fmla="*/ 608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641">
                  <a:moveTo>
                    <a:pt x="28" y="28"/>
                  </a:moveTo>
                  <a:cubicBezTo>
                    <a:pt x="0" y="0"/>
                    <a:pt x="0" y="0"/>
                    <a:pt x="0" y="0"/>
                  </a:cubicBezTo>
                  <a:cubicBezTo>
                    <a:pt x="0" y="641"/>
                    <a:pt x="0" y="641"/>
                    <a:pt x="0" y="641"/>
                  </a:cubicBezTo>
                  <a:cubicBezTo>
                    <a:pt x="28" y="641"/>
                    <a:pt x="28" y="641"/>
                    <a:pt x="28" y="641"/>
                  </a:cubicBezTo>
                  <a:lnTo>
                    <a:pt x="28" y="28"/>
                  </a:lnTo>
                  <a:close/>
                  <a:moveTo>
                    <a:pt x="62" y="608"/>
                  </a:moveTo>
                  <a:cubicBezTo>
                    <a:pt x="59" y="608"/>
                    <a:pt x="56" y="606"/>
                    <a:pt x="56" y="603"/>
                  </a:cubicBezTo>
                  <a:cubicBezTo>
                    <a:pt x="56" y="553"/>
                    <a:pt x="56" y="553"/>
                    <a:pt x="56" y="553"/>
                  </a:cubicBezTo>
                  <a:cubicBezTo>
                    <a:pt x="56" y="550"/>
                    <a:pt x="59" y="548"/>
                    <a:pt x="62" y="548"/>
                  </a:cubicBezTo>
                  <a:cubicBezTo>
                    <a:pt x="64" y="548"/>
                    <a:pt x="67" y="550"/>
                    <a:pt x="67" y="553"/>
                  </a:cubicBezTo>
                  <a:cubicBezTo>
                    <a:pt x="67" y="603"/>
                    <a:pt x="67" y="603"/>
                    <a:pt x="67" y="603"/>
                  </a:cubicBezTo>
                  <a:cubicBezTo>
                    <a:pt x="67" y="606"/>
                    <a:pt x="64" y="608"/>
                    <a:pt x="62" y="60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5"/>
            <p:cNvSpPr>
              <a:spLocks noEditPoints="1"/>
            </p:cNvSpPr>
            <p:nvPr/>
          </p:nvSpPr>
          <p:spPr bwMode="auto">
            <a:xfrm>
              <a:off x="2393" y="1056"/>
              <a:ext cx="409" cy="642"/>
            </a:xfrm>
            <a:custGeom>
              <a:avLst/>
              <a:gdLst>
                <a:gd name="T0" fmla="*/ 9 w 269"/>
                <a:gd name="T1" fmla="*/ 371 h 422"/>
                <a:gd name="T2" fmla="*/ 18 w 269"/>
                <a:gd name="T3" fmla="*/ 362 h 422"/>
                <a:gd name="T4" fmla="*/ 18 w 269"/>
                <a:gd name="T5" fmla="*/ 32 h 422"/>
                <a:gd name="T6" fmla="*/ 253 w 269"/>
                <a:gd name="T7" fmla="*/ 266 h 422"/>
                <a:gd name="T8" fmla="*/ 266 w 269"/>
                <a:gd name="T9" fmla="*/ 266 h 422"/>
                <a:gd name="T10" fmla="*/ 266 w 269"/>
                <a:gd name="T11" fmla="*/ 253 h 422"/>
                <a:gd name="T12" fmla="*/ 15 w 269"/>
                <a:gd name="T13" fmla="*/ 3 h 422"/>
                <a:gd name="T14" fmla="*/ 6 w 269"/>
                <a:gd name="T15" fmla="*/ 1 h 422"/>
                <a:gd name="T16" fmla="*/ 0 w 269"/>
                <a:gd name="T17" fmla="*/ 10 h 422"/>
                <a:gd name="T18" fmla="*/ 0 w 269"/>
                <a:gd name="T19" fmla="*/ 362 h 422"/>
                <a:gd name="T20" fmla="*/ 9 w 269"/>
                <a:gd name="T21" fmla="*/ 371 h 422"/>
                <a:gd name="T22" fmla="*/ 9 w 269"/>
                <a:gd name="T23" fmla="*/ 422 h 422"/>
                <a:gd name="T24" fmla="*/ 18 w 269"/>
                <a:gd name="T25" fmla="*/ 413 h 422"/>
                <a:gd name="T26" fmla="*/ 18 w 269"/>
                <a:gd name="T27" fmla="*/ 382 h 422"/>
                <a:gd name="T28" fmla="*/ 9 w 269"/>
                <a:gd name="T29" fmla="*/ 373 h 422"/>
                <a:gd name="T30" fmla="*/ 0 w 269"/>
                <a:gd name="T31" fmla="*/ 382 h 422"/>
                <a:gd name="T32" fmla="*/ 0 w 269"/>
                <a:gd name="T33" fmla="*/ 413 h 422"/>
                <a:gd name="T34" fmla="*/ 9 w 269"/>
                <a:gd name="T35" fmla="*/ 422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9" h="422">
                  <a:moveTo>
                    <a:pt x="9" y="371"/>
                  </a:moveTo>
                  <a:cubicBezTo>
                    <a:pt x="14" y="371"/>
                    <a:pt x="18" y="367"/>
                    <a:pt x="18" y="362"/>
                  </a:cubicBezTo>
                  <a:cubicBezTo>
                    <a:pt x="18" y="32"/>
                    <a:pt x="18" y="32"/>
                    <a:pt x="18" y="32"/>
                  </a:cubicBezTo>
                  <a:cubicBezTo>
                    <a:pt x="253" y="266"/>
                    <a:pt x="253" y="266"/>
                    <a:pt x="253" y="266"/>
                  </a:cubicBezTo>
                  <a:cubicBezTo>
                    <a:pt x="256" y="270"/>
                    <a:pt x="262" y="270"/>
                    <a:pt x="266" y="266"/>
                  </a:cubicBezTo>
                  <a:cubicBezTo>
                    <a:pt x="269" y="263"/>
                    <a:pt x="269" y="257"/>
                    <a:pt x="266" y="253"/>
                  </a:cubicBezTo>
                  <a:cubicBezTo>
                    <a:pt x="15" y="3"/>
                    <a:pt x="15" y="3"/>
                    <a:pt x="15" y="3"/>
                  </a:cubicBezTo>
                  <a:cubicBezTo>
                    <a:pt x="13" y="1"/>
                    <a:pt x="9" y="0"/>
                    <a:pt x="6" y="1"/>
                  </a:cubicBezTo>
                  <a:cubicBezTo>
                    <a:pt x="2" y="3"/>
                    <a:pt x="0" y="6"/>
                    <a:pt x="0" y="10"/>
                  </a:cubicBezTo>
                  <a:cubicBezTo>
                    <a:pt x="0" y="362"/>
                    <a:pt x="0" y="362"/>
                    <a:pt x="0" y="362"/>
                  </a:cubicBezTo>
                  <a:cubicBezTo>
                    <a:pt x="0" y="367"/>
                    <a:pt x="4" y="371"/>
                    <a:pt x="9" y="371"/>
                  </a:cubicBezTo>
                  <a:close/>
                  <a:moveTo>
                    <a:pt x="9" y="422"/>
                  </a:moveTo>
                  <a:cubicBezTo>
                    <a:pt x="14" y="422"/>
                    <a:pt x="18" y="418"/>
                    <a:pt x="18" y="413"/>
                  </a:cubicBezTo>
                  <a:cubicBezTo>
                    <a:pt x="18" y="382"/>
                    <a:pt x="18" y="382"/>
                    <a:pt x="18" y="382"/>
                  </a:cubicBezTo>
                  <a:cubicBezTo>
                    <a:pt x="18" y="377"/>
                    <a:pt x="14" y="373"/>
                    <a:pt x="9" y="373"/>
                  </a:cubicBezTo>
                  <a:cubicBezTo>
                    <a:pt x="4" y="373"/>
                    <a:pt x="0" y="377"/>
                    <a:pt x="0" y="382"/>
                  </a:cubicBezTo>
                  <a:cubicBezTo>
                    <a:pt x="0" y="413"/>
                    <a:pt x="0" y="413"/>
                    <a:pt x="0" y="413"/>
                  </a:cubicBezTo>
                  <a:cubicBezTo>
                    <a:pt x="0" y="418"/>
                    <a:pt x="4" y="422"/>
                    <a:pt x="9" y="422"/>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6"/>
            <p:cNvSpPr>
              <a:spLocks/>
            </p:cNvSpPr>
            <p:nvPr/>
          </p:nvSpPr>
          <p:spPr bwMode="auto">
            <a:xfrm>
              <a:off x="2393" y="1459"/>
              <a:ext cx="1004" cy="601"/>
            </a:xfrm>
            <a:custGeom>
              <a:avLst/>
              <a:gdLst>
                <a:gd name="T0" fmla="*/ 657 w 660"/>
                <a:gd name="T1" fmla="*/ 380 h 395"/>
                <a:gd name="T2" fmla="*/ 280 w 660"/>
                <a:gd name="T3" fmla="*/ 3 h 395"/>
                <a:gd name="T4" fmla="*/ 268 w 660"/>
                <a:gd name="T5" fmla="*/ 3 h 395"/>
                <a:gd name="T6" fmla="*/ 268 w 660"/>
                <a:gd name="T7" fmla="*/ 16 h 395"/>
                <a:gd name="T8" fmla="*/ 629 w 660"/>
                <a:gd name="T9" fmla="*/ 377 h 395"/>
                <a:gd name="T10" fmla="*/ 18 w 660"/>
                <a:gd name="T11" fmla="*/ 377 h 395"/>
                <a:gd name="T12" fmla="*/ 18 w 660"/>
                <a:gd name="T13" fmla="*/ 168 h 395"/>
                <a:gd name="T14" fmla="*/ 9 w 660"/>
                <a:gd name="T15" fmla="*/ 159 h 395"/>
                <a:gd name="T16" fmla="*/ 0 w 660"/>
                <a:gd name="T17" fmla="*/ 168 h 395"/>
                <a:gd name="T18" fmla="*/ 0 w 660"/>
                <a:gd name="T19" fmla="*/ 386 h 395"/>
                <a:gd name="T20" fmla="*/ 9 w 660"/>
                <a:gd name="T21" fmla="*/ 395 h 395"/>
                <a:gd name="T22" fmla="*/ 651 w 660"/>
                <a:gd name="T23" fmla="*/ 395 h 395"/>
                <a:gd name="T24" fmla="*/ 659 w 660"/>
                <a:gd name="T25" fmla="*/ 389 h 395"/>
                <a:gd name="T26" fmla="*/ 657 w 660"/>
                <a:gd name="T27" fmla="*/ 38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0" h="395">
                  <a:moveTo>
                    <a:pt x="657" y="380"/>
                  </a:moveTo>
                  <a:cubicBezTo>
                    <a:pt x="280" y="3"/>
                    <a:pt x="280" y="3"/>
                    <a:pt x="280" y="3"/>
                  </a:cubicBezTo>
                  <a:cubicBezTo>
                    <a:pt x="277" y="0"/>
                    <a:pt x="271" y="0"/>
                    <a:pt x="268" y="3"/>
                  </a:cubicBezTo>
                  <a:cubicBezTo>
                    <a:pt x="264" y="7"/>
                    <a:pt x="264" y="12"/>
                    <a:pt x="268" y="16"/>
                  </a:cubicBezTo>
                  <a:cubicBezTo>
                    <a:pt x="629" y="377"/>
                    <a:pt x="629" y="377"/>
                    <a:pt x="629" y="377"/>
                  </a:cubicBezTo>
                  <a:cubicBezTo>
                    <a:pt x="18" y="377"/>
                    <a:pt x="18" y="377"/>
                    <a:pt x="18" y="377"/>
                  </a:cubicBezTo>
                  <a:cubicBezTo>
                    <a:pt x="18" y="168"/>
                    <a:pt x="18" y="168"/>
                    <a:pt x="18" y="168"/>
                  </a:cubicBezTo>
                  <a:cubicBezTo>
                    <a:pt x="18" y="163"/>
                    <a:pt x="14" y="159"/>
                    <a:pt x="9" y="159"/>
                  </a:cubicBezTo>
                  <a:cubicBezTo>
                    <a:pt x="4" y="159"/>
                    <a:pt x="0" y="163"/>
                    <a:pt x="0" y="168"/>
                  </a:cubicBezTo>
                  <a:cubicBezTo>
                    <a:pt x="0" y="386"/>
                    <a:pt x="0" y="386"/>
                    <a:pt x="0" y="386"/>
                  </a:cubicBezTo>
                  <a:cubicBezTo>
                    <a:pt x="0" y="391"/>
                    <a:pt x="4" y="395"/>
                    <a:pt x="9" y="395"/>
                  </a:cubicBezTo>
                  <a:cubicBezTo>
                    <a:pt x="651" y="395"/>
                    <a:pt x="651" y="395"/>
                    <a:pt x="651" y="395"/>
                  </a:cubicBezTo>
                  <a:cubicBezTo>
                    <a:pt x="654" y="395"/>
                    <a:pt x="658" y="393"/>
                    <a:pt x="659" y="389"/>
                  </a:cubicBezTo>
                  <a:cubicBezTo>
                    <a:pt x="660" y="386"/>
                    <a:pt x="660" y="382"/>
                    <a:pt x="657" y="380"/>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7"/>
            <p:cNvSpPr>
              <a:spLocks noEditPoints="1"/>
            </p:cNvSpPr>
            <p:nvPr/>
          </p:nvSpPr>
          <p:spPr bwMode="auto">
            <a:xfrm>
              <a:off x="2568" y="1474"/>
              <a:ext cx="409" cy="410"/>
            </a:xfrm>
            <a:custGeom>
              <a:avLst/>
              <a:gdLst>
                <a:gd name="T0" fmla="*/ 6 w 269"/>
                <a:gd name="T1" fmla="*/ 2 h 269"/>
                <a:gd name="T2" fmla="*/ 0 w 269"/>
                <a:gd name="T3" fmla="*/ 10 h 269"/>
                <a:gd name="T4" fmla="*/ 0 w 269"/>
                <a:gd name="T5" fmla="*/ 260 h 269"/>
                <a:gd name="T6" fmla="*/ 9 w 269"/>
                <a:gd name="T7" fmla="*/ 269 h 269"/>
                <a:gd name="T8" fmla="*/ 259 w 269"/>
                <a:gd name="T9" fmla="*/ 269 h 269"/>
                <a:gd name="T10" fmla="*/ 268 w 269"/>
                <a:gd name="T11" fmla="*/ 264 h 269"/>
                <a:gd name="T12" fmla="*/ 266 w 269"/>
                <a:gd name="T13" fmla="*/ 254 h 269"/>
                <a:gd name="T14" fmla="*/ 16 w 269"/>
                <a:gd name="T15" fmla="*/ 4 h 269"/>
                <a:gd name="T16" fmla="*/ 6 w 269"/>
                <a:gd name="T17" fmla="*/ 2 h 269"/>
                <a:gd name="T18" fmla="*/ 18 w 269"/>
                <a:gd name="T19" fmla="*/ 32 h 269"/>
                <a:gd name="T20" fmla="*/ 237 w 269"/>
                <a:gd name="T21" fmla="*/ 251 h 269"/>
                <a:gd name="T22" fmla="*/ 18 w 269"/>
                <a:gd name="T23" fmla="*/ 251 h 269"/>
                <a:gd name="T24" fmla="*/ 18 w 269"/>
                <a:gd name="T25" fmla="*/ 3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269">
                  <a:moveTo>
                    <a:pt x="6" y="2"/>
                  </a:moveTo>
                  <a:cubicBezTo>
                    <a:pt x="2" y="3"/>
                    <a:pt x="0" y="6"/>
                    <a:pt x="0" y="10"/>
                  </a:cubicBezTo>
                  <a:cubicBezTo>
                    <a:pt x="0" y="260"/>
                    <a:pt x="0" y="260"/>
                    <a:pt x="0" y="260"/>
                  </a:cubicBezTo>
                  <a:cubicBezTo>
                    <a:pt x="0" y="265"/>
                    <a:pt x="4" y="269"/>
                    <a:pt x="9" y="269"/>
                  </a:cubicBezTo>
                  <a:cubicBezTo>
                    <a:pt x="259" y="269"/>
                    <a:pt x="259" y="269"/>
                    <a:pt x="259" y="269"/>
                  </a:cubicBezTo>
                  <a:cubicBezTo>
                    <a:pt x="263" y="269"/>
                    <a:pt x="266" y="267"/>
                    <a:pt x="268" y="264"/>
                  </a:cubicBezTo>
                  <a:cubicBezTo>
                    <a:pt x="269" y="260"/>
                    <a:pt x="268" y="256"/>
                    <a:pt x="266" y="254"/>
                  </a:cubicBezTo>
                  <a:cubicBezTo>
                    <a:pt x="16" y="4"/>
                    <a:pt x="16" y="4"/>
                    <a:pt x="16" y="4"/>
                  </a:cubicBezTo>
                  <a:cubicBezTo>
                    <a:pt x="13" y="1"/>
                    <a:pt x="9" y="0"/>
                    <a:pt x="6" y="2"/>
                  </a:cubicBezTo>
                  <a:close/>
                  <a:moveTo>
                    <a:pt x="18" y="32"/>
                  </a:moveTo>
                  <a:cubicBezTo>
                    <a:pt x="237" y="251"/>
                    <a:pt x="237" y="251"/>
                    <a:pt x="237" y="251"/>
                  </a:cubicBezTo>
                  <a:cubicBezTo>
                    <a:pt x="18" y="251"/>
                    <a:pt x="18" y="251"/>
                    <a:pt x="18" y="251"/>
                  </a:cubicBezTo>
                  <a:lnTo>
                    <a:pt x="18" y="32"/>
                  </a:ln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8"/>
            <p:cNvSpPr>
              <a:spLocks noEditPoints="1"/>
            </p:cNvSpPr>
            <p:nvPr/>
          </p:nvSpPr>
          <p:spPr bwMode="auto">
            <a:xfrm>
              <a:off x="2436" y="1274"/>
              <a:ext cx="67" cy="737"/>
            </a:xfrm>
            <a:custGeom>
              <a:avLst/>
              <a:gdLst>
                <a:gd name="T0" fmla="*/ 9 w 44"/>
                <a:gd name="T1" fmla="*/ 333 h 485"/>
                <a:gd name="T2" fmla="*/ 9 w 44"/>
                <a:gd name="T3" fmla="*/ 352 h 485"/>
                <a:gd name="T4" fmla="*/ 44 w 44"/>
                <a:gd name="T5" fmla="*/ 343 h 485"/>
                <a:gd name="T6" fmla="*/ 35 w 44"/>
                <a:gd name="T7" fmla="*/ 167 h 485"/>
                <a:gd name="T8" fmla="*/ 0 w 44"/>
                <a:gd name="T9" fmla="*/ 176 h 485"/>
                <a:gd name="T10" fmla="*/ 35 w 44"/>
                <a:gd name="T11" fmla="*/ 185 h 485"/>
                <a:gd name="T12" fmla="*/ 35 w 44"/>
                <a:gd name="T13" fmla="*/ 167 h 485"/>
                <a:gd name="T14" fmla="*/ 35 w 44"/>
                <a:gd name="T15" fmla="*/ 19 h 485"/>
                <a:gd name="T16" fmla="*/ 35 w 44"/>
                <a:gd name="T17" fmla="*/ 0 h 485"/>
                <a:gd name="T18" fmla="*/ 0 w 44"/>
                <a:gd name="T19" fmla="*/ 10 h 485"/>
                <a:gd name="T20" fmla="*/ 22 w 44"/>
                <a:gd name="T21" fmla="*/ 433 h 485"/>
                <a:gd name="T22" fmla="*/ 0 w 44"/>
                <a:gd name="T23" fmla="*/ 442 h 485"/>
                <a:gd name="T24" fmla="*/ 22 w 44"/>
                <a:gd name="T25" fmla="*/ 451 h 485"/>
                <a:gd name="T26" fmla="*/ 22 w 44"/>
                <a:gd name="T27" fmla="*/ 433 h 485"/>
                <a:gd name="T28" fmla="*/ 9 w 44"/>
                <a:gd name="T29" fmla="*/ 467 h 485"/>
                <a:gd name="T30" fmla="*/ 9 w 44"/>
                <a:gd name="T31" fmla="*/ 485 h 485"/>
                <a:gd name="T32" fmla="*/ 31 w 44"/>
                <a:gd name="T33" fmla="*/ 476 h 485"/>
                <a:gd name="T34" fmla="*/ 22 w 44"/>
                <a:gd name="T35" fmla="*/ 400 h 485"/>
                <a:gd name="T36" fmla="*/ 0 w 44"/>
                <a:gd name="T37" fmla="*/ 409 h 485"/>
                <a:gd name="T38" fmla="*/ 22 w 44"/>
                <a:gd name="T39" fmla="*/ 418 h 485"/>
                <a:gd name="T40" fmla="*/ 22 w 44"/>
                <a:gd name="T41" fmla="*/ 400 h 485"/>
                <a:gd name="T42" fmla="*/ 9 w 44"/>
                <a:gd name="T43" fmla="*/ 367 h 485"/>
                <a:gd name="T44" fmla="*/ 9 w 44"/>
                <a:gd name="T45" fmla="*/ 385 h 485"/>
                <a:gd name="T46" fmla="*/ 31 w 44"/>
                <a:gd name="T47" fmla="*/ 376 h 485"/>
                <a:gd name="T48" fmla="*/ 9 w 44"/>
                <a:gd name="T49" fmla="*/ 285 h 485"/>
                <a:gd name="T50" fmla="*/ 31 w 44"/>
                <a:gd name="T51" fmla="*/ 276 h 485"/>
                <a:gd name="T52" fmla="*/ 9 w 44"/>
                <a:gd name="T53" fmla="*/ 267 h 485"/>
                <a:gd name="T54" fmla="*/ 9 w 44"/>
                <a:gd name="T55" fmla="*/ 285 h 485"/>
                <a:gd name="T56" fmla="*/ 22 w 44"/>
                <a:gd name="T57" fmla="*/ 318 h 485"/>
                <a:gd name="T58" fmla="*/ 22 w 44"/>
                <a:gd name="T59" fmla="*/ 300 h 485"/>
                <a:gd name="T60" fmla="*/ 0 w 44"/>
                <a:gd name="T61" fmla="*/ 309 h 485"/>
                <a:gd name="T62" fmla="*/ 9 w 44"/>
                <a:gd name="T63" fmla="*/ 252 h 485"/>
                <a:gd name="T64" fmla="*/ 31 w 44"/>
                <a:gd name="T65" fmla="*/ 243 h 485"/>
                <a:gd name="T66" fmla="*/ 9 w 44"/>
                <a:gd name="T67" fmla="*/ 233 h 485"/>
                <a:gd name="T68" fmla="*/ 9 w 44"/>
                <a:gd name="T69" fmla="*/ 252 h 485"/>
                <a:gd name="T70" fmla="*/ 22 w 44"/>
                <a:gd name="T71" fmla="*/ 218 h 485"/>
                <a:gd name="T72" fmla="*/ 22 w 44"/>
                <a:gd name="T73" fmla="*/ 200 h 485"/>
                <a:gd name="T74" fmla="*/ 0 w 44"/>
                <a:gd name="T75" fmla="*/ 209 h 485"/>
                <a:gd name="T76" fmla="*/ 9 w 44"/>
                <a:gd name="T77" fmla="*/ 119 h 485"/>
                <a:gd name="T78" fmla="*/ 31 w 44"/>
                <a:gd name="T79" fmla="*/ 109 h 485"/>
                <a:gd name="T80" fmla="*/ 9 w 44"/>
                <a:gd name="T81" fmla="*/ 100 h 485"/>
                <a:gd name="T82" fmla="*/ 9 w 44"/>
                <a:gd name="T83" fmla="*/ 119 h 485"/>
                <a:gd name="T84" fmla="*/ 22 w 44"/>
                <a:gd name="T85" fmla="*/ 152 h 485"/>
                <a:gd name="T86" fmla="*/ 22 w 44"/>
                <a:gd name="T87" fmla="*/ 134 h 485"/>
                <a:gd name="T88" fmla="*/ 0 w 44"/>
                <a:gd name="T89" fmla="*/ 143 h 485"/>
                <a:gd name="T90" fmla="*/ 9 w 44"/>
                <a:gd name="T91" fmla="*/ 85 h 485"/>
                <a:gd name="T92" fmla="*/ 31 w 44"/>
                <a:gd name="T93" fmla="*/ 76 h 485"/>
                <a:gd name="T94" fmla="*/ 9 w 44"/>
                <a:gd name="T95" fmla="*/ 67 h 485"/>
                <a:gd name="T96" fmla="*/ 9 w 44"/>
                <a:gd name="T97" fmla="*/ 85 h 485"/>
                <a:gd name="T98" fmla="*/ 22 w 44"/>
                <a:gd name="T99" fmla="*/ 52 h 485"/>
                <a:gd name="T100" fmla="*/ 22 w 44"/>
                <a:gd name="T101" fmla="*/ 34 h 485"/>
                <a:gd name="T102" fmla="*/ 0 w 44"/>
                <a:gd name="T103" fmla="*/ 43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 h="485">
                  <a:moveTo>
                    <a:pt x="35" y="333"/>
                  </a:moveTo>
                  <a:cubicBezTo>
                    <a:pt x="9" y="333"/>
                    <a:pt x="9" y="333"/>
                    <a:pt x="9" y="333"/>
                  </a:cubicBezTo>
                  <a:cubicBezTo>
                    <a:pt x="4" y="333"/>
                    <a:pt x="0" y="338"/>
                    <a:pt x="0" y="343"/>
                  </a:cubicBezTo>
                  <a:cubicBezTo>
                    <a:pt x="0" y="348"/>
                    <a:pt x="4" y="352"/>
                    <a:pt x="9" y="352"/>
                  </a:cubicBezTo>
                  <a:cubicBezTo>
                    <a:pt x="35" y="352"/>
                    <a:pt x="35" y="352"/>
                    <a:pt x="35" y="352"/>
                  </a:cubicBezTo>
                  <a:cubicBezTo>
                    <a:pt x="40" y="352"/>
                    <a:pt x="44" y="348"/>
                    <a:pt x="44" y="343"/>
                  </a:cubicBezTo>
                  <a:cubicBezTo>
                    <a:pt x="44" y="338"/>
                    <a:pt x="40" y="333"/>
                    <a:pt x="35" y="333"/>
                  </a:cubicBezTo>
                  <a:close/>
                  <a:moveTo>
                    <a:pt x="35" y="167"/>
                  </a:moveTo>
                  <a:cubicBezTo>
                    <a:pt x="9" y="167"/>
                    <a:pt x="9" y="167"/>
                    <a:pt x="9" y="167"/>
                  </a:cubicBezTo>
                  <a:cubicBezTo>
                    <a:pt x="4" y="167"/>
                    <a:pt x="0" y="171"/>
                    <a:pt x="0" y="176"/>
                  </a:cubicBezTo>
                  <a:cubicBezTo>
                    <a:pt x="0" y="181"/>
                    <a:pt x="4" y="185"/>
                    <a:pt x="9" y="185"/>
                  </a:cubicBezTo>
                  <a:cubicBezTo>
                    <a:pt x="35" y="185"/>
                    <a:pt x="35" y="185"/>
                    <a:pt x="35" y="185"/>
                  </a:cubicBezTo>
                  <a:cubicBezTo>
                    <a:pt x="40" y="185"/>
                    <a:pt x="44" y="181"/>
                    <a:pt x="44" y="176"/>
                  </a:cubicBezTo>
                  <a:cubicBezTo>
                    <a:pt x="44" y="171"/>
                    <a:pt x="40" y="167"/>
                    <a:pt x="35" y="167"/>
                  </a:cubicBezTo>
                  <a:close/>
                  <a:moveTo>
                    <a:pt x="9" y="19"/>
                  </a:moveTo>
                  <a:cubicBezTo>
                    <a:pt x="35" y="19"/>
                    <a:pt x="35" y="19"/>
                    <a:pt x="35" y="19"/>
                  </a:cubicBezTo>
                  <a:cubicBezTo>
                    <a:pt x="40" y="19"/>
                    <a:pt x="44" y="15"/>
                    <a:pt x="44" y="10"/>
                  </a:cubicBezTo>
                  <a:cubicBezTo>
                    <a:pt x="44" y="5"/>
                    <a:pt x="40" y="0"/>
                    <a:pt x="35" y="0"/>
                  </a:cubicBezTo>
                  <a:cubicBezTo>
                    <a:pt x="9" y="0"/>
                    <a:pt x="9" y="0"/>
                    <a:pt x="9" y="0"/>
                  </a:cubicBezTo>
                  <a:cubicBezTo>
                    <a:pt x="4" y="0"/>
                    <a:pt x="0" y="5"/>
                    <a:pt x="0" y="10"/>
                  </a:cubicBezTo>
                  <a:cubicBezTo>
                    <a:pt x="0" y="15"/>
                    <a:pt x="4" y="19"/>
                    <a:pt x="9" y="19"/>
                  </a:cubicBezTo>
                  <a:close/>
                  <a:moveTo>
                    <a:pt x="22" y="433"/>
                  </a:moveTo>
                  <a:cubicBezTo>
                    <a:pt x="9" y="433"/>
                    <a:pt x="9" y="433"/>
                    <a:pt x="9" y="433"/>
                  </a:cubicBezTo>
                  <a:cubicBezTo>
                    <a:pt x="4" y="433"/>
                    <a:pt x="0" y="437"/>
                    <a:pt x="0" y="442"/>
                  </a:cubicBezTo>
                  <a:cubicBezTo>
                    <a:pt x="0" y="447"/>
                    <a:pt x="4" y="451"/>
                    <a:pt x="9" y="451"/>
                  </a:cubicBezTo>
                  <a:cubicBezTo>
                    <a:pt x="22" y="451"/>
                    <a:pt x="22" y="451"/>
                    <a:pt x="22" y="451"/>
                  </a:cubicBezTo>
                  <a:cubicBezTo>
                    <a:pt x="27" y="451"/>
                    <a:pt x="31" y="447"/>
                    <a:pt x="31" y="442"/>
                  </a:cubicBezTo>
                  <a:cubicBezTo>
                    <a:pt x="31" y="437"/>
                    <a:pt x="27" y="433"/>
                    <a:pt x="22" y="433"/>
                  </a:cubicBezTo>
                  <a:close/>
                  <a:moveTo>
                    <a:pt x="22" y="467"/>
                  </a:moveTo>
                  <a:cubicBezTo>
                    <a:pt x="9" y="467"/>
                    <a:pt x="9" y="467"/>
                    <a:pt x="9" y="467"/>
                  </a:cubicBezTo>
                  <a:cubicBezTo>
                    <a:pt x="4" y="467"/>
                    <a:pt x="0" y="471"/>
                    <a:pt x="0" y="476"/>
                  </a:cubicBezTo>
                  <a:cubicBezTo>
                    <a:pt x="0" y="481"/>
                    <a:pt x="4" y="485"/>
                    <a:pt x="9" y="485"/>
                  </a:cubicBezTo>
                  <a:cubicBezTo>
                    <a:pt x="22" y="485"/>
                    <a:pt x="22" y="485"/>
                    <a:pt x="22" y="485"/>
                  </a:cubicBezTo>
                  <a:cubicBezTo>
                    <a:pt x="27" y="485"/>
                    <a:pt x="31" y="481"/>
                    <a:pt x="31" y="476"/>
                  </a:cubicBezTo>
                  <a:cubicBezTo>
                    <a:pt x="31" y="471"/>
                    <a:pt x="27" y="467"/>
                    <a:pt x="22" y="467"/>
                  </a:cubicBezTo>
                  <a:close/>
                  <a:moveTo>
                    <a:pt x="22" y="400"/>
                  </a:moveTo>
                  <a:cubicBezTo>
                    <a:pt x="9" y="400"/>
                    <a:pt x="9" y="400"/>
                    <a:pt x="9" y="400"/>
                  </a:cubicBezTo>
                  <a:cubicBezTo>
                    <a:pt x="4" y="400"/>
                    <a:pt x="0" y="404"/>
                    <a:pt x="0" y="409"/>
                  </a:cubicBezTo>
                  <a:cubicBezTo>
                    <a:pt x="0" y="414"/>
                    <a:pt x="4" y="418"/>
                    <a:pt x="9" y="418"/>
                  </a:cubicBezTo>
                  <a:cubicBezTo>
                    <a:pt x="22" y="418"/>
                    <a:pt x="22" y="418"/>
                    <a:pt x="22" y="418"/>
                  </a:cubicBezTo>
                  <a:cubicBezTo>
                    <a:pt x="27" y="418"/>
                    <a:pt x="31" y="414"/>
                    <a:pt x="31" y="409"/>
                  </a:cubicBezTo>
                  <a:cubicBezTo>
                    <a:pt x="31" y="404"/>
                    <a:pt x="27" y="400"/>
                    <a:pt x="22" y="400"/>
                  </a:cubicBezTo>
                  <a:close/>
                  <a:moveTo>
                    <a:pt x="22" y="367"/>
                  </a:moveTo>
                  <a:cubicBezTo>
                    <a:pt x="9" y="367"/>
                    <a:pt x="9" y="367"/>
                    <a:pt x="9" y="367"/>
                  </a:cubicBezTo>
                  <a:cubicBezTo>
                    <a:pt x="4" y="367"/>
                    <a:pt x="0" y="371"/>
                    <a:pt x="0" y="376"/>
                  </a:cubicBezTo>
                  <a:cubicBezTo>
                    <a:pt x="0" y="381"/>
                    <a:pt x="4" y="385"/>
                    <a:pt x="9" y="385"/>
                  </a:cubicBezTo>
                  <a:cubicBezTo>
                    <a:pt x="22" y="385"/>
                    <a:pt x="22" y="385"/>
                    <a:pt x="22" y="385"/>
                  </a:cubicBezTo>
                  <a:cubicBezTo>
                    <a:pt x="27" y="385"/>
                    <a:pt x="31" y="381"/>
                    <a:pt x="31" y="376"/>
                  </a:cubicBezTo>
                  <a:cubicBezTo>
                    <a:pt x="31" y="371"/>
                    <a:pt x="27" y="367"/>
                    <a:pt x="22" y="367"/>
                  </a:cubicBezTo>
                  <a:close/>
                  <a:moveTo>
                    <a:pt x="9" y="285"/>
                  </a:moveTo>
                  <a:cubicBezTo>
                    <a:pt x="22" y="285"/>
                    <a:pt x="22" y="285"/>
                    <a:pt x="22" y="285"/>
                  </a:cubicBezTo>
                  <a:cubicBezTo>
                    <a:pt x="27" y="285"/>
                    <a:pt x="31" y="281"/>
                    <a:pt x="31" y="276"/>
                  </a:cubicBezTo>
                  <a:cubicBezTo>
                    <a:pt x="31" y="271"/>
                    <a:pt x="27" y="267"/>
                    <a:pt x="22" y="267"/>
                  </a:cubicBezTo>
                  <a:cubicBezTo>
                    <a:pt x="9" y="267"/>
                    <a:pt x="9" y="267"/>
                    <a:pt x="9" y="267"/>
                  </a:cubicBezTo>
                  <a:cubicBezTo>
                    <a:pt x="4" y="267"/>
                    <a:pt x="0" y="271"/>
                    <a:pt x="0" y="276"/>
                  </a:cubicBezTo>
                  <a:cubicBezTo>
                    <a:pt x="0" y="281"/>
                    <a:pt x="4" y="285"/>
                    <a:pt x="9" y="285"/>
                  </a:cubicBezTo>
                  <a:close/>
                  <a:moveTo>
                    <a:pt x="9" y="318"/>
                  </a:moveTo>
                  <a:cubicBezTo>
                    <a:pt x="22" y="318"/>
                    <a:pt x="22" y="318"/>
                    <a:pt x="22" y="318"/>
                  </a:cubicBezTo>
                  <a:cubicBezTo>
                    <a:pt x="27" y="318"/>
                    <a:pt x="31" y="314"/>
                    <a:pt x="31" y="309"/>
                  </a:cubicBezTo>
                  <a:cubicBezTo>
                    <a:pt x="31" y="304"/>
                    <a:pt x="27" y="300"/>
                    <a:pt x="22" y="300"/>
                  </a:cubicBezTo>
                  <a:cubicBezTo>
                    <a:pt x="9" y="300"/>
                    <a:pt x="9" y="300"/>
                    <a:pt x="9" y="300"/>
                  </a:cubicBezTo>
                  <a:cubicBezTo>
                    <a:pt x="4" y="300"/>
                    <a:pt x="0" y="304"/>
                    <a:pt x="0" y="309"/>
                  </a:cubicBezTo>
                  <a:cubicBezTo>
                    <a:pt x="0" y="314"/>
                    <a:pt x="4" y="318"/>
                    <a:pt x="9" y="318"/>
                  </a:cubicBezTo>
                  <a:close/>
                  <a:moveTo>
                    <a:pt x="9" y="252"/>
                  </a:moveTo>
                  <a:cubicBezTo>
                    <a:pt x="22" y="252"/>
                    <a:pt x="22" y="252"/>
                    <a:pt x="22" y="252"/>
                  </a:cubicBezTo>
                  <a:cubicBezTo>
                    <a:pt x="27" y="252"/>
                    <a:pt x="31" y="248"/>
                    <a:pt x="31" y="243"/>
                  </a:cubicBezTo>
                  <a:cubicBezTo>
                    <a:pt x="31" y="238"/>
                    <a:pt x="27" y="233"/>
                    <a:pt x="22" y="233"/>
                  </a:cubicBezTo>
                  <a:cubicBezTo>
                    <a:pt x="9" y="233"/>
                    <a:pt x="9" y="233"/>
                    <a:pt x="9" y="233"/>
                  </a:cubicBezTo>
                  <a:cubicBezTo>
                    <a:pt x="4" y="233"/>
                    <a:pt x="0" y="238"/>
                    <a:pt x="0" y="243"/>
                  </a:cubicBezTo>
                  <a:cubicBezTo>
                    <a:pt x="0" y="248"/>
                    <a:pt x="4" y="252"/>
                    <a:pt x="9" y="252"/>
                  </a:cubicBezTo>
                  <a:close/>
                  <a:moveTo>
                    <a:pt x="9" y="218"/>
                  </a:moveTo>
                  <a:cubicBezTo>
                    <a:pt x="22" y="218"/>
                    <a:pt x="22" y="218"/>
                    <a:pt x="22" y="218"/>
                  </a:cubicBezTo>
                  <a:cubicBezTo>
                    <a:pt x="27" y="218"/>
                    <a:pt x="31" y="214"/>
                    <a:pt x="31" y="209"/>
                  </a:cubicBezTo>
                  <a:cubicBezTo>
                    <a:pt x="31" y="204"/>
                    <a:pt x="27" y="200"/>
                    <a:pt x="22" y="200"/>
                  </a:cubicBezTo>
                  <a:cubicBezTo>
                    <a:pt x="9" y="200"/>
                    <a:pt x="9" y="200"/>
                    <a:pt x="9" y="200"/>
                  </a:cubicBezTo>
                  <a:cubicBezTo>
                    <a:pt x="4" y="200"/>
                    <a:pt x="0" y="204"/>
                    <a:pt x="0" y="209"/>
                  </a:cubicBezTo>
                  <a:cubicBezTo>
                    <a:pt x="0" y="214"/>
                    <a:pt x="4" y="218"/>
                    <a:pt x="9" y="218"/>
                  </a:cubicBezTo>
                  <a:close/>
                  <a:moveTo>
                    <a:pt x="9" y="119"/>
                  </a:moveTo>
                  <a:cubicBezTo>
                    <a:pt x="22" y="119"/>
                    <a:pt x="22" y="119"/>
                    <a:pt x="22" y="119"/>
                  </a:cubicBezTo>
                  <a:cubicBezTo>
                    <a:pt x="27" y="119"/>
                    <a:pt x="31" y="114"/>
                    <a:pt x="31" y="109"/>
                  </a:cubicBezTo>
                  <a:cubicBezTo>
                    <a:pt x="31" y="104"/>
                    <a:pt x="27" y="100"/>
                    <a:pt x="22" y="100"/>
                  </a:cubicBezTo>
                  <a:cubicBezTo>
                    <a:pt x="9" y="100"/>
                    <a:pt x="9" y="100"/>
                    <a:pt x="9" y="100"/>
                  </a:cubicBezTo>
                  <a:cubicBezTo>
                    <a:pt x="4" y="100"/>
                    <a:pt x="0" y="104"/>
                    <a:pt x="0" y="109"/>
                  </a:cubicBezTo>
                  <a:cubicBezTo>
                    <a:pt x="0" y="114"/>
                    <a:pt x="4" y="119"/>
                    <a:pt x="9" y="119"/>
                  </a:cubicBezTo>
                  <a:close/>
                  <a:moveTo>
                    <a:pt x="9" y="152"/>
                  </a:moveTo>
                  <a:cubicBezTo>
                    <a:pt x="22" y="152"/>
                    <a:pt x="22" y="152"/>
                    <a:pt x="22" y="152"/>
                  </a:cubicBezTo>
                  <a:cubicBezTo>
                    <a:pt x="27" y="152"/>
                    <a:pt x="31" y="148"/>
                    <a:pt x="31" y="143"/>
                  </a:cubicBezTo>
                  <a:cubicBezTo>
                    <a:pt x="31" y="138"/>
                    <a:pt x="27" y="134"/>
                    <a:pt x="22" y="134"/>
                  </a:cubicBezTo>
                  <a:cubicBezTo>
                    <a:pt x="9" y="134"/>
                    <a:pt x="9" y="134"/>
                    <a:pt x="9" y="134"/>
                  </a:cubicBezTo>
                  <a:cubicBezTo>
                    <a:pt x="4" y="134"/>
                    <a:pt x="0" y="138"/>
                    <a:pt x="0" y="143"/>
                  </a:cubicBezTo>
                  <a:cubicBezTo>
                    <a:pt x="0" y="148"/>
                    <a:pt x="4" y="152"/>
                    <a:pt x="9" y="152"/>
                  </a:cubicBezTo>
                  <a:close/>
                  <a:moveTo>
                    <a:pt x="9" y="85"/>
                  </a:moveTo>
                  <a:cubicBezTo>
                    <a:pt x="22" y="85"/>
                    <a:pt x="22" y="85"/>
                    <a:pt x="22" y="85"/>
                  </a:cubicBezTo>
                  <a:cubicBezTo>
                    <a:pt x="27" y="85"/>
                    <a:pt x="31" y="81"/>
                    <a:pt x="31" y="76"/>
                  </a:cubicBezTo>
                  <a:cubicBezTo>
                    <a:pt x="31" y="71"/>
                    <a:pt x="27" y="67"/>
                    <a:pt x="22" y="67"/>
                  </a:cubicBezTo>
                  <a:cubicBezTo>
                    <a:pt x="9" y="67"/>
                    <a:pt x="9" y="67"/>
                    <a:pt x="9" y="67"/>
                  </a:cubicBezTo>
                  <a:cubicBezTo>
                    <a:pt x="4" y="67"/>
                    <a:pt x="0" y="71"/>
                    <a:pt x="0" y="76"/>
                  </a:cubicBezTo>
                  <a:cubicBezTo>
                    <a:pt x="0" y="81"/>
                    <a:pt x="4" y="85"/>
                    <a:pt x="9" y="85"/>
                  </a:cubicBezTo>
                  <a:close/>
                  <a:moveTo>
                    <a:pt x="9" y="52"/>
                  </a:moveTo>
                  <a:cubicBezTo>
                    <a:pt x="22" y="52"/>
                    <a:pt x="22" y="52"/>
                    <a:pt x="22" y="52"/>
                  </a:cubicBezTo>
                  <a:cubicBezTo>
                    <a:pt x="27" y="52"/>
                    <a:pt x="31" y="48"/>
                    <a:pt x="31" y="43"/>
                  </a:cubicBezTo>
                  <a:cubicBezTo>
                    <a:pt x="31" y="38"/>
                    <a:pt x="27" y="34"/>
                    <a:pt x="22" y="34"/>
                  </a:cubicBezTo>
                  <a:cubicBezTo>
                    <a:pt x="9" y="34"/>
                    <a:pt x="9" y="34"/>
                    <a:pt x="9" y="34"/>
                  </a:cubicBezTo>
                  <a:cubicBezTo>
                    <a:pt x="4" y="34"/>
                    <a:pt x="0" y="38"/>
                    <a:pt x="0" y="43"/>
                  </a:cubicBezTo>
                  <a:cubicBezTo>
                    <a:pt x="0" y="48"/>
                    <a:pt x="4" y="52"/>
                    <a:pt x="9" y="52"/>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372097441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54564"/>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761353"/>
            <a:ext cx="1491114"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46976"/>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25749"/>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509340"/>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49224"/>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31776"/>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 name="PA_库_椭圆 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custDataLst>
              <p:tags r:id="rId1"/>
            </p:custDataLst>
          </p:nvPr>
        </p:nvSpPr>
        <p:spPr bwMode="auto">
          <a:xfrm>
            <a:off x="3490478" y="2570134"/>
            <a:ext cx="22225" cy="25400"/>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353701" y="2068484"/>
            <a:ext cx="25400" cy="26987"/>
          </a:xfrm>
          <a:custGeom>
            <a:avLst/>
            <a:gdLst>
              <a:gd name="T0" fmla="*/ 0 w 7"/>
              <a:gd name="T1" fmla="*/ 3 h 7"/>
              <a:gd name="T2" fmla="*/ 4 w 7"/>
              <a:gd name="T3" fmla="*/ 7 h 7"/>
              <a:gd name="T4" fmla="*/ 7 w 7"/>
              <a:gd name="T5" fmla="*/ 3 h 7"/>
              <a:gd name="T6" fmla="*/ 7 w 7"/>
              <a:gd name="T7" fmla="*/ 3 h 7"/>
              <a:gd name="T8" fmla="*/ 4 w 7"/>
              <a:gd name="T9" fmla="*/ 0 h 7"/>
              <a:gd name="T10" fmla="*/ 0 w 7"/>
              <a:gd name="T11" fmla="*/ 3 h 7"/>
              <a:gd name="T12" fmla="*/ 0 w 7"/>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0" y="3"/>
                </a:moveTo>
                <a:cubicBezTo>
                  <a:pt x="0" y="5"/>
                  <a:pt x="2" y="7"/>
                  <a:pt x="4" y="7"/>
                </a:cubicBezTo>
                <a:cubicBezTo>
                  <a:pt x="5" y="7"/>
                  <a:pt x="7" y="5"/>
                  <a:pt x="7" y="3"/>
                </a:cubicBezTo>
                <a:cubicBezTo>
                  <a:pt x="7" y="3"/>
                  <a:pt x="7" y="3"/>
                  <a:pt x="7" y="3"/>
                </a:cubicBezTo>
                <a:cubicBezTo>
                  <a:pt x="7" y="2"/>
                  <a:pt x="5" y="0"/>
                  <a:pt x="4" y="0"/>
                </a:cubicBezTo>
                <a:cubicBezTo>
                  <a:pt x="2" y="0"/>
                  <a:pt x="0" y="2"/>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2160153" y="1489047"/>
            <a:ext cx="22225" cy="25400"/>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Oval 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3207901" y="1544609"/>
            <a:ext cx="26988" cy="26987"/>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40989" y="2881284"/>
            <a:ext cx="25400" cy="26987"/>
          </a:xfrm>
          <a:custGeom>
            <a:avLst/>
            <a:gdLst>
              <a:gd name="T0" fmla="*/ 0 w 7"/>
              <a:gd name="T1" fmla="*/ 4 h 7"/>
              <a:gd name="T2" fmla="*/ 3 w 7"/>
              <a:gd name="T3" fmla="*/ 7 h 7"/>
              <a:gd name="T4" fmla="*/ 7 w 7"/>
              <a:gd name="T5" fmla="*/ 4 h 7"/>
              <a:gd name="T6" fmla="*/ 7 w 7"/>
              <a:gd name="T7" fmla="*/ 4 h 7"/>
              <a:gd name="T8" fmla="*/ 3 w 7"/>
              <a:gd name="T9" fmla="*/ 0 h 7"/>
              <a:gd name="T10" fmla="*/ 0 w 7"/>
              <a:gd name="T11" fmla="*/ 4 h 7"/>
              <a:gd name="T12" fmla="*/ 0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0" y="4"/>
                </a:moveTo>
                <a:cubicBezTo>
                  <a:pt x="0" y="6"/>
                  <a:pt x="1" y="7"/>
                  <a:pt x="3" y="7"/>
                </a:cubicBezTo>
                <a:cubicBezTo>
                  <a:pt x="5" y="7"/>
                  <a:pt x="7" y="6"/>
                  <a:pt x="7" y="4"/>
                </a:cubicBezTo>
                <a:cubicBezTo>
                  <a:pt x="7" y="4"/>
                  <a:pt x="7" y="4"/>
                  <a:pt x="7" y="4"/>
                </a:cubicBezTo>
                <a:cubicBezTo>
                  <a:pt x="7" y="2"/>
                  <a:pt x="5" y="0"/>
                  <a:pt x="3" y="0"/>
                </a:cubicBezTo>
                <a:cubicBezTo>
                  <a:pt x="1" y="0"/>
                  <a:pt x="0" y="2"/>
                  <a:pt x="0" y="4"/>
                </a:cubicBezTo>
                <a:cubicBezTo>
                  <a:pt x="0" y="4"/>
                  <a:pt x="0" y="4"/>
                  <a:pt x="0" y="4"/>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63216" y="1579533"/>
            <a:ext cx="123825" cy="127000"/>
          </a:xfrm>
          <a:custGeom>
            <a:avLst/>
            <a:gdLst>
              <a:gd name="T0" fmla="*/ 28 w 33"/>
              <a:gd name="T1" fmla="*/ 11 h 34"/>
              <a:gd name="T2" fmla="*/ 22 w 33"/>
              <a:gd name="T3" fmla="*/ 11 h 34"/>
              <a:gd name="T4" fmla="*/ 22 w 33"/>
              <a:gd name="T5" fmla="*/ 5 h 34"/>
              <a:gd name="T6" fmla="*/ 16 w 33"/>
              <a:gd name="T7" fmla="*/ 0 h 34"/>
              <a:gd name="T8" fmla="*/ 11 w 33"/>
              <a:gd name="T9" fmla="*/ 5 h 34"/>
              <a:gd name="T10" fmla="*/ 11 w 33"/>
              <a:gd name="T11" fmla="*/ 11 h 34"/>
              <a:gd name="T12" fmla="*/ 5 w 33"/>
              <a:gd name="T13" fmla="*/ 11 h 34"/>
              <a:gd name="T14" fmla="*/ 0 w 33"/>
              <a:gd name="T15" fmla="*/ 17 h 34"/>
              <a:gd name="T16" fmla="*/ 5 w 33"/>
              <a:gd name="T17" fmla="*/ 22 h 34"/>
              <a:gd name="T18" fmla="*/ 11 w 33"/>
              <a:gd name="T19" fmla="*/ 22 h 34"/>
              <a:gd name="T20" fmla="*/ 11 w 33"/>
              <a:gd name="T21" fmla="*/ 28 h 34"/>
              <a:gd name="T22" fmla="*/ 16 w 33"/>
              <a:gd name="T23" fmla="*/ 34 h 34"/>
              <a:gd name="T24" fmla="*/ 22 w 33"/>
              <a:gd name="T25" fmla="*/ 28 h 34"/>
              <a:gd name="T26" fmla="*/ 22 w 33"/>
              <a:gd name="T27" fmla="*/ 22 h 34"/>
              <a:gd name="T28" fmla="*/ 28 w 33"/>
              <a:gd name="T29" fmla="*/ 22 h 34"/>
              <a:gd name="T30" fmla="*/ 33 w 33"/>
              <a:gd name="T31" fmla="*/ 17 h 34"/>
              <a:gd name="T32" fmla="*/ 28 w 33"/>
              <a:gd name="T33"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28" y="11"/>
                </a:moveTo>
                <a:cubicBezTo>
                  <a:pt x="22" y="11"/>
                  <a:pt x="22" y="11"/>
                  <a:pt x="22" y="11"/>
                </a:cubicBezTo>
                <a:cubicBezTo>
                  <a:pt x="22" y="5"/>
                  <a:pt x="22" y="5"/>
                  <a:pt x="22" y="5"/>
                </a:cubicBezTo>
                <a:cubicBezTo>
                  <a:pt x="22" y="2"/>
                  <a:pt x="19" y="0"/>
                  <a:pt x="16" y="0"/>
                </a:cubicBezTo>
                <a:cubicBezTo>
                  <a:pt x="13" y="0"/>
                  <a:pt x="11" y="2"/>
                  <a:pt x="11" y="5"/>
                </a:cubicBezTo>
                <a:cubicBezTo>
                  <a:pt x="11" y="11"/>
                  <a:pt x="11" y="11"/>
                  <a:pt x="11" y="11"/>
                </a:cubicBezTo>
                <a:cubicBezTo>
                  <a:pt x="5" y="11"/>
                  <a:pt x="5" y="11"/>
                  <a:pt x="5" y="11"/>
                </a:cubicBezTo>
                <a:cubicBezTo>
                  <a:pt x="2" y="11"/>
                  <a:pt x="0" y="14"/>
                  <a:pt x="0" y="17"/>
                </a:cubicBezTo>
                <a:cubicBezTo>
                  <a:pt x="0" y="20"/>
                  <a:pt x="2" y="22"/>
                  <a:pt x="5" y="22"/>
                </a:cubicBezTo>
                <a:cubicBezTo>
                  <a:pt x="11" y="22"/>
                  <a:pt x="11" y="22"/>
                  <a:pt x="11" y="22"/>
                </a:cubicBezTo>
                <a:cubicBezTo>
                  <a:pt x="11" y="28"/>
                  <a:pt x="11" y="28"/>
                  <a:pt x="11" y="28"/>
                </a:cubicBezTo>
                <a:cubicBezTo>
                  <a:pt x="11" y="31"/>
                  <a:pt x="13" y="34"/>
                  <a:pt x="16" y="34"/>
                </a:cubicBezTo>
                <a:cubicBezTo>
                  <a:pt x="19" y="34"/>
                  <a:pt x="22" y="31"/>
                  <a:pt x="22" y="28"/>
                </a:cubicBezTo>
                <a:cubicBezTo>
                  <a:pt x="22" y="22"/>
                  <a:pt x="22" y="22"/>
                  <a:pt x="22" y="22"/>
                </a:cubicBezTo>
                <a:cubicBezTo>
                  <a:pt x="28" y="22"/>
                  <a:pt x="28" y="22"/>
                  <a:pt x="28" y="22"/>
                </a:cubicBezTo>
                <a:cubicBezTo>
                  <a:pt x="31" y="22"/>
                  <a:pt x="33" y="20"/>
                  <a:pt x="33" y="17"/>
                </a:cubicBezTo>
                <a:cubicBezTo>
                  <a:pt x="33" y="14"/>
                  <a:pt x="31" y="11"/>
                  <a:pt x="28" y="1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053916" y="1496983"/>
            <a:ext cx="36513" cy="36512"/>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3" y="10"/>
                  <a:pt x="5" y="10"/>
                </a:cubicBezTo>
                <a:cubicBezTo>
                  <a:pt x="8" y="10"/>
                  <a:pt x="10" y="8"/>
                  <a:pt x="10" y="5"/>
                </a:cubicBezTo>
                <a:cubicBezTo>
                  <a:pt x="10" y="5"/>
                  <a:pt x="10" y="5"/>
                  <a:pt x="10" y="5"/>
                </a:cubicBezTo>
                <a:cubicBezTo>
                  <a:pt x="10" y="2"/>
                  <a:pt x="8" y="0"/>
                  <a:pt x="5" y="0"/>
                </a:cubicBezTo>
                <a:cubicBezTo>
                  <a:pt x="3" y="0"/>
                  <a:pt x="0" y="2"/>
                  <a:pt x="0" y="5"/>
                </a:cubicBezTo>
                <a:cubicBezTo>
                  <a:pt x="0" y="5"/>
                  <a:pt x="0" y="5"/>
                  <a:pt x="0" y="5"/>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PA_库_任意多边形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19039" y="2378047"/>
            <a:ext cx="38100" cy="36512"/>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2" y="10"/>
                  <a:pt x="5" y="10"/>
                </a:cubicBezTo>
                <a:cubicBezTo>
                  <a:pt x="8" y="10"/>
                  <a:pt x="10" y="8"/>
                  <a:pt x="10" y="5"/>
                </a:cubicBezTo>
                <a:cubicBezTo>
                  <a:pt x="10" y="5"/>
                  <a:pt x="10" y="5"/>
                  <a:pt x="10" y="5"/>
                </a:cubicBezTo>
                <a:cubicBezTo>
                  <a:pt x="10" y="3"/>
                  <a:pt x="8" y="0"/>
                  <a:pt x="5" y="0"/>
                </a:cubicBezTo>
                <a:cubicBezTo>
                  <a:pt x="2" y="0"/>
                  <a:pt x="0" y="3"/>
                  <a:pt x="0" y="5"/>
                </a:cubicBezTo>
                <a:cubicBezTo>
                  <a:pt x="0" y="5"/>
                  <a:pt x="0" y="5"/>
                  <a:pt x="0" y="5"/>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312678" y="1717646"/>
            <a:ext cx="144463" cy="144462"/>
          </a:xfrm>
          <a:custGeom>
            <a:avLst/>
            <a:gdLst>
              <a:gd name="T0" fmla="*/ 19 w 38"/>
              <a:gd name="T1" fmla="*/ 38 h 38"/>
              <a:gd name="T2" fmla="*/ 0 w 38"/>
              <a:gd name="T3" fmla="*/ 19 h 38"/>
              <a:gd name="T4" fmla="*/ 0 w 38"/>
              <a:gd name="T5" fmla="*/ 19 h 38"/>
              <a:gd name="T6" fmla="*/ 19 w 38"/>
              <a:gd name="T7" fmla="*/ 0 h 38"/>
              <a:gd name="T8" fmla="*/ 19 w 38"/>
              <a:gd name="T9" fmla="*/ 0 h 38"/>
              <a:gd name="T10" fmla="*/ 38 w 38"/>
              <a:gd name="T11" fmla="*/ 19 h 38"/>
              <a:gd name="T12" fmla="*/ 38 w 38"/>
              <a:gd name="T13" fmla="*/ 19 h 38"/>
              <a:gd name="T14" fmla="*/ 19 w 38"/>
              <a:gd name="T15" fmla="*/ 38 h 38"/>
              <a:gd name="T16" fmla="*/ 19 w 38"/>
              <a:gd name="T17" fmla="*/ 38 h 38"/>
              <a:gd name="T18" fmla="*/ 19 w 38"/>
              <a:gd name="T19" fmla="*/ 11 h 38"/>
              <a:gd name="T20" fmla="*/ 11 w 38"/>
              <a:gd name="T21" fmla="*/ 19 h 38"/>
              <a:gd name="T22" fmla="*/ 19 w 38"/>
              <a:gd name="T23" fmla="*/ 27 h 38"/>
              <a:gd name="T24" fmla="*/ 26 w 38"/>
              <a:gd name="T25" fmla="*/ 19 h 38"/>
              <a:gd name="T26" fmla="*/ 19 w 38"/>
              <a:gd name="T27" fmla="*/ 1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8">
                <a:moveTo>
                  <a:pt x="19" y="38"/>
                </a:moveTo>
                <a:cubicBezTo>
                  <a:pt x="8" y="38"/>
                  <a:pt x="0" y="30"/>
                  <a:pt x="0" y="19"/>
                </a:cubicBezTo>
                <a:cubicBezTo>
                  <a:pt x="0" y="19"/>
                  <a:pt x="0" y="19"/>
                  <a:pt x="0" y="19"/>
                </a:cubicBezTo>
                <a:cubicBezTo>
                  <a:pt x="0" y="9"/>
                  <a:pt x="8" y="0"/>
                  <a:pt x="19" y="0"/>
                </a:cubicBezTo>
                <a:cubicBezTo>
                  <a:pt x="19" y="0"/>
                  <a:pt x="19" y="0"/>
                  <a:pt x="19" y="0"/>
                </a:cubicBezTo>
                <a:cubicBezTo>
                  <a:pt x="29" y="0"/>
                  <a:pt x="38" y="9"/>
                  <a:pt x="38" y="19"/>
                </a:cubicBezTo>
                <a:cubicBezTo>
                  <a:pt x="38" y="19"/>
                  <a:pt x="38" y="19"/>
                  <a:pt x="38" y="19"/>
                </a:cubicBezTo>
                <a:cubicBezTo>
                  <a:pt x="38" y="30"/>
                  <a:pt x="29" y="38"/>
                  <a:pt x="19" y="38"/>
                </a:cubicBezTo>
                <a:cubicBezTo>
                  <a:pt x="19" y="38"/>
                  <a:pt x="19" y="38"/>
                  <a:pt x="19" y="38"/>
                </a:cubicBezTo>
                <a:close/>
                <a:moveTo>
                  <a:pt x="19" y="11"/>
                </a:moveTo>
                <a:cubicBezTo>
                  <a:pt x="14" y="11"/>
                  <a:pt x="11" y="15"/>
                  <a:pt x="11" y="19"/>
                </a:cubicBezTo>
                <a:cubicBezTo>
                  <a:pt x="11" y="24"/>
                  <a:pt x="14" y="27"/>
                  <a:pt x="19" y="27"/>
                </a:cubicBezTo>
                <a:cubicBezTo>
                  <a:pt x="23" y="27"/>
                  <a:pt x="26" y="24"/>
                  <a:pt x="26" y="19"/>
                </a:cubicBezTo>
                <a:cubicBezTo>
                  <a:pt x="26" y="15"/>
                  <a:pt x="23" y="11"/>
                  <a:pt x="19" y="1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PA_库_任意多边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3"/>
            </p:custDataLst>
          </p:nvPr>
        </p:nvSpPr>
        <p:spPr bwMode="auto">
          <a:xfrm>
            <a:off x="3479364" y="3440084"/>
            <a:ext cx="128588" cy="123825"/>
          </a:xfrm>
          <a:custGeom>
            <a:avLst/>
            <a:gdLst>
              <a:gd name="T0" fmla="*/ 28 w 34"/>
              <a:gd name="T1" fmla="*/ 11 h 33"/>
              <a:gd name="T2" fmla="*/ 23 w 34"/>
              <a:gd name="T3" fmla="*/ 11 h 33"/>
              <a:gd name="T4" fmla="*/ 23 w 34"/>
              <a:gd name="T5" fmla="*/ 5 h 33"/>
              <a:gd name="T6" fmla="*/ 17 w 34"/>
              <a:gd name="T7" fmla="*/ 0 h 33"/>
              <a:gd name="T8" fmla="*/ 12 w 34"/>
              <a:gd name="T9" fmla="*/ 5 h 33"/>
              <a:gd name="T10" fmla="*/ 12 w 34"/>
              <a:gd name="T11" fmla="*/ 11 h 33"/>
              <a:gd name="T12" fmla="*/ 6 w 34"/>
              <a:gd name="T13" fmla="*/ 11 h 33"/>
              <a:gd name="T14" fmla="*/ 0 w 34"/>
              <a:gd name="T15" fmla="*/ 16 h 33"/>
              <a:gd name="T16" fmla="*/ 6 w 34"/>
              <a:gd name="T17" fmla="*/ 22 h 33"/>
              <a:gd name="T18" fmla="*/ 12 w 34"/>
              <a:gd name="T19" fmla="*/ 22 h 33"/>
              <a:gd name="T20" fmla="*/ 12 w 34"/>
              <a:gd name="T21" fmla="*/ 28 h 33"/>
              <a:gd name="T22" fmla="*/ 17 w 34"/>
              <a:gd name="T23" fmla="*/ 33 h 33"/>
              <a:gd name="T24" fmla="*/ 23 w 34"/>
              <a:gd name="T25" fmla="*/ 28 h 33"/>
              <a:gd name="T26" fmla="*/ 23 w 34"/>
              <a:gd name="T27" fmla="*/ 22 h 33"/>
              <a:gd name="T28" fmla="*/ 28 w 34"/>
              <a:gd name="T29" fmla="*/ 22 h 33"/>
              <a:gd name="T30" fmla="*/ 34 w 34"/>
              <a:gd name="T31" fmla="*/ 16 h 33"/>
              <a:gd name="T32" fmla="*/ 28 w 34"/>
              <a:gd name="T33" fmla="*/ 1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 h="33">
                <a:moveTo>
                  <a:pt x="28" y="11"/>
                </a:moveTo>
                <a:cubicBezTo>
                  <a:pt x="23" y="11"/>
                  <a:pt x="23" y="11"/>
                  <a:pt x="23" y="11"/>
                </a:cubicBezTo>
                <a:cubicBezTo>
                  <a:pt x="23" y="5"/>
                  <a:pt x="23" y="5"/>
                  <a:pt x="23" y="5"/>
                </a:cubicBezTo>
                <a:cubicBezTo>
                  <a:pt x="23" y="2"/>
                  <a:pt x="20" y="0"/>
                  <a:pt x="17" y="0"/>
                </a:cubicBezTo>
                <a:cubicBezTo>
                  <a:pt x="14" y="0"/>
                  <a:pt x="12" y="2"/>
                  <a:pt x="12" y="5"/>
                </a:cubicBezTo>
                <a:cubicBezTo>
                  <a:pt x="12" y="11"/>
                  <a:pt x="12" y="11"/>
                  <a:pt x="12" y="11"/>
                </a:cubicBezTo>
                <a:cubicBezTo>
                  <a:pt x="6" y="11"/>
                  <a:pt x="6" y="11"/>
                  <a:pt x="6" y="11"/>
                </a:cubicBezTo>
                <a:cubicBezTo>
                  <a:pt x="3" y="11"/>
                  <a:pt x="0" y="13"/>
                  <a:pt x="0" y="16"/>
                </a:cubicBezTo>
                <a:cubicBezTo>
                  <a:pt x="0" y="20"/>
                  <a:pt x="3" y="22"/>
                  <a:pt x="6" y="22"/>
                </a:cubicBezTo>
                <a:cubicBezTo>
                  <a:pt x="12" y="22"/>
                  <a:pt x="12" y="22"/>
                  <a:pt x="12" y="22"/>
                </a:cubicBezTo>
                <a:cubicBezTo>
                  <a:pt x="12" y="28"/>
                  <a:pt x="12" y="28"/>
                  <a:pt x="12" y="28"/>
                </a:cubicBezTo>
                <a:cubicBezTo>
                  <a:pt x="12" y="31"/>
                  <a:pt x="14" y="33"/>
                  <a:pt x="17" y="33"/>
                </a:cubicBezTo>
                <a:cubicBezTo>
                  <a:pt x="20" y="33"/>
                  <a:pt x="23" y="31"/>
                  <a:pt x="23" y="28"/>
                </a:cubicBezTo>
                <a:cubicBezTo>
                  <a:pt x="23" y="22"/>
                  <a:pt x="23" y="22"/>
                  <a:pt x="23" y="22"/>
                </a:cubicBezTo>
                <a:cubicBezTo>
                  <a:pt x="28" y="22"/>
                  <a:pt x="28" y="22"/>
                  <a:pt x="28" y="22"/>
                </a:cubicBezTo>
                <a:cubicBezTo>
                  <a:pt x="32" y="22"/>
                  <a:pt x="34" y="20"/>
                  <a:pt x="34" y="16"/>
                </a:cubicBezTo>
                <a:cubicBezTo>
                  <a:pt x="34" y="13"/>
                  <a:pt x="32" y="11"/>
                  <a:pt x="28"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17176" y="3119409"/>
            <a:ext cx="128588" cy="128587"/>
          </a:xfrm>
          <a:custGeom>
            <a:avLst/>
            <a:gdLst>
              <a:gd name="T0" fmla="*/ 28 w 34"/>
              <a:gd name="T1" fmla="*/ 11 h 34"/>
              <a:gd name="T2" fmla="*/ 23 w 34"/>
              <a:gd name="T3" fmla="*/ 11 h 34"/>
              <a:gd name="T4" fmla="*/ 23 w 34"/>
              <a:gd name="T5" fmla="*/ 6 h 34"/>
              <a:gd name="T6" fmla="*/ 17 w 34"/>
              <a:gd name="T7" fmla="*/ 0 h 34"/>
              <a:gd name="T8" fmla="*/ 12 w 34"/>
              <a:gd name="T9" fmla="*/ 6 h 34"/>
              <a:gd name="T10" fmla="*/ 12 w 34"/>
              <a:gd name="T11" fmla="*/ 11 h 34"/>
              <a:gd name="T12" fmla="*/ 6 w 34"/>
              <a:gd name="T13" fmla="*/ 11 h 34"/>
              <a:gd name="T14" fmla="*/ 0 w 34"/>
              <a:gd name="T15" fmla="*/ 17 h 34"/>
              <a:gd name="T16" fmla="*/ 6 w 34"/>
              <a:gd name="T17" fmla="*/ 23 h 34"/>
              <a:gd name="T18" fmla="*/ 12 w 34"/>
              <a:gd name="T19" fmla="*/ 23 h 34"/>
              <a:gd name="T20" fmla="*/ 12 w 34"/>
              <a:gd name="T21" fmla="*/ 28 h 34"/>
              <a:gd name="T22" fmla="*/ 17 w 34"/>
              <a:gd name="T23" fmla="*/ 34 h 34"/>
              <a:gd name="T24" fmla="*/ 23 w 34"/>
              <a:gd name="T25" fmla="*/ 28 h 34"/>
              <a:gd name="T26" fmla="*/ 23 w 34"/>
              <a:gd name="T27" fmla="*/ 23 h 34"/>
              <a:gd name="T28" fmla="*/ 28 w 34"/>
              <a:gd name="T29" fmla="*/ 23 h 34"/>
              <a:gd name="T30" fmla="*/ 34 w 34"/>
              <a:gd name="T31" fmla="*/ 17 h 34"/>
              <a:gd name="T32" fmla="*/ 28 w 34"/>
              <a:gd name="T33"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 h="34">
                <a:moveTo>
                  <a:pt x="28" y="11"/>
                </a:moveTo>
                <a:cubicBezTo>
                  <a:pt x="23" y="11"/>
                  <a:pt x="23" y="11"/>
                  <a:pt x="23" y="11"/>
                </a:cubicBezTo>
                <a:cubicBezTo>
                  <a:pt x="23" y="6"/>
                  <a:pt x="23" y="6"/>
                  <a:pt x="23" y="6"/>
                </a:cubicBezTo>
                <a:cubicBezTo>
                  <a:pt x="23" y="3"/>
                  <a:pt x="20" y="0"/>
                  <a:pt x="17" y="0"/>
                </a:cubicBezTo>
                <a:cubicBezTo>
                  <a:pt x="14" y="0"/>
                  <a:pt x="12" y="3"/>
                  <a:pt x="12" y="6"/>
                </a:cubicBezTo>
                <a:cubicBezTo>
                  <a:pt x="12" y="11"/>
                  <a:pt x="12" y="11"/>
                  <a:pt x="12" y="11"/>
                </a:cubicBezTo>
                <a:cubicBezTo>
                  <a:pt x="6" y="11"/>
                  <a:pt x="6" y="11"/>
                  <a:pt x="6" y="11"/>
                </a:cubicBezTo>
                <a:cubicBezTo>
                  <a:pt x="3" y="11"/>
                  <a:pt x="0" y="14"/>
                  <a:pt x="0" y="17"/>
                </a:cubicBezTo>
                <a:cubicBezTo>
                  <a:pt x="0" y="20"/>
                  <a:pt x="3" y="23"/>
                  <a:pt x="6" y="23"/>
                </a:cubicBezTo>
                <a:cubicBezTo>
                  <a:pt x="12" y="23"/>
                  <a:pt x="12" y="23"/>
                  <a:pt x="12" y="23"/>
                </a:cubicBezTo>
                <a:cubicBezTo>
                  <a:pt x="12" y="28"/>
                  <a:pt x="12" y="28"/>
                  <a:pt x="12" y="28"/>
                </a:cubicBezTo>
                <a:cubicBezTo>
                  <a:pt x="12" y="31"/>
                  <a:pt x="14" y="34"/>
                  <a:pt x="17" y="34"/>
                </a:cubicBezTo>
                <a:cubicBezTo>
                  <a:pt x="20" y="34"/>
                  <a:pt x="23" y="31"/>
                  <a:pt x="23" y="28"/>
                </a:cubicBezTo>
                <a:cubicBezTo>
                  <a:pt x="23" y="23"/>
                  <a:pt x="23" y="23"/>
                  <a:pt x="23" y="23"/>
                </a:cubicBezTo>
                <a:cubicBezTo>
                  <a:pt x="28" y="23"/>
                  <a:pt x="28" y="23"/>
                  <a:pt x="28" y="23"/>
                </a:cubicBezTo>
                <a:cubicBezTo>
                  <a:pt x="31" y="23"/>
                  <a:pt x="34" y="20"/>
                  <a:pt x="34" y="17"/>
                </a:cubicBezTo>
                <a:cubicBezTo>
                  <a:pt x="34" y="14"/>
                  <a:pt x="31" y="11"/>
                  <a:pt x="28" y="1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436253" y="3921096"/>
            <a:ext cx="98425" cy="101600"/>
          </a:xfrm>
          <a:custGeom>
            <a:avLst/>
            <a:gdLst>
              <a:gd name="T0" fmla="*/ 13 w 26"/>
              <a:gd name="T1" fmla="*/ 27 h 27"/>
              <a:gd name="T2" fmla="*/ 0 w 26"/>
              <a:gd name="T3" fmla="*/ 13 h 27"/>
              <a:gd name="T4" fmla="*/ 13 w 26"/>
              <a:gd name="T5" fmla="*/ 0 h 27"/>
              <a:gd name="T6" fmla="*/ 26 w 26"/>
              <a:gd name="T7" fmla="*/ 13 h 27"/>
              <a:gd name="T8" fmla="*/ 13 w 26"/>
              <a:gd name="T9" fmla="*/ 27 h 27"/>
              <a:gd name="T10" fmla="*/ 13 w 26"/>
              <a:gd name="T11" fmla="*/ 11 h 27"/>
              <a:gd name="T12" fmla="*/ 11 w 26"/>
              <a:gd name="T13" fmla="*/ 13 h 27"/>
              <a:gd name="T14" fmla="*/ 13 w 26"/>
              <a:gd name="T15" fmla="*/ 15 h 27"/>
              <a:gd name="T16" fmla="*/ 15 w 26"/>
              <a:gd name="T17" fmla="*/ 13 h 27"/>
              <a:gd name="T18" fmla="*/ 13 w 26"/>
              <a:gd name="T1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7">
                <a:moveTo>
                  <a:pt x="13" y="27"/>
                </a:moveTo>
                <a:cubicBezTo>
                  <a:pt x="6" y="27"/>
                  <a:pt x="0" y="20"/>
                  <a:pt x="0" y="13"/>
                </a:cubicBezTo>
                <a:cubicBezTo>
                  <a:pt x="0" y="6"/>
                  <a:pt x="6" y="0"/>
                  <a:pt x="13" y="0"/>
                </a:cubicBezTo>
                <a:cubicBezTo>
                  <a:pt x="20" y="0"/>
                  <a:pt x="26" y="6"/>
                  <a:pt x="26" y="13"/>
                </a:cubicBezTo>
                <a:cubicBezTo>
                  <a:pt x="26" y="20"/>
                  <a:pt x="20" y="27"/>
                  <a:pt x="13" y="27"/>
                </a:cubicBezTo>
                <a:close/>
                <a:moveTo>
                  <a:pt x="13" y="11"/>
                </a:moveTo>
                <a:cubicBezTo>
                  <a:pt x="12" y="11"/>
                  <a:pt x="11" y="12"/>
                  <a:pt x="11" y="13"/>
                </a:cubicBezTo>
                <a:cubicBezTo>
                  <a:pt x="11" y="14"/>
                  <a:pt x="12" y="15"/>
                  <a:pt x="13" y="15"/>
                </a:cubicBezTo>
                <a:cubicBezTo>
                  <a:pt x="14" y="15"/>
                  <a:pt x="15" y="14"/>
                  <a:pt x="15" y="13"/>
                </a:cubicBezTo>
                <a:cubicBezTo>
                  <a:pt x="15" y="12"/>
                  <a:pt x="14" y="11"/>
                  <a:pt x="13"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1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474353" y="1654147"/>
            <a:ext cx="1470025" cy="2055812"/>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439426" y="1616047"/>
            <a:ext cx="1538288" cy="2132012"/>
          </a:xfrm>
          <a:custGeom>
            <a:avLst/>
            <a:gdLst>
              <a:gd name="T0" fmla="*/ 399 w 408"/>
              <a:gd name="T1" fmla="*/ 566 h 566"/>
              <a:gd name="T2" fmla="*/ 9 w 408"/>
              <a:gd name="T3" fmla="*/ 566 h 566"/>
              <a:gd name="T4" fmla="*/ 0 w 408"/>
              <a:gd name="T5" fmla="*/ 556 h 566"/>
              <a:gd name="T6" fmla="*/ 0 w 408"/>
              <a:gd name="T7" fmla="*/ 10 h 566"/>
              <a:gd name="T8" fmla="*/ 9 w 408"/>
              <a:gd name="T9" fmla="*/ 0 h 566"/>
              <a:gd name="T10" fmla="*/ 399 w 408"/>
              <a:gd name="T11" fmla="*/ 0 h 566"/>
              <a:gd name="T12" fmla="*/ 408 w 408"/>
              <a:gd name="T13" fmla="*/ 10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9" y="566"/>
                  <a:pt x="9" y="566"/>
                  <a:pt x="9" y="566"/>
                </a:cubicBezTo>
                <a:cubicBezTo>
                  <a:pt x="4" y="566"/>
                  <a:pt x="0" y="562"/>
                  <a:pt x="0" y="556"/>
                </a:cubicBezTo>
                <a:cubicBezTo>
                  <a:pt x="0" y="10"/>
                  <a:pt x="0" y="10"/>
                  <a:pt x="0" y="10"/>
                </a:cubicBezTo>
                <a:cubicBezTo>
                  <a:pt x="0" y="4"/>
                  <a:pt x="4" y="0"/>
                  <a:pt x="9" y="0"/>
                </a:cubicBezTo>
                <a:cubicBezTo>
                  <a:pt x="399" y="0"/>
                  <a:pt x="399" y="0"/>
                  <a:pt x="399" y="0"/>
                </a:cubicBezTo>
                <a:cubicBezTo>
                  <a:pt x="404" y="0"/>
                  <a:pt x="408" y="4"/>
                  <a:pt x="408" y="10"/>
                </a:cubicBezTo>
                <a:cubicBezTo>
                  <a:pt x="408" y="556"/>
                  <a:pt x="408" y="556"/>
                  <a:pt x="408" y="556"/>
                </a:cubicBezTo>
                <a:cubicBezTo>
                  <a:pt x="408" y="562"/>
                  <a:pt x="404" y="566"/>
                  <a:pt x="399" y="566"/>
                </a:cubicBezTo>
                <a:close/>
                <a:moveTo>
                  <a:pt x="19" y="547"/>
                </a:moveTo>
                <a:cubicBezTo>
                  <a:pt x="389" y="547"/>
                  <a:pt x="389" y="547"/>
                  <a:pt x="389" y="547"/>
                </a:cubicBezTo>
                <a:cubicBezTo>
                  <a:pt x="389" y="19"/>
                  <a:pt x="389" y="19"/>
                  <a:pt x="389" y="19"/>
                </a:cubicBezTo>
                <a:cubicBezTo>
                  <a:pt x="19" y="19"/>
                  <a:pt x="19" y="19"/>
                  <a:pt x="19" y="19"/>
                </a:cubicBezTo>
                <a:lnTo>
                  <a:pt x="19" y="54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1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658501" y="1838296"/>
            <a:ext cx="1466850" cy="2060574"/>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620401" y="1804959"/>
            <a:ext cx="1538288" cy="2132012"/>
          </a:xfrm>
          <a:custGeom>
            <a:avLst/>
            <a:gdLst>
              <a:gd name="T0" fmla="*/ 399 w 408"/>
              <a:gd name="T1" fmla="*/ 566 h 566"/>
              <a:gd name="T2" fmla="*/ 10 w 408"/>
              <a:gd name="T3" fmla="*/ 566 h 566"/>
              <a:gd name="T4" fmla="*/ 0 w 408"/>
              <a:gd name="T5" fmla="*/ 556 h 566"/>
              <a:gd name="T6" fmla="*/ 0 w 408"/>
              <a:gd name="T7" fmla="*/ 9 h 566"/>
              <a:gd name="T8" fmla="*/ 10 w 408"/>
              <a:gd name="T9" fmla="*/ 0 h 566"/>
              <a:gd name="T10" fmla="*/ 399 w 408"/>
              <a:gd name="T11" fmla="*/ 0 h 566"/>
              <a:gd name="T12" fmla="*/ 408 w 408"/>
              <a:gd name="T13" fmla="*/ 9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10" y="566"/>
                  <a:pt x="10" y="566"/>
                  <a:pt x="10" y="566"/>
                </a:cubicBezTo>
                <a:cubicBezTo>
                  <a:pt x="4" y="566"/>
                  <a:pt x="0" y="561"/>
                  <a:pt x="0" y="556"/>
                </a:cubicBezTo>
                <a:cubicBezTo>
                  <a:pt x="0" y="9"/>
                  <a:pt x="0" y="9"/>
                  <a:pt x="0" y="9"/>
                </a:cubicBezTo>
                <a:cubicBezTo>
                  <a:pt x="0" y="4"/>
                  <a:pt x="4" y="0"/>
                  <a:pt x="10" y="0"/>
                </a:cubicBezTo>
                <a:cubicBezTo>
                  <a:pt x="399" y="0"/>
                  <a:pt x="399" y="0"/>
                  <a:pt x="399" y="0"/>
                </a:cubicBezTo>
                <a:cubicBezTo>
                  <a:pt x="404" y="0"/>
                  <a:pt x="408" y="4"/>
                  <a:pt x="408" y="9"/>
                </a:cubicBezTo>
                <a:cubicBezTo>
                  <a:pt x="408" y="556"/>
                  <a:pt x="408" y="556"/>
                  <a:pt x="408" y="556"/>
                </a:cubicBezTo>
                <a:cubicBezTo>
                  <a:pt x="408" y="561"/>
                  <a:pt x="404" y="566"/>
                  <a:pt x="399" y="566"/>
                </a:cubicBezTo>
                <a:close/>
                <a:moveTo>
                  <a:pt x="19" y="547"/>
                </a:moveTo>
                <a:cubicBezTo>
                  <a:pt x="389" y="547"/>
                  <a:pt x="389" y="547"/>
                  <a:pt x="389" y="547"/>
                </a:cubicBezTo>
                <a:cubicBezTo>
                  <a:pt x="389" y="19"/>
                  <a:pt x="389" y="19"/>
                  <a:pt x="389" y="19"/>
                </a:cubicBezTo>
                <a:cubicBezTo>
                  <a:pt x="19" y="19"/>
                  <a:pt x="19" y="19"/>
                  <a:pt x="19" y="19"/>
                </a:cubicBezTo>
                <a:cubicBezTo>
                  <a:pt x="19" y="547"/>
                  <a:pt x="19" y="547"/>
                  <a:pt x="19" y="547"/>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Rectangle 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839476" y="2024034"/>
            <a:ext cx="1466850" cy="2055812"/>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801376" y="1985934"/>
            <a:ext cx="1538288" cy="2132012"/>
          </a:xfrm>
          <a:custGeom>
            <a:avLst/>
            <a:gdLst>
              <a:gd name="T0" fmla="*/ 399 w 408"/>
              <a:gd name="T1" fmla="*/ 566 h 566"/>
              <a:gd name="T2" fmla="*/ 10 w 408"/>
              <a:gd name="T3" fmla="*/ 566 h 566"/>
              <a:gd name="T4" fmla="*/ 0 w 408"/>
              <a:gd name="T5" fmla="*/ 556 h 566"/>
              <a:gd name="T6" fmla="*/ 0 w 408"/>
              <a:gd name="T7" fmla="*/ 10 h 566"/>
              <a:gd name="T8" fmla="*/ 10 w 408"/>
              <a:gd name="T9" fmla="*/ 0 h 566"/>
              <a:gd name="T10" fmla="*/ 399 w 408"/>
              <a:gd name="T11" fmla="*/ 0 h 566"/>
              <a:gd name="T12" fmla="*/ 408 w 408"/>
              <a:gd name="T13" fmla="*/ 10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10" y="566"/>
                  <a:pt x="10" y="566"/>
                  <a:pt x="10" y="566"/>
                </a:cubicBezTo>
                <a:cubicBezTo>
                  <a:pt x="4" y="566"/>
                  <a:pt x="0" y="562"/>
                  <a:pt x="0" y="556"/>
                </a:cubicBezTo>
                <a:cubicBezTo>
                  <a:pt x="0" y="10"/>
                  <a:pt x="0" y="10"/>
                  <a:pt x="0" y="10"/>
                </a:cubicBezTo>
                <a:cubicBezTo>
                  <a:pt x="0" y="4"/>
                  <a:pt x="4" y="0"/>
                  <a:pt x="10" y="0"/>
                </a:cubicBezTo>
                <a:cubicBezTo>
                  <a:pt x="399" y="0"/>
                  <a:pt x="399" y="0"/>
                  <a:pt x="399" y="0"/>
                </a:cubicBezTo>
                <a:cubicBezTo>
                  <a:pt x="404" y="0"/>
                  <a:pt x="408" y="4"/>
                  <a:pt x="408" y="10"/>
                </a:cubicBezTo>
                <a:cubicBezTo>
                  <a:pt x="408" y="556"/>
                  <a:pt x="408" y="556"/>
                  <a:pt x="408" y="556"/>
                </a:cubicBezTo>
                <a:cubicBezTo>
                  <a:pt x="408" y="562"/>
                  <a:pt x="404" y="566"/>
                  <a:pt x="399" y="566"/>
                </a:cubicBezTo>
                <a:close/>
                <a:moveTo>
                  <a:pt x="19" y="547"/>
                </a:moveTo>
                <a:cubicBezTo>
                  <a:pt x="389" y="547"/>
                  <a:pt x="389" y="547"/>
                  <a:pt x="389" y="547"/>
                </a:cubicBezTo>
                <a:cubicBezTo>
                  <a:pt x="389" y="19"/>
                  <a:pt x="389" y="19"/>
                  <a:pt x="389" y="19"/>
                </a:cubicBezTo>
                <a:cubicBezTo>
                  <a:pt x="19" y="19"/>
                  <a:pt x="19" y="19"/>
                  <a:pt x="19" y="19"/>
                </a:cubicBezTo>
                <a:cubicBezTo>
                  <a:pt x="19" y="547"/>
                  <a:pt x="19" y="547"/>
                  <a:pt x="19" y="547"/>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2017276" y="2343122"/>
            <a:ext cx="1111250" cy="1481137"/>
          </a:xfrm>
          <a:custGeom>
            <a:avLst/>
            <a:gdLst>
              <a:gd name="T0" fmla="*/ 285 w 295"/>
              <a:gd name="T1" fmla="*/ 90 h 393"/>
              <a:gd name="T2" fmla="*/ 9 w 295"/>
              <a:gd name="T3" fmla="*/ 90 h 393"/>
              <a:gd name="T4" fmla="*/ 0 w 295"/>
              <a:gd name="T5" fmla="*/ 80 h 393"/>
              <a:gd name="T6" fmla="*/ 9 w 295"/>
              <a:gd name="T7" fmla="*/ 71 h 393"/>
              <a:gd name="T8" fmla="*/ 285 w 295"/>
              <a:gd name="T9" fmla="*/ 71 h 393"/>
              <a:gd name="T10" fmla="*/ 295 w 295"/>
              <a:gd name="T11" fmla="*/ 80 h 393"/>
              <a:gd name="T12" fmla="*/ 285 w 295"/>
              <a:gd name="T13" fmla="*/ 90 h 393"/>
              <a:gd name="T14" fmla="*/ 196 w 295"/>
              <a:gd name="T15" fmla="*/ 20 h 393"/>
              <a:gd name="T16" fmla="*/ 9 w 295"/>
              <a:gd name="T17" fmla="*/ 20 h 393"/>
              <a:gd name="T18" fmla="*/ 0 w 295"/>
              <a:gd name="T19" fmla="*/ 10 h 393"/>
              <a:gd name="T20" fmla="*/ 9 w 295"/>
              <a:gd name="T21" fmla="*/ 0 h 393"/>
              <a:gd name="T22" fmla="*/ 196 w 295"/>
              <a:gd name="T23" fmla="*/ 0 h 393"/>
              <a:gd name="T24" fmla="*/ 205 w 295"/>
              <a:gd name="T25" fmla="*/ 10 h 393"/>
              <a:gd name="T26" fmla="*/ 196 w 295"/>
              <a:gd name="T27" fmla="*/ 20 h 393"/>
              <a:gd name="T28" fmla="*/ 285 w 295"/>
              <a:gd name="T29" fmla="*/ 133 h 393"/>
              <a:gd name="T30" fmla="*/ 9 w 295"/>
              <a:gd name="T31" fmla="*/ 133 h 393"/>
              <a:gd name="T32" fmla="*/ 0 w 295"/>
              <a:gd name="T33" fmla="*/ 124 h 393"/>
              <a:gd name="T34" fmla="*/ 9 w 295"/>
              <a:gd name="T35" fmla="*/ 114 h 393"/>
              <a:gd name="T36" fmla="*/ 285 w 295"/>
              <a:gd name="T37" fmla="*/ 114 h 393"/>
              <a:gd name="T38" fmla="*/ 295 w 295"/>
              <a:gd name="T39" fmla="*/ 124 h 393"/>
              <a:gd name="T40" fmla="*/ 285 w 295"/>
              <a:gd name="T41" fmla="*/ 133 h 393"/>
              <a:gd name="T42" fmla="*/ 285 w 295"/>
              <a:gd name="T43" fmla="*/ 177 h 393"/>
              <a:gd name="T44" fmla="*/ 9 w 295"/>
              <a:gd name="T45" fmla="*/ 177 h 393"/>
              <a:gd name="T46" fmla="*/ 0 w 295"/>
              <a:gd name="T47" fmla="*/ 167 h 393"/>
              <a:gd name="T48" fmla="*/ 9 w 295"/>
              <a:gd name="T49" fmla="*/ 157 h 393"/>
              <a:gd name="T50" fmla="*/ 285 w 295"/>
              <a:gd name="T51" fmla="*/ 157 h 393"/>
              <a:gd name="T52" fmla="*/ 295 w 295"/>
              <a:gd name="T53" fmla="*/ 167 h 393"/>
              <a:gd name="T54" fmla="*/ 285 w 295"/>
              <a:gd name="T55" fmla="*/ 177 h 393"/>
              <a:gd name="T56" fmla="*/ 285 w 295"/>
              <a:gd name="T57" fmla="*/ 220 h 393"/>
              <a:gd name="T58" fmla="*/ 9 w 295"/>
              <a:gd name="T59" fmla="*/ 220 h 393"/>
              <a:gd name="T60" fmla="*/ 0 w 295"/>
              <a:gd name="T61" fmla="*/ 210 h 393"/>
              <a:gd name="T62" fmla="*/ 9 w 295"/>
              <a:gd name="T63" fmla="*/ 201 h 393"/>
              <a:gd name="T64" fmla="*/ 285 w 295"/>
              <a:gd name="T65" fmla="*/ 201 h 393"/>
              <a:gd name="T66" fmla="*/ 295 w 295"/>
              <a:gd name="T67" fmla="*/ 210 h 393"/>
              <a:gd name="T68" fmla="*/ 285 w 295"/>
              <a:gd name="T69" fmla="*/ 220 h 393"/>
              <a:gd name="T70" fmla="*/ 285 w 295"/>
              <a:gd name="T71" fmla="*/ 263 h 393"/>
              <a:gd name="T72" fmla="*/ 9 w 295"/>
              <a:gd name="T73" fmla="*/ 263 h 393"/>
              <a:gd name="T74" fmla="*/ 0 w 295"/>
              <a:gd name="T75" fmla="*/ 254 h 393"/>
              <a:gd name="T76" fmla="*/ 9 w 295"/>
              <a:gd name="T77" fmla="*/ 244 h 393"/>
              <a:gd name="T78" fmla="*/ 285 w 295"/>
              <a:gd name="T79" fmla="*/ 244 h 393"/>
              <a:gd name="T80" fmla="*/ 295 w 295"/>
              <a:gd name="T81" fmla="*/ 254 h 393"/>
              <a:gd name="T82" fmla="*/ 285 w 295"/>
              <a:gd name="T83" fmla="*/ 263 h 393"/>
              <a:gd name="T84" fmla="*/ 285 w 295"/>
              <a:gd name="T85" fmla="*/ 307 h 393"/>
              <a:gd name="T86" fmla="*/ 9 w 295"/>
              <a:gd name="T87" fmla="*/ 307 h 393"/>
              <a:gd name="T88" fmla="*/ 0 w 295"/>
              <a:gd name="T89" fmla="*/ 297 h 393"/>
              <a:gd name="T90" fmla="*/ 9 w 295"/>
              <a:gd name="T91" fmla="*/ 287 h 393"/>
              <a:gd name="T92" fmla="*/ 285 w 295"/>
              <a:gd name="T93" fmla="*/ 287 h 393"/>
              <a:gd name="T94" fmla="*/ 295 w 295"/>
              <a:gd name="T95" fmla="*/ 297 h 393"/>
              <a:gd name="T96" fmla="*/ 285 w 295"/>
              <a:gd name="T97" fmla="*/ 307 h 393"/>
              <a:gd name="T98" fmla="*/ 285 w 295"/>
              <a:gd name="T99" fmla="*/ 350 h 393"/>
              <a:gd name="T100" fmla="*/ 9 w 295"/>
              <a:gd name="T101" fmla="*/ 350 h 393"/>
              <a:gd name="T102" fmla="*/ 0 w 295"/>
              <a:gd name="T103" fmla="*/ 340 h 393"/>
              <a:gd name="T104" fmla="*/ 9 w 295"/>
              <a:gd name="T105" fmla="*/ 331 h 393"/>
              <a:gd name="T106" fmla="*/ 285 w 295"/>
              <a:gd name="T107" fmla="*/ 331 h 393"/>
              <a:gd name="T108" fmla="*/ 295 w 295"/>
              <a:gd name="T109" fmla="*/ 340 h 393"/>
              <a:gd name="T110" fmla="*/ 285 w 295"/>
              <a:gd name="T111" fmla="*/ 350 h 393"/>
              <a:gd name="T112" fmla="*/ 196 w 295"/>
              <a:gd name="T113" fmla="*/ 393 h 393"/>
              <a:gd name="T114" fmla="*/ 9 w 295"/>
              <a:gd name="T115" fmla="*/ 393 h 393"/>
              <a:gd name="T116" fmla="*/ 0 w 295"/>
              <a:gd name="T117" fmla="*/ 383 h 393"/>
              <a:gd name="T118" fmla="*/ 9 w 295"/>
              <a:gd name="T119" fmla="*/ 374 h 393"/>
              <a:gd name="T120" fmla="*/ 196 w 295"/>
              <a:gd name="T121" fmla="*/ 374 h 393"/>
              <a:gd name="T122" fmla="*/ 205 w 295"/>
              <a:gd name="T123" fmla="*/ 383 h 393"/>
              <a:gd name="T124" fmla="*/ 196 w 295"/>
              <a:gd name="T125" fmla="*/ 39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5" h="393">
                <a:moveTo>
                  <a:pt x="285" y="90"/>
                </a:moveTo>
                <a:cubicBezTo>
                  <a:pt x="9" y="90"/>
                  <a:pt x="9" y="90"/>
                  <a:pt x="9" y="90"/>
                </a:cubicBezTo>
                <a:cubicBezTo>
                  <a:pt x="4" y="90"/>
                  <a:pt x="0" y="86"/>
                  <a:pt x="0" y="80"/>
                </a:cubicBezTo>
                <a:cubicBezTo>
                  <a:pt x="0" y="75"/>
                  <a:pt x="4" y="71"/>
                  <a:pt x="9" y="71"/>
                </a:cubicBezTo>
                <a:cubicBezTo>
                  <a:pt x="285" y="71"/>
                  <a:pt x="285" y="71"/>
                  <a:pt x="285" y="71"/>
                </a:cubicBezTo>
                <a:cubicBezTo>
                  <a:pt x="290" y="71"/>
                  <a:pt x="295" y="75"/>
                  <a:pt x="295" y="80"/>
                </a:cubicBezTo>
                <a:cubicBezTo>
                  <a:pt x="295" y="86"/>
                  <a:pt x="290" y="90"/>
                  <a:pt x="285" y="90"/>
                </a:cubicBezTo>
                <a:close/>
                <a:moveTo>
                  <a:pt x="196" y="20"/>
                </a:moveTo>
                <a:cubicBezTo>
                  <a:pt x="9" y="20"/>
                  <a:pt x="9" y="20"/>
                  <a:pt x="9" y="20"/>
                </a:cubicBezTo>
                <a:cubicBezTo>
                  <a:pt x="4" y="20"/>
                  <a:pt x="0" y="15"/>
                  <a:pt x="0" y="10"/>
                </a:cubicBezTo>
                <a:cubicBezTo>
                  <a:pt x="0" y="5"/>
                  <a:pt x="4" y="0"/>
                  <a:pt x="9" y="0"/>
                </a:cubicBezTo>
                <a:cubicBezTo>
                  <a:pt x="196" y="0"/>
                  <a:pt x="196" y="0"/>
                  <a:pt x="196" y="0"/>
                </a:cubicBezTo>
                <a:cubicBezTo>
                  <a:pt x="201" y="0"/>
                  <a:pt x="205" y="5"/>
                  <a:pt x="205" y="10"/>
                </a:cubicBezTo>
                <a:cubicBezTo>
                  <a:pt x="205" y="15"/>
                  <a:pt x="201" y="20"/>
                  <a:pt x="196" y="20"/>
                </a:cubicBezTo>
                <a:close/>
                <a:moveTo>
                  <a:pt x="285" y="133"/>
                </a:moveTo>
                <a:cubicBezTo>
                  <a:pt x="9" y="133"/>
                  <a:pt x="9" y="133"/>
                  <a:pt x="9" y="133"/>
                </a:cubicBezTo>
                <a:cubicBezTo>
                  <a:pt x="4" y="133"/>
                  <a:pt x="0" y="129"/>
                  <a:pt x="0" y="124"/>
                </a:cubicBezTo>
                <a:cubicBezTo>
                  <a:pt x="0" y="118"/>
                  <a:pt x="4" y="114"/>
                  <a:pt x="9" y="114"/>
                </a:cubicBezTo>
                <a:cubicBezTo>
                  <a:pt x="285" y="114"/>
                  <a:pt x="285" y="114"/>
                  <a:pt x="285" y="114"/>
                </a:cubicBezTo>
                <a:cubicBezTo>
                  <a:pt x="290" y="114"/>
                  <a:pt x="295" y="118"/>
                  <a:pt x="295" y="124"/>
                </a:cubicBezTo>
                <a:cubicBezTo>
                  <a:pt x="295" y="129"/>
                  <a:pt x="290" y="133"/>
                  <a:pt x="285" y="133"/>
                </a:cubicBezTo>
                <a:close/>
                <a:moveTo>
                  <a:pt x="285" y="177"/>
                </a:moveTo>
                <a:cubicBezTo>
                  <a:pt x="9" y="177"/>
                  <a:pt x="9" y="177"/>
                  <a:pt x="9" y="177"/>
                </a:cubicBezTo>
                <a:cubicBezTo>
                  <a:pt x="4" y="177"/>
                  <a:pt x="0" y="172"/>
                  <a:pt x="0" y="167"/>
                </a:cubicBezTo>
                <a:cubicBezTo>
                  <a:pt x="0" y="162"/>
                  <a:pt x="4" y="157"/>
                  <a:pt x="9" y="157"/>
                </a:cubicBezTo>
                <a:cubicBezTo>
                  <a:pt x="285" y="157"/>
                  <a:pt x="285" y="157"/>
                  <a:pt x="285" y="157"/>
                </a:cubicBezTo>
                <a:cubicBezTo>
                  <a:pt x="290" y="157"/>
                  <a:pt x="295" y="162"/>
                  <a:pt x="295" y="167"/>
                </a:cubicBezTo>
                <a:cubicBezTo>
                  <a:pt x="295" y="172"/>
                  <a:pt x="290" y="177"/>
                  <a:pt x="285" y="177"/>
                </a:cubicBezTo>
                <a:close/>
                <a:moveTo>
                  <a:pt x="285" y="220"/>
                </a:moveTo>
                <a:cubicBezTo>
                  <a:pt x="9" y="220"/>
                  <a:pt x="9" y="220"/>
                  <a:pt x="9" y="220"/>
                </a:cubicBezTo>
                <a:cubicBezTo>
                  <a:pt x="4" y="220"/>
                  <a:pt x="0" y="216"/>
                  <a:pt x="0" y="210"/>
                </a:cubicBezTo>
                <a:cubicBezTo>
                  <a:pt x="0" y="205"/>
                  <a:pt x="4" y="201"/>
                  <a:pt x="9" y="201"/>
                </a:cubicBezTo>
                <a:cubicBezTo>
                  <a:pt x="285" y="201"/>
                  <a:pt x="285" y="201"/>
                  <a:pt x="285" y="201"/>
                </a:cubicBezTo>
                <a:cubicBezTo>
                  <a:pt x="290" y="201"/>
                  <a:pt x="295" y="205"/>
                  <a:pt x="295" y="210"/>
                </a:cubicBezTo>
                <a:cubicBezTo>
                  <a:pt x="295" y="216"/>
                  <a:pt x="290" y="220"/>
                  <a:pt x="285" y="220"/>
                </a:cubicBezTo>
                <a:close/>
                <a:moveTo>
                  <a:pt x="285" y="263"/>
                </a:moveTo>
                <a:cubicBezTo>
                  <a:pt x="9" y="263"/>
                  <a:pt x="9" y="263"/>
                  <a:pt x="9" y="263"/>
                </a:cubicBezTo>
                <a:cubicBezTo>
                  <a:pt x="4" y="263"/>
                  <a:pt x="0" y="259"/>
                  <a:pt x="0" y="254"/>
                </a:cubicBezTo>
                <a:cubicBezTo>
                  <a:pt x="0" y="248"/>
                  <a:pt x="4" y="244"/>
                  <a:pt x="9" y="244"/>
                </a:cubicBezTo>
                <a:cubicBezTo>
                  <a:pt x="285" y="244"/>
                  <a:pt x="285" y="244"/>
                  <a:pt x="285" y="244"/>
                </a:cubicBezTo>
                <a:cubicBezTo>
                  <a:pt x="290" y="244"/>
                  <a:pt x="295" y="248"/>
                  <a:pt x="295" y="254"/>
                </a:cubicBezTo>
                <a:cubicBezTo>
                  <a:pt x="295" y="259"/>
                  <a:pt x="290" y="263"/>
                  <a:pt x="285" y="263"/>
                </a:cubicBezTo>
                <a:close/>
                <a:moveTo>
                  <a:pt x="285" y="307"/>
                </a:moveTo>
                <a:cubicBezTo>
                  <a:pt x="9" y="307"/>
                  <a:pt x="9" y="307"/>
                  <a:pt x="9" y="307"/>
                </a:cubicBezTo>
                <a:cubicBezTo>
                  <a:pt x="4" y="307"/>
                  <a:pt x="0" y="302"/>
                  <a:pt x="0" y="297"/>
                </a:cubicBezTo>
                <a:cubicBezTo>
                  <a:pt x="0" y="292"/>
                  <a:pt x="4" y="287"/>
                  <a:pt x="9" y="287"/>
                </a:cubicBezTo>
                <a:cubicBezTo>
                  <a:pt x="285" y="287"/>
                  <a:pt x="285" y="287"/>
                  <a:pt x="285" y="287"/>
                </a:cubicBezTo>
                <a:cubicBezTo>
                  <a:pt x="290" y="287"/>
                  <a:pt x="295" y="292"/>
                  <a:pt x="295" y="297"/>
                </a:cubicBezTo>
                <a:cubicBezTo>
                  <a:pt x="295" y="302"/>
                  <a:pt x="290" y="307"/>
                  <a:pt x="285" y="307"/>
                </a:cubicBezTo>
                <a:close/>
                <a:moveTo>
                  <a:pt x="285" y="350"/>
                </a:moveTo>
                <a:cubicBezTo>
                  <a:pt x="9" y="350"/>
                  <a:pt x="9" y="350"/>
                  <a:pt x="9" y="350"/>
                </a:cubicBezTo>
                <a:cubicBezTo>
                  <a:pt x="4" y="350"/>
                  <a:pt x="0" y="345"/>
                  <a:pt x="0" y="340"/>
                </a:cubicBezTo>
                <a:cubicBezTo>
                  <a:pt x="0" y="335"/>
                  <a:pt x="4" y="331"/>
                  <a:pt x="9" y="331"/>
                </a:cubicBezTo>
                <a:cubicBezTo>
                  <a:pt x="285" y="331"/>
                  <a:pt x="285" y="331"/>
                  <a:pt x="285" y="331"/>
                </a:cubicBezTo>
                <a:cubicBezTo>
                  <a:pt x="290" y="331"/>
                  <a:pt x="295" y="335"/>
                  <a:pt x="295" y="340"/>
                </a:cubicBezTo>
                <a:cubicBezTo>
                  <a:pt x="295" y="345"/>
                  <a:pt x="290" y="350"/>
                  <a:pt x="285" y="350"/>
                </a:cubicBezTo>
                <a:close/>
                <a:moveTo>
                  <a:pt x="196" y="393"/>
                </a:moveTo>
                <a:cubicBezTo>
                  <a:pt x="9" y="393"/>
                  <a:pt x="9" y="393"/>
                  <a:pt x="9" y="393"/>
                </a:cubicBezTo>
                <a:cubicBezTo>
                  <a:pt x="4" y="393"/>
                  <a:pt x="0" y="389"/>
                  <a:pt x="0" y="383"/>
                </a:cubicBezTo>
                <a:cubicBezTo>
                  <a:pt x="0" y="378"/>
                  <a:pt x="4" y="374"/>
                  <a:pt x="9" y="374"/>
                </a:cubicBezTo>
                <a:cubicBezTo>
                  <a:pt x="196" y="374"/>
                  <a:pt x="196" y="374"/>
                  <a:pt x="196" y="374"/>
                </a:cubicBezTo>
                <a:cubicBezTo>
                  <a:pt x="201" y="374"/>
                  <a:pt x="205" y="378"/>
                  <a:pt x="205" y="383"/>
                </a:cubicBezTo>
                <a:cubicBezTo>
                  <a:pt x="205" y="389"/>
                  <a:pt x="201" y="393"/>
                  <a:pt x="196" y="393"/>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矩形 2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1626393" y="4332228"/>
            <a:ext cx="1723549" cy="400110"/>
          </a:xfrm>
          <a:prstGeom prst="rect">
            <a:avLst/>
          </a:prstGeom>
        </p:spPr>
        <p:txBody>
          <a:bodyPr wrap="none">
            <a:spAutoFit/>
          </a:bodyPr>
          <a:lstStyle/>
          <a:p>
            <a:pPr algn="ctr"/>
            <a:r>
              <a:rPr lang="zh-CN" altLang="en-US" sz="2000" dirty="0">
                <a:solidFill>
                  <a:srgbClr val="273355"/>
                </a:solidFill>
                <a:latin typeface="微软雅黑"/>
                <a:ea typeface="微软雅黑"/>
              </a:rPr>
              <a:t>研究成果展示</a:t>
            </a:r>
            <a:endParaRPr lang="zh-CN" altLang="en-US" sz="1600" dirty="0"/>
          </a:p>
        </p:txBody>
      </p:sp>
      <p:sp>
        <p:nvSpPr>
          <p:cNvPr id="74" name="PA_库_矩形 7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3285480" y="3778637"/>
            <a:ext cx="1953262" cy="92333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a:t>
            </a:r>
            <a:endParaRPr lang="zh-CN" altLang="en-US" sz="1100">
              <a:solidFill>
                <a:schemeClr val="bg1"/>
              </a:solidFill>
            </a:endParaRPr>
          </a:p>
        </p:txBody>
      </p:sp>
      <p:sp>
        <p:nvSpPr>
          <p:cNvPr id="75"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3759410" y="3440083"/>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bg1"/>
                </a:solidFill>
                <a:latin typeface="+mj-ea"/>
                <a:ea typeface="+mj-ea"/>
              </a:rPr>
              <a:t>成果展示</a:t>
            </a:r>
          </a:p>
        </p:txBody>
      </p:sp>
      <p:cxnSp>
        <p:nvCxnSpPr>
          <p:cNvPr id="76" name="PA_库_直接连接符 7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4187835" y="3783935"/>
            <a:ext cx="14855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1" name="PA_库_矩形 8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7"/>
            </p:custDataLst>
          </p:nvPr>
        </p:nvSpPr>
        <p:spPr>
          <a:xfrm>
            <a:off x="4662878" y="1888340"/>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82"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5136808" y="1549786"/>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83" name="PA_库_直接连接符 8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5565233" y="1893638"/>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84" name="PA_库_矩形 8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0"/>
            </p:custDataLst>
          </p:nvPr>
        </p:nvSpPr>
        <p:spPr>
          <a:xfrm>
            <a:off x="5278726" y="3792365"/>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85"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1"/>
            </p:custDataLst>
          </p:nvPr>
        </p:nvSpPr>
        <p:spPr bwMode="auto">
          <a:xfrm>
            <a:off x="5752656" y="3453811"/>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86" name="PA_库_直接连接符 8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2"/>
            </p:custDataLst>
          </p:nvPr>
        </p:nvCxnSpPr>
        <p:spPr>
          <a:xfrm>
            <a:off x="6181081" y="3797663"/>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33" name="PA_库_PicturePlaceholder 32">
            <a:extLst>
              <a:ext uri="{FF2B5EF4-FFF2-40B4-BE49-F238E27FC236}">
                <a16:creationId xmlns="" xmlns:a16="http://schemas.microsoft.com/office/drawing/2014/main" id="{2F99AD76-528B-46C2-B879-D61774719A5D}"/>
              </a:ext>
            </a:extLst>
          </p:cNvPr>
          <p:cNvPicPr>
            <a:picLocks noGrp="1" noChangeAspect="1"/>
          </p:cNvPicPr>
          <p:nvPr>
            <p:ph type="pic" sz="quarter" idx="4294967295"/>
            <p:custDataLst>
              <p:tags r:id="rId13"/>
            </p:custDataLst>
          </p:nvPr>
        </p:nvPicPr>
        <p:blipFill>
          <a:blip r:embed="rId18" cstate="screen">
            <a:extLst>
              <a:ext uri="{28A0092B-C50C-407E-A947-70E740481C1C}">
                <a14:useLocalDpi xmlns:a14="http://schemas.microsoft.com/office/drawing/2010/main" xmlns=""/>
              </a:ext>
            </a:extLst>
          </a:blip>
          <a:srcRect/>
          <a:stretch>
            <a:fillRect/>
          </a:stretch>
        </p:blipFill>
        <p:spPr>
          <a:xfrm>
            <a:off x="696673" y="1019176"/>
            <a:ext cx="1800225" cy="1800225"/>
          </a:xfrm>
          <a:prstGeom prst="rect">
            <a:avLst/>
          </a:prstGeom>
        </p:spPr>
      </p:pic>
      <p:pic>
        <p:nvPicPr>
          <p:cNvPr id="35" name="PA_库_PicturePlaceholder 34">
            <a:extLst>
              <a:ext uri="{FF2B5EF4-FFF2-40B4-BE49-F238E27FC236}">
                <a16:creationId xmlns="" xmlns:a16="http://schemas.microsoft.com/office/drawing/2014/main" id="{5105F0C8-F784-469E-B4B9-D9568560175B}"/>
              </a:ext>
            </a:extLst>
          </p:cNvPr>
          <p:cNvPicPr>
            <a:picLocks noGrp="1" noChangeAspect="1"/>
          </p:cNvPicPr>
          <p:nvPr>
            <p:ph type="pic" sz="quarter" idx="4294967295"/>
            <p:custDataLst>
              <p:tags r:id="rId14"/>
            </p:custDataLst>
          </p:nvPr>
        </p:nvPicPr>
        <p:blipFill>
          <a:blip r:embed="rId19" cstate="screen">
            <a:extLst>
              <a:ext uri="{28A0092B-C50C-407E-A947-70E740481C1C}">
                <a14:useLocalDpi xmlns:a14="http://schemas.microsoft.com/office/drawing/2010/main" xmlns=""/>
              </a:ext>
            </a:extLst>
          </a:blip>
          <a:srcRect/>
          <a:stretch>
            <a:fillRect/>
          </a:stretch>
        </p:blipFill>
        <p:spPr>
          <a:xfrm>
            <a:off x="6342311" y="1019176"/>
            <a:ext cx="1800225" cy="1800225"/>
          </a:xfrm>
          <a:prstGeom prst="rect">
            <a:avLst/>
          </a:prstGeom>
        </p:spPr>
      </p:pic>
      <p:pic>
        <p:nvPicPr>
          <p:cNvPr id="37" name="PA_库_PicturePlaceholder 36">
            <a:extLst>
              <a:ext uri="{FF2B5EF4-FFF2-40B4-BE49-F238E27FC236}">
                <a16:creationId xmlns="" xmlns:a16="http://schemas.microsoft.com/office/drawing/2014/main" id="{8FE1B665-0FB7-4C2D-97C3-2B495047AB85}"/>
              </a:ext>
            </a:extLst>
          </p:cNvPr>
          <p:cNvPicPr>
            <a:picLocks noGrp="1" noChangeAspect="1"/>
          </p:cNvPicPr>
          <p:nvPr>
            <p:ph type="pic" sz="quarter" idx="4294967295"/>
            <p:custDataLst>
              <p:tags r:id="rId15"/>
            </p:custDataLst>
          </p:nvPr>
        </p:nvPicPr>
        <p:blipFill>
          <a:blip r:embed="rId20" cstate="screen">
            <a:extLst>
              <a:ext uri="{28A0092B-C50C-407E-A947-70E740481C1C}">
                <a14:useLocalDpi xmlns:a14="http://schemas.microsoft.com/office/drawing/2010/main" xmlns=""/>
              </a:ext>
            </a:extLst>
          </a:blip>
          <a:srcRect/>
          <a:stretch>
            <a:fillRect/>
          </a:stretch>
        </p:blipFill>
        <p:spPr>
          <a:xfrm>
            <a:off x="7111553" y="2914651"/>
            <a:ext cx="1800225" cy="1800225"/>
          </a:xfrm>
          <a:prstGeom prst="rect">
            <a:avLst/>
          </a:prstGeom>
        </p:spPr>
      </p:pic>
    </p:spTree>
    <p:extLst>
      <p:ext uri="{BB962C8B-B14F-4D97-AF65-F5344CB8AC3E}">
        <p14:creationId xmlns:p14="http://schemas.microsoft.com/office/powerpoint/2010/main" xmlns="" val="324921860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nodePh="1">
                                  <p:stCondLst>
                                    <p:cond delay="250"/>
                                  </p:stCondLst>
                                  <p:endCondLst>
                                    <p:cond evt="begin" delay="0">
                                      <p:tn val="5"/>
                                    </p:cond>
                                  </p:endCondLst>
                                  <p:childTnLst>
                                    <p:set>
                                      <p:cBhvr>
                                        <p:cTn id="6" dur="1" fill="hold">
                                          <p:stCondLst>
                                            <p:cond delay="0"/>
                                          </p:stCondLst>
                                        </p:cTn>
                                        <p:tgtEl>
                                          <p:spTgt spid="7">
                                            <p:txEl>
                                              <p:charRg st="4294967295" end="4294967295"/>
                                            </p:txEl>
                                          </p:spTgt>
                                        </p:tgtEl>
                                        <p:attrNameLst>
                                          <p:attrName>style.visibility</p:attrName>
                                        </p:attrNameLst>
                                      </p:cBhvr>
                                      <p:to>
                                        <p:strVal val="visible"/>
                                      </p:to>
                                    </p:set>
                                    <p:anim calcmode="lin" valueType="num">
                                      <p:cBhvr additive="base">
                                        <p:cTn id="7" dur="1500" fill="hold"/>
                                        <p:tgtEl>
                                          <p:spTgt spid="7">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7">
                                            <p:txEl>
                                              <p:charRg st="4294967295" end="4294967295"/>
                                            </p:txEl>
                                          </p:spTgt>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nodePh="1">
                                  <p:stCondLst>
                                    <p:cond delay="250"/>
                                  </p:stCondLst>
                                  <p:endCondLst>
                                    <p:cond evt="begin" delay="0">
                                      <p:tn val="9"/>
                                    </p:cond>
                                  </p:endCondLst>
                                  <p:childTnLst>
                                    <p:set>
                                      <p:cBhvr>
                                        <p:cTn id="10"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11" dur="1500" fill="hold"/>
                                        <p:tgtEl>
                                          <p:spTgt spid="14">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2" dur="1500" fill="hold"/>
                                        <p:tgtEl>
                                          <p:spTgt spid="14">
                                            <p:txEl>
                                              <p:charRg st="4294967295" end="4294967295"/>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nodePh="1">
                                  <p:stCondLst>
                                    <p:cond delay="250"/>
                                  </p:stCondLst>
                                  <p:endCondLst>
                                    <p:cond evt="begin" delay="0">
                                      <p:tn val="13"/>
                                    </p:cond>
                                  </p:endCondLst>
                                  <p:childTnLst>
                                    <p:set>
                                      <p:cBhvr>
                                        <p:cTn id="14" dur="1" fill="hold">
                                          <p:stCondLst>
                                            <p:cond delay="0"/>
                                          </p:stCondLst>
                                        </p:cTn>
                                        <p:tgtEl>
                                          <p:spTgt spid="16">
                                            <p:txEl>
                                              <p:charRg st="4294967295" end="4294967295"/>
                                            </p:txEl>
                                          </p:spTgt>
                                        </p:tgtEl>
                                        <p:attrNameLst>
                                          <p:attrName>style.visibility</p:attrName>
                                        </p:attrNameLst>
                                      </p:cBhvr>
                                      <p:to>
                                        <p:strVal val="visible"/>
                                      </p:to>
                                    </p:set>
                                    <p:anim calcmode="lin" valueType="num">
                                      <p:cBhvr additive="base">
                                        <p:cTn id="15" dur="1500" fill="hold"/>
                                        <p:tgtEl>
                                          <p:spTgt spid="16">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6" dur="1500" fill="hold"/>
                                        <p:tgtEl>
                                          <p:spTgt spid="16">
                                            <p:txEl>
                                              <p:charRg st="4294967295" end="4294967295"/>
                                            </p:txEl>
                                          </p:spTgt>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74"/>
                                        </p:tgtEl>
                                        <p:attrNameLst>
                                          <p:attrName>style.visibility</p:attrName>
                                        </p:attrNameLst>
                                      </p:cBhvr>
                                      <p:to>
                                        <p:strVal val="visible"/>
                                      </p:to>
                                    </p:set>
                                    <p:anim calcmode="lin" valueType="num">
                                      <p:cBhvr additive="base">
                                        <p:cTn id="19" dur="1500" fill="hold"/>
                                        <p:tgtEl>
                                          <p:spTgt spid="74"/>
                                        </p:tgtEl>
                                        <p:attrNameLst>
                                          <p:attrName>ppt_x</p:attrName>
                                        </p:attrNameLst>
                                      </p:cBhvr>
                                      <p:tavLst>
                                        <p:tav tm="0">
                                          <p:val>
                                            <p:strVal val="#ppt_x"/>
                                          </p:val>
                                        </p:tav>
                                        <p:tav tm="100000">
                                          <p:val>
                                            <p:strVal val="#ppt_x"/>
                                          </p:val>
                                        </p:tav>
                                      </p:tavLst>
                                    </p:anim>
                                    <p:anim calcmode="lin" valueType="num">
                                      <p:cBhvr additive="base">
                                        <p:cTn id="20" dur="1500" fill="hold"/>
                                        <p:tgtEl>
                                          <p:spTgt spid="74"/>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250"/>
                                  </p:stCondLst>
                                  <p:childTnLst>
                                    <p:set>
                                      <p:cBhvr>
                                        <p:cTn id="22" dur="1" fill="hold">
                                          <p:stCondLst>
                                            <p:cond delay="0"/>
                                          </p:stCondLst>
                                        </p:cTn>
                                        <p:tgtEl>
                                          <p:spTgt spid="75"/>
                                        </p:tgtEl>
                                        <p:attrNameLst>
                                          <p:attrName>style.visibility</p:attrName>
                                        </p:attrNameLst>
                                      </p:cBhvr>
                                      <p:to>
                                        <p:strVal val="visible"/>
                                      </p:to>
                                    </p:set>
                                    <p:anim calcmode="lin" valueType="num">
                                      <p:cBhvr additive="base">
                                        <p:cTn id="23" dur="1500" fill="hold"/>
                                        <p:tgtEl>
                                          <p:spTgt spid="75"/>
                                        </p:tgtEl>
                                        <p:attrNameLst>
                                          <p:attrName>ppt_x</p:attrName>
                                        </p:attrNameLst>
                                      </p:cBhvr>
                                      <p:tavLst>
                                        <p:tav tm="0">
                                          <p:val>
                                            <p:strVal val="#ppt_x"/>
                                          </p:val>
                                        </p:tav>
                                        <p:tav tm="100000">
                                          <p:val>
                                            <p:strVal val="#ppt_x"/>
                                          </p:val>
                                        </p:tav>
                                      </p:tavLst>
                                    </p:anim>
                                    <p:anim calcmode="lin" valueType="num">
                                      <p:cBhvr additive="base">
                                        <p:cTn id="24" dur="1500" fill="hold"/>
                                        <p:tgtEl>
                                          <p:spTgt spid="75"/>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250"/>
                                  </p:stCondLst>
                                  <p:childTnLst>
                                    <p:set>
                                      <p:cBhvr>
                                        <p:cTn id="26" dur="1" fill="hold">
                                          <p:stCondLst>
                                            <p:cond delay="0"/>
                                          </p:stCondLst>
                                        </p:cTn>
                                        <p:tgtEl>
                                          <p:spTgt spid="76"/>
                                        </p:tgtEl>
                                        <p:attrNameLst>
                                          <p:attrName>style.visibility</p:attrName>
                                        </p:attrNameLst>
                                      </p:cBhvr>
                                      <p:to>
                                        <p:strVal val="visible"/>
                                      </p:to>
                                    </p:set>
                                    <p:anim calcmode="lin" valueType="num">
                                      <p:cBhvr additive="base">
                                        <p:cTn id="27" dur="1500" fill="hold"/>
                                        <p:tgtEl>
                                          <p:spTgt spid="76"/>
                                        </p:tgtEl>
                                        <p:attrNameLst>
                                          <p:attrName>ppt_x</p:attrName>
                                        </p:attrNameLst>
                                      </p:cBhvr>
                                      <p:tavLst>
                                        <p:tav tm="0">
                                          <p:val>
                                            <p:strVal val="#ppt_x"/>
                                          </p:val>
                                        </p:tav>
                                        <p:tav tm="100000">
                                          <p:val>
                                            <p:strVal val="#ppt_x"/>
                                          </p:val>
                                        </p:tav>
                                      </p:tavLst>
                                    </p:anim>
                                    <p:anim calcmode="lin" valueType="num">
                                      <p:cBhvr additive="base">
                                        <p:cTn id="28" dur="1500" fill="hold"/>
                                        <p:tgtEl>
                                          <p:spTgt spid="76"/>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250"/>
                                  </p:stCondLst>
                                  <p:childTnLst>
                                    <p:set>
                                      <p:cBhvr>
                                        <p:cTn id="30" dur="1" fill="hold">
                                          <p:stCondLst>
                                            <p:cond delay="0"/>
                                          </p:stCondLst>
                                        </p:cTn>
                                        <p:tgtEl>
                                          <p:spTgt spid="81"/>
                                        </p:tgtEl>
                                        <p:attrNameLst>
                                          <p:attrName>style.visibility</p:attrName>
                                        </p:attrNameLst>
                                      </p:cBhvr>
                                      <p:to>
                                        <p:strVal val="visible"/>
                                      </p:to>
                                    </p:set>
                                    <p:anim calcmode="lin" valueType="num">
                                      <p:cBhvr additive="base">
                                        <p:cTn id="31" dur="1500" fill="hold"/>
                                        <p:tgtEl>
                                          <p:spTgt spid="81"/>
                                        </p:tgtEl>
                                        <p:attrNameLst>
                                          <p:attrName>ppt_x</p:attrName>
                                        </p:attrNameLst>
                                      </p:cBhvr>
                                      <p:tavLst>
                                        <p:tav tm="0">
                                          <p:val>
                                            <p:strVal val="#ppt_x"/>
                                          </p:val>
                                        </p:tav>
                                        <p:tav tm="100000">
                                          <p:val>
                                            <p:strVal val="#ppt_x"/>
                                          </p:val>
                                        </p:tav>
                                      </p:tavLst>
                                    </p:anim>
                                    <p:anim calcmode="lin" valueType="num">
                                      <p:cBhvr additive="base">
                                        <p:cTn id="32" dur="1500" fill="hold"/>
                                        <p:tgtEl>
                                          <p:spTgt spid="81"/>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250"/>
                                  </p:stCondLst>
                                  <p:childTnLst>
                                    <p:set>
                                      <p:cBhvr>
                                        <p:cTn id="34" dur="1" fill="hold">
                                          <p:stCondLst>
                                            <p:cond delay="0"/>
                                          </p:stCondLst>
                                        </p:cTn>
                                        <p:tgtEl>
                                          <p:spTgt spid="82"/>
                                        </p:tgtEl>
                                        <p:attrNameLst>
                                          <p:attrName>style.visibility</p:attrName>
                                        </p:attrNameLst>
                                      </p:cBhvr>
                                      <p:to>
                                        <p:strVal val="visible"/>
                                      </p:to>
                                    </p:set>
                                    <p:anim calcmode="lin" valueType="num">
                                      <p:cBhvr additive="base">
                                        <p:cTn id="35" dur="1500" fill="hold"/>
                                        <p:tgtEl>
                                          <p:spTgt spid="82"/>
                                        </p:tgtEl>
                                        <p:attrNameLst>
                                          <p:attrName>ppt_x</p:attrName>
                                        </p:attrNameLst>
                                      </p:cBhvr>
                                      <p:tavLst>
                                        <p:tav tm="0">
                                          <p:val>
                                            <p:strVal val="#ppt_x"/>
                                          </p:val>
                                        </p:tav>
                                        <p:tav tm="100000">
                                          <p:val>
                                            <p:strVal val="#ppt_x"/>
                                          </p:val>
                                        </p:tav>
                                      </p:tavLst>
                                    </p:anim>
                                    <p:anim calcmode="lin" valueType="num">
                                      <p:cBhvr additive="base">
                                        <p:cTn id="36" dur="1500" fill="hold"/>
                                        <p:tgtEl>
                                          <p:spTgt spid="82"/>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50"/>
                                  </p:stCondLst>
                                  <p:childTnLst>
                                    <p:set>
                                      <p:cBhvr>
                                        <p:cTn id="38" dur="1" fill="hold">
                                          <p:stCondLst>
                                            <p:cond delay="0"/>
                                          </p:stCondLst>
                                        </p:cTn>
                                        <p:tgtEl>
                                          <p:spTgt spid="83"/>
                                        </p:tgtEl>
                                        <p:attrNameLst>
                                          <p:attrName>style.visibility</p:attrName>
                                        </p:attrNameLst>
                                      </p:cBhvr>
                                      <p:to>
                                        <p:strVal val="visible"/>
                                      </p:to>
                                    </p:set>
                                    <p:anim calcmode="lin" valueType="num">
                                      <p:cBhvr additive="base">
                                        <p:cTn id="39" dur="1500" fill="hold"/>
                                        <p:tgtEl>
                                          <p:spTgt spid="83"/>
                                        </p:tgtEl>
                                        <p:attrNameLst>
                                          <p:attrName>ppt_x</p:attrName>
                                        </p:attrNameLst>
                                      </p:cBhvr>
                                      <p:tavLst>
                                        <p:tav tm="0">
                                          <p:val>
                                            <p:strVal val="#ppt_x"/>
                                          </p:val>
                                        </p:tav>
                                        <p:tav tm="100000">
                                          <p:val>
                                            <p:strVal val="#ppt_x"/>
                                          </p:val>
                                        </p:tav>
                                      </p:tavLst>
                                    </p:anim>
                                    <p:anim calcmode="lin" valueType="num">
                                      <p:cBhvr additive="base">
                                        <p:cTn id="40" dur="1500" fill="hold"/>
                                        <p:tgtEl>
                                          <p:spTgt spid="83"/>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p:stCondLst>
                                    <p:cond delay="250"/>
                                  </p:stCondLst>
                                  <p:childTnLst>
                                    <p:set>
                                      <p:cBhvr>
                                        <p:cTn id="42" dur="1" fill="hold">
                                          <p:stCondLst>
                                            <p:cond delay="0"/>
                                          </p:stCondLst>
                                        </p:cTn>
                                        <p:tgtEl>
                                          <p:spTgt spid="84"/>
                                        </p:tgtEl>
                                        <p:attrNameLst>
                                          <p:attrName>style.visibility</p:attrName>
                                        </p:attrNameLst>
                                      </p:cBhvr>
                                      <p:to>
                                        <p:strVal val="visible"/>
                                      </p:to>
                                    </p:set>
                                    <p:anim calcmode="lin" valueType="num">
                                      <p:cBhvr additive="base">
                                        <p:cTn id="43" dur="1500" fill="hold"/>
                                        <p:tgtEl>
                                          <p:spTgt spid="84"/>
                                        </p:tgtEl>
                                        <p:attrNameLst>
                                          <p:attrName>ppt_x</p:attrName>
                                        </p:attrNameLst>
                                      </p:cBhvr>
                                      <p:tavLst>
                                        <p:tav tm="0">
                                          <p:val>
                                            <p:strVal val="#ppt_x"/>
                                          </p:val>
                                        </p:tav>
                                        <p:tav tm="100000">
                                          <p:val>
                                            <p:strVal val="#ppt_x"/>
                                          </p:val>
                                        </p:tav>
                                      </p:tavLst>
                                    </p:anim>
                                    <p:anim calcmode="lin" valueType="num">
                                      <p:cBhvr additive="base">
                                        <p:cTn id="44" dur="1500" fill="hold"/>
                                        <p:tgtEl>
                                          <p:spTgt spid="84"/>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p:stCondLst>
                                    <p:cond delay="250"/>
                                  </p:stCondLst>
                                  <p:childTnLst>
                                    <p:set>
                                      <p:cBhvr>
                                        <p:cTn id="46" dur="1" fill="hold">
                                          <p:stCondLst>
                                            <p:cond delay="0"/>
                                          </p:stCondLst>
                                        </p:cTn>
                                        <p:tgtEl>
                                          <p:spTgt spid="85"/>
                                        </p:tgtEl>
                                        <p:attrNameLst>
                                          <p:attrName>style.visibility</p:attrName>
                                        </p:attrNameLst>
                                      </p:cBhvr>
                                      <p:to>
                                        <p:strVal val="visible"/>
                                      </p:to>
                                    </p:set>
                                    <p:anim calcmode="lin" valueType="num">
                                      <p:cBhvr additive="base">
                                        <p:cTn id="47" dur="1500" fill="hold"/>
                                        <p:tgtEl>
                                          <p:spTgt spid="85"/>
                                        </p:tgtEl>
                                        <p:attrNameLst>
                                          <p:attrName>ppt_x</p:attrName>
                                        </p:attrNameLst>
                                      </p:cBhvr>
                                      <p:tavLst>
                                        <p:tav tm="0">
                                          <p:val>
                                            <p:strVal val="#ppt_x"/>
                                          </p:val>
                                        </p:tav>
                                        <p:tav tm="100000">
                                          <p:val>
                                            <p:strVal val="#ppt_x"/>
                                          </p:val>
                                        </p:tav>
                                      </p:tavLst>
                                    </p:anim>
                                    <p:anim calcmode="lin" valueType="num">
                                      <p:cBhvr additive="base">
                                        <p:cTn id="48" dur="1500" fill="hold"/>
                                        <p:tgtEl>
                                          <p:spTgt spid="85"/>
                                        </p:tgtEl>
                                        <p:attrNameLst>
                                          <p:attrName>ppt_y</p:attrName>
                                        </p:attrNameLst>
                                      </p:cBhvr>
                                      <p:tavLst>
                                        <p:tav tm="0">
                                          <p:val>
                                            <p:strVal val="1+#ppt_h/2"/>
                                          </p:val>
                                        </p:tav>
                                        <p:tav tm="100000">
                                          <p:val>
                                            <p:strVal val="#ppt_y"/>
                                          </p:val>
                                        </p:tav>
                                      </p:tavLst>
                                    </p:anim>
                                  </p:childTnLst>
                                </p:cTn>
                              </p:par>
                              <p:par>
                                <p:cTn id="49" presetID="2" presetClass="entr" presetSubtype="4" decel="100000" fill="hold" nodeType="withEffect">
                                  <p:stCondLst>
                                    <p:cond delay="250"/>
                                  </p:stCondLst>
                                  <p:childTnLst>
                                    <p:set>
                                      <p:cBhvr>
                                        <p:cTn id="50" dur="1" fill="hold">
                                          <p:stCondLst>
                                            <p:cond delay="0"/>
                                          </p:stCondLst>
                                        </p:cTn>
                                        <p:tgtEl>
                                          <p:spTgt spid="86"/>
                                        </p:tgtEl>
                                        <p:attrNameLst>
                                          <p:attrName>style.visibility</p:attrName>
                                        </p:attrNameLst>
                                      </p:cBhvr>
                                      <p:to>
                                        <p:strVal val="visible"/>
                                      </p:to>
                                    </p:set>
                                    <p:anim calcmode="lin" valueType="num">
                                      <p:cBhvr additive="base">
                                        <p:cTn id="51" dur="1500" fill="hold"/>
                                        <p:tgtEl>
                                          <p:spTgt spid="86"/>
                                        </p:tgtEl>
                                        <p:attrNameLst>
                                          <p:attrName>ppt_x</p:attrName>
                                        </p:attrNameLst>
                                      </p:cBhvr>
                                      <p:tavLst>
                                        <p:tav tm="0">
                                          <p:val>
                                            <p:strVal val="#ppt_x"/>
                                          </p:val>
                                        </p:tav>
                                        <p:tav tm="100000">
                                          <p:val>
                                            <p:strVal val="#ppt_x"/>
                                          </p:val>
                                        </p:tav>
                                      </p:tavLst>
                                    </p:anim>
                                    <p:anim calcmode="lin" valueType="num">
                                      <p:cBhvr additive="base">
                                        <p:cTn id="52" dur="1500" fill="hold"/>
                                        <p:tgtEl>
                                          <p:spTgt spid="86"/>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25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1500" fill="hold"/>
                                        <p:tgtEl>
                                          <p:spTgt spid="33"/>
                                        </p:tgtEl>
                                        <p:attrNameLst>
                                          <p:attrName>ppt_x</p:attrName>
                                        </p:attrNameLst>
                                      </p:cBhvr>
                                      <p:tavLst>
                                        <p:tav tm="0">
                                          <p:val>
                                            <p:strVal val="#ppt_x"/>
                                          </p:val>
                                        </p:tav>
                                        <p:tav tm="100000">
                                          <p:val>
                                            <p:strVal val="#ppt_x"/>
                                          </p:val>
                                        </p:tav>
                                      </p:tavLst>
                                    </p:anim>
                                    <p:anim calcmode="lin" valueType="num">
                                      <p:cBhvr additive="base">
                                        <p:cTn id="56" dur="1500" fill="hold"/>
                                        <p:tgtEl>
                                          <p:spTgt spid="33"/>
                                        </p:tgtEl>
                                        <p:attrNameLst>
                                          <p:attrName>ppt_y</p:attrName>
                                        </p:attrNameLst>
                                      </p:cBhvr>
                                      <p:tavLst>
                                        <p:tav tm="0">
                                          <p:val>
                                            <p:strVal val="1+#ppt_h/2"/>
                                          </p:val>
                                        </p:tav>
                                        <p:tav tm="100000">
                                          <p:val>
                                            <p:strVal val="#ppt_y"/>
                                          </p:val>
                                        </p:tav>
                                      </p:tavLst>
                                    </p:anim>
                                  </p:childTnLst>
                                </p:cTn>
                              </p:par>
                              <p:par>
                                <p:cTn id="57" presetID="2" presetClass="entr" presetSubtype="4" decel="100000" fill="hold" nodeType="withEffect">
                                  <p:stCondLst>
                                    <p:cond delay="25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1500" fill="hold"/>
                                        <p:tgtEl>
                                          <p:spTgt spid="35"/>
                                        </p:tgtEl>
                                        <p:attrNameLst>
                                          <p:attrName>ppt_x</p:attrName>
                                        </p:attrNameLst>
                                      </p:cBhvr>
                                      <p:tavLst>
                                        <p:tav tm="0">
                                          <p:val>
                                            <p:strVal val="#ppt_x"/>
                                          </p:val>
                                        </p:tav>
                                        <p:tav tm="100000">
                                          <p:val>
                                            <p:strVal val="#ppt_x"/>
                                          </p:val>
                                        </p:tav>
                                      </p:tavLst>
                                    </p:anim>
                                    <p:anim calcmode="lin" valueType="num">
                                      <p:cBhvr additive="base">
                                        <p:cTn id="60" dur="1500" fill="hold"/>
                                        <p:tgtEl>
                                          <p:spTgt spid="35"/>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25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1500" fill="hold"/>
                                        <p:tgtEl>
                                          <p:spTgt spid="37"/>
                                        </p:tgtEl>
                                        <p:attrNameLst>
                                          <p:attrName>ppt_x</p:attrName>
                                        </p:attrNameLst>
                                      </p:cBhvr>
                                      <p:tavLst>
                                        <p:tav tm="0">
                                          <p:val>
                                            <p:strVal val="#ppt_x"/>
                                          </p:val>
                                        </p:tav>
                                        <p:tav tm="100000">
                                          <p:val>
                                            <p:strVal val="#ppt_x"/>
                                          </p:val>
                                        </p:tav>
                                      </p:tavLst>
                                    </p:anim>
                                    <p:anim calcmode="lin" valueType="num">
                                      <p:cBhvr additive="base">
                                        <p:cTn id="64" dur="1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P spid="14" grpId="0" autoUpdateAnimBg="0"/>
      <p:bldP spid="16" grpId="0" autoUpdateAnimBg="0"/>
      <p:bldP spid="74" grpId="0" autoUpdateAnimBg="0"/>
      <p:bldP spid="75" grpId="0" autoUpdateAnimBg="0"/>
      <p:bldP spid="81" grpId="0" autoUpdateAnimBg="0"/>
      <p:bldP spid="82" grpId="0" autoUpdateAnimBg="0"/>
      <p:bldP spid="84" grpId="0" autoUpdateAnimBg="0"/>
      <p:bldP spid="8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06438"/>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713227"/>
            <a:ext cx="1491114"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98850"/>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77623"/>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461214"/>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01098"/>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83650"/>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PA_库_矩形 5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
            </p:custDataLst>
          </p:nvPr>
        </p:nvSpPr>
        <p:spPr>
          <a:xfrm>
            <a:off x="2684554" y="1951227"/>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60"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3158484" y="1612673"/>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61" name="PA_库_直接连接符 6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3586909" y="195652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PA_库_矩形 6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807923" y="3783072"/>
            <a:ext cx="1953262" cy="92333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a:t>
            </a:r>
            <a:endParaRPr lang="zh-CN" altLang="en-US" sz="1100">
              <a:solidFill>
                <a:schemeClr val="bg1"/>
              </a:solidFill>
            </a:endParaRPr>
          </a:p>
        </p:txBody>
      </p:sp>
      <p:sp>
        <p:nvSpPr>
          <p:cNvPr id="63"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1281853" y="3444518"/>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bg1"/>
                </a:solidFill>
                <a:latin typeface="+mj-ea"/>
                <a:ea typeface="+mj-ea"/>
              </a:rPr>
              <a:t>成果展示</a:t>
            </a:r>
          </a:p>
        </p:txBody>
      </p:sp>
      <p:cxnSp>
        <p:nvCxnSpPr>
          <p:cNvPr id="64" name="PA_库_直接连接符 6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1710278" y="3788370"/>
            <a:ext cx="14855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7086600" y="4810125"/>
            <a:ext cx="2057400" cy="274638"/>
          </a:xfrm>
          <a:prstGeom prst="rect">
            <a:avLst/>
          </a:prstGeom>
        </p:spPr>
        <p:txBody>
          <a:bodyPr/>
          <a:lstStyle/>
          <a:p>
            <a:fld id="{7C8C0B6A-A0DA-4824-8E85-40739B53C733}" type="slidenum">
              <a:rPr lang="zh-CN" altLang="en-US" smtClean="0"/>
              <a:pPr/>
              <a:t>20</a:t>
            </a:fld>
            <a:endParaRPr lang="zh-CN" altLang="en-US"/>
          </a:p>
        </p:txBody>
      </p:sp>
      <p:pic>
        <p:nvPicPr>
          <p:cNvPr id="14" name="图片占位符 13">
            <a:extLst>
              <a:ext uri="{FF2B5EF4-FFF2-40B4-BE49-F238E27FC236}">
                <a16:creationId xmlns="" xmlns:a16="http://schemas.microsoft.com/office/drawing/2014/main" id="{4CCC59BB-AB36-4BBA-BACA-7D5F4AF2F100}"/>
              </a:ext>
            </a:extLst>
          </p:cNvPr>
          <p:cNvPicPr>
            <a:picLocks noGrp="1" noChangeAspect="1"/>
          </p:cNvPicPr>
          <p:nvPr>
            <p:ph type="pic" sz="quarter" idx="4294967295"/>
          </p:nvPr>
        </p:nvPicPr>
        <p:blipFill>
          <a:blip r:embed="rId11" cstate="screen">
            <a:extLst>
              <a:ext uri="{28A0092B-C50C-407E-A947-70E740481C1C}">
                <a14:useLocalDpi xmlns:a14="http://schemas.microsoft.com/office/drawing/2010/main" xmlns=""/>
              </a:ext>
            </a:extLst>
          </a:blip>
          <a:srcRect/>
          <a:stretch>
            <a:fillRect/>
          </a:stretch>
        </p:blipFill>
        <p:spPr>
          <a:xfrm>
            <a:off x="5027394" y="1222376"/>
            <a:ext cx="3695700" cy="3694113"/>
          </a:xfrm>
          <a:prstGeom prst="rect">
            <a:avLst/>
          </a:prstGeom>
        </p:spPr>
      </p:pic>
      <p:pic>
        <p:nvPicPr>
          <p:cNvPr id="12" name="PA_库_PicturePlaceholder 11">
            <a:extLst>
              <a:ext uri="{FF2B5EF4-FFF2-40B4-BE49-F238E27FC236}">
                <a16:creationId xmlns="" xmlns:a16="http://schemas.microsoft.com/office/drawing/2014/main" id="{48CAEDA1-57D2-42DE-BF86-C54D857C958E}"/>
              </a:ext>
            </a:extLst>
          </p:cNvPr>
          <p:cNvPicPr>
            <a:picLocks noGrp="1" noChangeAspect="1"/>
          </p:cNvPicPr>
          <p:nvPr>
            <p:ph type="pic" sz="quarter" idx="4294967295"/>
            <p:custDataLst>
              <p:tags r:id="rId7"/>
            </p:custDataLst>
          </p:nvPr>
        </p:nvPicPr>
        <p:blipFill>
          <a:blip r:embed="rId12" cstate="screen">
            <a:extLst>
              <a:ext uri="{28A0092B-C50C-407E-A947-70E740481C1C}">
                <a14:useLocalDpi xmlns:a14="http://schemas.microsoft.com/office/drawing/2010/main" xmlns=""/>
              </a:ext>
            </a:extLst>
          </a:blip>
          <a:srcRect/>
          <a:stretch>
            <a:fillRect/>
          </a:stretch>
        </p:blipFill>
        <p:spPr>
          <a:xfrm>
            <a:off x="1" y="3116264"/>
            <a:ext cx="1800225" cy="1800225"/>
          </a:xfrm>
          <a:prstGeom prst="rect">
            <a:avLst/>
          </a:prstGeom>
        </p:spPr>
      </p:pic>
      <p:pic>
        <p:nvPicPr>
          <p:cNvPr id="10" name="PA_库_PicturePlaceholder 9">
            <a:extLst>
              <a:ext uri="{FF2B5EF4-FFF2-40B4-BE49-F238E27FC236}">
                <a16:creationId xmlns="" xmlns:a16="http://schemas.microsoft.com/office/drawing/2014/main" id="{6D6823FE-C964-4182-A761-616473729CD9}"/>
              </a:ext>
            </a:extLst>
          </p:cNvPr>
          <p:cNvPicPr>
            <a:picLocks noGrp="1" noChangeAspect="1"/>
          </p:cNvPicPr>
          <p:nvPr>
            <p:ph type="pic" sz="quarter" idx="4294967295"/>
            <p:custDataLst>
              <p:tags r:id="rId8"/>
            </p:custDataLst>
          </p:nvPr>
        </p:nvPicPr>
        <p:blipFill>
          <a:blip r:embed="rId13" cstate="screen">
            <a:extLst>
              <a:ext uri="{28A0092B-C50C-407E-A947-70E740481C1C}">
                <a14:useLocalDpi xmlns:a14="http://schemas.microsoft.com/office/drawing/2010/main" xmlns=""/>
              </a:ext>
            </a:extLst>
          </a:blip>
          <a:srcRect/>
          <a:stretch>
            <a:fillRect/>
          </a:stretch>
        </p:blipFill>
        <p:spPr>
          <a:xfrm>
            <a:off x="362850" y="1222376"/>
            <a:ext cx="1800225" cy="1800225"/>
          </a:xfrm>
          <a:prstGeom prst="rect">
            <a:avLst/>
          </a:prstGeom>
        </p:spPr>
      </p:pic>
    </p:spTree>
    <p:extLst>
      <p:ext uri="{BB962C8B-B14F-4D97-AF65-F5344CB8AC3E}">
        <p14:creationId xmlns:p14="http://schemas.microsoft.com/office/powerpoint/2010/main" xmlns="" val="43881821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nodeType="withEffect">
                                  <p:stCondLst>
                                    <p:cond delay="1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62"/>
                                        </p:tgtEl>
                                        <p:attrNameLst>
                                          <p:attrName>style.visibility</p:attrName>
                                        </p:attrNameLst>
                                      </p:cBhvr>
                                      <p:to>
                                        <p:strVal val="visible"/>
                                      </p:to>
                                    </p:set>
                                    <p:animEffect transition="in" filter="fade">
                                      <p:cBhvr>
                                        <p:cTn id="16" dur="500"/>
                                        <p:tgtEl>
                                          <p:spTgt spid="62"/>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63"/>
                                        </p:tgtEl>
                                        <p:attrNameLst>
                                          <p:attrName>style.visibility</p:attrName>
                                        </p:attrNameLst>
                                      </p:cBhvr>
                                      <p:to>
                                        <p:strVal val="visible"/>
                                      </p:to>
                                    </p:set>
                                    <p:animEffect transition="in" filter="fade">
                                      <p:cBhvr>
                                        <p:cTn id="19" dur="500"/>
                                        <p:tgtEl>
                                          <p:spTgt spid="63"/>
                                        </p:tgtEl>
                                      </p:cBhvr>
                                    </p:animEffect>
                                  </p:childTnLst>
                                </p:cTn>
                              </p:par>
                              <p:par>
                                <p:cTn id="20" presetID="10" presetClass="entr" presetSubtype="0" fill="hold" nodeType="withEffect">
                                  <p:stCondLst>
                                    <p:cond delay="1500"/>
                                  </p:stCondLst>
                                  <p:childTnLst>
                                    <p:set>
                                      <p:cBhvr>
                                        <p:cTn id="21" dur="1" fill="hold">
                                          <p:stCondLst>
                                            <p:cond delay="0"/>
                                          </p:stCondLst>
                                        </p:cTn>
                                        <p:tgtEl>
                                          <p:spTgt spid="64"/>
                                        </p:tgtEl>
                                        <p:attrNameLst>
                                          <p:attrName>style.visibility</p:attrName>
                                        </p:attrNameLst>
                                      </p:cBhvr>
                                      <p:to>
                                        <p:strVal val="visible"/>
                                      </p:to>
                                    </p:set>
                                    <p:animEffect transition="in" filter="fade">
                                      <p:cBhvr>
                                        <p:cTn id="22" dur="500"/>
                                        <p:tgtEl>
                                          <p:spTgt spid="64"/>
                                        </p:tgtEl>
                                      </p:cBhvr>
                                    </p:animEffect>
                                  </p:childTnLst>
                                </p:cTn>
                              </p:par>
                              <p:par>
                                <p:cTn id="23" presetID="10" presetClass="entr" presetSubtype="0" fill="hold" nodeType="withEffect">
                                  <p:stCondLst>
                                    <p:cond delay="15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nodeType="withEffect">
                                  <p:stCondLst>
                                    <p:cond delay="15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53" presetClass="entr" presetSubtype="16" fill="hold" grpId="1" nodeType="withEffect">
                                  <p:stCondLst>
                                    <p:cond delay="1500"/>
                                  </p:stCondLst>
                                  <p:childTnLst>
                                    <p:set>
                                      <p:cBhvr>
                                        <p:cTn id="30" dur="1" fill="hold">
                                          <p:stCondLst>
                                            <p:cond delay="0"/>
                                          </p:stCondLst>
                                        </p:cTn>
                                        <p:tgtEl>
                                          <p:spTgt spid="59"/>
                                        </p:tgtEl>
                                        <p:attrNameLst>
                                          <p:attrName>style.visibility</p:attrName>
                                        </p:attrNameLst>
                                      </p:cBhvr>
                                      <p:to>
                                        <p:strVal val="visible"/>
                                      </p:to>
                                    </p:set>
                                    <p:anim calcmode="lin" valueType="num">
                                      <p:cBhvr>
                                        <p:cTn id="31" dur="500" fill="hold"/>
                                        <p:tgtEl>
                                          <p:spTgt spid="59"/>
                                        </p:tgtEl>
                                        <p:attrNameLst>
                                          <p:attrName>ppt_w</p:attrName>
                                        </p:attrNameLst>
                                      </p:cBhvr>
                                      <p:tavLst>
                                        <p:tav tm="0">
                                          <p:val>
                                            <p:fltVal val="0"/>
                                          </p:val>
                                        </p:tav>
                                        <p:tav tm="100000">
                                          <p:val>
                                            <p:strVal val="#ppt_w"/>
                                          </p:val>
                                        </p:tav>
                                      </p:tavLst>
                                    </p:anim>
                                    <p:anim calcmode="lin" valueType="num">
                                      <p:cBhvr>
                                        <p:cTn id="32" dur="500" fill="hold"/>
                                        <p:tgtEl>
                                          <p:spTgt spid="59"/>
                                        </p:tgtEl>
                                        <p:attrNameLst>
                                          <p:attrName>ppt_h</p:attrName>
                                        </p:attrNameLst>
                                      </p:cBhvr>
                                      <p:tavLst>
                                        <p:tav tm="0">
                                          <p:val>
                                            <p:fltVal val="0"/>
                                          </p:val>
                                        </p:tav>
                                        <p:tav tm="100000">
                                          <p:val>
                                            <p:strVal val="#ppt_h"/>
                                          </p:val>
                                        </p:tav>
                                      </p:tavLst>
                                    </p:anim>
                                    <p:animEffect transition="in" filter="fade">
                                      <p:cBhvr>
                                        <p:cTn id="33" dur="500"/>
                                        <p:tgtEl>
                                          <p:spTgt spid="59"/>
                                        </p:tgtEl>
                                      </p:cBhvr>
                                    </p:animEffect>
                                  </p:childTnLst>
                                </p:cTn>
                              </p:par>
                              <p:par>
                                <p:cTn id="34" presetID="53" presetClass="entr" presetSubtype="16" fill="hold" grpId="1" nodeType="withEffect">
                                  <p:stCondLst>
                                    <p:cond delay="150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Effect transition="in" filter="fade">
                                      <p:cBhvr>
                                        <p:cTn id="38" dur="500"/>
                                        <p:tgtEl>
                                          <p:spTgt spid="60"/>
                                        </p:tgtEl>
                                      </p:cBhvr>
                                    </p:animEffect>
                                  </p:childTnLst>
                                </p:cTn>
                              </p:par>
                              <p:par>
                                <p:cTn id="39" presetID="53" presetClass="entr" presetSubtype="16" fill="hold" nodeType="withEffect">
                                  <p:stCondLst>
                                    <p:cond delay="1500"/>
                                  </p:stCondLst>
                                  <p:childTnLst>
                                    <p:set>
                                      <p:cBhvr>
                                        <p:cTn id="40" dur="1" fill="hold">
                                          <p:stCondLst>
                                            <p:cond delay="0"/>
                                          </p:stCondLst>
                                        </p:cTn>
                                        <p:tgtEl>
                                          <p:spTgt spid="61"/>
                                        </p:tgtEl>
                                        <p:attrNameLst>
                                          <p:attrName>style.visibility</p:attrName>
                                        </p:attrNameLst>
                                      </p:cBhvr>
                                      <p:to>
                                        <p:strVal val="visible"/>
                                      </p:to>
                                    </p:set>
                                    <p:anim calcmode="lin" valueType="num">
                                      <p:cBhvr>
                                        <p:cTn id="41" dur="500" fill="hold"/>
                                        <p:tgtEl>
                                          <p:spTgt spid="61"/>
                                        </p:tgtEl>
                                        <p:attrNameLst>
                                          <p:attrName>ppt_w</p:attrName>
                                        </p:attrNameLst>
                                      </p:cBhvr>
                                      <p:tavLst>
                                        <p:tav tm="0">
                                          <p:val>
                                            <p:fltVal val="0"/>
                                          </p:val>
                                        </p:tav>
                                        <p:tav tm="100000">
                                          <p:val>
                                            <p:strVal val="#ppt_w"/>
                                          </p:val>
                                        </p:tav>
                                      </p:tavLst>
                                    </p:anim>
                                    <p:anim calcmode="lin" valueType="num">
                                      <p:cBhvr>
                                        <p:cTn id="42" dur="500" fill="hold"/>
                                        <p:tgtEl>
                                          <p:spTgt spid="61"/>
                                        </p:tgtEl>
                                        <p:attrNameLst>
                                          <p:attrName>ppt_h</p:attrName>
                                        </p:attrNameLst>
                                      </p:cBhvr>
                                      <p:tavLst>
                                        <p:tav tm="0">
                                          <p:val>
                                            <p:fltVal val="0"/>
                                          </p:val>
                                        </p:tav>
                                        <p:tav tm="100000">
                                          <p:val>
                                            <p:strVal val="#ppt_h"/>
                                          </p:val>
                                        </p:tav>
                                      </p:tavLst>
                                    </p:anim>
                                    <p:animEffect transition="in" filter="fade">
                                      <p:cBhvr>
                                        <p:cTn id="43" dur="500"/>
                                        <p:tgtEl>
                                          <p:spTgt spid="61"/>
                                        </p:tgtEl>
                                      </p:cBhvr>
                                    </p:animEffect>
                                  </p:childTnLst>
                                </p:cTn>
                              </p:par>
                              <p:par>
                                <p:cTn id="44" presetID="53" presetClass="entr" presetSubtype="16" fill="hold" grpId="1" nodeType="withEffect">
                                  <p:stCondLst>
                                    <p:cond delay="1500"/>
                                  </p:stCondLst>
                                  <p:childTnLst>
                                    <p:set>
                                      <p:cBhvr>
                                        <p:cTn id="45" dur="1" fill="hold">
                                          <p:stCondLst>
                                            <p:cond delay="0"/>
                                          </p:stCondLst>
                                        </p:cTn>
                                        <p:tgtEl>
                                          <p:spTgt spid="62"/>
                                        </p:tgtEl>
                                        <p:attrNameLst>
                                          <p:attrName>style.visibility</p:attrName>
                                        </p:attrNameLst>
                                      </p:cBhvr>
                                      <p:to>
                                        <p:strVal val="visible"/>
                                      </p:to>
                                    </p:set>
                                    <p:anim calcmode="lin" valueType="num">
                                      <p:cBhvr>
                                        <p:cTn id="46" dur="500" fill="hold"/>
                                        <p:tgtEl>
                                          <p:spTgt spid="62"/>
                                        </p:tgtEl>
                                        <p:attrNameLst>
                                          <p:attrName>ppt_w</p:attrName>
                                        </p:attrNameLst>
                                      </p:cBhvr>
                                      <p:tavLst>
                                        <p:tav tm="0">
                                          <p:val>
                                            <p:fltVal val="0"/>
                                          </p:val>
                                        </p:tav>
                                        <p:tav tm="100000">
                                          <p:val>
                                            <p:strVal val="#ppt_w"/>
                                          </p:val>
                                        </p:tav>
                                      </p:tavLst>
                                    </p:anim>
                                    <p:anim calcmode="lin" valueType="num">
                                      <p:cBhvr>
                                        <p:cTn id="47" dur="500" fill="hold"/>
                                        <p:tgtEl>
                                          <p:spTgt spid="62"/>
                                        </p:tgtEl>
                                        <p:attrNameLst>
                                          <p:attrName>ppt_h</p:attrName>
                                        </p:attrNameLst>
                                      </p:cBhvr>
                                      <p:tavLst>
                                        <p:tav tm="0">
                                          <p:val>
                                            <p:fltVal val="0"/>
                                          </p:val>
                                        </p:tav>
                                        <p:tav tm="100000">
                                          <p:val>
                                            <p:strVal val="#ppt_h"/>
                                          </p:val>
                                        </p:tav>
                                      </p:tavLst>
                                    </p:anim>
                                    <p:animEffect transition="in" filter="fade">
                                      <p:cBhvr>
                                        <p:cTn id="48" dur="500"/>
                                        <p:tgtEl>
                                          <p:spTgt spid="62"/>
                                        </p:tgtEl>
                                      </p:cBhvr>
                                    </p:animEffect>
                                  </p:childTnLst>
                                </p:cTn>
                              </p:par>
                              <p:par>
                                <p:cTn id="49" presetID="53" presetClass="entr" presetSubtype="16" fill="hold" grpId="1" nodeType="withEffect">
                                  <p:stCondLst>
                                    <p:cond delay="1500"/>
                                  </p:stCondLst>
                                  <p:childTnLst>
                                    <p:set>
                                      <p:cBhvr>
                                        <p:cTn id="50" dur="1" fill="hold">
                                          <p:stCondLst>
                                            <p:cond delay="0"/>
                                          </p:stCondLst>
                                        </p:cTn>
                                        <p:tgtEl>
                                          <p:spTgt spid="63"/>
                                        </p:tgtEl>
                                        <p:attrNameLst>
                                          <p:attrName>style.visibility</p:attrName>
                                        </p:attrNameLst>
                                      </p:cBhvr>
                                      <p:to>
                                        <p:strVal val="visible"/>
                                      </p:to>
                                    </p:set>
                                    <p:anim calcmode="lin" valueType="num">
                                      <p:cBhvr>
                                        <p:cTn id="51" dur="500" fill="hold"/>
                                        <p:tgtEl>
                                          <p:spTgt spid="63"/>
                                        </p:tgtEl>
                                        <p:attrNameLst>
                                          <p:attrName>ppt_w</p:attrName>
                                        </p:attrNameLst>
                                      </p:cBhvr>
                                      <p:tavLst>
                                        <p:tav tm="0">
                                          <p:val>
                                            <p:fltVal val="0"/>
                                          </p:val>
                                        </p:tav>
                                        <p:tav tm="100000">
                                          <p:val>
                                            <p:strVal val="#ppt_w"/>
                                          </p:val>
                                        </p:tav>
                                      </p:tavLst>
                                    </p:anim>
                                    <p:anim calcmode="lin" valueType="num">
                                      <p:cBhvr>
                                        <p:cTn id="52" dur="500" fill="hold"/>
                                        <p:tgtEl>
                                          <p:spTgt spid="63"/>
                                        </p:tgtEl>
                                        <p:attrNameLst>
                                          <p:attrName>ppt_h</p:attrName>
                                        </p:attrNameLst>
                                      </p:cBhvr>
                                      <p:tavLst>
                                        <p:tav tm="0">
                                          <p:val>
                                            <p:fltVal val="0"/>
                                          </p:val>
                                        </p:tav>
                                        <p:tav tm="100000">
                                          <p:val>
                                            <p:strVal val="#ppt_h"/>
                                          </p:val>
                                        </p:tav>
                                      </p:tavLst>
                                    </p:anim>
                                    <p:animEffect transition="in" filter="fade">
                                      <p:cBhvr>
                                        <p:cTn id="53" dur="500"/>
                                        <p:tgtEl>
                                          <p:spTgt spid="63"/>
                                        </p:tgtEl>
                                      </p:cBhvr>
                                    </p:animEffect>
                                  </p:childTnLst>
                                </p:cTn>
                              </p:par>
                              <p:par>
                                <p:cTn id="54" presetID="53" presetClass="entr" presetSubtype="16" fill="hold" nodeType="withEffect">
                                  <p:stCondLst>
                                    <p:cond delay="1500"/>
                                  </p:stCondLst>
                                  <p:childTnLst>
                                    <p:set>
                                      <p:cBhvr>
                                        <p:cTn id="55" dur="1" fill="hold">
                                          <p:stCondLst>
                                            <p:cond delay="0"/>
                                          </p:stCondLst>
                                        </p:cTn>
                                        <p:tgtEl>
                                          <p:spTgt spid="64"/>
                                        </p:tgtEl>
                                        <p:attrNameLst>
                                          <p:attrName>style.visibility</p:attrName>
                                        </p:attrNameLst>
                                      </p:cBhvr>
                                      <p:to>
                                        <p:strVal val="visible"/>
                                      </p:to>
                                    </p:set>
                                    <p:anim calcmode="lin" valueType="num">
                                      <p:cBhvr>
                                        <p:cTn id="56" dur="500" fill="hold"/>
                                        <p:tgtEl>
                                          <p:spTgt spid="64"/>
                                        </p:tgtEl>
                                        <p:attrNameLst>
                                          <p:attrName>ppt_w</p:attrName>
                                        </p:attrNameLst>
                                      </p:cBhvr>
                                      <p:tavLst>
                                        <p:tav tm="0">
                                          <p:val>
                                            <p:fltVal val="0"/>
                                          </p:val>
                                        </p:tav>
                                        <p:tav tm="100000">
                                          <p:val>
                                            <p:strVal val="#ppt_w"/>
                                          </p:val>
                                        </p:tav>
                                      </p:tavLst>
                                    </p:anim>
                                    <p:anim calcmode="lin" valueType="num">
                                      <p:cBhvr>
                                        <p:cTn id="57" dur="500" fill="hold"/>
                                        <p:tgtEl>
                                          <p:spTgt spid="64"/>
                                        </p:tgtEl>
                                        <p:attrNameLst>
                                          <p:attrName>ppt_h</p:attrName>
                                        </p:attrNameLst>
                                      </p:cBhvr>
                                      <p:tavLst>
                                        <p:tav tm="0">
                                          <p:val>
                                            <p:fltVal val="0"/>
                                          </p:val>
                                        </p:tav>
                                        <p:tav tm="100000">
                                          <p:val>
                                            <p:strVal val="#ppt_h"/>
                                          </p:val>
                                        </p:tav>
                                      </p:tavLst>
                                    </p:anim>
                                    <p:animEffect transition="in" filter="fade">
                                      <p:cBhvr>
                                        <p:cTn id="58" dur="500"/>
                                        <p:tgtEl>
                                          <p:spTgt spid="64"/>
                                        </p:tgtEl>
                                      </p:cBhvr>
                                    </p:animEffect>
                                  </p:childTnLst>
                                </p:cTn>
                              </p:par>
                              <p:par>
                                <p:cTn id="59" presetID="53" presetClass="entr" presetSubtype="16" fill="hold" nodeType="withEffect">
                                  <p:stCondLst>
                                    <p:cond delay="150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animEffect transition="in" filter="fade">
                                      <p:cBhvr>
                                        <p:cTn id="63" dur="500"/>
                                        <p:tgtEl>
                                          <p:spTgt spid="12"/>
                                        </p:tgtEl>
                                      </p:cBhvr>
                                    </p:animEffect>
                                  </p:childTnLst>
                                </p:cTn>
                              </p:par>
                              <p:par>
                                <p:cTn id="64" presetID="53" presetClass="entr" presetSubtype="16" fill="hold" nodeType="withEffect">
                                  <p:stCondLst>
                                    <p:cond delay="1500"/>
                                  </p:stCondLst>
                                  <p:childTnLst>
                                    <p:set>
                                      <p:cBhvr>
                                        <p:cTn id="65" dur="1" fill="hold">
                                          <p:stCondLst>
                                            <p:cond delay="0"/>
                                          </p:stCondLst>
                                        </p:cTn>
                                        <p:tgtEl>
                                          <p:spTgt spid="10"/>
                                        </p:tgtEl>
                                        <p:attrNameLst>
                                          <p:attrName>style.visibility</p:attrName>
                                        </p:attrNameLst>
                                      </p:cBhvr>
                                      <p:to>
                                        <p:strVal val="visible"/>
                                      </p:to>
                                    </p:set>
                                    <p:anim calcmode="lin" valueType="num">
                                      <p:cBhvr>
                                        <p:cTn id="66" dur="500" fill="hold"/>
                                        <p:tgtEl>
                                          <p:spTgt spid="10"/>
                                        </p:tgtEl>
                                        <p:attrNameLst>
                                          <p:attrName>ppt_w</p:attrName>
                                        </p:attrNameLst>
                                      </p:cBhvr>
                                      <p:tavLst>
                                        <p:tav tm="0">
                                          <p:val>
                                            <p:fltVal val="0"/>
                                          </p:val>
                                        </p:tav>
                                        <p:tav tm="100000">
                                          <p:val>
                                            <p:strVal val="#ppt_w"/>
                                          </p:val>
                                        </p:tav>
                                      </p:tavLst>
                                    </p:anim>
                                    <p:anim calcmode="lin" valueType="num">
                                      <p:cBhvr>
                                        <p:cTn id="67" dur="500" fill="hold"/>
                                        <p:tgtEl>
                                          <p:spTgt spid="10"/>
                                        </p:tgtEl>
                                        <p:attrNameLst>
                                          <p:attrName>ppt_h</p:attrName>
                                        </p:attrNameLst>
                                      </p:cBhvr>
                                      <p:tavLst>
                                        <p:tav tm="0">
                                          <p:val>
                                            <p:fltVal val="0"/>
                                          </p:val>
                                        </p:tav>
                                        <p:tav tm="100000">
                                          <p:val>
                                            <p:strVal val="#ppt_h"/>
                                          </p:val>
                                        </p:tav>
                                      </p:tavLst>
                                    </p:anim>
                                    <p:animEffect transition="in" filter="fade">
                                      <p:cBhvr>
                                        <p:cTn id="68" dur="500"/>
                                        <p:tgtEl>
                                          <p:spTgt spid="10"/>
                                        </p:tgtEl>
                                      </p:cBhvr>
                                    </p:animEffect>
                                  </p:childTnLst>
                                </p:cTn>
                              </p:par>
                              <p:par>
                                <p:cTn id="69" presetID="6" presetClass="emph" presetSubtype="0" accel="30000" decel="26000" autoRev="1" fill="hold" grpId="2" nodeType="withEffect">
                                  <p:stCondLst>
                                    <p:cond delay="1900"/>
                                  </p:stCondLst>
                                  <p:childTnLst>
                                    <p:animScale>
                                      <p:cBhvr>
                                        <p:cTn id="70" dur="500" fill="hold"/>
                                        <p:tgtEl>
                                          <p:spTgt spid="59"/>
                                        </p:tgtEl>
                                      </p:cBhvr>
                                      <p:by x="110000" y="110000"/>
                                    </p:animScale>
                                  </p:childTnLst>
                                </p:cTn>
                              </p:par>
                              <p:par>
                                <p:cTn id="71" presetID="6" presetClass="emph" presetSubtype="0" accel="30000" decel="26000" autoRev="1" fill="hold" grpId="2" nodeType="withEffect">
                                  <p:stCondLst>
                                    <p:cond delay="1900"/>
                                  </p:stCondLst>
                                  <p:childTnLst>
                                    <p:animScale>
                                      <p:cBhvr>
                                        <p:cTn id="72" dur="500" fill="hold"/>
                                        <p:tgtEl>
                                          <p:spTgt spid="60"/>
                                        </p:tgtEl>
                                      </p:cBhvr>
                                      <p:by x="110000" y="110000"/>
                                    </p:animScale>
                                  </p:childTnLst>
                                </p:cTn>
                              </p:par>
                              <p:par>
                                <p:cTn id="73" presetID="6" presetClass="emph" presetSubtype="0" accel="30000" decel="26000" autoRev="1" fill="hold" nodeType="withEffect">
                                  <p:stCondLst>
                                    <p:cond delay="1900"/>
                                  </p:stCondLst>
                                  <p:childTnLst>
                                    <p:animScale>
                                      <p:cBhvr>
                                        <p:cTn id="74" dur="500" fill="hold"/>
                                        <p:tgtEl>
                                          <p:spTgt spid="61"/>
                                        </p:tgtEl>
                                      </p:cBhvr>
                                      <p:by x="110000" y="110000"/>
                                    </p:animScale>
                                  </p:childTnLst>
                                </p:cTn>
                              </p:par>
                              <p:par>
                                <p:cTn id="75" presetID="6" presetClass="emph" presetSubtype="0" accel="30000" decel="26000" autoRev="1" fill="hold" grpId="2" nodeType="withEffect">
                                  <p:stCondLst>
                                    <p:cond delay="1900"/>
                                  </p:stCondLst>
                                  <p:childTnLst>
                                    <p:animScale>
                                      <p:cBhvr>
                                        <p:cTn id="76" dur="500" fill="hold"/>
                                        <p:tgtEl>
                                          <p:spTgt spid="62"/>
                                        </p:tgtEl>
                                      </p:cBhvr>
                                      <p:by x="110000" y="110000"/>
                                    </p:animScale>
                                  </p:childTnLst>
                                </p:cTn>
                              </p:par>
                              <p:par>
                                <p:cTn id="77" presetID="6" presetClass="emph" presetSubtype="0" accel="30000" decel="26000" autoRev="1" fill="hold" grpId="2" nodeType="withEffect">
                                  <p:stCondLst>
                                    <p:cond delay="1900"/>
                                  </p:stCondLst>
                                  <p:childTnLst>
                                    <p:animScale>
                                      <p:cBhvr>
                                        <p:cTn id="78" dur="500" fill="hold"/>
                                        <p:tgtEl>
                                          <p:spTgt spid="63"/>
                                        </p:tgtEl>
                                      </p:cBhvr>
                                      <p:by x="110000" y="110000"/>
                                    </p:animScale>
                                  </p:childTnLst>
                                </p:cTn>
                              </p:par>
                              <p:par>
                                <p:cTn id="79" presetID="6" presetClass="emph" presetSubtype="0" accel="30000" decel="26000" autoRev="1" fill="hold" nodeType="withEffect">
                                  <p:stCondLst>
                                    <p:cond delay="1900"/>
                                  </p:stCondLst>
                                  <p:childTnLst>
                                    <p:animScale>
                                      <p:cBhvr>
                                        <p:cTn id="80" dur="500" fill="hold"/>
                                        <p:tgtEl>
                                          <p:spTgt spid="64"/>
                                        </p:tgtEl>
                                      </p:cBhvr>
                                      <p:by x="110000" y="110000"/>
                                    </p:animScale>
                                  </p:childTnLst>
                                </p:cTn>
                              </p:par>
                              <p:par>
                                <p:cTn id="81" presetID="6" presetClass="emph" presetSubtype="0" accel="30000" decel="26000" autoRev="1" fill="hold" nodeType="withEffect">
                                  <p:stCondLst>
                                    <p:cond delay="1900"/>
                                  </p:stCondLst>
                                  <p:childTnLst>
                                    <p:animScale>
                                      <p:cBhvr>
                                        <p:cTn id="82" dur="500" fill="hold"/>
                                        <p:tgtEl>
                                          <p:spTgt spid="12"/>
                                        </p:tgtEl>
                                      </p:cBhvr>
                                      <p:by x="110000" y="110000"/>
                                    </p:animScale>
                                  </p:childTnLst>
                                </p:cTn>
                              </p:par>
                              <p:par>
                                <p:cTn id="83" presetID="6" presetClass="emph" presetSubtype="0" accel="30000" decel="26000" autoRev="1" fill="hold" nodeType="withEffect">
                                  <p:stCondLst>
                                    <p:cond delay="1900"/>
                                  </p:stCondLst>
                                  <p:childTnLst>
                                    <p:animScale>
                                      <p:cBhvr>
                                        <p:cTn id="84" dur="500" fill="hold"/>
                                        <p:tgtEl>
                                          <p:spTgt spid="1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utoUpdateAnimBg="0"/>
      <p:bldP spid="59" grpId="1" autoUpdateAnimBg="0"/>
      <p:bldP spid="59" grpId="2" autoUpdateAnimBg="0"/>
      <p:bldP spid="60" grpId="0" autoUpdateAnimBg="0"/>
      <p:bldP spid="60" grpId="1" autoUpdateAnimBg="0"/>
      <p:bldP spid="60" grpId="2" autoUpdateAnimBg="0"/>
      <p:bldP spid="62" grpId="0" autoUpdateAnimBg="0"/>
      <p:bldP spid="62" grpId="1" autoUpdateAnimBg="0"/>
      <p:bldP spid="62" grpId="2" autoUpdateAnimBg="0"/>
      <p:bldP spid="63" grpId="0" autoUpdateAnimBg="0"/>
      <p:bldP spid="63" grpId="1" autoUpdateAnimBg="0"/>
      <p:bldP spid="63" grpId="2"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6="http://schemas.microsoft.com/office/drawing/2014/main" id="{31E0D9B9-A080-43B4-8DE0-E7E604B4F09A}"/>
              </a:ext>
            </a:extLst>
          </p:cNvPr>
          <p:cNvPicPr>
            <a:picLocks noChangeAspect="1"/>
          </p:cNvPicPr>
          <p:nvPr/>
        </p:nvPicPr>
        <p:blipFill>
          <a:blip r:embed="rId19" cstate="screen">
            <a:extLst>
              <a:ext uri="{28A0092B-C50C-407E-A947-70E740481C1C}">
                <a14:useLocalDpi xmlns:a14="http://schemas.microsoft.com/office/drawing/2010/main" xmlns=""/>
              </a:ext>
            </a:extLst>
          </a:blip>
          <a:stretch>
            <a:fillRect/>
          </a:stretch>
        </p:blipFill>
        <p:spPr>
          <a:xfrm>
            <a:off x="2000250" y="617202"/>
            <a:ext cx="5143500" cy="5143500"/>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50816"/>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857605"/>
            <a:ext cx="1491114"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1043228"/>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922001"/>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605592"/>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545476"/>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1028028"/>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
            </p:custDataLst>
          </p:nvPr>
        </p:nvSpPr>
        <p:spPr bwMode="auto">
          <a:xfrm>
            <a:off x="6566003" y="1693831"/>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存在问题</a:t>
            </a:r>
          </a:p>
        </p:txBody>
      </p:sp>
      <p:sp>
        <p:nvSpPr>
          <p:cNvPr id="49" name="PA_库_矩形 4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2"/>
            </p:custDataLst>
          </p:nvPr>
        </p:nvSpPr>
        <p:spPr>
          <a:xfrm>
            <a:off x="6566002" y="2029833"/>
            <a:ext cx="2227048" cy="819455"/>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50" name="PA_库_直接连接符 4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3"/>
            </p:custDataLst>
          </p:nvPr>
        </p:nvCxnSpPr>
        <p:spPr>
          <a:xfrm>
            <a:off x="6666072" y="2065095"/>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1"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4"/>
            </p:custDataLst>
          </p:nvPr>
        </p:nvSpPr>
        <p:spPr bwMode="auto">
          <a:xfrm>
            <a:off x="6566003" y="3232107"/>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存在问题</a:t>
            </a:r>
          </a:p>
        </p:txBody>
      </p:sp>
      <p:sp>
        <p:nvSpPr>
          <p:cNvPr id="52" name="PA_库_矩形 5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5"/>
            </p:custDataLst>
          </p:nvPr>
        </p:nvSpPr>
        <p:spPr>
          <a:xfrm>
            <a:off x="6566002" y="3568109"/>
            <a:ext cx="2227048" cy="819455"/>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53" name="PA_库_直接连接符 5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6"/>
            </p:custDataLst>
          </p:nvPr>
        </p:nvCxnSpPr>
        <p:spPr>
          <a:xfrm>
            <a:off x="6666072" y="3603371"/>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4"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7"/>
            </p:custDataLst>
          </p:nvPr>
        </p:nvSpPr>
        <p:spPr bwMode="auto">
          <a:xfrm>
            <a:off x="1739360" y="3225470"/>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存在问题</a:t>
            </a:r>
          </a:p>
        </p:txBody>
      </p:sp>
      <p:sp>
        <p:nvSpPr>
          <p:cNvPr id="55" name="PA_库_矩形 5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8"/>
            </p:custDataLst>
          </p:nvPr>
        </p:nvSpPr>
        <p:spPr>
          <a:xfrm>
            <a:off x="517714" y="3561472"/>
            <a:ext cx="2227048" cy="819455"/>
          </a:xfrm>
          <a:prstGeom prst="rect">
            <a:avLst/>
          </a:prstGeom>
        </p:spPr>
        <p:txBody>
          <a:bodyPr wrap="square">
            <a:spAutoFit/>
          </a:bodyPr>
          <a:lstStyle/>
          <a:p>
            <a:pPr algn="r">
              <a:lnSpc>
                <a:spcPct val="150000"/>
              </a:lnSpc>
            </a:pPr>
            <a:r>
              <a:rPr lang="en-US" altLang="zh-CN" sz="1050"/>
              <a:t>Lorem ipsum dolor sit amet, consectetur adipiscing elit. Donec luctus nibh sit amet sem.</a:t>
            </a:r>
            <a:endParaRPr lang="zh-CN" altLang="en-US" sz="1050"/>
          </a:p>
        </p:txBody>
      </p:sp>
      <p:cxnSp>
        <p:nvCxnSpPr>
          <p:cNvPr id="56" name="PA_库_直接连接符 5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9"/>
            </p:custDataLst>
          </p:nvPr>
        </p:nvCxnSpPr>
        <p:spPr>
          <a:xfrm>
            <a:off x="2455580" y="3590272"/>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7"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0"/>
            </p:custDataLst>
          </p:nvPr>
        </p:nvSpPr>
        <p:spPr bwMode="auto">
          <a:xfrm>
            <a:off x="1764367" y="1689088"/>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存在问题</a:t>
            </a:r>
          </a:p>
        </p:txBody>
      </p:sp>
      <p:sp>
        <p:nvSpPr>
          <p:cNvPr id="58" name="PA_库_矩形 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1"/>
            </p:custDataLst>
          </p:nvPr>
        </p:nvSpPr>
        <p:spPr>
          <a:xfrm>
            <a:off x="492237" y="2025090"/>
            <a:ext cx="2227048" cy="819455"/>
          </a:xfrm>
          <a:prstGeom prst="rect">
            <a:avLst/>
          </a:prstGeom>
        </p:spPr>
        <p:txBody>
          <a:bodyPr wrap="square">
            <a:spAutoFit/>
          </a:bodyPr>
          <a:lstStyle/>
          <a:p>
            <a:pPr algn="r">
              <a:lnSpc>
                <a:spcPct val="150000"/>
              </a:lnSpc>
            </a:pPr>
            <a:r>
              <a:rPr lang="en-US" altLang="zh-CN" sz="1050"/>
              <a:t>Lorem ipsum dolor sit amet, consectetur adipiscing elit. Donec luctus nibh sit amet sem.</a:t>
            </a:r>
            <a:endParaRPr lang="zh-CN" altLang="en-US" sz="1050"/>
          </a:p>
        </p:txBody>
      </p:sp>
      <p:cxnSp>
        <p:nvCxnSpPr>
          <p:cNvPr id="65" name="PA_库_直接连接符 6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12"/>
            </p:custDataLst>
          </p:nvPr>
        </p:nvCxnSpPr>
        <p:spPr>
          <a:xfrm>
            <a:off x="2430103" y="2053890"/>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2" name="PA_库_椭圆 3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3"/>
            </p:custDataLst>
          </p:nvPr>
        </p:nvSpPr>
        <p:spPr>
          <a:xfrm>
            <a:off x="2778273" y="1757756"/>
            <a:ext cx="230544" cy="230544"/>
          </a:xfrm>
          <a:prstGeom prst="ellipse">
            <a:avLst/>
          </a:prstGeom>
          <a:solidFill>
            <a:schemeClr val="accent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PA_库_椭圆 7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4"/>
            </p:custDataLst>
          </p:nvPr>
        </p:nvSpPr>
        <p:spPr>
          <a:xfrm>
            <a:off x="6263410" y="1764825"/>
            <a:ext cx="230544" cy="230544"/>
          </a:xfrm>
          <a:prstGeom prst="ellipse">
            <a:avLst/>
          </a:prstGeom>
          <a:solidFill>
            <a:schemeClr val="accent3"/>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PA_库_椭圆 7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5"/>
            </p:custDataLst>
          </p:nvPr>
        </p:nvSpPr>
        <p:spPr>
          <a:xfrm>
            <a:off x="2778273" y="3309594"/>
            <a:ext cx="230544" cy="230544"/>
          </a:xfrm>
          <a:prstGeom prst="ellipse">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PA_库_椭圆 7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6"/>
            </p:custDataLst>
          </p:nvPr>
        </p:nvSpPr>
        <p:spPr>
          <a:xfrm>
            <a:off x="6288887" y="3316663"/>
            <a:ext cx="230544" cy="230544"/>
          </a:xfrm>
          <a:prstGeom prst="ellipse">
            <a:avLst/>
          </a:prstGeom>
          <a:solidFill>
            <a:schemeClr val="accent4"/>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21</a:t>
            </a:fld>
            <a:endParaRPr lang="zh-CN" altLang="en-US"/>
          </a:p>
        </p:txBody>
      </p:sp>
    </p:spTree>
    <p:extLst>
      <p:ext uri="{BB962C8B-B14F-4D97-AF65-F5344CB8AC3E}">
        <p14:creationId xmlns:p14="http://schemas.microsoft.com/office/powerpoint/2010/main" xmlns="" val="47084959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1000"/>
                                        <p:tgtEl>
                                          <p:spTgt spid="4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49"/>
                                        </p:tgtEl>
                                        <p:attrNameLst>
                                          <p:attrName>style.visibility</p:attrName>
                                        </p:attrNameLst>
                                      </p:cBhvr>
                                      <p:to>
                                        <p:strVal val="visible"/>
                                      </p:to>
                                    </p:set>
                                    <p:animEffect transition="in" filter="wipe(left)">
                                      <p:cBhvr>
                                        <p:cTn id="10" dur="1000"/>
                                        <p:tgtEl>
                                          <p:spTgt spid="49"/>
                                        </p:tgtEl>
                                      </p:cBhvr>
                                    </p:animEffect>
                                  </p:childTnLst>
                                </p:cTn>
                              </p:par>
                              <p:par>
                                <p:cTn id="11" presetID="22" presetClass="entr" presetSubtype="8" fill="hold" nodeType="withEffect">
                                  <p:stCondLst>
                                    <p:cond delay="25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1000"/>
                                        <p:tgtEl>
                                          <p:spTgt spid="50"/>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1"/>
                                        </p:tgtEl>
                                        <p:attrNameLst>
                                          <p:attrName>style.visibility</p:attrName>
                                        </p:attrNameLst>
                                      </p:cBhvr>
                                      <p:to>
                                        <p:strVal val="visible"/>
                                      </p:to>
                                    </p:set>
                                    <p:animEffect transition="in" filter="wipe(left)">
                                      <p:cBhvr>
                                        <p:cTn id="16" dur="1000"/>
                                        <p:tgtEl>
                                          <p:spTgt spid="51"/>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1000"/>
                                        <p:tgtEl>
                                          <p:spTgt spid="52"/>
                                        </p:tgtEl>
                                      </p:cBhvr>
                                    </p:animEffect>
                                  </p:childTnLst>
                                </p:cTn>
                              </p:par>
                              <p:par>
                                <p:cTn id="20" presetID="22" presetClass="entr" presetSubtype="8" fill="hold" nodeType="withEffect">
                                  <p:stCondLst>
                                    <p:cond delay="250"/>
                                  </p:stCondLst>
                                  <p:childTnLst>
                                    <p:set>
                                      <p:cBhvr>
                                        <p:cTn id="21" dur="1" fill="hold">
                                          <p:stCondLst>
                                            <p:cond delay="0"/>
                                          </p:stCondLst>
                                        </p:cTn>
                                        <p:tgtEl>
                                          <p:spTgt spid="53"/>
                                        </p:tgtEl>
                                        <p:attrNameLst>
                                          <p:attrName>style.visibility</p:attrName>
                                        </p:attrNameLst>
                                      </p:cBhvr>
                                      <p:to>
                                        <p:strVal val="visible"/>
                                      </p:to>
                                    </p:set>
                                    <p:animEffect transition="in" filter="wipe(left)">
                                      <p:cBhvr>
                                        <p:cTn id="22" dur="1000"/>
                                        <p:tgtEl>
                                          <p:spTgt spid="53"/>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55"/>
                                        </p:tgtEl>
                                        <p:attrNameLst>
                                          <p:attrName>style.visibility</p:attrName>
                                        </p:attrNameLst>
                                      </p:cBhvr>
                                      <p:to>
                                        <p:strVal val="visible"/>
                                      </p:to>
                                    </p:set>
                                    <p:animEffect transition="in" filter="wipe(left)">
                                      <p:cBhvr>
                                        <p:cTn id="28" dur="1000"/>
                                        <p:tgtEl>
                                          <p:spTgt spid="55"/>
                                        </p:tgtEl>
                                      </p:cBhvr>
                                    </p:animEffect>
                                  </p:childTnLst>
                                </p:cTn>
                              </p:par>
                              <p:par>
                                <p:cTn id="29" presetID="22" presetClass="entr" presetSubtype="8" fill="hold" nodeType="withEffect">
                                  <p:stCondLst>
                                    <p:cond delay="25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1000"/>
                                        <p:tgtEl>
                                          <p:spTgt spid="5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57"/>
                                        </p:tgtEl>
                                        <p:attrNameLst>
                                          <p:attrName>style.visibility</p:attrName>
                                        </p:attrNameLst>
                                      </p:cBhvr>
                                      <p:to>
                                        <p:strVal val="visible"/>
                                      </p:to>
                                    </p:set>
                                    <p:animEffect transition="in" filter="wipe(left)">
                                      <p:cBhvr>
                                        <p:cTn id="34" dur="1000"/>
                                        <p:tgtEl>
                                          <p:spTgt spid="57"/>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1000"/>
                                        <p:tgtEl>
                                          <p:spTgt spid="58"/>
                                        </p:tgtEl>
                                      </p:cBhvr>
                                    </p:animEffect>
                                  </p:childTnLst>
                                </p:cTn>
                              </p:par>
                              <p:par>
                                <p:cTn id="38" presetID="22" presetClass="entr" presetSubtype="8" fill="hold" nodeType="withEffect">
                                  <p:stCondLst>
                                    <p:cond delay="250"/>
                                  </p:stCondLst>
                                  <p:childTnLst>
                                    <p:set>
                                      <p:cBhvr>
                                        <p:cTn id="39" dur="1" fill="hold">
                                          <p:stCondLst>
                                            <p:cond delay="0"/>
                                          </p:stCondLst>
                                        </p:cTn>
                                        <p:tgtEl>
                                          <p:spTgt spid="65"/>
                                        </p:tgtEl>
                                        <p:attrNameLst>
                                          <p:attrName>style.visibility</p:attrName>
                                        </p:attrNameLst>
                                      </p:cBhvr>
                                      <p:to>
                                        <p:strVal val="visible"/>
                                      </p:to>
                                    </p:set>
                                    <p:animEffect transition="in" filter="wipe(left)">
                                      <p:cBhvr>
                                        <p:cTn id="40" dur="1000"/>
                                        <p:tgtEl>
                                          <p:spTgt spid="65"/>
                                        </p:tgtEl>
                                      </p:cBhvr>
                                    </p:animEffect>
                                  </p:childTnLst>
                                </p:cTn>
                              </p:par>
                              <p:par>
                                <p:cTn id="41" presetID="22" presetClass="entr" presetSubtype="8" fill="hold" grpId="0" nodeType="withEffect" nodePh="1">
                                  <p:stCondLst>
                                    <p:cond delay="250"/>
                                  </p:stCondLst>
                                  <p:endCondLst>
                                    <p:cond evt="begin" delay="0">
                                      <p:tn val="41"/>
                                    </p:cond>
                                  </p:endCondLst>
                                  <p:childTnLst>
                                    <p:set>
                                      <p:cBhvr>
                                        <p:cTn id="42" dur="1" fill="hold">
                                          <p:stCondLst>
                                            <p:cond delay="0"/>
                                          </p:stCondLst>
                                        </p:cTn>
                                        <p:tgtEl>
                                          <p:spTgt spid="32">
                                            <p:txEl>
                                              <p:charRg st="4294967295" end="4294967295"/>
                                            </p:txEl>
                                          </p:spTgt>
                                        </p:tgtEl>
                                        <p:attrNameLst>
                                          <p:attrName>style.visibility</p:attrName>
                                        </p:attrNameLst>
                                      </p:cBhvr>
                                      <p:to>
                                        <p:strVal val="visible"/>
                                      </p:to>
                                    </p:set>
                                    <p:animEffect transition="in" filter="wipe(left)">
                                      <p:cBhvr>
                                        <p:cTn id="43" dur="1000"/>
                                        <p:tgtEl>
                                          <p:spTgt spid="32">
                                            <p:txEl>
                                              <p:charRg st="4294967295" end="4294967295"/>
                                            </p:txEl>
                                          </p:spTgt>
                                        </p:tgtEl>
                                      </p:cBhvr>
                                    </p:animEffect>
                                  </p:childTnLst>
                                </p:cTn>
                              </p:par>
                              <p:par>
                                <p:cTn id="44" presetID="22" presetClass="entr" presetSubtype="8" fill="hold" grpId="0" nodeType="withEffect" nodePh="1">
                                  <p:stCondLst>
                                    <p:cond delay="250"/>
                                  </p:stCondLst>
                                  <p:endCondLst>
                                    <p:cond evt="begin" delay="0">
                                      <p:tn val="44"/>
                                    </p:cond>
                                  </p:endCondLst>
                                  <p:childTnLst>
                                    <p:set>
                                      <p:cBhvr>
                                        <p:cTn id="45" dur="1" fill="hold">
                                          <p:stCondLst>
                                            <p:cond delay="0"/>
                                          </p:stCondLst>
                                        </p:cTn>
                                        <p:tgtEl>
                                          <p:spTgt spid="73">
                                            <p:txEl>
                                              <p:charRg st="4294967295" end="4294967295"/>
                                            </p:txEl>
                                          </p:spTgt>
                                        </p:tgtEl>
                                        <p:attrNameLst>
                                          <p:attrName>style.visibility</p:attrName>
                                        </p:attrNameLst>
                                      </p:cBhvr>
                                      <p:to>
                                        <p:strVal val="visible"/>
                                      </p:to>
                                    </p:set>
                                    <p:animEffect transition="in" filter="wipe(left)">
                                      <p:cBhvr>
                                        <p:cTn id="46" dur="1000"/>
                                        <p:tgtEl>
                                          <p:spTgt spid="73">
                                            <p:txEl>
                                              <p:charRg st="4294967295" end="4294967295"/>
                                            </p:txEl>
                                          </p:spTgt>
                                        </p:tgtEl>
                                      </p:cBhvr>
                                    </p:animEffect>
                                  </p:childTnLst>
                                </p:cTn>
                              </p:par>
                              <p:par>
                                <p:cTn id="47" presetID="22" presetClass="entr" presetSubtype="8" fill="hold" grpId="0" nodeType="withEffect" nodePh="1">
                                  <p:stCondLst>
                                    <p:cond delay="250"/>
                                  </p:stCondLst>
                                  <p:endCondLst>
                                    <p:cond evt="begin" delay="0">
                                      <p:tn val="47"/>
                                    </p:cond>
                                  </p:endCondLst>
                                  <p:childTnLst>
                                    <p:set>
                                      <p:cBhvr>
                                        <p:cTn id="48" dur="1" fill="hold">
                                          <p:stCondLst>
                                            <p:cond delay="0"/>
                                          </p:stCondLst>
                                        </p:cTn>
                                        <p:tgtEl>
                                          <p:spTgt spid="74">
                                            <p:txEl>
                                              <p:charRg st="4294967295" end="4294967295"/>
                                            </p:txEl>
                                          </p:spTgt>
                                        </p:tgtEl>
                                        <p:attrNameLst>
                                          <p:attrName>style.visibility</p:attrName>
                                        </p:attrNameLst>
                                      </p:cBhvr>
                                      <p:to>
                                        <p:strVal val="visible"/>
                                      </p:to>
                                    </p:set>
                                    <p:animEffect transition="in" filter="wipe(left)">
                                      <p:cBhvr>
                                        <p:cTn id="49" dur="1000"/>
                                        <p:tgtEl>
                                          <p:spTgt spid="74">
                                            <p:txEl>
                                              <p:charRg st="4294967295" end="4294967295"/>
                                            </p:txEl>
                                          </p:spTgt>
                                        </p:tgtEl>
                                      </p:cBhvr>
                                    </p:animEffect>
                                  </p:childTnLst>
                                </p:cTn>
                              </p:par>
                              <p:par>
                                <p:cTn id="50" presetID="22" presetClass="entr" presetSubtype="8" fill="hold" grpId="0" nodeType="withEffect" nodePh="1">
                                  <p:stCondLst>
                                    <p:cond delay="250"/>
                                  </p:stCondLst>
                                  <p:endCondLst>
                                    <p:cond evt="begin" delay="0">
                                      <p:tn val="50"/>
                                    </p:cond>
                                  </p:endCondLst>
                                  <p:childTnLst>
                                    <p:set>
                                      <p:cBhvr>
                                        <p:cTn id="51" dur="1" fill="hold">
                                          <p:stCondLst>
                                            <p:cond delay="0"/>
                                          </p:stCondLst>
                                        </p:cTn>
                                        <p:tgtEl>
                                          <p:spTgt spid="75">
                                            <p:txEl>
                                              <p:charRg st="4294967295" end="4294967295"/>
                                            </p:txEl>
                                          </p:spTgt>
                                        </p:tgtEl>
                                        <p:attrNameLst>
                                          <p:attrName>style.visibility</p:attrName>
                                        </p:attrNameLst>
                                      </p:cBhvr>
                                      <p:to>
                                        <p:strVal val="visible"/>
                                      </p:to>
                                    </p:set>
                                    <p:animEffect transition="in" filter="wipe(left)">
                                      <p:cBhvr>
                                        <p:cTn id="52" dur="1000"/>
                                        <p:tgtEl>
                                          <p:spTgt spid="75">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utoUpdateAnimBg="0"/>
      <p:bldP spid="49" grpId="0" autoUpdateAnimBg="0"/>
      <p:bldP spid="51" grpId="0" autoUpdateAnimBg="0"/>
      <p:bldP spid="52" grpId="0" autoUpdateAnimBg="0"/>
      <p:bldP spid="54" grpId="0" autoUpdateAnimBg="0"/>
      <p:bldP spid="55" grpId="0" autoUpdateAnimBg="0"/>
      <p:bldP spid="57" grpId="0" autoUpdateAnimBg="0"/>
      <p:bldP spid="58" grpId="0" autoUpdateAnimBg="0"/>
      <p:bldP spid="32" grpId="0" autoUpdateAnimBg="0"/>
      <p:bldP spid="73" grpId="0" autoUpdateAnimBg="0"/>
      <p:bldP spid="74" grpId="0" autoUpdateAnimBg="0"/>
      <p:bldP spid="7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329564"/>
            <a:ext cx="3877797" cy="1242625"/>
            <a:chOff x="3786213" y="1850733"/>
            <a:chExt cx="3877797" cy="124262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12409" y="1850733"/>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下步工作计划</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872708" y="2273009"/>
              <a:ext cx="1710725"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THE PAPER SUMMARY </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8" name="PA_库_任意多边形 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6117642" y="3232627"/>
            <a:ext cx="111125" cy="0"/>
          </a:xfrm>
          <a:custGeom>
            <a:avLst/>
            <a:gdLst>
              <a:gd name="T0" fmla="*/ 0 w 70"/>
              <a:gd name="T1" fmla="*/ 70 w 70"/>
              <a:gd name="T2" fmla="*/ 0 w 70"/>
            </a:gdLst>
            <a:ahLst/>
            <a:cxnLst>
              <a:cxn ang="0">
                <a:pos x="T0" y="0"/>
              </a:cxn>
              <a:cxn ang="0">
                <a:pos x="T1" y="0"/>
              </a:cxn>
              <a:cxn ang="0">
                <a:pos x="T2" y="0"/>
              </a:cxn>
            </a:cxnLst>
            <a:rect l="0" t="0" r="r" b="b"/>
            <a:pathLst>
              <a:path w="70">
                <a:moveTo>
                  <a:pt x="0" y="0"/>
                </a:moveTo>
                <a:lnTo>
                  <a:pt x="70"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PA_库_Line 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3"/>
            </p:custDataLst>
          </p:nvPr>
        </p:nvSpPr>
        <p:spPr bwMode="auto">
          <a:xfrm>
            <a:off x="6117642" y="3232627"/>
            <a:ext cx="1111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PA_库_任意多边形 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4"/>
            </p:custDataLst>
          </p:nvPr>
        </p:nvSpPr>
        <p:spPr bwMode="auto">
          <a:xfrm>
            <a:off x="6085892" y="3200878"/>
            <a:ext cx="174625" cy="63500"/>
          </a:xfrm>
          <a:custGeom>
            <a:avLst/>
            <a:gdLst>
              <a:gd name="T0" fmla="*/ 32 w 39"/>
              <a:gd name="T1" fmla="*/ 14 h 14"/>
              <a:gd name="T2" fmla="*/ 7 w 39"/>
              <a:gd name="T3" fmla="*/ 14 h 14"/>
              <a:gd name="T4" fmla="*/ 0 w 39"/>
              <a:gd name="T5" fmla="*/ 7 h 14"/>
              <a:gd name="T6" fmla="*/ 7 w 39"/>
              <a:gd name="T7" fmla="*/ 0 h 14"/>
              <a:gd name="T8" fmla="*/ 32 w 39"/>
              <a:gd name="T9" fmla="*/ 0 h 14"/>
              <a:gd name="T10" fmla="*/ 39 w 39"/>
              <a:gd name="T11" fmla="*/ 7 h 14"/>
              <a:gd name="T12" fmla="*/ 32 w 39"/>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9" h="14">
                <a:moveTo>
                  <a:pt x="32" y="14"/>
                </a:moveTo>
                <a:cubicBezTo>
                  <a:pt x="7" y="14"/>
                  <a:pt x="7" y="14"/>
                  <a:pt x="7" y="14"/>
                </a:cubicBezTo>
                <a:cubicBezTo>
                  <a:pt x="3" y="14"/>
                  <a:pt x="0" y="11"/>
                  <a:pt x="0" y="7"/>
                </a:cubicBezTo>
                <a:cubicBezTo>
                  <a:pt x="0" y="3"/>
                  <a:pt x="3" y="0"/>
                  <a:pt x="7" y="0"/>
                </a:cubicBezTo>
                <a:cubicBezTo>
                  <a:pt x="32" y="0"/>
                  <a:pt x="32" y="0"/>
                  <a:pt x="32" y="0"/>
                </a:cubicBezTo>
                <a:cubicBezTo>
                  <a:pt x="36" y="0"/>
                  <a:pt x="39" y="3"/>
                  <a:pt x="39" y="7"/>
                </a:cubicBezTo>
                <a:cubicBezTo>
                  <a:pt x="39" y="11"/>
                  <a:pt x="36" y="14"/>
                  <a:pt x="32" y="14"/>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PA_库_任意多边形 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5"/>
            </p:custDataLst>
          </p:nvPr>
        </p:nvSpPr>
        <p:spPr bwMode="auto">
          <a:xfrm>
            <a:off x="5714417" y="3232627"/>
            <a:ext cx="219075" cy="0"/>
          </a:xfrm>
          <a:custGeom>
            <a:avLst/>
            <a:gdLst>
              <a:gd name="T0" fmla="*/ 0 w 138"/>
              <a:gd name="T1" fmla="*/ 138 w 138"/>
              <a:gd name="T2" fmla="*/ 0 w 138"/>
            </a:gdLst>
            <a:ahLst/>
            <a:cxnLst>
              <a:cxn ang="0">
                <a:pos x="T0" y="0"/>
              </a:cxn>
              <a:cxn ang="0">
                <a:pos x="T1" y="0"/>
              </a:cxn>
              <a:cxn ang="0">
                <a:pos x="T2" y="0"/>
              </a:cxn>
            </a:cxnLst>
            <a:rect l="0" t="0" r="r" b="b"/>
            <a:pathLst>
              <a:path w="138">
                <a:moveTo>
                  <a:pt x="0" y="0"/>
                </a:moveTo>
                <a:lnTo>
                  <a:pt x="138"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PA_库_Line 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6"/>
            </p:custDataLst>
          </p:nvPr>
        </p:nvSpPr>
        <p:spPr bwMode="auto">
          <a:xfrm>
            <a:off x="5714417" y="3232627"/>
            <a:ext cx="21907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库_任意多边形 1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7"/>
            </p:custDataLst>
          </p:nvPr>
        </p:nvSpPr>
        <p:spPr bwMode="auto">
          <a:xfrm>
            <a:off x="5682667" y="3200878"/>
            <a:ext cx="282575" cy="63500"/>
          </a:xfrm>
          <a:custGeom>
            <a:avLst/>
            <a:gdLst>
              <a:gd name="T0" fmla="*/ 56 w 63"/>
              <a:gd name="T1" fmla="*/ 14 h 14"/>
              <a:gd name="T2" fmla="*/ 7 w 63"/>
              <a:gd name="T3" fmla="*/ 14 h 14"/>
              <a:gd name="T4" fmla="*/ 0 w 63"/>
              <a:gd name="T5" fmla="*/ 7 h 14"/>
              <a:gd name="T6" fmla="*/ 7 w 63"/>
              <a:gd name="T7" fmla="*/ 0 h 14"/>
              <a:gd name="T8" fmla="*/ 56 w 63"/>
              <a:gd name="T9" fmla="*/ 0 h 14"/>
              <a:gd name="T10" fmla="*/ 63 w 63"/>
              <a:gd name="T11" fmla="*/ 7 h 14"/>
              <a:gd name="T12" fmla="*/ 56 w 63"/>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63" h="14">
                <a:moveTo>
                  <a:pt x="56" y="14"/>
                </a:moveTo>
                <a:cubicBezTo>
                  <a:pt x="7" y="14"/>
                  <a:pt x="7" y="14"/>
                  <a:pt x="7" y="14"/>
                </a:cubicBezTo>
                <a:cubicBezTo>
                  <a:pt x="3" y="14"/>
                  <a:pt x="0" y="11"/>
                  <a:pt x="0" y="7"/>
                </a:cubicBezTo>
                <a:cubicBezTo>
                  <a:pt x="0" y="3"/>
                  <a:pt x="3" y="0"/>
                  <a:pt x="7" y="0"/>
                </a:cubicBezTo>
                <a:cubicBezTo>
                  <a:pt x="56" y="0"/>
                  <a:pt x="56" y="0"/>
                  <a:pt x="56" y="0"/>
                </a:cubicBezTo>
                <a:cubicBezTo>
                  <a:pt x="60" y="0"/>
                  <a:pt x="63" y="3"/>
                  <a:pt x="63" y="7"/>
                </a:cubicBezTo>
                <a:cubicBezTo>
                  <a:pt x="63" y="11"/>
                  <a:pt x="60" y="14"/>
                  <a:pt x="56" y="14"/>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PA_库_任意多边形 1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8"/>
            </p:custDataLst>
          </p:nvPr>
        </p:nvSpPr>
        <p:spPr bwMode="auto">
          <a:xfrm>
            <a:off x="3555417" y="3232627"/>
            <a:ext cx="1939925" cy="0"/>
          </a:xfrm>
          <a:custGeom>
            <a:avLst/>
            <a:gdLst>
              <a:gd name="T0" fmla="*/ 0 w 1222"/>
              <a:gd name="T1" fmla="*/ 1222 w 1222"/>
              <a:gd name="T2" fmla="*/ 0 w 1222"/>
            </a:gdLst>
            <a:ahLst/>
            <a:cxnLst>
              <a:cxn ang="0">
                <a:pos x="T0" y="0"/>
              </a:cxn>
              <a:cxn ang="0">
                <a:pos x="T1" y="0"/>
              </a:cxn>
              <a:cxn ang="0">
                <a:pos x="T2" y="0"/>
              </a:cxn>
            </a:cxnLst>
            <a:rect l="0" t="0" r="r" b="b"/>
            <a:pathLst>
              <a:path w="1222">
                <a:moveTo>
                  <a:pt x="0" y="0"/>
                </a:moveTo>
                <a:lnTo>
                  <a:pt x="1222"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PA_库_Line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9"/>
            </p:custDataLst>
          </p:nvPr>
        </p:nvSpPr>
        <p:spPr bwMode="auto">
          <a:xfrm>
            <a:off x="3555417" y="3232627"/>
            <a:ext cx="1939925" cy="0"/>
          </a:xfrm>
          <a:prstGeom prst="line">
            <a:avLst/>
          </a:prstGeom>
          <a:no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PA_库_任意多边形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0"/>
            </p:custDataLst>
          </p:nvPr>
        </p:nvSpPr>
        <p:spPr bwMode="auto">
          <a:xfrm>
            <a:off x="3523667" y="3200878"/>
            <a:ext cx="1997075" cy="63500"/>
          </a:xfrm>
          <a:custGeom>
            <a:avLst/>
            <a:gdLst>
              <a:gd name="T0" fmla="*/ 440 w 446"/>
              <a:gd name="T1" fmla="*/ 14 h 14"/>
              <a:gd name="T2" fmla="*/ 7 w 446"/>
              <a:gd name="T3" fmla="*/ 14 h 14"/>
              <a:gd name="T4" fmla="*/ 0 w 446"/>
              <a:gd name="T5" fmla="*/ 7 h 14"/>
              <a:gd name="T6" fmla="*/ 7 w 446"/>
              <a:gd name="T7" fmla="*/ 0 h 14"/>
              <a:gd name="T8" fmla="*/ 440 w 446"/>
              <a:gd name="T9" fmla="*/ 0 h 14"/>
              <a:gd name="T10" fmla="*/ 446 w 446"/>
              <a:gd name="T11" fmla="*/ 7 h 14"/>
              <a:gd name="T12" fmla="*/ 440 w 446"/>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46" h="14">
                <a:moveTo>
                  <a:pt x="440" y="14"/>
                </a:moveTo>
                <a:cubicBezTo>
                  <a:pt x="7" y="14"/>
                  <a:pt x="7" y="14"/>
                  <a:pt x="7" y="14"/>
                </a:cubicBezTo>
                <a:cubicBezTo>
                  <a:pt x="3" y="14"/>
                  <a:pt x="0" y="11"/>
                  <a:pt x="0" y="7"/>
                </a:cubicBezTo>
                <a:cubicBezTo>
                  <a:pt x="0" y="3"/>
                  <a:pt x="3" y="0"/>
                  <a:pt x="7" y="0"/>
                </a:cubicBezTo>
                <a:cubicBezTo>
                  <a:pt x="440" y="0"/>
                  <a:pt x="440" y="0"/>
                  <a:pt x="440" y="0"/>
                </a:cubicBezTo>
                <a:cubicBezTo>
                  <a:pt x="443" y="0"/>
                  <a:pt x="446" y="3"/>
                  <a:pt x="446" y="7"/>
                </a:cubicBezTo>
                <a:cubicBezTo>
                  <a:pt x="446" y="11"/>
                  <a:pt x="443" y="14"/>
                  <a:pt x="440" y="14"/>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PA_库_任意多边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1"/>
            </p:custDataLst>
          </p:nvPr>
        </p:nvSpPr>
        <p:spPr bwMode="auto">
          <a:xfrm>
            <a:off x="3231567" y="3232627"/>
            <a:ext cx="117475" cy="0"/>
          </a:xfrm>
          <a:custGeom>
            <a:avLst/>
            <a:gdLst>
              <a:gd name="T0" fmla="*/ 0 w 74"/>
              <a:gd name="T1" fmla="*/ 74 w 74"/>
              <a:gd name="T2" fmla="*/ 0 w 74"/>
            </a:gdLst>
            <a:ahLst/>
            <a:cxnLst>
              <a:cxn ang="0">
                <a:pos x="T0" y="0"/>
              </a:cxn>
              <a:cxn ang="0">
                <a:pos x="T1" y="0"/>
              </a:cxn>
              <a:cxn ang="0">
                <a:pos x="T2" y="0"/>
              </a:cxn>
            </a:cxnLst>
            <a:rect l="0" t="0" r="r" b="b"/>
            <a:pathLst>
              <a:path w="74">
                <a:moveTo>
                  <a:pt x="0" y="0"/>
                </a:moveTo>
                <a:lnTo>
                  <a:pt x="74" y="0"/>
                </a:lnTo>
                <a:lnTo>
                  <a:pt x="0" y="0"/>
                </a:lnTo>
                <a:close/>
              </a:path>
            </a:pathLst>
          </a:custGeom>
          <a:solidFill>
            <a:srgbClr val="FEDE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PA_库_Line 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12"/>
            </p:custDataLst>
          </p:nvPr>
        </p:nvSpPr>
        <p:spPr bwMode="auto">
          <a:xfrm>
            <a:off x="3231567" y="3232627"/>
            <a:ext cx="11747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PA_库_任意多边形 1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3"/>
            </p:custDataLst>
          </p:nvPr>
        </p:nvSpPr>
        <p:spPr bwMode="auto">
          <a:xfrm>
            <a:off x="3201402" y="3200878"/>
            <a:ext cx="179388" cy="63500"/>
          </a:xfrm>
          <a:custGeom>
            <a:avLst/>
            <a:gdLst>
              <a:gd name="T0" fmla="*/ 33 w 40"/>
              <a:gd name="T1" fmla="*/ 14 h 14"/>
              <a:gd name="T2" fmla="*/ 7 w 40"/>
              <a:gd name="T3" fmla="*/ 14 h 14"/>
              <a:gd name="T4" fmla="*/ 0 w 40"/>
              <a:gd name="T5" fmla="*/ 7 h 14"/>
              <a:gd name="T6" fmla="*/ 7 w 40"/>
              <a:gd name="T7" fmla="*/ 0 h 14"/>
              <a:gd name="T8" fmla="*/ 33 w 40"/>
              <a:gd name="T9" fmla="*/ 0 h 14"/>
              <a:gd name="T10" fmla="*/ 40 w 40"/>
              <a:gd name="T11" fmla="*/ 7 h 14"/>
              <a:gd name="T12" fmla="*/ 33 w 40"/>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0" h="14">
                <a:moveTo>
                  <a:pt x="33" y="14"/>
                </a:moveTo>
                <a:cubicBezTo>
                  <a:pt x="7" y="14"/>
                  <a:pt x="7" y="14"/>
                  <a:pt x="7" y="14"/>
                </a:cubicBezTo>
                <a:cubicBezTo>
                  <a:pt x="4" y="14"/>
                  <a:pt x="0" y="11"/>
                  <a:pt x="0" y="7"/>
                </a:cubicBezTo>
                <a:cubicBezTo>
                  <a:pt x="0" y="3"/>
                  <a:pt x="4" y="0"/>
                  <a:pt x="7" y="0"/>
                </a:cubicBezTo>
                <a:cubicBezTo>
                  <a:pt x="33" y="0"/>
                  <a:pt x="33" y="0"/>
                  <a:pt x="33" y="0"/>
                </a:cubicBezTo>
                <a:cubicBezTo>
                  <a:pt x="37" y="0"/>
                  <a:pt x="40" y="3"/>
                  <a:pt x="40" y="7"/>
                </a:cubicBezTo>
                <a:cubicBezTo>
                  <a:pt x="40" y="11"/>
                  <a:pt x="37" y="14"/>
                  <a:pt x="33" y="14"/>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68" name="组合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2811633" y="1291329"/>
            <a:ext cx="3514814" cy="1730160"/>
            <a:chOff x="3137902" y="1256190"/>
            <a:chExt cx="2867025" cy="1411287"/>
          </a:xfrm>
        </p:grpSpPr>
        <p:sp>
          <p:nvSpPr>
            <p:cNvPr id="20" name="Oval 17"/>
            <p:cNvSpPr>
              <a:spLocks noChangeArrowheads="1"/>
            </p:cNvSpPr>
            <p:nvPr/>
          </p:nvSpPr>
          <p:spPr bwMode="auto">
            <a:xfrm>
              <a:off x="3137902" y="1934052"/>
              <a:ext cx="76200" cy="76200"/>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p:cNvSpPr>
            <p:nvPr/>
          </p:nvSpPr>
          <p:spPr bwMode="auto">
            <a:xfrm>
              <a:off x="5633452" y="1467327"/>
              <a:ext cx="44450" cy="44450"/>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2" y="10"/>
                    <a:pt x="5" y="10"/>
                  </a:cubicBezTo>
                  <a:cubicBezTo>
                    <a:pt x="8" y="10"/>
                    <a:pt x="10" y="8"/>
                    <a:pt x="10" y="5"/>
                  </a:cubicBezTo>
                  <a:cubicBezTo>
                    <a:pt x="10" y="5"/>
                    <a:pt x="10" y="5"/>
                    <a:pt x="10" y="5"/>
                  </a:cubicBezTo>
                  <a:cubicBezTo>
                    <a:pt x="10" y="2"/>
                    <a:pt x="8" y="0"/>
                    <a:pt x="5" y="0"/>
                  </a:cubicBezTo>
                  <a:cubicBezTo>
                    <a:pt x="2" y="0"/>
                    <a:pt x="0" y="2"/>
                    <a:pt x="0" y="5"/>
                  </a:cubicBezTo>
                  <a:cubicBezTo>
                    <a:pt x="0" y="5"/>
                    <a:pt x="0" y="5"/>
                    <a:pt x="0" y="5"/>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3998327" y="1692752"/>
              <a:ext cx="26988" cy="26987"/>
            </a:xfrm>
            <a:custGeom>
              <a:avLst/>
              <a:gdLst>
                <a:gd name="T0" fmla="*/ 6 w 6"/>
                <a:gd name="T1" fmla="*/ 3 h 6"/>
                <a:gd name="T2" fmla="*/ 3 w 6"/>
                <a:gd name="T3" fmla="*/ 6 h 6"/>
                <a:gd name="T4" fmla="*/ 3 w 6"/>
                <a:gd name="T5" fmla="*/ 6 h 6"/>
                <a:gd name="T6" fmla="*/ 0 w 6"/>
                <a:gd name="T7" fmla="*/ 3 h 6"/>
                <a:gd name="T8" fmla="*/ 0 w 6"/>
                <a:gd name="T9" fmla="*/ 3 h 6"/>
                <a:gd name="T10" fmla="*/ 3 w 6"/>
                <a:gd name="T11" fmla="*/ 0 h 6"/>
                <a:gd name="T12" fmla="*/ 6 w 6"/>
                <a:gd name="T13" fmla="*/ 3 h 6"/>
                <a:gd name="T14" fmla="*/ 6 w 6"/>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6" y="3"/>
                  </a:moveTo>
                  <a:cubicBezTo>
                    <a:pt x="6" y="5"/>
                    <a:pt x="5" y="6"/>
                    <a:pt x="3" y="6"/>
                  </a:cubicBezTo>
                  <a:cubicBezTo>
                    <a:pt x="3" y="6"/>
                    <a:pt x="3" y="6"/>
                    <a:pt x="3" y="6"/>
                  </a:cubicBezTo>
                  <a:cubicBezTo>
                    <a:pt x="2" y="6"/>
                    <a:pt x="0" y="5"/>
                    <a:pt x="0" y="3"/>
                  </a:cubicBezTo>
                  <a:cubicBezTo>
                    <a:pt x="0" y="3"/>
                    <a:pt x="0" y="3"/>
                    <a:pt x="0" y="3"/>
                  </a:cubicBezTo>
                  <a:cubicBezTo>
                    <a:pt x="0" y="2"/>
                    <a:pt x="2" y="0"/>
                    <a:pt x="3" y="0"/>
                  </a:cubicBezTo>
                  <a:cubicBezTo>
                    <a:pt x="5" y="0"/>
                    <a:pt x="6" y="2"/>
                    <a:pt x="6" y="3"/>
                  </a:cubicBezTo>
                  <a:cubicBezTo>
                    <a:pt x="6" y="3"/>
                    <a:pt x="6" y="3"/>
                    <a:pt x="6" y="3"/>
                  </a:cubicBezTo>
                  <a:close/>
                </a:path>
              </a:pathLst>
            </a:custGeom>
            <a:solidFill>
              <a:srgbClr val="FDD7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noEditPoints="1"/>
            </p:cNvSpPr>
            <p:nvPr/>
          </p:nvSpPr>
          <p:spPr bwMode="auto">
            <a:xfrm>
              <a:off x="3644315" y="1580040"/>
              <a:ext cx="120650" cy="120650"/>
            </a:xfrm>
            <a:custGeom>
              <a:avLst/>
              <a:gdLst>
                <a:gd name="T0" fmla="*/ 13 w 27"/>
                <a:gd name="T1" fmla="*/ 27 h 27"/>
                <a:gd name="T2" fmla="*/ 0 w 27"/>
                <a:gd name="T3" fmla="*/ 13 h 27"/>
                <a:gd name="T4" fmla="*/ 13 w 27"/>
                <a:gd name="T5" fmla="*/ 0 h 27"/>
                <a:gd name="T6" fmla="*/ 27 w 27"/>
                <a:gd name="T7" fmla="*/ 13 h 27"/>
                <a:gd name="T8" fmla="*/ 13 w 27"/>
                <a:gd name="T9" fmla="*/ 27 h 27"/>
                <a:gd name="T10" fmla="*/ 13 w 27"/>
                <a:gd name="T11" fmla="*/ 3 h 27"/>
                <a:gd name="T12" fmla="*/ 3 w 27"/>
                <a:gd name="T13" fmla="*/ 13 h 27"/>
                <a:gd name="T14" fmla="*/ 13 w 27"/>
                <a:gd name="T15" fmla="*/ 24 h 27"/>
                <a:gd name="T16" fmla="*/ 24 w 27"/>
                <a:gd name="T17" fmla="*/ 13 h 27"/>
                <a:gd name="T18" fmla="*/ 13 w 27"/>
                <a:gd name="T1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7">
                  <a:moveTo>
                    <a:pt x="13" y="27"/>
                  </a:moveTo>
                  <a:cubicBezTo>
                    <a:pt x="6" y="27"/>
                    <a:pt x="0" y="21"/>
                    <a:pt x="0" y="13"/>
                  </a:cubicBezTo>
                  <a:cubicBezTo>
                    <a:pt x="0" y="6"/>
                    <a:pt x="6" y="0"/>
                    <a:pt x="13" y="0"/>
                  </a:cubicBezTo>
                  <a:cubicBezTo>
                    <a:pt x="21" y="0"/>
                    <a:pt x="27" y="6"/>
                    <a:pt x="27" y="13"/>
                  </a:cubicBezTo>
                  <a:cubicBezTo>
                    <a:pt x="27" y="21"/>
                    <a:pt x="21" y="27"/>
                    <a:pt x="13" y="27"/>
                  </a:cubicBezTo>
                  <a:close/>
                  <a:moveTo>
                    <a:pt x="13" y="3"/>
                  </a:moveTo>
                  <a:cubicBezTo>
                    <a:pt x="7" y="3"/>
                    <a:pt x="3" y="8"/>
                    <a:pt x="3" y="13"/>
                  </a:cubicBezTo>
                  <a:cubicBezTo>
                    <a:pt x="3" y="19"/>
                    <a:pt x="7" y="24"/>
                    <a:pt x="13" y="24"/>
                  </a:cubicBezTo>
                  <a:cubicBezTo>
                    <a:pt x="19" y="24"/>
                    <a:pt x="24" y="19"/>
                    <a:pt x="24" y="13"/>
                  </a:cubicBezTo>
                  <a:cubicBezTo>
                    <a:pt x="24" y="8"/>
                    <a:pt x="19" y="3"/>
                    <a:pt x="13" y="3"/>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1"/>
            <p:cNvSpPr>
              <a:spLocks noEditPoints="1"/>
            </p:cNvSpPr>
            <p:nvPr/>
          </p:nvSpPr>
          <p:spPr bwMode="auto">
            <a:xfrm>
              <a:off x="5373102" y="1256190"/>
              <a:ext cx="555625" cy="650875"/>
            </a:xfrm>
            <a:custGeom>
              <a:avLst/>
              <a:gdLst>
                <a:gd name="T0" fmla="*/ 111 w 124"/>
                <a:gd name="T1" fmla="*/ 145 h 145"/>
                <a:gd name="T2" fmla="*/ 98 w 124"/>
                <a:gd name="T3" fmla="*/ 132 h 145"/>
                <a:gd name="T4" fmla="*/ 111 w 124"/>
                <a:gd name="T5" fmla="*/ 119 h 145"/>
                <a:gd name="T6" fmla="*/ 124 w 124"/>
                <a:gd name="T7" fmla="*/ 132 h 145"/>
                <a:gd name="T8" fmla="*/ 111 w 124"/>
                <a:gd name="T9" fmla="*/ 145 h 145"/>
                <a:gd name="T10" fmla="*/ 111 w 124"/>
                <a:gd name="T11" fmla="*/ 122 h 145"/>
                <a:gd name="T12" fmla="*/ 101 w 124"/>
                <a:gd name="T13" fmla="*/ 132 h 145"/>
                <a:gd name="T14" fmla="*/ 111 w 124"/>
                <a:gd name="T15" fmla="*/ 142 h 145"/>
                <a:gd name="T16" fmla="*/ 121 w 124"/>
                <a:gd name="T17" fmla="*/ 132 h 145"/>
                <a:gd name="T18" fmla="*/ 111 w 124"/>
                <a:gd name="T19" fmla="*/ 122 h 145"/>
                <a:gd name="T20" fmla="*/ 20 w 124"/>
                <a:gd name="T21" fmla="*/ 10 h 145"/>
                <a:gd name="T22" fmla="*/ 17 w 124"/>
                <a:gd name="T23" fmla="*/ 6 h 145"/>
                <a:gd name="T24" fmla="*/ 17 w 124"/>
                <a:gd name="T25" fmla="*/ 6 h 145"/>
                <a:gd name="T26" fmla="*/ 17 w 124"/>
                <a:gd name="T27" fmla="*/ 3 h 145"/>
                <a:gd name="T28" fmla="*/ 13 w 124"/>
                <a:gd name="T29" fmla="*/ 0 h 145"/>
                <a:gd name="T30" fmla="*/ 13 w 124"/>
                <a:gd name="T31" fmla="*/ 0 h 145"/>
                <a:gd name="T32" fmla="*/ 10 w 124"/>
                <a:gd name="T33" fmla="*/ 3 h 145"/>
                <a:gd name="T34" fmla="*/ 10 w 124"/>
                <a:gd name="T35" fmla="*/ 6 h 145"/>
                <a:gd name="T36" fmla="*/ 7 w 124"/>
                <a:gd name="T37" fmla="*/ 10 h 145"/>
                <a:gd name="T38" fmla="*/ 7 w 124"/>
                <a:gd name="T39" fmla="*/ 10 h 145"/>
                <a:gd name="T40" fmla="*/ 3 w 124"/>
                <a:gd name="T41" fmla="*/ 10 h 145"/>
                <a:gd name="T42" fmla="*/ 0 w 124"/>
                <a:gd name="T43" fmla="*/ 13 h 145"/>
                <a:gd name="T44" fmla="*/ 3 w 124"/>
                <a:gd name="T45" fmla="*/ 17 h 145"/>
                <a:gd name="T46" fmla="*/ 7 w 124"/>
                <a:gd name="T47" fmla="*/ 17 h 145"/>
                <a:gd name="T48" fmla="*/ 10 w 124"/>
                <a:gd name="T49" fmla="*/ 20 h 145"/>
                <a:gd name="T50" fmla="*/ 10 w 124"/>
                <a:gd name="T51" fmla="*/ 20 h 145"/>
                <a:gd name="T52" fmla="*/ 10 w 124"/>
                <a:gd name="T53" fmla="*/ 23 h 145"/>
                <a:gd name="T54" fmla="*/ 13 w 124"/>
                <a:gd name="T55" fmla="*/ 27 h 145"/>
                <a:gd name="T56" fmla="*/ 17 w 124"/>
                <a:gd name="T57" fmla="*/ 23 h 145"/>
                <a:gd name="T58" fmla="*/ 17 w 124"/>
                <a:gd name="T59" fmla="*/ 23 h 145"/>
                <a:gd name="T60" fmla="*/ 17 w 124"/>
                <a:gd name="T61" fmla="*/ 20 h 145"/>
                <a:gd name="T62" fmla="*/ 20 w 124"/>
                <a:gd name="T63" fmla="*/ 17 h 145"/>
                <a:gd name="T64" fmla="*/ 20 w 124"/>
                <a:gd name="T65" fmla="*/ 17 h 145"/>
                <a:gd name="T66" fmla="*/ 23 w 124"/>
                <a:gd name="T67" fmla="*/ 17 h 145"/>
                <a:gd name="T68" fmla="*/ 27 w 124"/>
                <a:gd name="T69" fmla="*/ 13 h 145"/>
                <a:gd name="T70" fmla="*/ 23 w 124"/>
                <a:gd name="T71" fmla="*/ 10 h 145"/>
                <a:gd name="T72" fmla="*/ 20 w 124"/>
                <a:gd name="T73" fmla="*/ 1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4" h="145">
                  <a:moveTo>
                    <a:pt x="111" y="145"/>
                  </a:moveTo>
                  <a:cubicBezTo>
                    <a:pt x="104" y="145"/>
                    <a:pt x="98" y="139"/>
                    <a:pt x="98" y="132"/>
                  </a:cubicBezTo>
                  <a:cubicBezTo>
                    <a:pt x="98" y="125"/>
                    <a:pt x="104" y="119"/>
                    <a:pt x="111" y="119"/>
                  </a:cubicBezTo>
                  <a:cubicBezTo>
                    <a:pt x="118" y="119"/>
                    <a:pt x="124" y="125"/>
                    <a:pt x="124" y="132"/>
                  </a:cubicBezTo>
                  <a:cubicBezTo>
                    <a:pt x="124" y="139"/>
                    <a:pt x="118" y="145"/>
                    <a:pt x="111" y="145"/>
                  </a:cubicBezTo>
                  <a:close/>
                  <a:moveTo>
                    <a:pt x="111" y="122"/>
                  </a:moveTo>
                  <a:cubicBezTo>
                    <a:pt x="105" y="122"/>
                    <a:pt x="101" y="126"/>
                    <a:pt x="101" y="132"/>
                  </a:cubicBezTo>
                  <a:cubicBezTo>
                    <a:pt x="101" y="137"/>
                    <a:pt x="105" y="142"/>
                    <a:pt x="111" y="142"/>
                  </a:cubicBezTo>
                  <a:cubicBezTo>
                    <a:pt x="117" y="142"/>
                    <a:pt x="121" y="137"/>
                    <a:pt x="121" y="132"/>
                  </a:cubicBezTo>
                  <a:cubicBezTo>
                    <a:pt x="121" y="126"/>
                    <a:pt x="117" y="122"/>
                    <a:pt x="111" y="122"/>
                  </a:cubicBezTo>
                  <a:close/>
                  <a:moveTo>
                    <a:pt x="20" y="10"/>
                  </a:moveTo>
                  <a:cubicBezTo>
                    <a:pt x="18" y="10"/>
                    <a:pt x="17" y="8"/>
                    <a:pt x="17" y="6"/>
                  </a:cubicBezTo>
                  <a:cubicBezTo>
                    <a:pt x="17" y="6"/>
                    <a:pt x="17" y="6"/>
                    <a:pt x="17" y="6"/>
                  </a:cubicBezTo>
                  <a:cubicBezTo>
                    <a:pt x="17" y="3"/>
                    <a:pt x="17" y="3"/>
                    <a:pt x="17" y="3"/>
                  </a:cubicBezTo>
                  <a:cubicBezTo>
                    <a:pt x="17" y="1"/>
                    <a:pt x="15" y="0"/>
                    <a:pt x="13" y="0"/>
                  </a:cubicBezTo>
                  <a:cubicBezTo>
                    <a:pt x="13" y="0"/>
                    <a:pt x="13" y="0"/>
                    <a:pt x="13" y="0"/>
                  </a:cubicBezTo>
                  <a:cubicBezTo>
                    <a:pt x="11" y="0"/>
                    <a:pt x="10" y="1"/>
                    <a:pt x="10" y="3"/>
                  </a:cubicBezTo>
                  <a:cubicBezTo>
                    <a:pt x="10" y="6"/>
                    <a:pt x="10" y="6"/>
                    <a:pt x="10" y="6"/>
                  </a:cubicBezTo>
                  <a:cubicBezTo>
                    <a:pt x="10" y="8"/>
                    <a:pt x="8" y="10"/>
                    <a:pt x="7" y="10"/>
                  </a:cubicBezTo>
                  <a:cubicBezTo>
                    <a:pt x="7" y="10"/>
                    <a:pt x="7" y="10"/>
                    <a:pt x="7" y="10"/>
                  </a:cubicBezTo>
                  <a:cubicBezTo>
                    <a:pt x="3" y="10"/>
                    <a:pt x="3" y="10"/>
                    <a:pt x="3" y="10"/>
                  </a:cubicBezTo>
                  <a:cubicBezTo>
                    <a:pt x="1" y="10"/>
                    <a:pt x="0" y="11"/>
                    <a:pt x="0" y="13"/>
                  </a:cubicBezTo>
                  <a:cubicBezTo>
                    <a:pt x="0" y="15"/>
                    <a:pt x="1" y="17"/>
                    <a:pt x="3" y="17"/>
                  </a:cubicBezTo>
                  <a:cubicBezTo>
                    <a:pt x="7" y="17"/>
                    <a:pt x="7" y="17"/>
                    <a:pt x="7" y="17"/>
                  </a:cubicBezTo>
                  <a:cubicBezTo>
                    <a:pt x="8" y="17"/>
                    <a:pt x="10" y="18"/>
                    <a:pt x="10" y="20"/>
                  </a:cubicBezTo>
                  <a:cubicBezTo>
                    <a:pt x="10" y="20"/>
                    <a:pt x="10" y="20"/>
                    <a:pt x="10" y="20"/>
                  </a:cubicBezTo>
                  <a:cubicBezTo>
                    <a:pt x="10" y="23"/>
                    <a:pt x="10" y="23"/>
                    <a:pt x="10" y="23"/>
                  </a:cubicBezTo>
                  <a:cubicBezTo>
                    <a:pt x="10" y="25"/>
                    <a:pt x="11" y="27"/>
                    <a:pt x="13" y="27"/>
                  </a:cubicBezTo>
                  <a:cubicBezTo>
                    <a:pt x="15" y="27"/>
                    <a:pt x="17" y="25"/>
                    <a:pt x="17" y="23"/>
                  </a:cubicBezTo>
                  <a:cubicBezTo>
                    <a:pt x="17" y="23"/>
                    <a:pt x="17" y="23"/>
                    <a:pt x="17" y="23"/>
                  </a:cubicBezTo>
                  <a:cubicBezTo>
                    <a:pt x="17" y="20"/>
                    <a:pt x="17" y="20"/>
                    <a:pt x="17" y="20"/>
                  </a:cubicBezTo>
                  <a:cubicBezTo>
                    <a:pt x="17" y="18"/>
                    <a:pt x="18" y="17"/>
                    <a:pt x="20" y="17"/>
                  </a:cubicBezTo>
                  <a:cubicBezTo>
                    <a:pt x="20" y="17"/>
                    <a:pt x="20" y="17"/>
                    <a:pt x="20" y="17"/>
                  </a:cubicBezTo>
                  <a:cubicBezTo>
                    <a:pt x="23" y="17"/>
                    <a:pt x="23" y="17"/>
                    <a:pt x="23" y="17"/>
                  </a:cubicBezTo>
                  <a:cubicBezTo>
                    <a:pt x="25" y="17"/>
                    <a:pt x="27" y="15"/>
                    <a:pt x="27" y="13"/>
                  </a:cubicBezTo>
                  <a:cubicBezTo>
                    <a:pt x="27" y="11"/>
                    <a:pt x="25" y="10"/>
                    <a:pt x="23" y="10"/>
                  </a:cubicBezTo>
                  <a:lnTo>
                    <a:pt x="20" y="10"/>
                  </a:ln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5896977" y="2132490"/>
              <a:ext cx="107950" cy="112712"/>
            </a:xfrm>
            <a:custGeom>
              <a:avLst/>
              <a:gdLst>
                <a:gd name="T0" fmla="*/ 18 w 24"/>
                <a:gd name="T1" fmla="*/ 9 h 25"/>
                <a:gd name="T2" fmla="*/ 15 w 24"/>
                <a:gd name="T3" fmla="*/ 6 h 25"/>
                <a:gd name="T4" fmla="*/ 15 w 24"/>
                <a:gd name="T5" fmla="*/ 6 h 25"/>
                <a:gd name="T6" fmla="*/ 15 w 24"/>
                <a:gd name="T7" fmla="*/ 3 h 25"/>
                <a:gd name="T8" fmla="*/ 12 w 24"/>
                <a:gd name="T9" fmla="*/ 0 h 25"/>
                <a:gd name="T10" fmla="*/ 12 w 24"/>
                <a:gd name="T11" fmla="*/ 0 h 25"/>
                <a:gd name="T12" fmla="*/ 9 w 24"/>
                <a:gd name="T13" fmla="*/ 3 h 25"/>
                <a:gd name="T14" fmla="*/ 9 w 24"/>
                <a:gd name="T15" fmla="*/ 6 h 25"/>
                <a:gd name="T16" fmla="*/ 6 w 24"/>
                <a:gd name="T17" fmla="*/ 9 h 25"/>
                <a:gd name="T18" fmla="*/ 3 w 24"/>
                <a:gd name="T19" fmla="*/ 9 h 25"/>
                <a:gd name="T20" fmla="*/ 0 w 24"/>
                <a:gd name="T21" fmla="*/ 12 h 25"/>
                <a:gd name="T22" fmla="*/ 3 w 24"/>
                <a:gd name="T23" fmla="*/ 15 h 25"/>
                <a:gd name="T24" fmla="*/ 6 w 24"/>
                <a:gd name="T25" fmla="*/ 15 h 25"/>
                <a:gd name="T26" fmla="*/ 9 w 24"/>
                <a:gd name="T27" fmla="*/ 18 h 25"/>
                <a:gd name="T28" fmla="*/ 9 w 24"/>
                <a:gd name="T29" fmla="*/ 18 h 25"/>
                <a:gd name="T30" fmla="*/ 9 w 24"/>
                <a:gd name="T31" fmla="*/ 21 h 25"/>
                <a:gd name="T32" fmla="*/ 12 w 24"/>
                <a:gd name="T33" fmla="*/ 25 h 25"/>
                <a:gd name="T34" fmla="*/ 15 w 24"/>
                <a:gd name="T35" fmla="*/ 21 h 25"/>
                <a:gd name="T36" fmla="*/ 15 w 24"/>
                <a:gd name="T37" fmla="*/ 21 h 25"/>
                <a:gd name="T38" fmla="*/ 15 w 24"/>
                <a:gd name="T39" fmla="*/ 18 h 25"/>
                <a:gd name="T40" fmla="*/ 18 w 24"/>
                <a:gd name="T41" fmla="*/ 15 h 25"/>
                <a:gd name="T42" fmla="*/ 21 w 24"/>
                <a:gd name="T43" fmla="*/ 15 h 25"/>
                <a:gd name="T44" fmla="*/ 24 w 24"/>
                <a:gd name="T45" fmla="*/ 12 h 25"/>
                <a:gd name="T46" fmla="*/ 21 w 24"/>
                <a:gd name="T47" fmla="*/ 9 h 25"/>
                <a:gd name="T48" fmla="*/ 18 w 24"/>
                <a:gd name="T49"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25">
                  <a:moveTo>
                    <a:pt x="18" y="9"/>
                  </a:moveTo>
                  <a:cubicBezTo>
                    <a:pt x="16" y="9"/>
                    <a:pt x="15" y="8"/>
                    <a:pt x="15" y="6"/>
                  </a:cubicBezTo>
                  <a:cubicBezTo>
                    <a:pt x="15" y="6"/>
                    <a:pt x="15" y="6"/>
                    <a:pt x="15" y="6"/>
                  </a:cubicBezTo>
                  <a:cubicBezTo>
                    <a:pt x="15" y="3"/>
                    <a:pt x="15" y="3"/>
                    <a:pt x="15" y="3"/>
                  </a:cubicBezTo>
                  <a:cubicBezTo>
                    <a:pt x="15" y="1"/>
                    <a:pt x="14" y="0"/>
                    <a:pt x="12" y="0"/>
                  </a:cubicBezTo>
                  <a:cubicBezTo>
                    <a:pt x="12" y="0"/>
                    <a:pt x="12" y="0"/>
                    <a:pt x="12" y="0"/>
                  </a:cubicBezTo>
                  <a:cubicBezTo>
                    <a:pt x="10" y="0"/>
                    <a:pt x="9" y="1"/>
                    <a:pt x="9" y="3"/>
                  </a:cubicBezTo>
                  <a:cubicBezTo>
                    <a:pt x="9" y="6"/>
                    <a:pt x="9" y="6"/>
                    <a:pt x="9" y="6"/>
                  </a:cubicBezTo>
                  <a:cubicBezTo>
                    <a:pt x="9" y="8"/>
                    <a:pt x="7" y="9"/>
                    <a:pt x="6" y="9"/>
                  </a:cubicBezTo>
                  <a:cubicBezTo>
                    <a:pt x="3" y="9"/>
                    <a:pt x="3" y="9"/>
                    <a:pt x="3" y="9"/>
                  </a:cubicBezTo>
                  <a:cubicBezTo>
                    <a:pt x="1" y="9"/>
                    <a:pt x="0" y="10"/>
                    <a:pt x="0" y="12"/>
                  </a:cubicBezTo>
                  <a:cubicBezTo>
                    <a:pt x="0" y="14"/>
                    <a:pt x="1" y="15"/>
                    <a:pt x="3" y="15"/>
                  </a:cubicBezTo>
                  <a:cubicBezTo>
                    <a:pt x="6" y="15"/>
                    <a:pt x="6" y="15"/>
                    <a:pt x="6" y="15"/>
                  </a:cubicBezTo>
                  <a:cubicBezTo>
                    <a:pt x="7" y="15"/>
                    <a:pt x="9" y="17"/>
                    <a:pt x="9" y="18"/>
                  </a:cubicBezTo>
                  <a:cubicBezTo>
                    <a:pt x="9" y="18"/>
                    <a:pt x="9" y="18"/>
                    <a:pt x="9" y="18"/>
                  </a:cubicBezTo>
                  <a:cubicBezTo>
                    <a:pt x="9" y="21"/>
                    <a:pt x="9" y="21"/>
                    <a:pt x="9" y="21"/>
                  </a:cubicBezTo>
                  <a:cubicBezTo>
                    <a:pt x="9" y="23"/>
                    <a:pt x="10" y="25"/>
                    <a:pt x="12" y="25"/>
                  </a:cubicBezTo>
                  <a:cubicBezTo>
                    <a:pt x="14" y="25"/>
                    <a:pt x="15" y="23"/>
                    <a:pt x="15" y="21"/>
                  </a:cubicBezTo>
                  <a:cubicBezTo>
                    <a:pt x="15" y="21"/>
                    <a:pt x="15" y="21"/>
                    <a:pt x="15" y="21"/>
                  </a:cubicBezTo>
                  <a:cubicBezTo>
                    <a:pt x="15" y="18"/>
                    <a:pt x="15" y="18"/>
                    <a:pt x="15" y="18"/>
                  </a:cubicBezTo>
                  <a:cubicBezTo>
                    <a:pt x="15" y="17"/>
                    <a:pt x="16" y="15"/>
                    <a:pt x="18" y="15"/>
                  </a:cubicBezTo>
                  <a:cubicBezTo>
                    <a:pt x="21" y="15"/>
                    <a:pt x="21" y="15"/>
                    <a:pt x="21" y="15"/>
                  </a:cubicBezTo>
                  <a:cubicBezTo>
                    <a:pt x="23" y="15"/>
                    <a:pt x="24" y="14"/>
                    <a:pt x="24" y="12"/>
                  </a:cubicBezTo>
                  <a:cubicBezTo>
                    <a:pt x="24" y="10"/>
                    <a:pt x="23" y="9"/>
                    <a:pt x="21" y="9"/>
                  </a:cubicBezTo>
                  <a:lnTo>
                    <a:pt x="18" y="9"/>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p:cNvSpPr>
            <p:nvPr/>
          </p:nvSpPr>
          <p:spPr bwMode="auto">
            <a:xfrm>
              <a:off x="3334752" y="1656240"/>
              <a:ext cx="152400" cy="147637"/>
            </a:xfrm>
            <a:custGeom>
              <a:avLst/>
              <a:gdLst>
                <a:gd name="T0" fmla="*/ 25 w 34"/>
                <a:gd name="T1" fmla="*/ 12 h 33"/>
                <a:gd name="T2" fmla="*/ 21 w 34"/>
                <a:gd name="T3" fmla="*/ 9 h 33"/>
                <a:gd name="T4" fmla="*/ 21 w 34"/>
                <a:gd name="T5" fmla="*/ 8 h 33"/>
                <a:gd name="T6" fmla="*/ 21 w 34"/>
                <a:gd name="T7" fmla="*/ 5 h 33"/>
                <a:gd name="T8" fmla="*/ 17 w 34"/>
                <a:gd name="T9" fmla="*/ 0 h 33"/>
                <a:gd name="T10" fmla="*/ 13 w 34"/>
                <a:gd name="T11" fmla="*/ 5 h 33"/>
                <a:gd name="T12" fmla="*/ 13 w 34"/>
                <a:gd name="T13" fmla="*/ 8 h 33"/>
                <a:gd name="T14" fmla="*/ 9 w 34"/>
                <a:gd name="T15" fmla="*/ 12 h 33"/>
                <a:gd name="T16" fmla="*/ 9 w 34"/>
                <a:gd name="T17" fmla="*/ 12 h 33"/>
                <a:gd name="T18" fmla="*/ 5 w 34"/>
                <a:gd name="T19" fmla="*/ 12 h 33"/>
                <a:gd name="T20" fmla="*/ 0 w 34"/>
                <a:gd name="T21" fmla="*/ 17 h 33"/>
                <a:gd name="T22" fmla="*/ 0 w 34"/>
                <a:gd name="T23" fmla="*/ 17 h 33"/>
                <a:gd name="T24" fmla="*/ 5 w 34"/>
                <a:gd name="T25" fmla="*/ 21 h 33"/>
                <a:gd name="T26" fmla="*/ 5 w 34"/>
                <a:gd name="T27" fmla="*/ 21 h 33"/>
                <a:gd name="T28" fmla="*/ 9 w 34"/>
                <a:gd name="T29" fmla="*/ 21 h 33"/>
                <a:gd name="T30" fmla="*/ 13 w 34"/>
                <a:gd name="T31" fmla="*/ 25 h 33"/>
                <a:gd name="T32" fmla="*/ 13 w 34"/>
                <a:gd name="T33" fmla="*/ 25 h 33"/>
                <a:gd name="T34" fmla="*/ 13 w 34"/>
                <a:gd name="T35" fmla="*/ 29 h 33"/>
                <a:gd name="T36" fmla="*/ 17 w 34"/>
                <a:gd name="T37" fmla="*/ 33 h 33"/>
                <a:gd name="T38" fmla="*/ 21 w 34"/>
                <a:gd name="T39" fmla="*/ 29 h 33"/>
                <a:gd name="T40" fmla="*/ 21 w 34"/>
                <a:gd name="T41" fmla="*/ 25 h 33"/>
                <a:gd name="T42" fmla="*/ 25 w 34"/>
                <a:gd name="T43" fmla="*/ 21 h 33"/>
                <a:gd name="T44" fmla="*/ 25 w 34"/>
                <a:gd name="T45" fmla="*/ 21 h 33"/>
                <a:gd name="T46" fmla="*/ 29 w 34"/>
                <a:gd name="T47" fmla="*/ 21 h 33"/>
                <a:gd name="T48" fmla="*/ 34 w 34"/>
                <a:gd name="T49" fmla="*/ 17 h 33"/>
                <a:gd name="T50" fmla="*/ 34 w 34"/>
                <a:gd name="T51" fmla="*/ 17 h 33"/>
                <a:gd name="T52" fmla="*/ 29 w 34"/>
                <a:gd name="T53" fmla="*/ 12 h 33"/>
                <a:gd name="T54" fmla="*/ 29 w 34"/>
                <a:gd name="T55" fmla="*/ 12 h 33"/>
                <a:gd name="T56" fmla="*/ 25 w 34"/>
                <a:gd name="T57" fmla="*/ 1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33">
                  <a:moveTo>
                    <a:pt x="25" y="12"/>
                  </a:moveTo>
                  <a:cubicBezTo>
                    <a:pt x="23" y="12"/>
                    <a:pt x="21" y="11"/>
                    <a:pt x="21" y="9"/>
                  </a:cubicBezTo>
                  <a:cubicBezTo>
                    <a:pt x="21" y="8"/>
                    <a:pt x="21" y="8"/>
                    <a:pt x="21" y="8"/>
                  </a:cubicBezTo>
                  <a:cubicBezTo>
                    <a:pt x="21" y="5"/>
                    <a:pt x="21" y="5"/>
                    <a:pt x="21" y="5"/>
                  </a:cubicBezTo>
                  <a:cubicBezTo>
                    <a:pt x="21" y="2"/>
                    <a:pt x="19" y="0"/>
                    <a:pt x="17" y="0"/>
                  </a:cubicBezTo>
                  <a:cubicBezTo>
                    <a:pt x="15" y="0"/>
                    <a:pt x="13" y="2"/>
                    <a:pt x="13" y="5"/>
                  </a:cubicBezTo>
                  <a:cubicBezTo>
                    <a:pt x="13" y="8"/>
                    <a:pt x="13" y="8"/>
                    <a:pt x="13" y="8"/>
                  </a:cubicBezTo>
                  <a:cubicBezTo>
                    <a:pt x="13" y="11"/>
                    <a:pt x="11" y="12"/>
                    <a:pt x="9" y="12"/>
                  </a:cubicBezTo>
                  <a:cubicBezTo>
                    <a:pt x="9" y="12"/>
                    <a:pt x="9" y="12"/>
                    <a:pt x="9" y="12"/>
                  </a:cubicBezTo>
                  <a:cubicBezTo>
                    <a:pt x="5" y="12"/>
                    <a:pt x="5" y="12"/>
                    <a:pt x="5" y="12"/>
                  </a:cubicBezTo>
                  <a:cubicBezTo>
                    <a:pt x="2" y="12"/>
                    <a:pt x="0" y="14"/>
                    <a:pt x="0" y="17"/>
                  </a:cubicBezTo>
                  <a:cubicBezTo>
                    <a:pt x="0" y="17"/>
                    <a:pt x="0" y="17"/>
                    <a:pt x="0" y="17"/>
                  </a:cubicBezTo>
                  <a:cubicBezTo>
                    <a:pt x="0" y="19"/>
                    <a:pt x="2" y="21"/>
                    <a:pt x="5" y="21"/>
                  </a:cubicBezTo>
                  <a:cubicBezTo>
                    <a:pt x="5" y="21"/>
                    <a:pt x="5" y="21"/>
                    <a:pt x="5" y="21"/>
                  </a:cubicBezTo>
                  <a:cubicBezTo>
                    <a:pt x="9" y="21"/>
                    <a:pt x="9" y="21"/>
                    <a:pt x="9" y="21"/>
                  </a:cubicBezTo>
                  <a:cubicBezTo>
                    <a:pt x="11" y="21"/>
                    <a:pt x="13" y="23"/>
                    <a:pt x="13" y="25"/>
                  </a:cubicBezTo>
                  <a:cubicBezTo>
                    <a:pt x="13" y="25"/>
                    <a:pt x="13" y="25"/>
                    <a:pt x="13" y="25"/>
                  </a:cubicBezTo>
                  <a:cubicBezTo>
                    <a:pt x="13" y="29"/>
                    <a:pt x="13" y="29"/>
                    <a:pt x="13" y="29"/>
                  </a:cubicBezTo>
                  <a:cubicBezTo>
                    <a:pt x="13" y="31"/>
                    <a:pt x="15" y="33"/>
                    <a:pt x="17" y="33"/>
                  </a:cubicBezTo>
                  <a:cubicBezTo>
                    <a:pt x="19" y="33"/>
                    <a:pt x="21" y="31"/>
                    <a:pt x="21" y="29"/>
                  </a:cubicBezTo>
                  <a:cubicBezTo>
                    <a:pt x="21" y="25"/>
                    <a:pt x="21" y="25"/>
                    <a:pt x="21" y="25"/>
                  </a:cubicBezTo>
                  <a:cubicBezTo>
                    <a:pt x="21" y="23"/>
                    <a:pt x="23" y="21"/>
                    <a:pt x="25" y="21"/>
                  </a:cubicBezTo>
                  <a:cubicBezTo>
                    <a:pt x="25" y="21"/>
                    <a:pt x="25" y="21"/>
                    <a:pt x="25" y="21"/>
                  </a:cubicBezTo>
                  <a:cubicBezTo>
                    <a:pt x="29" y="21"/>
                    <a:pt x="29" y="21"/>
                    <a:pt x="29" y="21"/>
                  </a:cubicBezTo>
                  <a:cubicBezTo>
                    <a:pt x="32" y="21"/>
                    <a:pt x="34" y="19"/>
                    <a:pt x="34" y="17"/>
                  </a:cubicBezTo>
                  <a:cubicBezTo>
                    <a:pt x="34" y="17"/>
                    <a:pt x="34" y="17"/>
                    <a:pt x="34" y="17"/>
                  </a:cubicBezTo>
                  <a:cubicBezTo>
                    <a:pt x="34" y="14"/>
                    <a:pt x="32" y="12"/>
                    <a:pt x="29" y="12"/>
                  </a:cubicBezTo>
                  <a:cubicBezTo>
                    <a:pt x="29" y="12"/>
                    <a:pt x="29" y="12"/>
                    <a:pt x="29" y="12"/>
                  </a:cubicBezTo>
                  <a:lnTo>
                    <a:pt x="25" y="12"/>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noEditPoints="1"/>
            </p:cNvSpPr>
            <p:nvPr/>
          </p:nvSpPr>
          <p:spPr bwMode="auto">
            <a:xfrm>
              <a:off x="3860215" y="1260952"/>
              <a:ext cx="236538" cy="238125"/>
            </a:xfrm>
            <a:custGeom>
              <a:avLst/>
              <a:gdLst>
                <a:gd name="T0" fmla="*/ 24 w 53"/>
                <a:gd name="T1" fmla="*/ 2 h 53"/>
                <a:gd name="T2" fmla="*/ 24 w 53"/>
                <a:gd name="T3" fmla="*/ 13 h 53"/>
                <a:gd name="T4" fmla="*/ 29 w 53"/>
                <a:gd name="T5" fmla="*/ 13 h 53"/>
                <a:gd name="T6" fmla="*/ 26 w 53"/>
                <a:gd name="T7" fmla="*/ 0 h 53"/>
                <a:gd name="T8" fmla="*/ 24 w 53"/>
                <a:gd name="T9" fmla="*/ 40 h 53"/>
                <a:gd name="T10" fmla="*/ 26 w 53"/>
                <a:gd name="T11" fmla="*/ 53 h 53"/>
                <a:gd name="T12" fmla="*/ 29 w 53"/>
                <a:gd name="T13" fmla="*/ 51 h 53"/>
                <a:gd name="T14" fmla="*/ 29 w 53"/>
                <a:gd name="T15" fmla="*/ 40 h 53"/>
                <a:gd name="T16" fmla="*/ 15 w 53"/>
                <a:gd name="T17" fmla="*/ 19 h 53"/>
                <a:gd name="T18" fmla="*/ 19 w 53"/>
                <a:gd name="T19" fmla="*/ 15 h 53"/>
                <a:gd name="T20" fmla="*/ 8 w 53"/>
                <a:gd name="T21" fmla="*/ 7 h 53"/>
                <a:gd name="T22" fmla="*/ 8 w 53"/>
                <a:gd name="T23" fmla="*/ 11 h 53"/>
                <a:gd name="T24" fmla="*/ 15 w 53"/>
                <a:gd name="T25" fmla="*/ 19 h 53"/>
                <a:gd name="T26" fmla="*/ 34 w 53"/>
                <a:gd name="T27" fmla="*/ 34 h 53"/>
                <a:gd name="T28" fmla="*/ 34 w 53"/>
                <a:gd name="T29" fmla="*/ 38 h 53"/>
                <a:gd name="T30" fmla="*/ 42 w 53"/>
                <a:gd name="T31" fmla="*/ 45 h 53"/>
                <a:gd name="T32" fmla="*/ 45 w 53"/>
                <a:gd name="T33" fmla="*/ 42 h 53"/>
                <a:gd name="T34" fmla="*/ 16 w 53"/>
                <a:gd name="T35" fmla="*/ 26 h 53"/>
                <a:gd name="T36" fmla="*/ 13 w 53"/>
                <a:gd name="T37" fmla="*/ 24 h 53"/>
                <a:gd name="T38" fmla="*/ 0 w 53"/>
                <a:gd name="T39" fmla="*/ 26 h 53"/>
                <a:gd name="T40" fmla="*/ 13 w 53"/>
                <a:gd name="T41" fmla="*/ 29 h 53"/>
                <a:gd name="T42" fmla="*/ 16 w 53"/>
                <a:gd name="T43" fmla="*/ 26 h 53"/>
                <a:gd name="T44" fmla="*/ 40 w 53"/>
                <a:gd name="T45" fmla="*/ 24 h 53"/>
                <a:gd name="T46" fmla="*/ 37 w 53"/>
                <a:gd name="T47" fmla="*/ 26 h 53"/>
                <a:gd name="T48" fmla="*/ 40 w 53"/>
                <a:gd name="T49" fmla="*/ 29 h 53"/>
                <a:gd name="T50" fmla="*/ 53 w 53"/>
                <a:gd name="T51" fmla="*/ 26 h 53"/>
                <a:gd name="T52" fmla="*/ 51 w 53"/>
                <a:gd name="T53" fmla="*/ 24 h 53"/>
                <a:gd name="T54" fmla="*/ 8 w 53"/>
                <a:gd name="T55" fmla="*/ 42 h 53"/>
                <a:gd name="T56" fmla="*/ 11 w 53"/>
                <a:gd name="T57" fmla="*/ 45 h 53"/>
                <a:gd name="T58" fmla="*/ 19 w 53"/>
                <a:gd name="T59" fmla="*/ 34 h 53"/>
                <a:gd name="T60" fmla="*/ 38 w 53"/>
                <a:gd name="T61" fmla="*/ 19 h 53"/>
                <a:gd name="T62" fmla="*/ 45 w 53"/>
                <a:gd name="T63" fmla="*/ 7 h 53"/>
                <a:gd name="T64" fmla="*/ 42 w 53"/>
                <a:gd name="T65" fmla="*/ 7 h 53"/>
                <a:gd name="T66" fmla="*/ 34 w 53"/>
                <a:gd name="T67" fmla="*/ 15 h 53"/>
                <a:gd name="T68" fmla="*/ 34 w 53"/>
                <a:gd name="T69" fmla="*/ 19 h 53"/>
                <a:gd name="T70" fmla="*/ 38 w 53"/>
                <a:gd name="T7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3" h="53">
                  <a:moveTo>
                    <a:pt x="26" y="0"/>
                  </a:moveTo>
                  <a:cubicBezTo>
                    <a:pt x="25" y="0"/>
                    <a:pt x="24" y="1"/>
                    <a:pt x="24" y="2"/>
                  </a:cubicBezTo>
                  <a:cubicBezTo>
                    <a:pt x="24" y="2"/>
                    <a:pt x="24" y="2"/>
                    <a:pt x="24" y="2"/>
                  </a:cubicBezTo>
                  <a:cubicBezTo>
                    <a:pt x="24" y="13"/>
                    <a:pt x="24" y="13"/>
                    <a:pt x="24" y="13"/>
                  </a:cubicBezTo>
                  <a:cubicBezTo>
                    <a:pt x="24" y="14"/>
                    <a:pt x="25" y="16"/>
                    <a:pt x="26" y="16"/>
                  </a:cubicBezTo>
                  <a:cubicBezTo>
                    <a:pt x="28" y="16"/>
                    <a:pt x="29" y="14"/>
                    <a:pt x="29" y="13"/>
                  </a:cubicBezTo>
                  <a:cubicBezTo>
                    <a:pt x="29" y="2"/>
                    <a:pt x="29" y="2"/>
                    <a:pt x="29" y="2"/>
                  </a:cubicBezTo>
                  <a:cubicBezTo>
                    <a:pt x="29" y="1"/>
                    <a:pt x="28" y="0"/>
                    <a:pt x="26" y="0"/>
                  </a:cubicBezTo>
                  <a:close/>
                  <a:moveTo>
                    <a:pt x="26" y="37"/>
                  </a:moveTo>
                  <a:cubicBezTo>
                    <a:pt x="25" y="37"/>
                    <a:pt x="24" y="38"/>
                    <a:pt x="24" y="40"/>
                  </a:cubicBezTo>
                  <a:cubicBezTo>
                    <a:pt x="24" y="51"/>
                    <a:pt x="24" y="51"/>
                    <a:pt x="24" y="51"/>
                  </a:cubicBezTo>
                  <a:cubicBezTo>
                    <a:pt x="24" y="52"/>
                    <a:pt x="25" y="53"/>
                    <a:pt x="26" y="53"/>
                  </a:cubicBezTo>
                  <a:cubicBezTo>
                    <a:pt x="26" y="53"/>
                    <a:pt x="26" y="53"/>
                    <a:pt x="26" y="53"/>
                  </a:cubicBezTo>
                  <a:cubicBezTo>
                    <a:pt x="28" y="53"/>
                    <a:pt x="29" y="52"/>
                    <a:pt x="29" y="51"/>
                  </a:cubicBezTo>
                  <a:cubicBezTo>
                    <a:pt x="29" y="51"/>
                    <a:pt x="29" y="51"/>
                    <a:pt x="29" y="51"/>
                  </a:cubicBezTo>
                  <a:cubicBezTo>
                    <a:pt x="29" y="40"/>
                    <a:pt x="29" y="40"/>
                    <a:pt x="29" y="40"/>
                  </a:cubicBezTo>
                  <a:cubicBezTo>
                    <a:pt x="29" y="38"/>
                    <a:pt x="28" y="37"/>
                    <a:pt x="26" y="37"/>
                  </a:cubicBezTo>
                  <a:close/>
                  <a:moveTo>
                    <a:pt x="15" y="19"/>
                  </a:moveTo>
                  <a:cubicBezTo>
                    <a:pt x="16" y="20"/>
                    <a:pt x="18" y="20"/>
                    <a:pt x="19" y="19"/>
                  </a:cubicBezTo>
                  <a:cubicBezTo>
                    <a:pt x="20" y="18"/>
                    <a:pt x="20" y="16"/>
                    <a:pt x="19" y="15"/>
                  </a:cubicBezTo>
                  <a:cubicBezTo>
                    <a:pt x="11" y="7"/>
                    <a:pt x="11" y="7"/>
                    <a:pt x="11" y="7"/>
                  </a:cubicBezTo>
                  <a:cubicBezTo>
                    <a:pt x="10" y="7"/>
                    <a:pt x="9" y="7"/>
                    <a:pt x="8" y="7"/>
                  </a:cubicBezTo>
                  <a:cubicBezTo>
                    <a:pt x="8" y="7"/>
                    <a:pt x="8" y="7"/>
                    <a:pt x="8" y="7"/>
                  </a:cubicBezTo>
                  <a:cubicBezTo>
                    <a:pt x="7" y="8"/>
                    <a:pt x="7" y="10"/>
                    <a:pt x="8" y="11"/>
                  </a:cubicBezTo>
                  <a:cubicBezTo>
                    <a:pt x="8" y="11"/>
                    <a:pt x="8" y="11"/>
                    <a:pt x="8" y="11"/>
                  </a:cubicBezTo>
                  <a:lnTo>
                    <a:pt x="15" y="19"/>
                  </a:lnTo>
                  <a:close/>
                  <a:moveTo>
                    <a:pt x="38" y="34"/>
                  </a:moveTo>
                  <a:cubicBezTo>
                    <a:pt x="37" y="33"/>
                    <a:pt x="35" y="33"/>
                    <a:pt x="34" y="34"/>
                  </a:cubicBezTo>
                  <a:cubicBezTo>
                    <a:pt x="34" y="34"/>
                    <a:pt x="34" y="34"/>
                    <a:pt x="34" y="34"/>
                  </a:cubicBezTo>
                  <a:cubicBezTo>
                    <a:pt x="33" y="35"/>
                    <a:pt x="33" y="37"/>
                    <a:pt x="34" y="38"/>
                  </a:cubicBezTo>
                  <a:cubicBezTo>
                    <a:pt x="34" y="38"/>
                    <a:pt x="34" y="38"/>
                    <a:pt x="34" y="38"/>
                  </a:cubicBezTo>
                  <a:cubicBezTo>
                    <a:pt x="42" y="45"/>
                    <a:pt x="42" y="45"/>
                    <a:pt x="42" y="45"/>
                  </a:cubicBezTo>
                  <a:cubicBezTo>
                    <a:pt x="43" y="46"/>
                    <a:pt x="44" y="46"/>
                    <a:pt x="45" y="45"/>
                  </a:cubicBezTo>
                  <a:cubicBezTo>
                    <a:pt x="46" y="44"/>
                    <a:pt x="46" y="43"/>
                    <a:pt x="45" y="42"/>
                  </a:cubicBezTo>
                  <a:lnTo>
                    <a:pt x="38" y="34"/>
                  </a:lnTo>
                  <a:close/>
                  <a:moveTo>
                    <a:pt x="16" y="26"/>
                  </a:moveTo>
                  <a:cubicBezTo>
                    <a:pt x="16" y="25"/>
                    <a:pt x="14" y="24"/>
                    <a:pt x="13" y="24"/>
                  </a:cubicBezTo>
                  <a:cubicBezTo>
                    <a:pt x="13" y="24"/>
                    <a:pt x="13" y="24"/>
                    <a:pt x="13" y="24"/>
                  </a:cubicBezTo>
                  <a:cubicBezTo>
                    <a:pt x="2" y="24"/>
                    <a:pt x="2" y="24"/>
                    <a:pt x="2" y="24"/>
                  </a:cubicBezTo>
                  <a:cubicBezTo>
                    <a:pt x="1" y="24"/>
                    <a:pt x="0" y="25"/>
                    <a:pt x="0" y="26"/>
                  </a:cubicBezTo>
                  <a:cubicBezTo>
                    <a:pt x="0" y="28"/>
                    <a:pt x="1" y="29"/>
                    <a:pt x="2" y="29"/>
                  </a:cubicBezTo>
                  <a:cubicBezTo>
                    <a:pt x="13" y="29"/>
                    <a:pt x="13" y="29"/>
                    <a:pt x="13" y="29"/>
                  </a:cubicBezTo>
                  <a:cubicBezTo>
                    <a:pt x="14" y="29"/>
                    <a:pt x="16" y="28"/>
                    <a:pt x="16" y="26"/>
                  </a:cubicBezTo>
                  <a:cubicBezTo>
                    <a:pt x="16" y="26"/>
                    <a:pt x="16" y="26"/>
                    <a:pt x="16" y="26"/>
                  </a:cubicBezTo>
                  <a:close/>
                  <a:moveTo>
                    <a:pt x="51" y="24"/>
                  </a:moveTo>
                  <a:cubicBezTo>
                    <a:pt x="40" y="24"/>
                    <a:pt x="40" y="24"/>
                    <a:pt x="40" y="24"/>
                  </a:cubicBezTo>
                  <a:cubicBezTo>
                    <a:pt x="38" y="24"/>
                    <a:pt x="37" y="25"/>
                    <a:pt x="37" y="26"/>
                  </a:cubicBezTo>
                  <a:cubicBezTo>
                    <a:pt x="37" y="26"/>
                    <a:pt x="37" y="26"/>
                    <a:pt x="37" y="26"/>
                  </a:cubicBezTo>
                  <a:cubicBezTo>
                    <a:pt x="37" y="28"/>
                    <a:pt x="38" y="29"/>
                    <a:pt x="40" y="29"/>
                  </a:cubicBezTo>
                  <a:cubicBezTo>
                    <a:pt x="40" y="29"/>
                    <a:pt x="40" y="29"/>
                    <a:pt x="40" y="29"/>
                  </a:cubicBezTo>
                  <a:cubicBezTo>
                    <a:pt x="51" y="29"/>
                    <a:pt x="51" y="29"/>
                    <a:pt x="51" y="29"/>
                  </a:cubicBezTo>
                  <a:cubicBezTo>
                    <a:pt x="52" y="29"/>
                    <a:pt x="53" y="28"/>
                    <a:pt x="53" y="26"/>
                  </a:cubicBezTo>
                  <a:cubicBezTo>
                    <a:pt x="53" y="25"/>
                    <a:pt x="52" y="24"/>
                    <a:pt x="51" y="24"/>
                  </a:cubicBezTo>
                  <a:cubicBezTo>
                    <a:pt x="51" y="24"/>
                    <a:pt x="51" y="24"/>
                    <a:pt x="51" y="24"/>
                  </a:cubicBezTo>
                  <a:close/>
                  <a:moveTo>
                    <a:pt x="15" y="34"/>
                  </a:moveTo>
                  <a:cubicBezTo>
                    <a:pt x="8" y="42"/>
                    <a:pt x="8" y="42"/>
                    <a:pt x="8" y="42"/>
                  </a:cubicBezTo>
                  <a:cubicBezTo>
                    <a:pt x="7" y="43"/>
                    <a:pt x="7" y="44"/>
                    <a:pt x="8" y="45"/>
                  </a:cubicBezTo>
                  <a:cubicBezTo>
                    <a:pt x="9" y="46"/>
                    <a:pt x="10" y="46"/>
                    <a:pt x="11" y="45"/>
                  </a:cubicBezTo>
                  <a:cubicBezTo>
                    <a:pt x="19" y="38"/>
                    <a:pt x="19" y="38"/>
                    <a:pt x="19" y="38"/>
                  </a:cubicBezTo>
                  <a:cubicBezTo>
                    <a:pt x="20" y="37"/>
                    <a:pt x="20" y="35"/>
                    <a:pt x="19" y="34"/>
                  </a:cubicBezTo>
                  <a:cubicBezTo>
                    <a:pt x="18" y="33"/>
                    <a:pt x="16" y="33"/>
                    <a:pt x="15" y="34"/>
                  </a:cubicBezTo>
                  <a:close/>
                  <a:moveTo>
                    <a:pt x="38" y="19"/>
                  </a:moveTo>
                  <a:cubicBezTo>
                    <a:pt x="45" y="11"/>
                    <a:pt x="45" y="11"/>
                    <a:pt x="45" y="11"/>
                  </a:cubicBezTo>
                  <a:cubicBezTo>
                    <a:pt x="46" y="10"/>
                    <a:pt x="46" y="8"/>
                    <a:pt x="45" y="7"/>
                  </a:cubicBezTo>
                  <a:cubicBezTo>
                    <a:pt x="45" y="7"/>
                    <a:pt x="45" y="7"/>
                    <a:pt x="45" y="7"/>
                  </a:cubicBezTo>
                  <a:cubicBezTo>
                    <a:pt x="44" y="7"/>
                    <a:pt x="43" y="7"/>
                    <a:pt x="42" y="7"/>
                  </a:cubicBezTo>
                  <a:cubicBezTo>
                    <a:pt x="42" y="7"/>
                    <a:pt x="42" y="7"/>
                    <a:pt x="42" y="7"/>
                  </a:cubicBezTo>
                  <a:cubicBezTo>
                    <a:pt x="34" y="15"/>
                    <a:pt x="34" y="15"/>
                    <a:pt x="34" y="15"/>
                  </a:cubicBezTo>
                  <a:cubicBezTo>
                    <a:pt x="33" y="16"/>
                    <a:pt x="33" y="18"/>
                    <a:pt x="34" y="19"/>
                  </a:cubicBezTo>
                  <a:cubicBezTo>
                    <a:pt x="34" y="19"/>
                    <a:pt x="34" y="19"/>
                    <a:pt x="34" y="19"/>
                  </a:cubicBezTo>
                  <a:cubicBezTo>
                    <a:pt x="35" y="20"/>
                    <a:pt x="37" y="20"/>
                    <a:pt x="38" y="19"/>
                  </a:cubicBezTo>
                  <a:cubicBezTo>
                    <a:pt x="38" y="19"/>
                    <a:pt x="38" y="19"/>
                    <a:pt x="38" y="19"/>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4288840" y="1457802"/>
              <a:ext cx="1411288" cy="1087437"/>
            </a:xfrm>
            <a:custGeom>
              <a:avLst/>
              <a:gdLst>
                <a:gd name="T0" fmla="*/ 315 w 315"/>
                <a:gd name="T1" fmla="*/ 213 h 242"/>
                <a:gd name="T2" fmla="*/ 268 w 315"/>
                <a:gd name="T3" fmla="*/ 173 h 242"/>
                <a:gd name="T4" fmla="*/ 281 w 315"/>
                <a:gd name="T5" fmla="*/ 121 h 242"/>
                <a:gd name="T6" fmla="*/ 141 w 315"/>
                <a:gd name="T7" fmla="*/ 0 h 242"/>
                <a:gd name="T8" fmla="*/ 0 w 315"/>
                <a:gd name="T9" fmla="*/ 121 h 242"/>
                <a:gd name="T10" fmla="*/ 141 w 315"/>
                <a:gd name="T11" fmla="*/ 242 h 242"/>
                <a:gd name="T12" fmla="*/ 233 w 315"/>
                <a:gd name="T13" fmla="*/ 213 h 242"/>
                <a:gd name="T14" fmla="*/ 315 w 315"/>
                <a:gd name="T15" fmla="*/ 213 h 2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5" h="242">
                  <a:moveTo>
                    <a:pt x="315" y="213"/>
                  </a:moveTo>
                  <a:cubicBezTo>
                    <a:pt x="290" y="200"/>
                    <a:pt x="272" y="178"/>
                    <a:pt x="268" y="173"/>
                  </a:cubicBezTo>
                  <a:cubicBezTo>
                    <a:pt x="279" y="156"/>
                    <a:pt x="281" y="142"/>
                    <a:pt x="281" y="121"/>
                  </a:cubicBezTo>
                  <a:cubicBezTo>
                    <a:pt x="281" y="54"/>
                    <a:pt x="218" y="0"/>
                    <a:pt x="141" y="0"/>
                  </a:cubicBezTo>
                  <a:cubicBezTo>
                    <a:pt x="63" y="0"/>
                    <a:pt x="0" y="54"/>
                    <a:pt x="0" y="121"/>
                  </a:cubicBezTo>
                  <a:cubicBezTo>
                    <a:pt x="0" y="188"/>
                    <a:pt x="63" y="242"/>
                    <a:pt x="141" y="242"/>
                  </a:cubicBezTo>
                  <a:cubicBezTo>
                    <a:pt x="180" y="242"/>
                    <a:pt x="207" y="235"/>
                    <a:pt x="233" y="213"/>
                  </a:cubicBezTo>
                  <a:cubicBezTo>
                    <a:pt x="251" y="225"/>
                    <a:pt x="293" y="226"/>
                    <a:pt x="315" y="213"/>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6"/>
            <p:cNvSpPr>
              <a:spLocks/>
            </p:cNvSpPr>
            <p:nvPr/>
          </p:nvSpPr>
          <p:spPr bwMode="auto">
            <a:xfrm>
              <a:off x="4563477" y="1457802"/>
              <a:ext cx="1136650" cy="989012"/>
            </a:xfrm>
            <a:custGeom>
              <a:avLst/>
              <a:gdLst>
                <a:gd name="T0" fmla="*/ 202 w 254"/>
                <a:gd name="T1" fmla="*/ 130 h 220"/>
                <a:gd name="T2" fmla="*/ 188 w 254"/>
                <a:gd name="T3" fmla="*/ 181 h 220"/>
                <a:gd name="T4" fmla="*/ 232 w 254"/>
                <a:gd name="T5" fmla="*/ 220 h 220"/>
                <a:gd name="T6" fmla="*/ 254 w 254"/>
                <a:gd name="T7" fmla="*/ 213 h 220"/>
                <a:gd name="T8" fmla="*/ 209 w 254"/>
                <a:gd name="T9" fmla="*/ 174 h 220"/>
                <a:gd name="T10" fmla="*/ 208 w 254"/>
                <a:gd name="T11" fmla="*/ 170 h 220"/>
                <a:gd name="T12" fmla="*/ 220 w 254"/>
                <a:gd name="T13" fmla="*/ 121 h 220"/>
                <a:gd name="T14" fmla="*/ 80 w 254"/>
                <a:gd name="T15" fmla="*/ 0 h 220"/>
                <a:gd name="T16" fmla="*/ 0 w 254"/>
                <a:gd name="T17" fmla="*/ 21 h 220"/>
                <a:gd name="T18" fmla="*/ 61 w 254"/>
                <a:gd name="T19" fmla="*/ 9 h 220"/>
                <a:gd name="T20" fmla="*/ 202 w 254"/>
                <a:gd name="T21" fmla="*/ 13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4" h="220">
                  <a:moveTo>
                    <a:pt x="202" y="130"/>
                  </a:moveTo>
                  <a:cubicBezTo>
                    <a:pt x="202" y="150"/>
                    <a:pt x="199" y="164"/>
                    <a:pt x="188" y="181"/>
                  </a:cubicBezTo>
                  <a:cubicBezTo>
                    <a:pt x="192" y="187"/>
                    <a:pt x="209" y="207"/>
                    <a:pt x="232" y="220"/>
                  </a:cubicBezTo>
                  <a:cubicBezTo>
                    <a:pt x="240" y="219"/>
                    <a:pt x="248" y="216"/>
                    <a:pt x="254" y="213"/>
                  </a:cubicBezTo>
                  <a:cubicBezTo>
                    <a:pt x="232" y="201"/>
                    <a:pt x="215" y="182"/>
                    <a:pt x="209" y="174"/>
                  </a:cubicBezTo>
                  <a:cubicBezTo>
                    <a:pt x="208" y="173"/>
                    <a:pt x="208" y="171"/>
                    <a:pt x="208" y="170"/>
                  </a:cubicBezTo>
                  <a:cubicBezTo>
                    <a:pt x="218" y="154"/>
                    <a:pt x="220" y="140"/>
                    <a:pt x="220" y="121"/>
                  </a:cubicBezTo>
                  <a:cubicBezTo>
                    <a:pt x="220" y="54"/>
                    <a:pt x="157" y="0"/>
                    <a:pt x="80" y="0"/>
                  </a:cubicBezTo>
                  <a:cubicBezTo>
                    <a:pt x="50" y="0"/>
                    <a:pt x="23" y="8"/>
                    <a:pt x="0" y="21"/>
                  </a:cubicBezTo>
                  <a:cubicBezTo>
                    <a:pt x="18" y="14"/>
                    <a:pt x="39" y="9"/>
                    <a:pt x="61" y="9"/>
                  </a:cubicBezTo>
                  <a:cubicBezTo>
                    <a:pt x="139" y="9"/>
                    <a:pt x="202" y="63"/>
                    <a:pt x="202" y="130"/>
                  </a:cubicBezTo>
                  <a:close/>
                </a:path>
              </a:pathLst>
            </a:custGeom>
            <a:solidFill>
              <a:schemeClr val="accent2">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7"/>
            <p:cNvSpPr>
              <a:spLocks noEditPoints="1"/>
            </p:cNvSpPr>
            <p:nvPr/>
          </p:nvSpPr>
          <p:spPr bwMode="auto">
            <a:xfrm>
              <a:off x="4141202" y="1408590"/>
              <a:ext cx="1581150" cy="1190625"/>
            </a:xfrm>
            <a:custGeom>
              <a:avLst/>
              <a:gdLst>
                <a:gd name="T0" fmla="*/ 246 w 353"/>
                <a:gd name="T1" fmla="*/ 31 h 265"/>
                <a:gd name="T2" fmla="*/ 244 w 353"/>
                <a:gd name="T3" fmla="*/ 30 h 265"/>
                <a:gd name="T4" fmla="*/ 227 w 353"/>
                <a:gd name="T5" fmla="*/ 22 h 265"/>
                <a:gd name="T6" fmla="*/ 225 w 353"/>
                <a:gd name="T7" fmla="*/ 16 h 265"/>
                <a:gd name="T8" fmla="*/ 225 w 353"/>
                <a:gd name="T9" fmla="*/ 16 h 265"/>
                <a:gd name="T10" fmla="*/ 231 w 353"/>
                <a:gd name="T11" fmla="*/ 14 h 265"/>
                <a:gd name="T12" fmla="*/ 231 w 353"/>
                <a:gd name="T13" fmla="*/ 14 h 265"/>
                <a:gd name="T14" fmla="*/ 248 w 353"/>
                <a:gd name="T15" fmla="*/ 22 h 265"/>
                <a:gd name="T16" fmla="*/ 250 w 353"/>
                <a:gd name="T17" fmla="*/ 29 h 265"/>
                <a:gd name="T18" fmla="*/ 246 w 353"/>
                <a:gd name="T19" fmla="*/ 31 h 265"/>
                <a:gd name="T20" fmla="*/ 159 w 353"/>
                <a:gd name="T21" fmla="*/ 265 h 265"/>
                <a:gd name="T22" fmla="*/ 98 w 353"/>
                <a:gd name="T23" fmla="*/ 255 h 265"/>
                <a:gd name="T24" fmla="*/ 95 w 353"/>
                <a:gd name="T25" fmla="*/ 249 h 265"/>
                <a:gd name="T26" fmla="*/ 95 w 353"/>
                <a:gd name="T27" fmla="*/ 249 h 265"/>
                <a:gd name="T28" fmla="*/ 101 w 353"/>
                <a:gd name="T29" fmla="*/ 247 h 265"/>
                <a:gd name="T30" fmla="*/ 101 w 353"/>
                <a:gd name="T31" fmla="*/ 247 h 265"/>
                <a:gd name="T32" fmla="*/ 159 w 353"/>
                <a:gd name="T33" fmla="*/ 256 h 265"/>
                <a:gd name="T34" fmla="*/ 253 w 353"/>
                <a:gd name="T35" fmla="*/ 229 h 265"/>
                <a:gd name="T36" fmla="*/ 267 w 353"/>
                <a:gd name="T37" fmla="*/ 228 h 265"/>
                <a:gd name="T38" fmla="*/ 341 w 353"/>
                <a:gd name="T39" fmla="*/ 230 h 265"/>
                <a:gd name="T40" fmla="*/ 299 w 353"/>
                <a:gd name="T41" fmla="*/ 195 h 265"/>
                <a:gd name="T42" fmla="*/ 298 w 353"/>
                <a:gd name="T43" fmla="*/ 180 h 265"/>
                <a:gd name="T44" fmla="*/ 310 w 353"/>
                <a:gd name="T45" fmla="*/ 133 h 265"/>
                <a:gd name="T46" fmla="*/ 276 w 353"/>
                <a:gd name="T47" fmla="*/ 55 h 265"/>
                <a:gd name="T48" fmla="*/ 276 w 353"/>
                <a:gd name="T49" fmla="*/ 48 h 265"/>
                <a:gd name="T50" fmla="*/ 282 w 353"/>
                <a:gd name="T51" fmla="*/ 48 h 265"/>
                <a:gd name="T52" fmla="*/ 282 w 353"/>
                <a:gd name="T53" fmla="*/ 48 h 265"/>
                <a:gd name="T54" fmla="*/ 319 w 353"/>
                <a:gd name="T55" fmla="*/ 133 h 265"/>
                <a:gd name="T56" fmla="*/ 306 w 353"/>
                <a:gd name="T57" fmla="*/ 185 h 265"/>
                <a:gd name="T58" fmla="*/ 306 w 353"/>
                <a:gd name="T59" fmla="*/ 189 h 265"/>
                <a:gd name="T60" fmla="*/ 349 w 353"/>
                <a:gd name="T61" fmla="*/ 224 h 265"/>
                <a:gd name="T62" fmla="*/ 353 w 353"/>
                <a:gd name="T63" fmla="*/ 231 h 265"/>
                <a:gd name="T64" fmla="*/ 348 w 353"/>
                <a:gd name="T65" fmla="*/ 237 h 265"/>
                <a:gd name="T66" fmla="*/ 263 w 353"/>
                <a:gd name="T67" fmla="*/ 237 h 265"/>
                <a:gd name="T68" fmla="*/ 259 w 353"/>
                <a:gd name="T69" fmla="*/ 237 h 265"/>
                <a:gd name="T70" fmla="*/ 159 w 353"/>
                <a:gd name="T71" fmla="*/ 265 h 265"/>
                <a:gd name="T72" fmla="*/ 22 w 353"/>
                <a:gd name="T73" fmla="*/ 196 h 265"/>
                <a:gd name="T74" fmla="*/ 18 w 353"/>
                <a:gd name="T75" fmla="*/ 194 h 265"/>
                <a:gd name="T76" fmla="*/ 0 w 353"/>
                <a:gd name="T77" fmla="*/ 133 h 265"/>
                <a:gd name="T78" fmla="*/ 159 w 353"/>
                <a:gd name="T79" fmla="*/ 0 h 265"/>
                <a:gd name="T80" fmla="*/ 196 w 353"/>
                <a:gd name="T81" fmla="*/ 3 h 265"/>
                <a:gd name="T82" fmla="*/ 200 w 353"/>
                <a:gd name="T83" fmla="*/ 9 h 265"/>
                <a:gd name="T84" fmla="*/ 194 w 353"/>
                <a:gd name="T85" fmla="*/ 12 h 265"/>
                <a:gd name="T86" fmla="*/ 159 w 353"/>
                <a:gd name="T87" fmla="*/ 9 h 265"/>
                <a:gd name="T88" fmla="*/ 9 w 353"/>
                <a:gd name="T89" fmla="*/ 133 h 265"/>
                <a:gd name="T90" fmla="*/ 26 w 353"/>
                <a:gd name="T91" fmla="*/ 189 h 265"/>
                <a:gd name="T92" fmla="*/ 24 w 353"/>
                <a:gd name="T93" fmla="*/ 195 h 265"/>
                <a:gd name="T94" fmla="*/ 22 w 353"/>
                <a:gd name="T95" fmla="*/ 196 h 265"/>
                <a:gd name="T96" fmla="*/ 135 w 353"/>
                <a:gd name="T97" fmla="*/ 138 h 265"/>
                <a:gd name="T98" fmla="*/ 122 w 353"/>
                <a:gd name="T99" fmla="*/ 151 h 265"/>
                <a:gd name="T100" fmla="*/ 109 w 353"/>
                <a:gd name="T101" fmla="*/ 138 h 265"/>
                <a:gd name="T102" fmla="*/ 122 w 353"/>
                <a:gd name="T103" fmla="*/ 125 h 265"/>
                <a:gd name="T104" fmla="*/ 135 w 353"/>
                <a:gd name="T105" fmla="*/ 13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3" h="265">
                  <a:moveTo>
                    <a:pt x="246" y="31"/>
                  </a:moveTo>
                  <a:cubicBezTo>
                    <a:pt x="245" y="31"/>
                    <a:pt x="245" y="31"/>
                    <a:pt x="244" y="30"/>
                  </a:cubicBezTo>
                  <a:cubicBezTo>
                    <a:pt x="239" y="27"/>
                    <a:pt x="233" y="25"/>
                    <a:pt x="227" y="22"/>
                  </a:cubicBezTo>
                  <a:cubicBezTo>
                    <a:pt x="225" y="21"/>
                    <a:pt x="224" y="19"/>
                    <a:pt x="225" y="16"/>
                  </a:cubicBezTo>
                  <a:cubicBezTo>
                    <a:pt x="225" y="16"/>
                    <a:pt x="225" y="16"/>
                    <a:pt x="225" y="16"/>
                  </a:cubicBezTo>
                  <a:cubicBezTo>
                    <a:pt x="226" y="14"/>
                    <a:pt x="229" y="13"/>
                    <a:pt x="231" y="14"/>
                  </a:cubicBezTo>
                  <a:cubicBezTo>
                    <a:pt x="231" y="14"/>
                    <a:pt x="231" y="14"/>
                    <a:pt x="231" y="14"/>
                  </a:cubicBezTo>
                  <a:cubicBezTo>
                    <a:pt x="237" y="16"/>
                    <a:pt x="243" y="19"/>
                    <a:pt x="248" y="22"/>
                  </a:cubicBezTo>
                  <a:cubicBezTo>
                    <a:pt x="251" y="24"/>
                    <a:pt x="251" y="26"/>
                    <a:pt x="250" y="29"/>
                  </a:cubicBezTo>
                  <a:cubicBezTo>
                    <a:pt x="249" y="30"/>
                    <a:pt x="248" y="31"/>
                    <a:pt x="246" y="31"/>
                  </a:cubicBezTo>
                  <a:close/>
                  <a:moveTo>
                    <a:pt x="159" y="265"/>
                  </a:moveTo>
                  <a:cubicBezTo>
                    <a:pt x="138" y="265"/>
                    <a:pt x="118" y="262"/>
                    <a:pt x="98" y="255"/>
                  </a:cubicBezTo>
                  <a:cubicBezTo>
                    <a:pt x="96" y="255"/>
                    <a:pt x="95" y="252"/>
                    <a:pt x="95" y="249"/>
                  </a:cubicBezTo>
                  <a:cubicBezTo>
                    <a:pt x="95" y="249"/>
                    <a:pt x="95" y="249"/>
                    <a:pt x="95" y="249"/>
                  </a:cubicBezTo>
                  <a:cubicBezTo>
                    <a:pt x="96" y="247"/>
                    <a:pt x="99" y="246"/>
                    <a:pt x="101" y="247"/>
                  </a:cubicBezTo>
                  <a:cubicBezTo>
                    <a:pt x="101" y="247"/>
                    <a:pt x="101" y="247"/>
                    <a:pt x="101" y="247"/>
                  </a:cubicBezTo>
                  <a:cubicBezTo>
                    <a:pt x="120" y="253"/>
                    <a:pt x="139" y="256"/>
                    <a:pt x="159" y="256"/>
                  </a:cubicBezTo>
                  <a:cubicBezTo>
                    <a:pt x="201" y="256"/>
                    <a:pt x="229" y="248"/>
                    <a:pt x="253" y="229"/>
                  </a:cubicBezTo>
                  <a:cubicBezTo>
                    <a:pt x="257" y="227"/>
                    <a:pt x="263" y="226"/>
                    <a:pt x="267" y="228"/>
                  </a:cubicBezTo>
                  <a:cubicBezTo>
                    <a:pt x="286" y="237"/>
                    <a:pt x="319" y="238"/>
                    <a:pt x="341" y="230"/>
                  </a:cubicBezTo>
                  <a:cubicBezTo>
                    <a:pt x="319" y="217"/>
                    <a:pt x="304" y="200"/>
                    <a:pt x="299" y="195"/>
                  </a:cubicBezTo>
                  <a:cubicBezTo>
                    <a:pt x="296" y="191"/>
                    <a:pt x="296" y="185"/>
                    <a:pt x="298" y="180"/>
                  </a:cubicBezTo>
                  <a:cubicBezTo>
                    <a:pt x="306" y="166"/>
                    <a:pt x="310" y="153"/>
                    <a:pt x="310" y="133"/>
                  </a:cubicBezTo>
                  <a:cubicBezTo>
                    <a:pt x="310" y="104"/>
                    <a:pt x="298" y="77"/>
                    <a:pt x="276" y="55"/>
                  </a:cubicBezTo>
                  <a:cubicBezTo>
                    <a:pt x="274" y="53"/>
                    <a:pt x="274" y="50"/>
                    <a:pt x="276" y="48"/>
                  </a:cubicBezTo>
                  <a:cubicBezTo>
                    <a:pt x="278" y="46"/>
                    <a:pt x="281" y="46"/>
                    <a:pt x="282" y="48"/>
                  </a:cubicBezTo>
                  <a:cubicBezTo>
                    <a:pt x="282" y="48"/>
                    <a:pt x="282" y="48"/>
                    <a:pt x="282" y="48"/>
                  </a:cubicBezTo>
                  <a:cubicBezTo>
                    <a:pt x="306" y="72"/>
                    <a:pt x="319" y="102"/>
                    <a:pt x="319" y="133"/>
                  </a:cubicBezTo>
                  <a:cubicBezTo>
                    <a:pt x="319" y="151"/>
                    <a:pt x="317" y="167"/>
                    <a:pt x="306" y="185"/>
                  </a:cubicBezTo>
                  <a:cubicBezTo>
                    <a:pt x="306" y="186"/>
                    <a:pt x="306" y="188"/>
                    <a:pt x="306" y="189"/>
                  </a:cubicBezTo>
                  <a:cubicBezTo>
                    <a:pt x="311" y="194"/>
                    <a:pt x="327" y="212"/>
                    <a:pt x="349" y="224"/>
                  </a:cubicBezTo>
                  <a:cubicBezTo>
                    <a:pt x="352" y="226"/>
                    <a:pt x="353" y="228"/>
                    <a:pt x="353" y="231"/>
                  </a:cubicBezTo>
                  <a:cubicBezTo>
                    <a:pt x="353" y="234"/>
                    <a:pt x="351" y="236"/>
                    <a:pt x="348" y="237"/>
                  </a:cubicBezTo>
                  <a:cubicBezTo>
                    <a:pt x="325" y="247"/>
                    <a:pt x="286" y="247"/>
                    <a:pt x="263" y="237"/>
                  </a:cubicBezTo>
                  <a:cubicBezTo>
                    <a:pt x="262" y="236"/>
                    <a:pt x="260" y="236"/>
                    <a:pt x="259" y="237"/>
                  </a:cubicBezTo>
                  <a:cubicBezTo>
                    <a:pt x="233" y="257"/>
                    <a:pt x="204" y="265"/>
                    <a:pt x="159" y="265"/>
                  </a:cubicBezTo>
                  <a:close/>
                  <a:moveTo>
                    <a:pt x="22" y="196"/>
                  </a:moveTo>
                  <a:cubicBezTo>
                    <a:pt x="20" y="196"/>
                    <a:pt x="19" y="195"/>
                    <a:pt x="18" y="194"/>
                  </a:cubicBezTo>
                  <a:cubicBezTo>
                    <a:pt x="6" y="175"/>
                    <a:pt x="0" y="154"/>
                    <a:pt x="0" y="133"/>
                  </a:cubicBezTo>
                  <a:cubicBezTo>
                    <a:pt x="0" y="59"/>
                    <a:pt x="71" y="0"/>
                    <a:pt x="159" y="0"/>
                  </a:cubicBezTo>
                  <a:cubicBezTo>
                    <a:pt x="172" y="0"/>
                    <a:pt x="184" y="1"/>
                    <a:pt x="196" y="3"/>
                  </a:cubicBezTo>
                  <a:cubicBezTo>
                    <a:pt x="199" y="4"/>
                    <a:pt x="200" y="6"/>
                    <a:pt x="200" y="9"/>
                  </a:cubicBezTo>
                  <a:cubicBezTo>
                    <a:pt x="199" y="11"/>
                    <a:pt x="197" y="13"/>
                    <a:pt x="194" y="12"/>
                  </a:cubicBezTo>
                  <a:cubicBezTo>
                    <a:pt x="183" y="10"/>
                    <a:pt x="171" y="9"/>
                    <a:pt x="159" y="9"/>
                  </a:cubicBezTo>
                  <a:cubicBezTo>
                    <a:pt x="77" y="9"/>
                    <a:pt x="9" y="64"/>
                    <a:pt x="9" y="133"/>
                  </a:cubicBezTo>
                  <a:cubicBezTo>
                    <a:pt x="9" y="152"/>
                    <a:pt x="15" y="171"/>
                    <a:pt x="26" y="189"/>
                  </a:cubicBezTo>
                  <a:cubicBezTo>
                    <a:pt x="27" y="191"/>
                    <a:pt x="26" y="194"/>
                    <a:pt x="24" y="195"/>
                  </a:cubicBezTo>
                  <a:cubicBezTo>
                    <a:pt x="23" y="196"/>
                    <a:pt x="23" y="196"/>
                    <a:pt x="22" y="196"/>
                  </a:cubicBezTo>
                  <a:close/>
                  <a:moveTo>
                    <a:pt x="135" y="138"/>
                  </a:moveTo>
                  <a:cubicBezTo>
                    <a:pt x="135" y="145"/>
                    <a:pt x="129" y="151"/>
                    <a:pt x="122" y="151"/>
                  </a:cubicBezTo>
                  <a:cubicBezTo>
                    <a:pt x="115" y="151"/>
                    <a:pt x="109" y="145"/>
                    <a:pt x="109" y="138"/>
                  </a:cubicBezTo>
                  <a:cubicBezTo>
                    <a:pt x="109" y="131"/>
                    <a:pt x="115" y="125"/>
                    <a:pt x="122" y="125"/>
                  </a:cubicBezTo>
                  <a:cubicBezTo>
                    <a:pt x="129" y="125"/>
                    <a:pt x="135" y="131"/>
                    <a:pt x="135" y="138"/>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
            <p:cNvSpPr>
              <a:spLocks noEditPoints="1"/>
            </p:cNvSpPr>
            <p:nvPr/>
          </p:nvSpPr>
          <p:spPr bwMode="auto">
            <a:xfrm>
              <a:off x="4800015" y="1970565"/>
              <a:ext cx="381000" cy="238125"/>
            </a:xfrm>
            <a:custGeom>
              <a:avLst/>
              <a:gdLst>
                <a:gd name="T0" fmla="*/ 85 w 85"/>
                <a:gd name="T1" fmla="*/ 13 h 53"/>
                <a:gd name="T2" fmla="*/ 72 w 85"/>
                <a:gd name="T3" fmla="*/ 26 h 53"/>
                <a:gd name="T4" fmla="*/ 59 w 85"/>
                <a:gd name="T5" fmla="*/ 13 h 53"/>
                <a:gd name="T6" fmla="*/ 72 w 85"/>
                <a:gd name="T7" fmla="*/ 0 h 53"/>
                <a:gd name="T8" fmla="*/ 85 w 85"/>
                <a:gd name="T9" fmla="*/ 13 h 53"/>
                <a:gd name="T10" fmla="*/ 47 w 85"/>
                <a:gd name="T11" fmla="*/ 31 h 53"/>
                <a:gd name="T12" fmla="*/ 45 w 85"/>
                <a:gd name="T13" fmla="*/ 29 h 53"/>
                <a:gd name="T14" fmla="*/ 3 w 85"/>
                <a:gd name="T15" fmla="*/ 29 h 53"/>
                <a:gd name="T16" fmla="*/ 0 w 85"/>
                <a:gd name="T17" fmla="*/ 31 h 53"/>
                <a:gd name="T18" fmla="*/ 24 w 85"/>
                <a:gd name="T19" fmla="*/ 53 h 53"/>
                <a:gd name="T20" fmla="*/ 47 w 85"/>
                <a:gd name="T21" fmla="*/ 3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53">
                  <a:moveTo>
                    <a:pt x="85" y="13"/>
                  </a:moveTo>
                  <a:cubicBezTo>
                    <a:pt x="85" y="20"/>
                    <a:pt x="79" y="26"/>
                    <a:pt x="72" y="26"/>
                  </a:cubicBezTo>
                  <a:cubicBezTo>
                    <a:pt x="65" y="26"/>
                    <a:pt x="59" y="20"/>
                    <a:pt x="59" y="13"/>
                  </a:cubicBezTo>
                  <a:cubicBezTo>
                    <a:pt x="59" y="6"/>
                    <a:pt x="65" y="0"/>
                    <a:pt x="72" y="0"/>
                  </a:cubicBezTo>
                  <a:cubicBezTo>
                    <a:pt x="79" y="0"/>
                    <a:pt x="85" y="6"/>
                    <a:pt x="85" y="13"/>
                  </a:cubicBezTo>
                  <a:close/>
                  <a:moveTo>
                    <a:pt x="47" y="31"/>
                  </a:moveTo>
                  <a:cubicBezTo>
                    <a:pt x="48" y="30"/>
                    <a:pt x="46" y="29"/>
                    <a:pt x="45" y="29"/>
                  </a:cubicBezTo>
                  <a:cubicBezTo>
                    <a:pt x="3" y="29"/>
                    <a:pt x="3" y="29"/>
                    <a:pt x="3" y="29"/>
                  </a:cubicBezTo>
                  <a:cubicBezTo>
                    <a:pt x="1" y="29"/>
                    <a:pt x="0" y="30"/>
                    <a:pt x="0" y="31"/>
                  </a:cubicBezTo>
                  <a:cubicBezTo>
                    <a:pt x="1" y="43"/>
                    <a:pt x="11" y="53"/>
                    <a:pt x="24" y="53"/>
                  </a:cubicBezTo>
                  <a:cubicBezTo>
                    <a:pt x="36" y="53"/>
                    <a:pt x="46" y="43"/>
                    <a:pt x="47" y="31"/>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Oval 29"/>
            <p:cNvSpPr>
              <a:spLocks noChangeArrowheads="1"/>
            </p:cNvSpPr>
            <p:nvPr/>
          </p:nvSpPr>
          <p:spPr bwMode="auto">
            <a:xfrm>
              <a:off x="4858752" y="2154715"/>
              <a:ext cx="93663" cy="44450"/>
            </a:xfrm>
            <a:prstGeom prst="ellipse">
              <a:avLst/>
            </a:prstGeom>
            <a:solidFill>
              <a:srgbClr val="FD631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0"/>
            <p:cNvSpPr>
              <a:spLocks/>
            </p:cNvSpPr>
            <p:nvPr/>
          </p:nvSpPr>
          <p:spPr bwMode="auto">
            <a:xfrm>
              <a:off x="3734802" y="2002315"/>
              <a:ext cx="850900" cy="646112"/>
            </a:xfrm>
            <a:custGeom>
              <a:avLst/>
              <a:gdLst>
                <a:gd name="T0" fmla="*/ 0 w 190"/>
                <a:gd name="T1" fmla="*/ 127 h 144"/>
                <a:gd name="T2" fmla="*/ 28 w 190"/>
                <a:gd name="T3" fmla="*/ 103 h 144"/>
                <a:gd name="T4" fmla="*/ 20 w 190"/>
                <a:gd name="T5" fmla="*/ 72 h 144"/>
                <a:gd name="T6" fmla="*/ 105 w 190"/>
                <a:gd name="T7" fmla="*/ 0 h 144"/>
                <a:gd name="T8" fmla="*/ 190 w 190"/>
                <a:gd name="T9" fmla="*/ 72 h 144"/>
                <a:gd name="T10" fmla="*/ 105 w 190"/>
                <a:gd name="T11" fmla="*/ 144 h 144"/>
                <a:gd name="T12" fmla="*/ 50 w 190"/>
                <a:gd name="T13" fmla="*/ 127 h 144"/>
                <a:gd name="T14" fmla="*/ 0 w 190"/>
                <a:gd name="T15" fmla="*/ 127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 h="144">
                  <a:moveTo>
                    <a:pt x="0" y="127"/>
                  </a:moveTo>
                  <a:cubicBezTo>
                    <a:pt x="15" y="120"/>
                    <a:pt x="26" y="106"/>
                    <a:pt x="28" y="103"/>
                  </a:cubicBezTo>
                  <a:cubicBezTo>
                    <a:pt x="22" y="93"/>
                    <a:pt x="20" y="84"/>
                    <a:pt x="20" y="72"/>
                  </a:cubicBezTo>
                  <a:cubicBezTo>
                    <a:pt x="20" y="32"/>
                    <a:pt x="58" y="0"/>
                    <a:pt x="105" y="0"/>
                  </a:cubicBezTo>
                  <a:cubicBezTo>
                    <a:pt x="152" y="0"/>
                    <a:pt x="190" y="32"/>
                    <a:pt x="190" y="72"/>
                  </a:cubicBezTo>
                  <a:cubicBezTo>
                    <a:pt x="190" y="112"/>
                    <a:pt x="152" y="144"/>
                    <a:pt x="105" y="144"/>
                  </a:cubicBezTo>
                  <a:cubicBezTo>
                    <a:pt x="82" y="144"/>
                    <a:pt x="65" y="140"/>
                    <a:pt x="50" y="127"/>
                  </a:cubicBezTo>
                  <a:cubicBezTo>
                    <a:pt x="39" y="134"/>
                    <a:pt x="13" y="135"/>
                    <a:pt x="0" y="127"/>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1"/>
            <p:cNvSpPr>
              <a:spLocks noEditPoints="1"/>
            </p:cNvSpPr>
            <p:nvPr/>
          </p:nvSpPr>
          <p:spPr bwMode="auto">
            <a:xfrm>
              <a:off x="4042777" y="2294415"/>
              <a:ext cx="300038" cy="71437"/>
            </a:xfrm>
            <a:custGeom>
              <a:avLst/>
              <a:gdLst>
                <a:gd name="T0" fmla="*/ 51 w 67"/>
                <a:gd name="T1" fmla="*/ 8 h 16"/>
                <a:gd name="T2" fmla="*/ 59 w 67"/>
                <a:gd name="T3" fmla="*/ 16 h 16"/>
                <a:gd name="T4" fmla="*/ 67 w 67"/>
                <a:gd name="T5" fmla="*/ 8 h 16"/>
                <a:gd name="T6" fmla="*/ 59 w 67"/>
                <a:gd name="T7" fmla="*/ 0 h 16"/>
                <a:gd name="T8" fmla="*/ 51 w 67"/>
                <a:gd name="T9" fmla="*/ 8 h 16"/>
                <a:gd name="T10" fmla="*/ 0 w 67"/>
                <a:gd name="T11" fmla="*/ 8 h 16"/>
                <a:gd name="T12" fmla="*/ 8 w 67"/>
                <a:gd name="T13" fmla="*/ 16 h 16"/>
                <a:gd name="T14" fmla="*/ 16 w 67"/>
                <a:gd name="T15" fmla="*/ 8 h 16"/>
                <a:gd name="T16" fmla="*/ 8 w 67"/>
                <a:gd name="T17" fmla="*/ 0 h 16"/>
                <a:gd name="T18" fmla="*/ 0 w 67"/>
                <a:gd name="T19"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16">
                  <a:moveTo>
                    <a:pt x="51" y="8"/>
                  </a:moveTo>
                  <a:cubicBezTo>
                    <a:pt x="51" y="13"/>
                    <a:pt x="55" y="16"/>
                    <a:pt x="59" y="16"/>
                  </a:cubicBezTo>
                  <a:cubicBezTo>
                    <a:pt x="64" y="16"/>
                    <a:pt x="67" y="13"/>
                    <a:pt x="67" y="8"/>
                  </a:cubicBezTo>
                  <a:cubicBezTo>
                    <a:pt x="67" y="3"/>
                    <a:pt x="64" y="0"/>
                    <a:pt x="59" y="0"/>
                  </a:cubicBezTo>
                  <a:cubicBezTo>
                    <a:pt x="55" y="0"/>
                    <a:pt x="51" y="3"/>
                    <a:pt x="51" y="8"/>
                  </a:cubicBezTo>
                  <a:close/>
                  <a:moveTo>
                    <a:pt x="0" y="8"/>
                  </a:moveTo>
                  <a:cubicBezTo>
                    <a:pt x="0" y="13"/>
                    <a:pt x="4" y="16"/>
                    <a:pt x="8" y="16"/>
                  </a:cubicBezTo>
                  <a:cubicBezTo>
                    <a:pt x="13" y="16"/>
                    <a:pt x="16" y="13"/>
                    <a:pt x="16" y="8"/>
                  </a:cubicBezTo>
                  <a:cubicBezTo>
                    <a:pt x="16" y="3"/>
                    <a:pt x="13" y="0"/>
                    <a:pt x="8" y="0"/>
                  </a:cubicBezTo>
                  <a:cubicBezTo>
                    <a:pt x="4" y="0"/>
                    <a:pt x="0" y="3"/>
                    <a:pt x="0" y="8"/>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2"/>
            <p:cNvSpPr>
              <a:spLocks/>
            </p:cNvSpPr>
            <p:nvPr/>
          </p:nvSpPr>
          <p:spPr bwMode="auto">
            <a:xfrm>
              <a:off x="4150727" y="2002315"/>
              <a:ext cx="434975" cy="646112"/>
            </a:xfrm>
            <a:custGeom>
              <a:avLst/>
              <a:gdLst>
                <a:gd name="T0" fmla="*/ 12 w 97"/>
                <a:gd name="T1" fmla="*/ 0 h 144"/>
                <a:gd name="T2" fmla="*/ 1 w 97"/>
                <a:gd name="T3" fmla="*/ 0 h 144"/>
                <a:gd name="T4" fmla="*/ 75 w 97"/>
                <a:gd name="T5" fmla="*/ 72 h 144"/>
                <a:gd name="T6" fmla="*/ 0 w 97"/>
                <a:gd name="T7" fmla="*/ 144 h 144"/>
                <a:gd name="T8" fmla="*/ 12 w 97"/>
                <a:gd name="T9" fmla="*/ 144 h 144"/>
                <a:gd name="T10" fmla="*/ 97 w 97"/>
                <a:gd name="T11" fmla="*/ 72 h 144"/>
                <a:gd name="T12" fmla="*/ 12 w 97"/>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97" h="144">
                  <a:moveTo>
                    <a:pt x="12" y="0"/>
                  </a:moveTo>
                  <a:cubicBezTo>
                    <a:pt x="8" y="0"/>
                    <a:pt x="5" y="0"/>
                    <a:pt x="1" y="0"/>
                  </a:cubicBezTo>
                  <a:cubicBezTo>
                    <a:pt x="43" y="5"/>
                    <a:pt x="75" y="35"/>
                    <a:pt x="75" y="72"/>
                  </a:cubicBezTo>
                  <a:cubicBezTo>
                    <a:pt x="75" y="109"/>
                    <a:pt x="42" y="140"/>
                    <a:pt x="0" y="144"/>
                  </a:cubicBezTo>
                  <a:cubicBezTo>
                    <a:pt x="4" y="144"/>
                    <a:pt x="8" y="144"/>
                    <a:pt x="12" y="144"/>
                  </a:cubicBezTo>
                  <a:cubicBezTo>
                    <a:pt x="59" y="144"/>
                    <a:pt x="97" y="112"/>
                    <a:pt x="97" y="72"/>
                  </a:cubicBezTo>
                  <a:cubicBezTo>
                    <a:pt x="97" y="32"/>
                    <a:pt x="59" y="0"/>
                    <a:pt x="12" y="0"/>
                  </a:cubicBezTo>
                  <a:close/>
                </a:path>
              </a:pathLst>
            </a:custGeom>
            <a:solidFill>
              <a:schemeClr val="accent4">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3"/>
            <p:cNvSpPr>
              <a:spLocks/>
            </p:cNvSpPr>
            <p:nvPr/>
          </p:nvSpPr>
          <p:spPr bwMode="auto">
            <a:xfrm>
              <a:off x="4155490" y="2388077"/>
              <a:ext cx="93663" cy="71437"/>
            </a:xfrm>
            <a:custGeom>
              <a:avLst/>
              <a:gdLst>
                <a:gd name="T0" fmla="*/ 0 w 21"/>
                <a:gd name="T1" fmla="*/ 2 h 16"/>
                <a:gd name="T2" fmla="*/ 0 w 21"/>
                <a:gd name="T3" fmla="*/ 4 h 16"/>
                <a:gd name="T4" fmla="*/ 10 w 21"/>
                <a:gd name="T5" fmla="*/ 16 h 16"/>
                <a:gd name="T6" fmla="*/ 21 w 21"/>
                <a:gd name="T7" fmla="*/ 4 h 16"/>
                <a:gd name="T8" fmla="*/ 20 w 21"/>
                <a:gd name="T9" fmla="*/ 2 h 16"/>
                <a:gd name="T10" fmla="*/ 19 w 21"/>
                <a:gd name="T11" fmla="*/ 0 h 16"/>
                <a:gd name="T12" fmla="*/ 2 w 21"/>
                <a:gd name="T13" fmla="*/ 0 h 16"/>
                <a:gd name="T14" fmla="*/ 0 w 21"/>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6">
                  <a:moveTo>
                    <a:pt x="0" y="2"/>
                  </a:moveTo>
                  <a:cubicBezTo>
                    <a:pt x="0" y="3"/>
                    <a:pt x="0" y="3"/>
                    <a:pt x="0" y="4"/>
                  </a:cubicBezTo>
                  <a:cubicBezTo>
                    <a:pt x="0" y="11"/>
                    <a:pt x="5" y="16"/>
                    <a:pt x="10" y="16"/>
                  </a:cubicBezTo>
                  <a:cubicBezTo>
                    <a:pt x="16" y="16"/>
                    <a:pt x="21" y="11"/>
                    <a:pt x="21" y="4"/>
                  </a:cubicBezTo>
                  <a:cubicBezTo>
                    <a:pt x="21" y="3"/>
                    <a:pt x="21" y="3"/>
                    <a:pt x="20" y="2"/>
                  </a:cubicBezTo>
                  <a:cubicBezTo>
                    <a:pt x="20" y="1"/>
                    <a:pt x="19" y="0"/>
                    <a:pt x="19" y="0"/>
                  </a:cubicBezTo>
                  <a:cubicBezTo>
                    <a:pt x="2" y="0"/>
                    <a:pt x="2" y="0"/>
                    <a:pt x="2" y="0"/>
                  </a:cubicBezTo>
                  <a:cubicBezTo>
                    <a:pt x="1" y="0"/>
                    <a:pt x="0" y="1"/>
                    <a:pt x="0" y="2"/>
                  </a:cubicBez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4"/>
            <p:cNvSpPr>
              <a:spLocks/>
            </p:cNvSpPr>
            <p:nvPr/>
          </p:nvSpPr>
          <p:spPr bwMode="auto">
            <a:xfrm>
              <a:off x="4182477" y="2419827"/>
              <a:ext cx="39688" cy="36512"/>
            </a:xfrm>
            <a:custGeom>
              <a:avLst/>
              <a:gdLst>
                <a:gd name="T0" fmla="*/ 0 w 9"/>
                <a:gd name="T1" fmla="*/ 4 h 8"/>
                <a:gd name="T2" fmla="*/ 4 w 9"/>
                <a:gd name="T3" fmla="*/ 8 h 8"/>
                <a:gd name="T4" fmla="*/ 9 w 9"/>
                <a:gd name="T5" fmla="*/ 4 h 8"/>
                <a:gd name="T6" fmla="*/ 9 w 9"/>
                <a:gd name="T7" fmla="*/ 4 h 8"/>
                <a:gd name="T8" fmla="*/ 4 w 9"/>
                <a:gd name="T9" fmla="*/ 0 h 8"/>
                <a:gd name="T10" fmla="*/ 0 w 9"/>
                <a:gd name="T11" fmla="*/ 4 h 8"/>
                <a:gd name="T12" fmla="*/ 0 w 9"/>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9" h="8">
                  <a:moveTo>
                    <a:pt x="0" y="4"/>
                  </a:moveTo>
                  <a:cubicBezTo>
                    <a:pt x="0" y="6"/>
                    <a:pt x="2" y="8"/>
                    <a:pt x="4" y="8"/>
                  </a:cubicBezTo>
                  <a:cubicBezTo>
                    <a:pt x="7" y="8"/>
                    <a:pt x="9" y="6"/>
                    <a:pt x="9" y="4"/>
                  </a:cubicBezTo>
                  <a:cubicBezTo>
                    <a:pt x="9" y="4"/>
                    <a:pt x="9" y="4"/>
                    <a:pt x="9" y="4"/>
                  </a:cubicBezTo>
                  <a:cubicBezTo>
                    <a:pt x="9" y="2"/>
                    <a:pt x="7" y="0"/>
                    <a:pt x="4" y="0"/>
                  </a:cubicBezTo>
                  <a:cubicBezTo>
                    <a:pt x="2" y="0"/>
                    <a:pt x="0" y="2"/>
                    <a:pt x="0" y="4"/>
                  </a:cubicBezTo>
                  <a:cubicBezTo>
                    <a:pt x="0" y="4"/>
                    <a:pt x="0" y="4"/>
                    <a:pt x="0" y="4"/>
                  </a:cubicBezTo>
                  <a:close/>
                </a:path>
              </a:pathLst>
            </a:custGeom>
            <a:solidFill>
              <a:srgbClr val="46B9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5"/>
            <p:cNvSpPr>
              <a:spLocks/>
            </p:cNvSpPr>
            <p:nvPr/>
          </p:nvSpPr>
          <p:spPr bwMode="auto">
            <a:xfrm>
              <a:off x="3828465" y="2019777"/>
              <a:ext cx="88900" cy="80962"/>
            </a:xfrm>
            <a:custGeom>
              <a:avLst/>
              <a:gdLst>
                <a:gd name="T0" fmla="*/ 4 w 20"/>
                <a:gd name="T1" fmla="*/ 18 h 18"/>
                <a:gd name="T2" fmla="*/ 0 w 20"/>
                <a:gd name="T3" fmla="*/ 14 h 18"/>
                <a:gd name="T4" fmla="*/ 1 w 20"/>
                <a:gd name="T5" fmla="*/ 11 h 18"/>
                <a:gd name="T6" fmla="*/ 14 w 20"/>
                <a:gd name="T7" fmla="*/ 1 h 18"/>
                <a:gd name="T8" fmla="*/ 19 w 20"/>
                <a:gd name="T9" fmla="*/ 2 h 18"/>
                <a:gd name="T10" fmla="*/ 18 w 20"/>
                <a:gd name="T11" fmla="*/ 7 h 18"/>
                <a:gd name="T12" fmla="*/ 18 w 20"/>
                <a:gd name="T13" fmla="*/ 7 h 18"/>
                <a:gd name="T14" fmla="*/ 6 w 20"/>
                <a:gd name="T15" fmla="*/ 16 h 18"/>
                <a:gd name="T16" fmla="*/ 4 w 20"/>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8">
                  <a:moveTo>
                    <a:pt x="4" y="18"/>
                  </a:moveTo>
                  <a:cubicBezTo>
                    <a:pt x="2" y="18"/>
                    <a:pt x="0" y="16"/>
                    <a:pt x="0" y="14"/>
                  </a:cubicBezTo>
                  <a:cubicBezTo>
                    <a:pt x="0" y="13"/>
                    <a:pt x="0" y="12"/>
                    <a:pt x="1" y="11"/>
                  </a:cubicBezTo>
                  <a:cubicBezTo>
                    <a:pt x="5" y="7"/>
                    <a:pt x="9" y="4"/>
                    <a:pt x="14" y="1"/>
                  </a:cubicBezTo>
                  <a:cubicBezTo>
                    <a:pt x="16" y="0"/>
                    <a:pt x="18" y="0"/>
                    <a:pt x="19" y="2"/>
                  </a:cubicBezTo>
                  <a:cubicBezTo>
                    <a:pt x="20" y="4"/>
                    <a:pt x="20" y="6"/>
                    <a:pt x="18" y="7"/>
                  </a:cubicBezTo>
                  <a:cubicBezTo>
                    <a:pt x="18" y="7"/>
                    <a:pt x="18" y="7"/>
                    <a:pt x="18" y="7"/>
                  </a:cubicBezTo>
                  <a:cubicBezTo>
                    <a:pt x="14" y="10"/>
                    <a:pt x="10" y="13"/>
                    <a:pt x="6" y="16"/>
                  </a:cubicBezTo>
                  <a:cubicBezTo>
                    <a:pt x="6" y="17"/>
                    <a:pt x="5" y="18"/>
                    <a:pt x="4" y="18"/>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6"/>
            <p:cNvSpPr>
              <a:spLocks/>
            </p:cNvSpPr>
            <p:nvPr/>
          </p:nvSpPr>
          <p:spPr bwMode="auto">
            <a:xfrm>
              <a:off x="3631615" y="1948340"/>
              <a:ext cx="954088" cy="719137"/>
            </a:xfrm>
            <a:custGeom>
              <a:avLst/>
              <a:gdLst>
                <a:gd name="T0" fmla="*/ 117 w 213"/>
                <a:gd name="T1" fmla="*/ 160 h 160"/>
                <a:gd name="T2" fmla="*/ 57 w 213"/>
                <a:gd name="T3" fmla="*/ 142 h 160"/>
                <a:gd name="T4" fmla="*/ 56 w 213"/>
                <a:gd name="T5" fmla="*/ 142 h 160"/>
                <a:gd name="T6" fmla="*/ 4 w 213"/>
                <a:gd name="T7" fmla="*/ 143 h 160"/>
                <a:gd name="T8" fmla="*/ 0 w 213"/>
                <a:gd name="T9" fmla="*/ 138 h 160"/>
                <a:gd name="T10" fmla="*/ 3 w 213"/>
                <a:gd name="T11" fmla="*/ 133 h 160"/>
                <a:gd name="T12" fmla="*/ 29 w 213"/>
                <a:gd name="T13" fmla="*/ 112 h 160"/>
                <a:gd name="T14" fmla="*/ 29 w 213"/>
                <a:gd name="T15" fmla="*/ 112 h 160"/>
                <a:gd name="T16" fmla="*/ 21 w 213"/>
                <a:gd name="T17" fmla="*/ 80 h 160"/>
                <a:gd name="T18" fmla="*/ 29 w 213"/>
                <a:gd name="T19" fmla="*/ 48 h 160"/>
                <a:gd name="T20" fmla="*/ 34 w 213"/>
                <a:gd name="T21" fmla="*/ 46 h 160"/>
                <a:gd name="T22" fmla="*/ 36 w 213"/>
                <a:gd name="T23" fmla="*/ 51 h 160"/>
                <a:gd name="T24" fmla="*/ 36 w 213"/>
                <a:gd name="T25" fmla="*/ 51 h 160"/>
                <a:gd name="T26" fmla="*/ 29 w 213"/>
                <a:gd name="T27" fmla="*/ 80 h 160"/>
                <a:gd name="T28" fmla="*/ 36 w 213"/>
                <a:gd name="T29" fmla="*/ 108 h 160"/>
                <a:gd name="T30" fmla="*/ 35 w 213"/>
                <a:gd name="T31" fmla="*/ 117 h 160"/>
                <a:gd name="T32" fmla="*/ 12 w 213"/>
                <a:gd name="T33" fmla="*/ 138 h 160"/>
                <a:gd name="T34" fmla="*/ 53 w 213"/>
                <a:gd name="T35" fmla="*/ 135 h 160"/>
                <a:gd name="T36" fmla="*/ 61 w 213"/>
                <a:gd name="T37" fmla="*/ 136 h 160"/>
                <a:gd name="T38" fmla="*/ 117 w 213"/>
                <a:gd name="T39" fmla="*/ 152 h 160"/>
                <a:gd name="T40" fmla="*/ 205 w 213"/>
                <a:gd name="T41" fmla="*/ 80 h 160"/>
                <a:gd name="T42" fmla="*/ 117 w 213"/>
                <a:gd name="T43" fmla="*/ 8 h 160"/>
                <a:gd name="T44" fmla="*/ 81 w 213"/>
                <a:gd name="T45" fmla="*/ 14 h 160"/>
                <a:gd name="T46" fmla="*/ 76 w 213"/>
                <a:gd name="T47" fmla="*/ 12 h 160"/>
                <a:gd name="T48" fmla="*/ 78 w 213"/>
                <a:gd name="T49" fmla="*/ 7 h 160"/>
                <a:gd name="T50" fmla="*/ 117 w 213"/>
                <a:gd name="T51" fmla="*/ 0 h 160"/>
                <a:gd name="T52" fmla="*/ 213 w 213"/>
                <a:gd name="T53" fmla="*/ 80 h 160"/>
                <a:gd name="T54" fmla="*/ 117 w 213"/>
                <a:gd name="T55"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3" h="160">
                  <a:moveTo>
                    <a:pt x="117" y="160"/>
                  </a:moveTo>
                  <a:cubicBezTo>
                    <a:pt x="90" y="160"/>
                    <a:pt x="72" y="155"/>
                    <a:pt x="57" y="142"/>
                  </a:cubicBezTo>
                  <a:cubicBezTo>
                    <a:pt x="56" y="142"/>
                    <a:pt x="56" y="142"/>
                    <a:pt x="56" y="142"/>
                  </a:cubicBezTo>
                  <a:cubicBezTo>
                    <a:pt x="42" y="149"/>
                    <a:pt x="18" y="149"/>
                    <a:pt x="4" y="143"/>
                  </a:cubicBezTo>
                  <a:cubicBezTo>
                    <a:pt x="2" y="142"/>
                    <a:pt x="0" y="140"/>
                    <a:pt x="0" y="138"/>
                  </a:cubicBezTo>
                  <a:cubicBezTo>
                    <a:pt x="0" y="136"/>
                    <a:pt x="1" y="135"/>
                    <a:pt x="3" y="133"/>
                  </a:cubicBezTo>
                  <a:cubicBezTo>
                    <a:pt x="17" y="126"/>
                    <a:pt x="27" y="115"/>
                    <a:pt x="29" y="112"/>
                  </a:cubicBezTo>
                  <a:cubicBezTo>
                    <a:pt x="29" y="112"/>
                    <a:pt x="29" y="112"/>
                    <a:pt x="29" y="112"/>
                  </a:cubicBezTo>
                  <a:cubicBezTo>
                    <a:pt x="22" y="101"/>
                    <a:pt x="21" y="91"/>
                    <a:pt x="21" y="80"/>
                  </a:cubicBezTo>
                  <a:cubicBezTo>
                    <a:pt x="21" y="69"/>
                    <a:pt x="24" y="58"/>
                    <a:pt x="29" y="48"/>
                  </a:cubicBezTo>
                  <a:cubicBezTo>
                    <a:pt x="30" y="46"/>
                    <a:pt x="32" y="45"/>
                    <a:pt x="34" y="46"/>
                  </a:cubicBezTo>
                  <a:cubicBezTo>
                    <a:pt x="36" y="47"/>
                    <a:pt x="37" y="49"/>
                    <a:pt x="36" y="51"/>
                  </a:cubicBezTo>
                  <a:cubicBezTo>
                    <a:pt x="36" y="51"/>
                    <a:pt x="36" y="51"/>
                    <a:pt x="36" y="51"/>
                  </a:cubicBezTo>
                  <a:cubicBezTo>
                    <a:pt x="31" y="60"/>
                    <a:pt x="29" y="70"/>
                    <a:pt x="29" y="80"/>
                  </a:cubicBezTo>
                  <a:cubicBezTo>
                    <a:pt x="29" y="92"/>
                    <a:pt x="31" y="100"/>
                    <a:pt x="36" y="108"/>
                  </a:cubicBezTo>
                  <a:cubicBezTo>
                    <a:pt x="37" y="111"/>
                    <a:pt x="37" y="115"/>
                    <a:pt x="35" y="117"/>
                  </a:cubicBezTo>
                  <a:cubicBezTo>
                    <a:pt x="32" y="120"/>
                    <a:pt x="24" y="130"/>
                    <a:pt x="12" y="138"/>
                  </a:cubicBezTo>
                  <a:cubicBezTo>
                    <a:pt x="24" y="141"/>
                    <a:pt x="42" y="140"/>
                    <a:pt x="53" y="135"/>
                  </a:cubicBezTo>
                  <a:cubicBezTo>
                    <a:pt x="55" y="134"/>
                    <a:pt x="59" y="134"/>
                    <a:pt x="61" y="136"/>
                  </a:cubicBezTo>
                  <a:cubicBezTo>
                    <a:pt x="76" y="148"/>
                    <a:pt x="92" y="152"/>
                    <a:pt x="117" y="152"/>
                  </a:cubicBezTo>
                  <a:cubicBezTo>
                    <a:pt x="165" y="152"/>
                    <a:pt x="205" y="120"/>
                    <a:pt x="205" y="80"/>
                  </a:cubicBezTo>
                  <a:cubicBezTo>
                    <a:pt x="205" y="40"/>
                    <a:pt x="165" y="8"/>
                    <a:pt x="117" y="8"/>
                  </a:cubicBezTo>
                  <a:cubicBezTo>
                    <a:pt x="104" y="8"/>
                    <a:pt x="92" y="10"/>
                    <a:pt x="81" y="14"/>
                  </a:cubicBezTo>
                  <a:cubicBezTo>
                    <a:pt x="79" y="15"/>
                    <a:pt x="76" y="14"/>
                    <a:pt x="76" y="12"/>
                  </a:cubicBezTo>
                  <a:cubicBezTo>
                    <a:pt x="75" y="10"/>
                    <a:pt x="76" y="8"/>
                    <a:pt x="78" y="7"/>
                  </a:cubicBezTo>
                  <a:cubicBezTo>
                    <a:pt x="90" y="2"/>
                    <a:pt x="103" y="0"/>
                    <a:pt x="117" y="0"/>
                  </a:cubicBezTo>
                  <a:cubicBezTo>
                    <a:pt x="170" y="0"/>
                    <a:pt x="213" y="36"/>
                    <a:pt x="213" y="80"/>
                  </a:cubicBezTo>
                  <a:cubicBezTo>
                    <a:pt x="213" y="124"/>
                    <a:pt x="170" y="160"/>
                    <a:pt x="117" y="160"/>
                  </a:cubicBezTo>
                  <a:close/>
                </a:path>
              </a:pathLst>
            </a:cu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320725245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nodePh="1">
                                  <p:stCondLst>
                                    <p:cond delay="250"/>
                                  </p:stCondLst>
                                  <p:endCondLst>
                                    <p:cond evt="begin" delay="0">
                                      <p:tn val="9"/>
                                    </p:cond>
                                  </p:endCondLst>
                                  <p:childTnLst>
                                    <p:set>
                                      <p:cBhvr>
                                        <p:cTn id="10" dur="1" fill="hold">
                                          <p:stCondLst>
                                            <p:cond delay="0"/>
                                          </p:stCondLst>
                                        </p:cTn>
                                        <p:tgtEl>
                                          <p:spTgt spid="8">
                                            <p:txEl>
                                              <p:charRg st="4294967295" end="4294967295"/>
                                            </p:txEl>
                                          </p:spTgt>
                                        </p:tgtEl>
                                        <p:attrNameLst>
                                          <p:attrName>style.visibility</p:attrName>
                                        </p:attrNameLst>
                                      </p:cBhvr>
                                      <p:to>
                                        <p:strVal val="visible"/>
                                      </p:to>
                                    </p:set>
                                    <p:anim calcmode="lin" valueType="num">
                                      <p:cBhvr additive="base">
                                        <p:cTn id="11" dur="1500" fill="hold"/>
                                        <p:tgtEl>
                                          <p:spTgt spid="8">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2" dur="1500" fill="hold"/>
                                        <p:tgtEl>
                                          <p:spTgt spid="8">
                                            <p:txEl>
                                              <p:charRg st="4294967295" end="4294967295"/>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nodePh="1">
                                  <p:stCondLst>
                                    <p:cond delay="250"/>
                                  </p:stCondLst>
                                  <p:endCondLst>
                                    <p:cond evt="begin" delay="0">
                                      <p:tn val="13"/>
                                    </p:cond>
                                  </p:end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500" fill="hold"/>
                                        <p:tgtEl>
                                          <p:spTgt spid="9"/>
                                        </p:tgtEl>
                                        <p:attrNameLst>
                                          <p:attrName>ppt_x</p:attrName>
                                        </p:attrNameLst>
                                      </p:cBhvr>
                                      <p:tavLst>
                                        <p:tav tm="0">
                                          <p:val>
                                            <p:strVal val="#ppt_x"/>
                                          </p:val>
                                        </p:tav>
                                        <p:tav tm="100000">
                                          <p:val>
                                            <p:strVal val="#ppt_x"/>
                                          </p:val>
                                        </p:tav>
                                      </p:tavLst>
                                    </p:anim>
                                    <p:anim calcmode="lin" valueType="num">
                                      <p:cBhvr additive="base">
                                        <p:cTn id="16" dur="1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nodePh="1">
                                  <p:stCondLst>
                                    <p:cond delay="250"/>
                                  </p:stCondLst>
                                  <p:endCondLst>
                                    <p:cond evt="begin" delay="0">
                                      <p:tn val="17"/>
                                    </p:cond>
                                  </p:endCondLst>
                                  <p:childTnLst>
                                    <p:set>
                                      <p:cBhvr>
                                        <p:cTn id="18" dur="1" fill="hold">
                                          <p:stCondLst>
                                            <p:cond delay="0"/>
                                          </p:stCondLst>
                                        </p:cTn>
                                        <p:tgtEl>
                                          <p:spTgt spid="10">
                                            <p:txEl>
                                              <p:charRg st="4294967295" end="4294967295"/>
                                            </p:txEl>
                                          </p:spTgt>
                                        </p:tgtEl>
                                        <p:attrNameLst>
                                          <p:attrName>style.visibility</p:attrName>
                                        </p:attrNameLst>
                                      </p:cBhvr>
                                      <p:to>
                                        <p:strVal val="visible"/>
                                      </p:to>
                                    </p:set>
                                    <p:anim calcmode="lin" valueType="num">
                                      <p:cBhvr additive="base">
                                        <p:cTn id="19" dur="1500" fill="hold"/>
                                        <p:tgtEl>
                                          <p:spTgt spid="10">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20" dur="1500" fill="hold"/>
                                        <p:tgtEl>
                                          <p:spTgt spid="10">
                                            <p:txEl>
                                              <p:charRg st="4294967295" end="4294967295"/>
                                            </p:txEl>
                                          </p:spTgt>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nodePh="1">
                                  <p:stCondLst>
                                    <p:cond delay="250"/>
                                  </p:stCondLst>
                                  <p:endCondLst>
                                    <p:cond evt="begin" delay="0">
                                      <p:tn val="21"/>
                                    </p:cond>
                                  </p:endCondLst>
                                  <p:childTnLst>
                                    <p:set>
                                      <p:cBhvr>
                                        <p:cTn id="22" dur="1" fill="hold">
                                          <p:stCondLst>
                                            <p:cond delay="0"/>
                                          </p:stCondLst>
                                        </p:cTn>
                                        <p:tgtEl>
                                          <p:spTgt spid="11">
                                            <p:txEl>
                                              <p:charRg st="4294967295" end="4294967295"/>
                                            </p:txEl>
                                          </p:spTgt>
                                        </p:tgtEl>
                                        <p:attrNameLst>
                                          <p:attrName>style.visibility</p:attrName>
                                        </p:attrNameLst>
                                      </p:cBhvr>
                                      <p:to>
                                        <p:strVal val="visible"/>
                                      </p:to>
                                    </p:set>
                                    <p:anim calcmode="lin" valueType="num">
                                      <p:cBhvr additive="base">
                                        <p:cTn id="23" dur="1500" fill="hold"/>
                                        <p:tgtEl>
                                          <p:spTgt spid="11">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24" dur="1500" fill="hold"/>
                                        <p:tgtEl>
                                          <p:spTgt spid="11">
                                            <p:txEl>
                                              <p:charRg st="4294967295" end="4294967295"/>
                                            </p:txEl>
                                          </p:spTgt>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nodePh="1">
                                  <p:stCondLst>
                                    <p:cond delay="250"/>
                                  </p:stCondLst>
                                  <p:endCondLst>
                                    <p:cond evt="begin" delay="0">
                                      <p:tn val="25"/>
                                    </p:cond>
                                  </p:end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1500" fill="hold"/>
                                        <p:tgtEl>
                                          <p:spTgt spid="12"/>
                                        </p:tgtEl>
                                        <p:attrNameLst>
                                          <p:attrName>ppt_x</p:attrName>
                                        </p:attrNameLst>
                                      </p:cBhvr>
                                      <p:tavLst>
                                        <p:tav tm="0">
                                          <p:val>
                                            <p:strVal val="#ppt_x"/>
                                          </p:val>
                                        </p:tav>
                                        <p:tav tm="100000">
                                          <p:val>
                                            <p:strVal val="#ppt_x"/>
                                          </p:val>
                                        </p:tav>
                                      </p:tavLst>
                                    </p:anim>
                                    <p:anim calcmode="lin" valueType="num">
                                      <p:cBhvr additive="base">
                                        <p:cTn id="28" dur="1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nodePh="1">
                                  <p:stCondLst>
                                    <p:cond delay="250"/>
                                  </p:stCondLst>
                                  <p:endCondLst>
                                    <p:cond evt="begin" delay="0">
                                      <p:tn val="29"/>
                                    </p:cond>
                                  </p:endCondLst>
                                  <p:childTnLst>
                                    <p:set>
                                      <p:cBhvr>
                                        <p:cTn id="30" dur="1" fill="hold">
                                          <p:stCondLst>
                                            <p:cond delay="0"/>
                                          </p:stCondLst>
                                        </p:cTn>
                                        <p:tgtEl>
                                          <p:spTgt spid="13">
                                            <p:txEl>
                                              <p:charRg st="4294967295" end="4294967295"/>
                                            </p:txEl>
                                          </p:spTgt>
                                        </p:tgtEl>
                                        <p:attrNameLst>
                                          <p:attrName>style.visibility</p:attrName>
                                        </p:attrNameLst>
                                      </p:cBhvr>
                                      <p:to>
                                        <p:strVal val="visible"/>
                                      </p:to>
                                    </p:set>
                                    <p:anim calcmode="lin" valueType="num">
                                      <p:cBhvr additive="base">
                                        <p:cTn id="31" dur="1500" fill="hold"/>
                                        <p:tgtEl>
                                          <p:spTgt spid="13">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32" dur="1500" fill="hold"/>
                                        <p:tgtEl>
                                          <p:spTgt spid="13">
                                            <p:txEl>
                                              <p:charRg st="4294967295" end="4294967295"/>
                                            </p:txEl>
                                          </p:spTgt>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nodePh="1">
                                  <p:stCondLst>
                                    <p:cond delay="250"/>
                                  </p:stCondLst>
                                  <p:endCondLst>
                                    <p:cond evt="begin" delay="0">
                                      <p:tn val="33"/>
                                    </p:cond>
                                  </p:endCondLst>
                                  <p:childTnLst>
                                    <p:set>
                                      <p:cBhvr>
                                        <p:cTn id="34"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35" dur="1500" fill="hold"/>
                                        <p:tgtEl>
                                          <p:spTgt spid="14">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36" dur="1500" fill="hold"/>
                                        <p:tgtEl>
                                          <p:spTgt spid="14">
                                            <p:txEl>
                                              <p:charRg st="4294967295" end="4294967295"/>
                                            </p:txEl>
                                          </p:spTgt>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nodePh="1">
                                  <p:stCondLst>
                                    <p:cond delay="250"/>
                                  </p:stCondLst>
                                  <p:endCondLst>
                                    <p:cond evt="begin" delay="0">
                                      <p:tn val="37"/>
                                    </p:cond>
                                  </p:end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1500" fill="hold"/>
                                        <p:tgtEl>
                                          <p:spTgt spid="15"/>
                                        </p:tgtEl>
                                        <p:attrNameLst>
                                          <p:attrName>ppt_x</p:attrName>
                                        </p:attrNameLst>
                                      </p:cBhvr>
                                      <p:tavLst>
                                        <p:tav tm="0">
                                          <p:val>
                                            <p:strVal val="#ppt_x"/>
                                          </p:val>
                                        </p:tav>
                                        <p:tav tm="100000">
                                          <p:val>
                                            <p:strVal val="#ppt_x"/>
                                          </p:val>
                                        </p:tav>
                                      </p:tavLst>
                                    </p:anim>
                                    <p:anim calcmode="lin" valueType="num">
                                      <p:cBhvr additive="base">
                                        <p:cTn id="40" dur="1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nodePh="1">
                                  <p:stCondLst>
                                    <p:cond delay="250"/>
                                  </p:stCondLst>
                                  <p:endCondLst>
                                    <p:cond evt="begin" delay="0">
                                      <p:tn val="41"/>
                                    </p:cond>
                                  </p:endCondLst>
                                  <p:childTnLst>
                                    <p:set>
                                      <p:cBhvr>
                                        <p:cTn id="42" dur="1" fill="hold">
                                          <p:stCondLst>
                                            <p:cond delay="0"/>
                                          </p:stCondLst>
                                        </p:cTn>
                                        <p:tgtEl>
                                          <p:spTgt spid="16">
                                            <p:txEl>
                                              <p:charRg st="4294967295" end="4294967295"/>
                                            </p:txEl>
                                          </p:spTgt>
                                        </p:tgtEl>
                                        <p:attrNameLst>
                                          <p:attrName>style.visibility</p:attrName>
                                        </p:attrNameLst>
                                      </p:cBhvr>
                                      <p:to>
                                        <p:strVal val="visible"/>
                                      </p:to>
                                    </p:set>
                                    <p:anim calcmode="lin" valueType="num">
                                      <p:cBhvr additive="base">
                                        <p:cTn id="43" dur="1500" fill="hold"/>
                                        <p:tgtEl>
                                          <p:spTgt spid="16">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44" dur="1500" fill="hold"/>
                                        <p:tgtEl>
                                          <p:spTgt spid="16">
                                            <p:txEl>
                                              <p:charRg st="4294967295" end="4294967295"/>
                                            </p:txEl>
                                          </p:spTgt>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nodePh="1">
                                  <p:stCondLst>
                                    <p:cond delay="250"/>
                                  </p:stCondLst>
                                  <p:endCondLst>
                                    <p:cond evt="begin" delay="0">
                                      <p:tn val="45"/>
                                    </p:cond>
                                  </p:endCondLst>
                                  <p:childTnLst>
                                    <p:set>
                                      <p:cBhvr>
                                        <p:cTn id="46" dur="1" fill="hold">
                                          <p:stCondLst>
                                            <p:cond delay="0"/>
                                          </p:stCondLst>
                                        </p:cTn>
                                        <p:tgtEl>
                                          <p:spTgt spid="17">
                                            <p:txEl>
                                              <p:charRg st="4294967295" end="4294967295"/>
                                            </p:txEl>
                                          </p:spTgt>
                                        </p:tgtEl>
                                        <p:attrNameLst>
                                          <p:attrName>style.visibility</p:attrName>
                                        </p:attrNameLst>
                                      </p:cBhvr>
                                      <p:to>
                                        <p:strVal val="visible"/>
                                      </p:to>
                                    </p:set>
                                    <p:anim calcmode="lin" valueType="num">
                                      <p:cBhvr additive="base">
                                        <p:cTn id="47" dur="1500" fill="hold"/>
                                        <p:tgtEl>
                                          <p:spTgt spid="17">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48" dur="1500" fill="hold"/>
                                        <p:tgtEl>
                                          <p:spTgt spid="17">
                                            <p:txEl>
                                              <p:charRg st="4294967295" end="4294967295"/>
                                            </p:txEl>
                                          </p:spTgt>
                                        </p:tgtEl>
                                        <p:attrNameLst>
                                          <p:attrName>ppt_y</p:attrName>
                                        </p:attrNameLst>
                                      </p:cBhvr>
                                      <p:tavLst>
                                        <p:tav tm="0">
                                          <p:val>
                                            <p:strVal val="1+#ppt_h/2"/>
                                          </p:val>
                                        </p:tav>
                                        <p:tav tm="100000">
                                          <p:val>
                                            <p:strVal val="#ppt_y"/>
                                          </p:val>
                                        </p:tav>
                                      </p:tavLst>
                                    </p:anim>
                                  </p:childTnLst>
                                </p:cTn>
                              </p:par>
                              <p:par>
                                <p:cTn id="49" presetID="2" presetClass="entr" presetSubtype="4" decel="100000" fill="hold" grpId="0" nodeType="withEffect" nodePh="1">
                                  <p:stCondLst>
                                    <p:cond delay="250"/>
                                  </p:stCondLst>
                                  <p:endCondLst>
                                    <p:cond evt="begin" delay="0">
                                      <p:tn val="49"/>
                                    </p:cond>
                                  </p:end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1500" fill="hold"/>
                                        <p:tgtEl>
                                          <p:spTgt spid="18"/>
                                        </p:tgtEl>
                                        <p:attrNameLst>
                                          <p:attrName>ppt_x</p:attrName>
                                        </p:attrNameLst>
                                      </p:cBhvr>
                                      <p:tavLst>
                                        <p:tav tm="0">
                                          <p:val>
                                            <p:strVal val="#ppt_x"/>
                                          </p:val>
                                        </p:tav>
                                        <p:tav tm="100000">
                                          <p:val>
                                            <p:strVal val="#ppt_x"/>
                                          </p:val>
                                        </p:tav>
                                      </p:tavLst>
                                    </p:anim>
                                    <p:anim calcmode="lin" valueType="num">
                                      <p:cBhvr additive="base">
                                        <p:cTn id="52" dur="1500" fill="hold"/>
                                        <p:tgtEl>
                                          <p:spTgt spid="18"/>
                                        </p:tgtEl>
                                        <p:attrNameLst>
                                          <p:attrName>ppt_y</p:attrName>
                                        </p:attrNameLst>
                                      </p:cBhvr>
                                      <p:tavLst>
                                        <p:tav tm="0">
                                          <p:val>
                                            <p:strVal val="1+#ppt_h/2"/>
                                          </p:val>
                                        </p:tav>
                                        <p:tav tm="100000">
                                          <p:val>
                                            <p:strVal val="#ppt_y"/>
                                          </p:val>
                                        </p:tav>
                                      </p:tavLst>
                                    </p:anim>
                                  </p:childTnLst>
                                </p:cTn>
                              </p:par>
                              <p:par>
                                <p:cTn id="53" presetID="2" presetClass="entr" presetSubtype="4" decel="100000" fill="hold" grpId="0" nodeType="withEffect" nodePh="1">
                                  <p:stCondLst>
                                    <p:cond delay="250"/>
                                  </p:stCondLst>
                                  <p:endCondLst>
                                    <p:cond evt="begin" delay="0">
                                      <p:tn val="53"/>
                                    </p:cond>
                                  </p:endCondLst>
                                  <p:childTnLst>
                                    <p:set>
                                      <p:cBhvr>
                                        <p:cTn id="54" dur="1" fill="hold">
                                          <p:stCondLst>
                                            <p:cond delay="0"/>
                                          </p:stCondLst>
                                        </p:cTn>
                                        <p:tgtEl>
                                          <p:spTgt spid="19">
                                            <p:txEl>
                                              <p:charRg st="4294967295" end="4294967295"/>
                                            </p:txEl>
                                          </p:spTgt>
                                        </p:tgtEl>
                                        <p:attrNameLst>
                                          <p:attrName>style.visibility</p:attrName>
                                        </p:attrNameLst>
                                      </p:cBhvr>
                                      <p:to>
                                        <p:strVal val="visible"/>
                                      </p:to>
                                    </p:set>
                                    <p:anim calcmode="lin" valueType="num">
                                      <p:cBhvr additive="base">
                                        <p:cTn id="55" dur="1500" fill="hold"/>
                                        <p:tgtEl>
                                          <p:spTgt spid="19">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56" dur="1500" fill="hold"/>
                                        <p:tgtEl>
                                          <p:spTgt spid="19">
                                            <p:txEl>
                                              <p:charRg st="4294967295" end="429496729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P spid="18" grpId="0" autoUpdateAnimBg="0"/>
      <p:bldP spid="1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5" y="390396"/>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下步工作计划</a:t>
            </a:r>
          </a:p>
        </p:txBody>
      </p:sp>
      <p:sp>
        <p:nvSpPr>
          <p:cNvPr id="6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697185"/>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61" name="直接连接符 6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82808"/>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61581"/>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45171"/>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385056"/>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67608"/>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
            </p:custDataLst>
          </p:nvPr>
        </p:nvSpPr>
        <p:spPr bwMode="auto">
          <a:xfrm>
            <a:off x="4069299" y="1290919"/>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1"/>
          </a:solidFill>
          <a:ln w="28575">
            <a:solidFill>
              <a:schemeClr val="accent6"/>
            </a:solidFill>
          </a:ln>
        </p:spPr>
        <p:txBody>
          <a:bodyPr vert="horz" wrap="square" lIns="91440" tIns="45720" rIns="91440" bIns="45720" numCol="1" anchor="t" anchorCtr="0" compatLnSpc="1"/>
          <a:lstStyle/>
          <a:p>
            <a:endParaRPr lang="en-US"/>
          </a:p>
        </p:txBody>
      </p:sp>
      <p:sp>
        <p:nvSpPr>
          <p:cNvPr id="123"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2"/>
            </p:custDataLst>
          </p:nvPr>
        </p:nvSpPr>
        <p:spPr bwMode="auto">
          <a:xfrm>
            <a:off x="4632722" y="128996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24" name="PA_库_矩形 12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3"/>
            </p:custDataLst>
          </p:nvPr>
        </p:nvSpPr>
        <p:spPr>
          <a:xfrm>
            <a:off x="4632724" y="1595804"/>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25" name="PA_库_直接连接符 12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4"/>
            </p:custDataLst>
          </p:nvPr>
        </p:nvCxnSpPr>
        <p:spPr>
          <a:xfrm>
            <a:off x="4732793" y="1661224"/>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26"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5"/>
            </p:custDataLst>
          </p:nvPr>
        </p:nvSpPr>
        <p:spPr bwMode="auto">
          <a:xfrm>
            <a:off x="4013312" y="2534091"/>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2"/>
          </a:solidFill>
          <a:ln w="28575">
            <a:solidFill>
              <a:schemeClr val="accent6"/>
            </a:solidFill>
          </a:ln>
        </p:spPr>
        <p:txBody>
          <a:bodyPr vert="horz" wrap="square" lIns="91440" tIns="45720" rIns="91440" bIns="45720" numCol="1" anchor="t" anchorCtr="0" compatLnSpc="1"/>
          <a:lstStyle/>
          <a:p>
            <a:endParaRPr lang="en-US"/>
          </a:p>
        </p:txBody>
      </p:sp>
      <p:sp>
        <p:nvSpPr>
          <p:cNvPr id="127"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6"/>
            </p:custDataLst>
          </p:nvPr>
        </p:nvSpPr>
        <p:spPr bwMode="auto">
          <a:xfrm>
            <a:off x="4639469" y="2534090"/>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28" name="PA_库_矩形 12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7"/>
            </p:custDataLst>
          </p:nvPr>
        </p:nvSpPr>
        <p:spPr>
          <a:xfrm>
            <a:off x="4639471" y="2839934"/>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29" name="PA_库_直接连接符 12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8"/>
            </p:custDataLst>
          </p:nvPr>
        </p:nvCxnSpPr>
        <p:spPr>
          <a:xfrm>
            <a:off x="4739540" y="2905354"/>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0"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9"/>
            </p:custDataLst>
          </p:nvPr>
        </p:nvSpPr>
        <p:spPr bwMode="auto">
          <a:xfrm>
            <a:off x="4006565" y="3779833"/>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4"/>
          </a:solidFill>
          <a:ln w="28575">
            <a:solidFill>
              <a:schemeClr val="accent6"/>
            </a:solidFill>
          </a:ln>
        </p:spPr>
        <p:txBody>
          <a:bodyPr vert="horz" wrap="square" lIns="91440" tIns="45720" rIns="91440" bIns="45720" numCol="1" anchor="t" anchorCtr="0" compatLnSpc="1"/>
          <a:lstStyle/>
          <a:p>
            <a:endParaRPr lang="en-US"/>
          </a:p>
        </p:txBody>
      </p:sp>
      <p:sp>
        <p:nvSpPr>
          <p:cNvPr id="131"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0"/>
            </p:custDataLst>
          </p:nvPr>
        </p:nvSpPr>
        <p:spPr bwMode="auto">
          <a:xfrm>
            <a:off x="4632722" y="3779832"/>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32" name="PA_库_矩形 13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1"/>
            </p:custDataLst>
          </p:nvPr>
        </p:nvSpPr>
        <p:spPr>
          <a:xfrm>
            <a:off x="4632724" y="4085676"/>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33" name="PA_库_直接连接符 13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12"/>
            </p:custDataLst>
          </p:nvPr>
        </p:nvCxnSpPr>
        <p:spPr>
          <a:xfrm>
            <a:off x="4732793" y="4151096"/>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23</a:t>
            </a:fld>
            <a:endParaRPr lang="zh-CN" altLang="en-US"/>
          </a:p>
        </p:txBody>
      </p:sp>
      <p:pic>
        <p:nvPicPr>
          <p:cNvPr id="4" name="图片 3">
            <a:extLst>
              <a:ext uri="{FF2B5EF4-FFF2-40B4-BE49-F238E27FC236}">
                <a16:creationId xmlns="" xmlns:a16="http://schemas.microsoft.com/office/drawing/2014/main" id="{5F2B6850-6E48-4F92-9ADF-11BB9168DAEC}"/>
              </a:ext>
            </a:extLst>
          </p:cNvPr>
          <p:cNvPicPr>
            <a:picLocks noChangeAspect="1"/>
          </p:cNvPicPr>
          <p:nvPr/>
        </p:nvPicPr>
        <p:blipFill>
          <a:blip r:embed="rId15">
            <a:extLst>
              <a:ext uri="{28A0092B-C50C-407E-A947-70E740481C1C}">
                <a14:useLocalDpi xmlns:a14="http://schemas.microsoft.com/office/drawing/2010/main" xmlns=""/>
              </a:ext>
            </a:extLst>
          </a:blip>
          <a:stretch>
            <a:fillRect/>
          </a:stretch>
        </p:blipFill>
        <p:spPr>
          <a:xfrm>
            <a:off x="-61276" y="1078399"/>
            <a:ext cx="4373623" cy="3551828"/>
          </a:xfrm>
          <a:prstGeom prst="rect">
            <a:avLst/>
          </a:prstGeom>
        </p:spPr>
      </p:pic>
    </p:spTree>
    <p:extLst>
      <p:ext uri="{BB962C8B-B14F-4D97-AF65-F5344CB8AC3E}">
        <p14:creationId xmlns:p14="http://schemas.microsoft.com/office/powerpoint/2010/main" xmlns="" val="154941518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122">
                                            <p:txEl>
                                              <p:charRg st="4294967295" end="4294967295"/>
                                            </p:txEl>
                                          </p:spTgt>
                                        </p:tgtEl>
                                        <p:attrNameLst>
                                          <p:attrName>style.visibility</p:attrName>
                                        </p:attrNameLst>
                                      </p:cBhvr>
                                      <p:to>
                                        <p:strVal val="visible"/>
                                      </p:to>
                                    </p:set>
                                    <p:animEffect transition="in" filter="wipe(left)">
                                      <p:cBhvr>
                                        <p:cTn id="7" dur="1000"/>
                                        <p:tgtEl>
                                          <p:spTgt spid="122">
                                            <p:txEl>
                                              <p:charRg st="4294967295" end="4294967295"/>
                                            </p:txEl>
                                          </p:spTgt>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23"/>
                                        </p:tgtEl>
                                        <p:attrNameLst>
                                          <p:attrName>style.visibility</p:attrName>
                                        </p:attrNameLst>
                                      </p:cBhvr>
                                      <p:to>
                                        <p:strVal val="visible"/>
                                      </p:to>
                                    </p:set>
                                    <p:animEffect transition="in" filter="wipe(left)">
                                      <p:cBhvr>
                                        <p:cTn id="10" dur="1000"/>
                                        <p:tgtEl>
                                          <p:spTgt spid="123"/>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24"/>
                                        </p:tgtEl>
                                        <p:attrNameLst>
                                          <p:attrName>style.visibility</p:attrName>
                                        </p:attrNameLst>
                                      </p:cBhvr>
                                      <p:to>
                                        <p:strVal val="visible"/>
                                      </p:to>
                                    </p:set>
                                    <p:animEffect transition="in" filter="wipe(left)">
                                      <p:cBhvr>
                                        <p:cTn id="13" dur="1000"/>
                                        <p:tgtEl>
                                          <p:spTgt spid="124"/>
                                        </p:tgtEl>
                                      </p:cBhvr>
                                    </p:animEffect>
                                  </p:childTnLst>
                                </p:cTn>
                              </p:par>
                              <p:par>
                                <p:cTn id="14" presetID="22" presetClass="entr" presetSubtype="8" fill="hold" nodeType="withEffect">
                                  <p:stCondLst>
                                    <p:cond delay="250"/>
                                  </p:stCondLst>
                                  <p:childTnLst>
                                    <p:set>
                                      <p:cBhvr>
                                        <p:cTn id="15" dur="1" fill="hold">
                                          <p:stCondLst>
                                            <p:cond delay="0"/>
                                          </p:stCondLst>
                                        </p:cTn>
                                        <p:tgtEl>
                                          <p:spTgt spid="125"/>
                                        </p:tgtEl>
                                        <p:attrNameLst>
                                          <p:attrName>style.visibility</p:attrName>
                                        </p:attrNameLst>
                                      </p:cBhvr>
                                      <p:to>
                                        <p:strVal val="visible"/>
                                      </p:to>
                                    </p:set>
                                    <p:animEffect transition="in" filter="wipe(left)">
                                      <p:cBhvr>
                                        <p:cTn id="16" dur="1000"/>
                                        <p:tgtEl>
                                          <p:spTgt spid="125"/>
                                        </p:tgtEl>
                                      </p:cBhvr>
                                    </p:animEffect>
                                  </p:childTnLst>
                                </p:cTn>
                              </p:par>
                              <p:par>
                                <p:cTn id="17" presetID="22" presetClass="entr" presetSubtype="8" fill="hold" grpId="0" nodeType="withEffect" nodePh="1">
                                  <p:stCondLst>
                                    <p:cond delay="250"/>
                                  </p:stCondLst>
                                  <p:endCondLst>
                                    <p:cond evt="begin" delay="0">
                                      <p:tn val="17"/>
                                    </p:cond>
                                  </p:endCondLst>
                                  <p:childTnLst>
                                    <p:set>
                                      <p:cBhvr>
                                        <p:cTn id="18" dur="1" fill="hold">
                                          <p:stCondLst>
                                            <p:cond delay="0"/>
                                          </p:stCondLst>
                                        </p:cTn>
                                        <p:tgtEl>
                                          <p:spTgt spid="126">
                                            <p:txEl>
                                              <p:charRg st="4294967295" end="4294967295"/>
                                            </p:txEl>
                                          </p:spTgt>
                                        </p:tgtEl>
                                        <p:attrNameLst>
                                          <p:attrName>style.visibility</p:attrName>
                                        </p:attrNameLst>
                                      </p:cBhvr>
                                      <p:to>
                                        <p:strVal val="visible"/>
                                      </p:to>
                                    </p:set>
                                    <p:animEffect transition="in" filter="wipe(left)">
                                      <p:cBhvr>
                                        <p:cTn id="19" dur="1000"/>
                                        <p:tgtEl>
                                          <p:spTgt spid="126">
                                            <p:txEl>
                                              <p:charRg st="4294967295" end="4294967295"/>
                                            </p:txEl>
                                          </p:spTgt>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27"/>
                                        </p:tgtEl>
                                        <p:attrNameLst>
                                          <p:attrName>style.visibility</p:attrName>
                                        </p:attrNameLst>
                                      </p:cBhvr>
                                      <p:to>
                                        <p:strVal val="visible"/>
                                      </p:to>
                                    </p:set>
                                    <p:animEffect transition="in" filter="wipe(left)">
                                      <p:cBhvr>
                                        <p:cTn id="22" dur="1000"/>
                                        <p:tgtEl>
                                          <p:spTgt spid="127"/>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28"/>
                                        </p:tgtEl>
                                        <p:attrNameLst>
                                          <p:attrName>style.visibility</p:attrName>
                                        </p:attrNameLst>
                                      </p:cBhvr>
                                      <p:to>
                                        <p:strVal val="visible"/>
                                      </p:to>
                                    </p:set>
                                    <p:animEffect transition="in" filter="wipe(left)">
                                      <p:cBhvr>
                                        <p:cTn id="25" dur="1000"/>
                                        <p:tgtEl>
                                          <p:spTgt spid="128"/>
                                        </p:tgtEl>
                                      </p:cBhvr>
                                    </p:animEffect>
                                  </p:childTnLst>
                                </p:cTn>
                              </p:par>
                              <p:par>
                                <p:cTn id="26" presetID="22" presetClass="entr" presetSubtype="8" fill="hold" nodeType="withEffect">
                                  <p:stCondLst>
                                    <p:cond delay="250"/>
                                  </p:stCondLst>
                                  <p:childTnLst>
                                    <p:set>
                                      <p:cBhvr>
                                        <p:cTn id="27" dur="1" fill="hold">
                                          <p:stCondLst>
                                            <p:cond delay="0"/>
                                          </p:stCondLst>
                                        </p:cTn>
                                        <p:tgtEl>
                                          <p:spTgt spid="129"/>
                                        </p:tgtEl>
                                        <p:attrNameLst>
                                          <p:attrName>style.visibility</p:attrName>
                                        </p:attrNameLst>
                                      </p:cBhvr>
                                      <p:to>
                                        <p:strVal val="visible"/>
                                      </p:to>
                                    </p:set>
                                    <p:animEffect transition="in" filter="wipe(left)">
                                      <p:cBhvr>
                                        <p:cTn id="28" dur="1000"/>
                                        <p:tgtEl>
                                          <p:spTgt spid="129"/>
                                        </p:tgtEl>
                                      </p:cBhvr>
                                    </p:animEffect>
                                  </p:childTnLst>
                                </p:cTn>
                              </p:par>
                              <p:par>
                                <p:cTn id="29" presetID="22" presetClass="entr" presetSubtype="8" fill="hold" grpId="0" nodeType="withEffect" nodePh="1">
                                  <p:stCondLst>
                                    <p:cond delay="250"/>
                                  </p:stCondLst>
                                  <p:endCondLst>
                                    <p:cond evt="begin" delay="0">
                                      <p:tn val="29"/>
                                    </p:cond>
                                  </p:endCondLst>
                                  <p:childTnLst>
                                    <p:set>
                                      <p:cBhvr>
                                        <p:cTn id="30" dur="1" fill="hold">
                                          <p:stCondLst>
                                            <p:cond delay="0"/>
                                          </p:stCondLst>
                                        </p:cTn>
                                        <p:tgtEl>
                                          <p:spTgt spid="130">
                                            <p:txEl>
                                              <p:charRg st="4294967295" end="4294967295"/>
                                            </p:txEl>
                                          </p:spTgt>
                                        </p:tgtEl>
                                        <p:attrNameLst>
                                          <p:attrName>style.visibility</p:attrName>
                                        </p:attrNameLst>
                                      </p:cBhvr>
                                      <p:to>
                                        <p:strVal val="visible"/>
                                      </p:to>
                                    </p:set>
                                    <p:animEffect transition="in" filter="wipe(left)">
                                      <p:cBhvr>
                                        <p:cTn id="31" dur="1000"/>
                                        <p:tgtEl>
                                          <p:spTgt spid="130">
                                            <p:txEl>
                                              <p:charRg st="4294967295" end="4294967295"/>
                                            </p:txEl>
                                          </p:spTgt>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31"/>
                                        </p:tgtEl>
                                        <p:attrNameLst>
                                          <p:attrName>style.visibility</p:attrName>
                                        </p:attrNameLst>
                                      </p:cBhvr>
                                      <p:to>
                                        <p:strVal val="visible"/>
                                      </p:to>
                                    </p:set>
                                    <p:animEffect transition="in" filter="wipe(left)">
                                      <p:cBhvr>
                                        <p:cTn id="34" dur="1000"/>
                                        <p:tgtEl>
                                          <p:spTgt spid="131"/>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132"/>
                                        </p:tgtEl>
                                        <p:attrNameLst>
                                          <p:attrName>style.visibility</p:attrName>
                                        </p:attrNameLst>
                                      </p:cBhvr>
                                      <p:to>
                                        <p:strVal val="visible"/>
                                      </p:to>
                                    </p:set>
                                    <p:animEffect transition="in" filter="wipe(left)">
                                      <p:cBhvr>
                                        <p:cTn id="37" dur="1000"/>
                                        <p:tgtEl>
                                          <p:spTgt spid="132"/>
                                        </p:tgtEl>
                                      </p:cBhvr>
                                    </p:animEffect>
                                  </p:childTnLst>
                                </p:cTn>
                              </p:par>
                              <p:par>
                                <p:cTn id="38" presetID="22" presetClass="entr" presetSubtype="8" fill="hold" nodeType="withEffect">
                                  <p:stCondLst>
                                    <p:cond delay="250"/>
                                  </p:stCondLst>
                                  <p:childTnLst>
                                    <p:set>
                                      <p:cBhvr>
                                        <p:cTn id="39" dur="1" fill="hold">
                                          <p:stCondLst>
                                            <p:cond delay="0"/>
                                          </p:stCondLst>
                                        </p:cTn>
                                        <p:tgtEl>
                                          <p:spTgt spid="133"/>
                                        </p:tgtEl>
                                        <p:attrNameLst>
                                          <p:attrName>style.visibility</p:attrName>
                                        </p:attrNameLst>
                                      </p:cBhvr>
                                      <p:to>
                                        <p:strVal val="visible"/>
                                      </p:to>
                                    </p:set>
                                    <p:animEffect transition="in" filter="wipe(left)">
                                      <p:cBhvr>
                                        <p:cTn id="40" dur="10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utoUpdateAnimBg="0"/>
      <p:bldP spid="123" grpId="0" autoUpdateAnimBg="0"/>
      <p:bldP spid="124" grpId="0" autoUpdateAnimBg="0"/>
      <p:bldP spid="126" grpId="0" autoUpdateAnimBg="0"/>
      <p:bldP spid="127" grpId="0" autoUpdateAnimBg="0"/>
      <p:bldP spid="128" grpId="0" autoUpdateAnimBg="0"/>
      <p:bldP spid="130" grpId="0" autoUpdateAnimBg="0"/>
      <p:bldP spid="131" grpId="0" autoUpdateAnimBg="0"/>
      <p:bldP spid="132"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5" y="406438"/>
            <a:ext cx="141577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下步工作计划</a:t>
            </a:r>
          </a:p>
        </p:txBody>
      </p:sp>
      <p:sp>
        <p:nvSpPr>
          <p:cNvPr id="6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713227"/>
            <a:ext cx="2015295"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61" name="PA_库_直接连接符 6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custDataLst>
              <p:tags r:id="rId1"/>
            </p:custDataLst>
          </p:nvPr>
        </p:nvCxnSpPr>
        <p:spPr>
          <a:xfrm>
            <a:off x="4511278" y="898850"/>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77623"/>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61214"/>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01098"/>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91329" y="883650"/>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PA_库_圆角矩形标注 3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a:off x="3024293" y="1286979"/>
            <a:ext cx="5683623" cy="1523998"/>
          </a:xfrm>
          <a:prstGeom prst="wedgeRoundRectCallout">
            <a:avLst>
              <a:gd name="adj1" fmla="val -54587"/>
              <a:gd name="adj2" fmla="val -30441"/>
              <a:gd name="adj3" fmla="val 16667"/>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PA_库_圆角矩形标注 15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4"/>
            </p:custDataLst>
          </p:nvPr>
        </p:nvSpPr>
        <p:spPr>
          <a:xfrm flipH="1">
            <a:off x="326740" y="3067005"/>
            <a:ext cx="5683623" cy="1523998"/>
          </a:xfrm>
          <a:prstGeom prst="wedgeRoundRectCallout">
            <a:avLst>
              <a:gd name="adj1" fmla="val -54587"/>
              <a:gd name="adj2" fmla="val -30441"/>
              <a:gd name="adj3" fmla="val 16667"/>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PA_库_矩形 15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5"/>
            </p:custDataLst>
          </p:nvPr>
        </p:nvSpPr>
        <p:spPr>
          <a:xfrm>
            <a:off x="3263496" y="1850714"/>
            <a:ext cx="5575704"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Lorem ipsum dolor sit amet, consectetur adipiscing elit. </a:t>
            </a:r>
            <a:endParaRPr lang="zh-CN" altLang="en-US" sz="1050" kern="0"/>
          </a:p>
        </p:txBody>
      </p:sp>
      <p:sp>
        <p:nvSpPr>
          <p:cNvPr id="156"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6"/>
            </p:custDataLst>
          </p:nvPr>
        </p:nvSpPr>
        <p:spPr bwMode="auto">
          <a:xfrm>
            <a:off x="3247524" y="1534744"/>
            <a:ext cx="80021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6"/>
                </a:solidFill>
                <a:latin typeface="+mj-ea"/>
                <a:ea typeface="+mj-ea"/>
              </a:rPr>
              <a:t>创新点</a:t>
            </a:r>
          </a:p>
        </p:txBody>
      </p:sp>
      <p:cxnSp>
        <p:nvCxnSpPr>
          <p:cNvPr id="157" name="PA_库_直接连接符 15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7"/>
            </p:custDataLst>
          </p:nvPr>
        </p:nvCxnSpPr>
        <p:spPr>
          <a:xfrm>
            <a:off x="3354938" y="189588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8" name="PA_库_矩形 1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8"/>
            </p:custDataLst>
          </p:nvPr>
        </p:nvSpPr>
        <p:spPr>
          <a:xfrm>
            <a:off x="459670" y="3522683"/>
            <a:ext cx="5575704" cy="819455"/>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Lorem ipsum dolor sit amet, consectetur adipiscing elit. </a:t>
            </a:r>
            <a:endParaRPr lang="zh-CN" altLang="en-US" sz="1050" kern="0"/>
          </a:p>
        </p:txBody>
      </p:sp>
      <p:sp>
        <p:nvSpPr>
          <p:cNvPr id="159"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9"/>
            </p:custDataLst>
          </p:nvPr>
        </p:nvSpPr>
        <p:spPr bwMode="auto">
          <a:xfrm>
            <a:off x="4982371" y="3202272"/>
            <a:ext cx="10054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6"/>
                </a:solidFill>
                <a:latin typeface="+mj-ea"/>
                <a:ea typeface="+mj-ea"/>
              </a:rPr>
              <a:t>不足之处</a:t>
            </a:r>
          </a:p>
        </p:txBody>
      </p:sp>
      <p:cxnSp>
        <p:nvCxnSpPr>
          <p:cNvPr id="160" name="PA_库_直接连接符 15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0"/>
            </p:custDataLst>
          </p:nvPr>
        </p:nvCxnSpPr>
        <p:spPr>
          <a:xfrm>
            <a:off x="5693129" y="3582757"/>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4" name="图片 3">
            <a:extLst>
              <a:ext uri="{FF2B5EF4-FFF2-40B4-BE49-F238E27FC236}">
                <a16:creationId xmlns="" xmlns:a16="http://schemas.microsoft.com/office/drawing/2014/main" id="{A36335E1-E227-4DCC-B431-700A63DF9B0F}"/>
              </a:ext>
            </a:extLst>
          </p:cNvPr>
          <p:cNvPicPr>
            <a:picLocks noChangeAspect="1"/>
          </p:cNvPicPr>
          <p:nvPr/>
        </p:nvPicPr>
        <p:blipFill>
          <a:blip r:embed="rId13" cstate="screen">
            <a:extLst>
              <a:ext uri="{28A0092B-C50C-407E-A947-70E740481C1C}">
                <a14:useLocalDpi xmlns:a14="http://schemas.microsoft.com/office/drawing/2010/main" xmlns=""/>
              </a:ext>
            </a:extLst>
          </a:blip>
          <a:stretch>
            <a:fillRect/>
          </a:stretch>
        </p:blipFill>
        <p:spPr>
          <a:xfrm>
            <a:off x="-248833" y="549328"/>
            <a:ext cx="3351296" cy="3351296"/>
          </a:xfrm>
          <a:prstGeom prst="rect">
            <a:avLst/>
          </a:prstGeom>
        </p:spPr>
      </p:pic>
      <p:pic>
        <p:nvPicPr>
          <p:cNvPr id="6" name="图片 5">
            <a:extLst>
              <a:ext uri="{FF2B5EF4-FFF2-40B4-BE49-F238E27FC236}">
                <a16:creationId xmlns="" xmlns:a16="http://schemas.microsoft.com/office/drawing/2014/main" id="{7FF79120-0B95-4B0B-A47D-F175EB7ABCFF}"/>
              </a:ext>
            </a:extLst>
          </p:cNvPr>
          <p:cNvPicPr>
            <a:picLocks noChangeAspect="1"/>
          </p:cNvPicPr>
          <p:nvPr/>
        </p:nvPicPr>
        <p:blipFill>
          <a:blip r:embed="rId14" cstate="screen">
            <a:extLst>
              <a:ext uri="{28A0092B-C50C-407E-A947-70E740481C1C}">
                <a14:useLocalDpi xmlns:a14="http://schemas.microsoft.com/office/drawing/2010/main" xmlns=""/>
              </a:ext>
            </a:extLst>
          </a:blip>
          <a:stretch>
            <a:fillRect/>
          </a:stretch>
        </p:blipFill>
        <p:spPr>
          <a:xfrm>
            <a:off x="6143295" y="2473526"/>
            <a:ext cx="3137759" cy="3137759"/>
          </a:xfrm>
          <a:prstGeom prst="rect">
            <a:avLst/>
          </a:prstGeom>
        </p:spPr>
      </p:pic>
    </p:spTree>
    <p:extLst>
      <p:ext uri="{BB962C8B-B14F-4D97-AF65-F5344CB8AC3E}">
        <p14:creationId xmlns:p14="http://schemas.microsoft.com/office/powerpoint/2010/main" xmlns="" val="9590132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50"/>
                                  </p:stCondLst>
                                  <p:childTnLst>
                                    <p:set>
                                      <p:cBhvr>
                                        <p:cTn id="6" dur="1" fill="hold">
                                          <p:stCondLst>
                                            <p:cond delay="0"/>
                                          </p:stCondLst>
                                        </p:cTn>
                                        <p:tgtEl>
                                          <p:spTgt spid="61"/>
                                        </p:tgtEl>
                                        <p:attrNameLst>
                                          <p:attrName>style.visibility</p:attrName>
                                        </p:attrNameLst>
                                      </p:cBhvr>
                                      <p:to>
                                        <p:strVal val="visible"/>
                                      </p:to>
                                    </p:set>
                                    <p:animEffect transition="in" filter="wipe(left)">
                                      <p:cBhvr>
                                        <p:cTn id="7" dur="1000"/>
                                        <p:tgtEl>
                                          <p:spTgt spid="61"/>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76">
                                            <p:txEl>
                                              <p:charRg st="4294967295" end="4294967295"/>
                                            </p:txEl>
                                          </p:spTgt>
                                        </p:tgtEl>
                                        <p:attrNameLst>
                                          <p:attrName>style.visibility</p:attrName>
                                        </p:attrNameLst>
                                      </p:cBhvr>
                                      <p:to>
                                        <p:strVal val="visible"/>
                                      </p:to>
                                    </p:set>
                                    <p:animEffect transition="in" filter="wipe(left)">
                                      <p:cBhvr>
                                        <p:cTn id="10" dur="1000"/>
                                        <p:tgtEl>
                                          <p:spTgt spid="76">
                                            <p:txEl>
                                              <p:charRg st="4294967295" end="4294967295"/>
                                            </p:txEl>
                                          </p:spTgt>
                                        </p:tgtEl>
                                      </p:cBhvr>
                                    </p:animEffect>
                                  </p:childTnLst>
                                </p:cTn>
                              </p:par>
                              <p:par>
                                <p:cTn id="11" presetID="22" presetClass="entr" presetSubtype="8" fill="hold" grpId="0" nodeType="withEffect" nodePh="1">
                                  <p:stCondLst>
                                    <p:cond delay="250"/>
                                  </p:stCondLst>
                                  <p:endCondLst>
                                    <p:cond evt="begin" delay="0">
                                      <p:tn val="11"/>
                                    </p:cond>
                                  </p:endCondLst>
                                  <p:childTnLst>
                                    <p:set>
                                      <p:cBhvr>
                                        <p:cTn id="12" dur="1" fill="hold">
                                          <p:stCondLst>
                                            <p:cond delay="0"/>
                                          </p:stCondLst>
                                        </p:cTn>
                                        <p:tgtEl>
                                          <p:spTgt spid="35">
                                            <p:txEl>
                                              <p:charRg st="4294967295" end="4294967295"/>
                                            </p:txEl>
                                          </p:spTgt>
                                        </p:tgtEl>
                                        <p:attrNameLst>
                                          <p:attrName>style.visibility</p:attrName>
                                        </p:attrNameLst>
                                      </p:cBhvr>
                                      <p:to>
                                        <p:strVal val="visible"/>
                                      </p:to>
                                    </p:set>
                                    <p:animEffect transition="in" filter="wipe(left)">
                                      <p:cBhvr>
                                        <p:cTn id="13" dur="1000"/>
                                        <p:tgtEl>
                                          <p:spTgt spid="35">
                                            <p:txEl>
                                              <p:charRg st="4294967295" end="4294967295"/>
                                            </p:txEl>
                                          </p:spTgt>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wipe(left)">
                                      <p:cBhvr>
                                        <p:cTn id="16" dur="1000"/>
                                        <p:tgtEl>
                                          <p:spTgt spid="155"/>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56"/>
                                        </p:tgtEl>
                                        <p:attrNameLst>
                                          <p:attrName>style.visibility</p:attrName>
                                        </p:attrNameLst>
                                      </p:cBhvr>
                                      <p:to>
                                        <p:strVal val="visible"/>
                                      </p:to>
                                    </p:set>
                                    <p:animEffect transition="in" filter="wipe(left)">
                                      <p:cBhvr>
                                        <p:cTn id="19" dur="1000"/>
                                        <p:tgtEl>
                                          <p:spTgt spid="156"/>
                                        </p:tgtEl>
                                      </p:cBhvr>
                                    </p:animEffect>
                                  </p:childTnLst>
                                </p:cTn>
                              </p:par>
                              <p:par>
                                <p:cTn id="20" presetID="22" presetClass="entr" presetSubtype="8" fill="hold" nodeType="withEffect">
                                  <p:stCondLst>
                                    <p:cond delay="250"/>
                                  </p:stCondLst>
                                  <p:childTnLst>
                                    <p:set>
                                      <p:cBhvr>
                                        <p:cTn id="21" dur="1" fill="hold">
                                          <p:stCondLst>
                                            <p:cond delay="0"/>
                                          </p:stCondLst>
                                        </p:cTn>
                                        <p:tgtEl>
                                          <p:spTgt spid="157"/>
                                        </p:tgtEl>
                                        <p:attrNameLst>
                                          <p:attrName>style.visibility</p:attrName>
                                        </p:attrNameLst>
                                      </p:cBhvr>
                                      <p:to>
                                        <p:strVal val="visible"/>
                                      </p:to>
                                    </p:set>
                                    <p:animEffect transition="in" filter="wipe(left)">
                                      <p:cBhvr>
                                        <p:cTn id="22" dur="1000"/>
                                        <p:tgtEl>
                                          <p:spTgt spid="157"/>
                                        </p:tgtEl>
                                      </p:cBhvr>
                                    </p:animEffect>
                                  </p:childTnLst>
                                </p:cTn>
                              </p:par>
                              <p:par>
                                <p:cTn id="23" presetID="22" presetClass="entr" presetSubtype="2" fill="hold" grpId="0" nodeType="withEffect" nodePh="1">
                                  <p:stCondLst>
                                    <p:cond delay="250"/>
                                  </p:stCondLst>
                                  <p:endCondLst>
                                    <p:cond evt="begin" delay="0">
                                      <p:tn val="23"/>
                                    </p:cond>
                                  </p:endCondLst>
                                  <p:childTnLst>
                                    <p:set>
                                      <p:cBhvr>
                                        <p:cTn id="24" dur="1" fill="hold">
                                          <p:stCondLst>
                                            <p:cond delay="0"/>
                                          </p:stCondLst>
                                        </p:cTn>
                                        <p:tgtEl>
                                          <p:spTgt spid="154">
                                            <p:txEl>
                                              <p:charRg st="4294967295" end="4294967295"/>
                                            </p:txEl>
                                          </p:spTgt>
                                        </p:tgtEl>
                                        <p:attrNameLst>
                                          <p:attrName>style.visibility</p:attrName>
                                        </p:attrNameLst>
                                      </p:cBhvr>
                                      <p:to>
                                        <p:strVal val="visible"/>
                                      </p:to>
                                    </p:set>
                                    <p:animEffect transition="in" filter="wipe(right)">
                                      <p:cBhvr>
                                        <p:cTn id="25" dur="1000"/>
                                        <p:tgtEl>
                                          <p:spTgt spid="154">
                                            <p:txEl>
                                              <p:charRg st="4294967295" end="4294967295"/>
                                            </p:txEl>
                                          </p:spTgt>
                                        </p:tgtEl>
                                      </p:cBhvr>
                                    </p:animEffect>
                                  </p:childTnLst>
                                </p:cTn>
                              </p:par>
                              <p:par>
                                <p:cTn id="26" presetID="22" presetClass="entr" presetSubtype="2" fill="hold" grpId="0" nodeType="withEffect">
                                  <p:stCondLst>
                                    <p:cond delay="250"/>
                                  </p:stCondLst>
                                  <p:childTnLst>
                                    <p:set>
                                      <p:cBhvr>
                                        <p:cTn id="27" dur="1" fill="hold">
                                          <p:stCondLst>
                                            <p:cond delay="0"/>
                                          </p:stCondLst>
                                        </p:cTn>
                                        <p:tgtEl>
                                          <p:spTgt spid="158"/>
                                        </p:tgtEl>
                                        <p:attrNameLst>
                                          <p:attrName>style.visibility</p:attrName>
                                        </p:attrNameLst>
                                      </p:cBhvr>
                                      <p:to>
                                        <p:strVal val="visible"/>
                                      </p:to>
                                    </p:set>
                                    <p:animEffect transition="in" filter="wipe(right)">
                                      <p:cBhvr>
                                        <p:cTn id="28" dur="1000"/>
                                        <p:tgtEl>
                                          <p:spTgt spid="158"/>
                                        </p:tgtEl>
                                      </p:cBhvr>
                                    </p:animEffect>
                                  </p:childTnLst>
                                </p:cTn>
                              </p:par>
                              <p:par>
                                <p:cTn id="29" presetID="22" presetClass="entr" presetSubtype="2" fill="hold" grpId="0" nodeType="withEffect">
                                  <p:stCondLst>
                                    <p:cond delay="250"/>
                                  </p:stCondLst>
                                  <p:childTnLst>
                                    <p:set>
                                      <p:cBhvr>
                                        <p:cTn id="30" dur="1" fill="hold">
                                          <p:stCondLst>
                                            <p:cond delay="0"/>
                                          </p:stCondLst>
                                        </p:cTn>
                                        <p:tgtEl>
                                          <p:spTgt spid="159"/>
                                        </p:tgtEl>
                                        <p:attrNameLst>
                                          <p:attrName>style.visibility</p:attrName>
                                        </p:attrNameLst>
                                      </p:cBhvr>
                                      <p:to>
                                        <p:strVal val="visible"/>
                                      </p:to>
                                    </p:set>
                                    <p:animEffect transition="in" filter="wipe(right)">
                                      <p:cBhvr>
                                        <p:cTn id="31" dur="1000"/>
                                        <p:tgtEl>
                                          <p:spTgt spid="159"/>
                                        </p:tgtEl>
                                      </p:cBhvr>
                                    </p:animEffect>
                                  </p:childTnLst>
                                </p:cTn>
                              </p:par>
                              <p:par>
                                <p:cTn id="32" presetID="22" presetClass="entr" presetSubtype="2" fill="hold" nodeType="withEffect">
                                  <p:stCondLst>
                                    <p:cond delay="250"/>
                                  </p:stCondLst>
                                  <p:childTnLst>
                                    <p:set>
                                      <p:cBhvr>
                                        <p:cTn id="33" dur="1" fill="hold">
                                          <p:stCondLst>
                                            <p:cond delay="0"/>
                                          </p:stCondLst>
                                        </p:cTn>
                                        <p:tgtEl>
                                          <p:spTgt spid="160"/>
                                        </p:tgtEl>
                                        <p:attrNameLst>
                                          <p:attrName>style.visibility</p:attrName>
                                        </p:attrNameLst>
                                      </p:cBhvr>
                                      <p:to>
                                        <p:strVal val="visible"/>
                                      </p:to>
                                    </p:set>
                                    <p:animEffect transition="in" filter="wipe(right)">
                                      <p:cBhvr>
                                        <p:cTn id="34" dur="10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utoUpdateAnimBg="0"/>
      <p:bldP spid="35" grpId="0" autoUpdateAnimBg="0"/>
      <p:bldP spid="154" grpId="0" autoUpdateAnimBg="0"/>
      <p:bldP spid="155" grpId="0" autoUpdateAnimBg="0"/>
      <p:bldP spid="156" grpId="0" autoUpdateAnimBg="0"/>
      <p:bldP spid="158" grpId="0" autoUpdateAnimBg="0"/>
      <p:bldP spid="15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926222" y="867536"/>
            <a:ext cx="1526958" cy="2043070"/>
            <a:chOff x="3066" y="187"/>
            <a:chExt cx="1500" cy="2007"/>
          </a:xfrm>
        </p:grpSpPr>
        <p:sp>
          <p:nvSpPr>
            <p:cNvPr id="185" name="Oval 5"/>
            <p:cNvSpPr>
              <a:spLocks noChangeArrowheads="1"/>
            </p:cNvSpPr>
            <p:nvPr/>
          </p:nvSpPr>
          <p:spPr bwMode="auto">
            <a:xfrm>
              <a:off x="3132" y="1170"/>
              <a:ext cx="1026" cy="1024"/>
            </a:xfrm>
            <a:prstGeom prst="ellipse">
              <a:avLst/>
            </a:prstGeom>
            <a:solidFill>
              <a:srgbClr val="F5F3EC"/>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6" name="Rectangle 6"/>
            <p:cNvSpPr>
              <a:spLocks noChangeArrowheads="1"/>
            </p:cNvSpPr>
            <p:nvPr/>
          </p:nvSpPr>
          <p:spPr bwMode="auto">
            <a:xfrm>
              <a:off x="3517" y="976"/>
              <a:ext cx="256" cy="211"/>
            </a:xfrm>
            <a:prstGeom prst="rect">
              <a:avLst/>
            </a:pr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7" name="Rectangle 7"/>
            <p:cNvSpPr>
              <a:spLocks noChangeArrowheads="1"/>
            </p:cNvSpPr>
            <p:nvPr/>
          </p:nvSpPr>
          <p:spPr bwMode="auto">
            <a:xfrm>
              <a:off x="3477" y="843"/>
              <a:ext cx="336" cy="133"/>
            </a:xfrm>
            <a:prstGeom prst="rect">
              <a:avLst/>
            </a:pr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8" name="Freeform 8"/>
            <p:cNvSpPr>
              <a:spLocks/>
            </p:cNvSpPr>
            <p:nvPr/>
          </p:nvSpPr>
          <p:spPr bwMode="auto">
            <a:xfrm>
              <a:off x="3227" y="1296"/>
              <a:ext cx="397" cy="772"/>
            </a:xfrm>
            <a:custGeom>
              <a:avLst/>
              <a:gdLst>
                <a:gd name="T0" fmla="*/ 132 w 167"/>
                <a:gd name="T1" fmla="*/ 0 h 326"/>
                <a:gd name="T2" fmla="*/ 167 w 167"/>
                <a:gd name="T3" fmla="*/ 35 h 326"/>
                <a:gd name="T4" fmla="*/ 167 w 167"/>
                <a:gd name="T5" fmla="*/ 291 h 326"/>
                <a:gd name="T6" fmla="*/ 142 w 167"/>
                <a:gd name="T7" fmla="*/ 325 h 326"/>
                <a:gd name="T8" fmla="*/ 142 w 167"/>
                <a:gd name="T9" fmla="*/ 325 h 326"/>
                <a:gd name="T10" fmla="*/ 138 w 167"/>
                <a:gd name="T11" fmla="*/ 326 h 326"/>
                <a:gd name="T12" fmla="*/ 134 w 167"/>
                <a:gd name="T13" fmla="*/ 326 h 326"/>
                <a:gd name="T14" fmla="*/ 132 w 167"/>
                <a:gd name="T15" fmla="*/ 326 h 326"/>
                <a:gd name="T16" fmla="*/ 97 w 167"/>
                <a:gd name="T17" fmla="*/ 295 h 326"/>
                <a:gd name="T18" fmla="*/ 97 w 167"/>
                <a:gd name="T19" fmla="*/ 295 h 326"/>
                <a:gd name="T20" fmla="*/ 80 w 167"/>
                <a:gd name="T21" fmla="*/ 299 h 326"/>
                <a:gd name="T22" fmla="*/ 45 w 167"/>
                <a:gd name="T23" fmla="*/ 264 h 326"/>
                <a:gd name="T24" fmla="*/ 47 w 167"/>
                <a:gd name="T25" fmla="*/ 252 h 326"/>
                <a:gd name="T26" fmla="*/ 45 w 167"/>
                <a:gd name="T27" fmla="*/ 252 h 326"/>
                <a:gd name="T28" fmla="*/ 10 w 167"/>
                <a:gd name="T29" fmla="*/ 216 h 326"/>
                <a:gd name="T30" fmla="*/ 18 w 167"/>
                <a:gd name="T31" fmla="*/ 194 h 326"/>
                <a:gd name="T32" fmla="*/ 0 w 167"/>
                <a:gd name="T33" fmla="*/ 163 h 326"/>
                <a:gd name="T34" fmla="*/ 22 w 167"/>
                <a:gd name="T35" fmla="*/ 131 h 326"/>
                <a:gd name="T36" fmla="*/ 12 w 167"/>
                <a:gd name="T37" fmla="*/ 106 h 326"/>
                <a:gd name="T38" fmla="*/ 48 w 167"/>
                <a:gd name="T39" fmla="*/ 71 h 326"/>
                <a:gd name="T40" fmla="*/ 48 w 167"/>
                <a:gd name="T41" fmla="*/ 71 h 326"/>
                <a:gd name="T42" fmla="*/ 47 w 167"/>
                <a:gd name="T43" fmla="*/ 61 h 326"/>
                <a:gd name="T44" fmla="*/ 82 w 167"/>
                <a:gd name="T45" fmla="*/ 26 h 326"/>
                <a:gd name="T46" fmla="*/ 97 w 167"/>
                <a:gd name="T47" fmla="*/ 30 h 326"/>
                <a:gd name="T48" fmla="*/ 132 w 167"/>
                <a:gd name="T49" fmla="*/ 0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7" h="326">
                  <a:moveTo>
                    <a:pt x="132" y="0"/>
                  </a:moveTo>
                  <a:cubicBezTo>
                    <a:pt x="152" y="0"/>
                    <a:pt x="167" y="16"/>
                    <a:pt x="167" y="35"/>
                  </a:cubicBezTo>
                  <a:cubicBezTo>
                    <a:pt x="167" y="291"/>
                    <a:pt x="167" y="291"/>
                    <a:pt x="167" y="291"/>
                  </a:cubicBezTo>
                  <a:cubicBezTo>
                    <a:pt x="167" y="307"/>
                    <a:pt x="157" y="321"/>
                    <a:pt x="142" y="325"/>
                  </a:cubicBezTo>
                  <a:cubicBezTo>
                    <a:pt x="142" y="325"/>
                    <a:pt x="142" y="325"/>
                    <a:pt x="142" y="325"/>
                  </a:cubicBezTo>
                  <a:cubicBezTo>
                    <a:pt x="141" y="325"/>
                    <a:pt x="140" y="325"/>
                    <a:pt x="138" y="326"/>
                  </a:cubicBezTo>
                  <a:cubicBezTo>
                    <a:pt x="137" y="326"/>
                    <a:pt x="136" y="326"/>
                    <a:pt x="134" y="326"/>
                  </a:cubicBezTo>
                  <a:cubicBezTo>
                    <a:pt x="134" y="326"/>
                    <a:pt x="133" y="326"/>
                    <a:pt x="132" y="326"/>
                  </a:cubicBezTo>
                  <a:cubicBezTo>
                    <a:pt x="113" y="326"/>
                    <a:pt x="99" y="312"/>
                    <a:pt x="97" y="295"/>
                  </a:cubicBezTo>
                  <a:cubicBezTo>
                    <a:pt x="97" y="295"/>
                    <a:pt x="97" y="295"/>
                    <a:pt x="97" y="295"/>
                  </a:cubicBezTo>
                  <a:cubicBezTo>
                    <a:pt x="92" y="297"/>
                    <a:pt x="86" y="299"/>
                    <a:pt x="80" y="299"/>
                  </a:cubicBezTo>
                  <a:cubicBezTo>
                    <a:pt x="61" y="299"/>
                    <a:pt x="45" y="283"/>
                    <a:pt x="45" y="264"/>
                  </a:cubicBezTo>
                  <a:cubicBezTo>
                    <a:pt x="45" y="259"/>
                    <a:pt x="46" y="255"/>
                    <a:pt x="47" y="252"/>
                  </a:cubicBezTo>
                  <a:cubicBezTo>
                    <a:pt x="47" y="252"/>
                    <a:pt x="46" y="252"/>
                    <a:pt x="45" y="252"/>
                  </a:cubicBezTo>
                  <a:cubicBezTo>
                    <a:pt x="26" y="252"/>
                    <a:pt x="10" y="236"/>
                    <a:pt x="10" y="216"/>
                  </a:cubicBezTo>
                  <a:cubicBezTo>
                    <a:pt x="10" y="208"/>
                    <a:pt x="13" y="200"/>
                    <a:pt x="18" y="194"/>
                  </a:cubicBezTo>
                  <a:cubicBezTo>
                    <a:pt x="7" y="188"/>
                    <a:pt x="0" y="176"/>
                    <a:pt x="0" y="163"/>
                  </a:cubicBezTo>
                  <a:cubicBezTo>
                    <a:pt x="0" y="148"/>
                    <a:pt x="9" y="136"/>
                    <a:pt x="22" y="131"/>
                  </a:cubicBezTo>
                  <a:cubicBezTo>
                    <a:pt x="16" y="124"/>
                    <a:pt x="12" y="116"/>
                    <a:pt x="12" y="106"/>
                  </a:cubicBezTo>
                  <a:cubicBezTo>
                    <a:pt x="12" y="87"/>
                    <a:pt x="28" y="71"/>
                    <a:pt x="48" y="71"/>
                  </a:cubicBezTo>
                  <a:cubicBezTo>
                    <a:pt x="48" y="71"/>
                    <a:pt x="48" y="71"/>
                    <a:pt x="48" y="71"/>
                  </a:cubicBezTo>
                  <a:cubicBezTo>
                    <a:pt x="47" y="68"/>
                    <a:pt x="47" y="65"/>
                    <a:pt x="47" y="61"/>
                  </a:cubicBezTo>
                  <a:cubicBezTo>
                    <a:pt x="47" y="42"/>
                    <a:pt x="63" y="26"/>
                    <a:pt x="82" y="26"/>
                  </a:cubicBezTo>
                  <a:cubicBezTo>
                    <a:pt x="87" y="26"/>
                    <a:pt x="93" y="28"/>
                    <a:pt x="97" y="30"/>
                  </a:cubicBezTo>
                  <a:cubicBezTo>
                    <a:pt x="100" y="13"/>
                    <a:pt x="115" y="0"/>
                    <a:pt x="132" y="0"/>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9" name="Freeform 9"/>
            <p:cNvSpPr>
              <a:spLocks/>
            </p:cNvSpPr>
            <p:nvPr/>
          </p:nvSpPr>
          <p:spPr bwMode="auto">
            <a:xfrm>
              <a:off x="3448" y="1286"/>
              <a:ext cx="188" cy="792"/>
            </a:xfrm>
            <a:custGeom>
              <a:avLst/>
              <a:gdLst>
                <a:gd name="T0" fmla="*/ 0 w 79"/>
                <a:gd name="T1" fmla="*/ 39 h 334"/>
                <a:gd name="T2" fmla="*/ 39 w 79"/>
                <a:gd name="T3" fmla="*/ 79 h 334"/>
                <a:gd name="T4" fmla="*/ 43 w 79"/>
                <a:gd name="T5" fmla="*/ 74 h 334"/>
                <a:gd name="T6" fmla="*/ 39 w 79"/>
                <a:gd name="T7" fmla="*/ 70 h 334"/>
                <a:gd name="T8" fmla="*/ 8 w 79"/>
                <a:gd name="T9" fmla="*/ 39 h 334"/>
                <a:gd name="T10" fmla="*/ 39 w 79"/>
                <a:gd name="T11" fmla="*/ 8 h 334"/>
                <a:gd name="T12" fmla="*/ 70 w 79"/>
                <a:gd name="T13" fmla="*/ 39 h 334"/>
                <a:gd name="T14" fmla="*/ 70 w 79"/>
                <a:gd name="T15" fmla="*/ 295 h 334"/>
                <a:gd name="T16" fmla="*/ 39 w 79"/>
                <a:gd name="T17" fmla="*/ 326 h 334"/>
                <a:gd name="T18" fmla="*/ 8 w 79"/>
                <a:gd name="T19" fmla="*/ 295 h 334"/>
                <a:gd name="T20" fmla="*/ 39 w 79"/>
                <a:gd name="T21" fmla="*/ 264 h 334"/>
                <a:gd name="T22" fmla="*/ 43 w 79"/>
                <a:gd name="T23" fmla="*/ 260 h 334"/>
                <a:gd name="T24" fmla="*/ 39 w 79"/>
                <a:gd name="T25" fmla="*/ 256 h 334"/>
                <a:gd name="T26" fmla="*/ 0 w 79"/>
                <a:gd name="T27" fmla="*/ 295 h 334"/>
                <a:gd name="T28" fmla="*/ 39 w 79"/>
                <a:gd name="T29" fmla="*/ 334 h 334"/>
                <a:gd name="T30" fmla="*/ 79 w 79"/>
                <a:gd name="T31" fmla="*/ 295 h 334"/>
                <a:gd name="T32" fmla="*/ 79 w 79"/>
                <a:gd name="T33" fmla="*/ 39 h 334"/>
                <a:gd name="T34" fmla="*/ 39 w 79"/>
                <a:gd name="T35" fmla="*/ 0 h 334"/>
                <a:gd name="T36" fmla="*/ 0 w 79"/>
                <a:gd name="T37" fmla="*/ 3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9" h="334">
                  <a:moveTo>
                    <a:pt x="0" y="39"/>
                  </a:moveTo>
                  <a:cubicBezTo>
                    <a:pt x="0" y="61"/>
                    <a:pt x="17" y="79"/>
                    <a:pt x="39" y="79"/>
                  </a:cubicBezTo>
                  <a:cubicBezTo>
                    <a:pt x="41" y="79"/>
                    <a:pt x="43" y="77"/>
                    <a:pt x="43" y="74"/>
                  </a:cubicBezTo>
                  <a:cubicBezTo>
                    <a:pt x="43" y="72"/>
                    <a:pt x="41" y="70"/>
                    <a:pt x="39" y="70"/>
                  </a:cubicBezTo>
                  <a:cubicBezTo>
                    <a:pt x="22" y="70"/>
                    <a:pt x="8" y="56"/>
                    <a:pt x="8" y="39"/>
                  </a:cubicBezTo>
                  <a:cubicBezTo>
                    <a:pt x="8" y="22"/>
                    <a:pt x="22" y="8"/>
                    <a:pt x="39" y="8"/>
                  </a:cubicBezTo>
                  <a:cubicBezTo>
                    <a:pt x="56" y="8"/>
                    <a:pt x="70" y="22"/>
                    <a:pt x="70" y="39"/>
                  </a:cubicBezTo>
                  <a:cubicBezTo>
                    <a:pt x="70" y="295"/>
                    <a:pt x="70" y="295"/>
                    <a:pt x="70" y="295"/>
                  </a:cubicBezTo>
                  <a:cubicBezTo>
                    <a:pt x="70" y="312"/>
                    <a:pt x="56" y="326"/>
                    <a:pt x="39" y="326"/>
                  </a:cubicBezTo>
                  <a:cubicBezTo>
                    <a:pt x="22" y="326"/>
                    <a:pt x="8" y="312"/>
                    <a:pt x="8" y="295"/>
                  </a:cubicBezTo>
                  <a:cubicBezTo>
                    <a:pt x="8" y="278"/>
                    <a:pt x="22" y="264"/>
                    <a:pt x="39" y="264"/>
                  </a:cubicBezTo>
                  <a:cubicBezTo>
                    <a:pt x="41" y="264"/>
                    <a:pt x="43" y="262"/>
                    <a:pt x="43" y="260"/>
                  </a:cubicBezTo>
                  <a:cubicBezTo>
                    <a:pt x="43" y="258"/>
                    <a:pt x="41" y="256"/>
                    <a:pt x="39" y="256"/>
                  </a:cubicBezTo>
                  <a:cubicBezTo>
                    <a:pt x="17" y="256"/>
                    <a:pt x="0" y="273"/>
                    <a:pt x="0" y="295"/>
                  </a:cubicBezTo>
                  <a:cubicBezTo>
                    <a:pt x="0" y="317"/>
                    <a:pt x="17" y="334"/>
                    <a:pt x="39" y="334"/>
                  </a:cubicBezTo>
                  <a:cubicBezTo>
                    <a:pt x="61" y="334"/>
                    <a:pt x="79" y="317"/>
                    <a:pt x="79" y="295"/>
                  </a:cubicBezTo>
                  <a:cubicBezTo>
                    <a:pt x="79" y="39"/>
                    <a:pt x="79" y="39"/>
                    <a:pt x="79" y="39"/>
                  </a:cubicBezTo>
                  <a:cubicBezTo>
                    <a:pt x="79" y="18"/>
                    <a:pt x="61" y="0"/>
                    <a:pt x="39" y="0"/>
                  </a:cubicBezTo>
                  <a:cubicBezTo>
                    <a:pt x="17" y="0"/>
                    <a:pt x="0" y="18"/>
                    <a:pt x="0" y="3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0" name="Freeform 10"/>
            <p:cNvSpPr>
              <a:spLocks/>
            </p:cNvSpPr>
            <p:nvPr/>
          </p:nvSpPr>
          <p:spPr bwMode="auto">
            <a:xfrm>
              <a:off x="3325" y="1881"/>
              <a:ext cx="144" cy="133"/>
            </a:xfrm>
            <a:custGeom>
              <a:avLst/>
              <a:gdLst>
                <a:gd name="T0" fmla="*/ 40 w 61"/>
                <a:gd name="T1" fmla="*/ 56 h 56"/>
                <a:gd name="T2" fmla="*/ 0 w 61"/>
                <a:gd name="T3" fmla="*/ 17 h 56"/>
                <a:gd name="T4" fmla="*/ 2 w 61"/>
                <a:gd name="T5" fmla="*/ 3 h 56"/>
                <a:gd name="T6" fmla="*/ 8 w 61"/>
                <a:gd name="T7" fmla="*/ 0 h 56"/>
                <a:gd name="T8" fmla="*/ 10 w 61"/>
                <a:gd name="T9" fmla="*/ 6 h 56"/>
                <a:gd name="T10" fmla="*/ 9 w 61"/>
                <a:gd name="T11" fmla="*/ 17 h 56"/>
                <a:gd name="T12" fmla="*/ 40 w 61"/>
                <a:gd name="T13" fmla="*/ 47 h 56"/>
                <a:gd name="T14" fmla="*/ 54 w 61"/>
                <a:gd name="T15" fmla="*/ 44 h 56"/>
                <a:gd name="T16" fmla="*/ 60 w 61"/>
                <a:gd name="T17" fmla="*/ 46 h 56"/>
                <a:gd name="T18" fmla="*/ 58 w 61"/>
                <a:gd name="T19" fmla="*/ 51 h 56"/>
                <a:gd name="T20" fmla="*/ 40 w 6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56">
                  <a:moveTo>
                    <a:pt x="40" y="56"/>
                  </a:moveTo>
                  <a:cubicBezTo>
                    <a:pt x="18" y="56"/>
                    <a:pt x="0" y="38"/>
                    <a:pt x="0" y="17"/>
                  </a:cubicBezTo>
                  <a:cubicBezTo>
                    <a:pt x="0" y="12"/>
                    <a:pt x="1" y="7"/>
                    <a:pt x="2" y="3"/>
                  </a:cubicBezTo>
                  <a:cubicBezTo>
                    <a:pt x="3" y="1"/>
                    <a:pt x="6" y="0"/>
                    <a:pt x="8" y="0"/>
                  </a:cubicBezTo>
                  <a:cubicBezTo>
                    <a:pt x="10" y="1"/>
                    <a:pt x="11" y="4"/>
                    <a:pt x="10" y="6"/>
                  </a:cubicBezTo>
                  <a:cubicBezTo>
                    <a:pt x="9" y="9"/>
                    <a:pt x="9" y="13"/>
                    <a:pt x="9" y="17"/>
                  </a:cubicBezTo>
                  <a:cubicBezTo>
                    <a:pt x="9" y="34"/>
                    <a:pt x="22" y="47"/>
                    <a:pt x="40" y="47"/>
                  </a:cubicBezTo>
                  <a:cubicBezTo>
                    <a:pt x="45" y="47"/>
                    <a:pt x="50" y="46"/>
                    <a:pt x="54" y="44"/>
                  </a:cubicBezTo>
                  <a:cubicBezTo>
                    <a:pt x="56" y="43"/>
                    <a:pt x="59" y="43"/>
                    <a:pt x="60" y="46"/>
                  </a:cubicBezTo>
                  <a:cubicBezTo>
                    <a:pt x="61" y="48"/>
                    <a:pt x="60" y="50"/>
                    <a:pt x="58" y="51"/>
                  </a:cubicBezTo>
                  <a:cubicBezTo>
                    <a:pt x="52" y="54"/>
                    <a:pt x="46" y="56"/>
                    <a:pt x="40" y="56"/>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1" name="Freeform 11"/>
            <p:cNvSpPr>
              <a:spLocks/>
            </p:cNvSpPr>
            <p:nvPr/>
          </p:nvSpPr>
          <p:spPr bwMode="auto">
            <a:xfrm>
              <a:off x="3242" y="1744"/>
              <a:ext cx="187" cy="158"/>
            </a:xfrm>
            <a:custGeom>
              <a:avLst/>
              <a:gdLst>
                <a:gd name="T0" fmla="*/ 39 w 79"/>
                <a:gd name="T1" fmla="*/ 67 h 67"/>
                <a:gd name="T2" fmla="*/ 0 w 79"/>
                <a:gd name="T3" fmla="*/ 27 h 67"/>
                <a:gd name="T4" fmla="*/ 9 w 79"/>
                <a:gd name="T5" fmla="*/ 2 h 67"/>
                <a:gd name="T6" fmla="*/ 15 w 79"/>
                <a:gd name="T7" fmla="*/ 2 h 67"/>
                <a:gd name="T8" fmla="*/ 16 w 79"/>
                <a:gd name="T9" fmla="*/ 8 h 67"/>
                <a:gd name="T10" fmla="*/ 8 w 79"/>
                <a:gd name="T11" fmla="*/ 27 h 67"/>
                <a:gd name="T12" fmla="*/ 39 w 79"/>
                <a:gd name="T13" fmla="*/ 58 h 67"/>
                <a:gd name="T14" fmla="*/ 41 w 79"/>
                <a:gd name="T15" fmla="*/ 58 h 67"/>
                <a:gd name="T16" fmla="*/ 70 w 79"/>
                <a:gd name="T17" fmla="*/ 27 h 67"/>
                <a:gd name="T18" fmla="*/ 75 w 79"/>
                <a:gd name="T19" fmla="*/ 23 h 67"/>
                <a:gd name="T20" fmla="*/ 79 w 79"/>
                <a:gd name="T21" fmla="*/ 27 h 67"/>
                <a:gd name="T22" fmla="*/ 42 w 79"/>
                <a:gd name="T23" fmla="*/ 67 h 67"/>
                <a:gd name="T24" fmla="*/ 39 w 79"/>
                <a:gd name="T25"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7">
                  <a:moveTo>
                    <a:pt x="39" y="67"/>
                  </a:moveTo>
                  <a:cubicBezTo>
                    <a:pt x="18" y="67"/>
                    <a:pt x="0" y="49"/>
                    <a:pt x="0" y="27"/>
                  </a:cubicBezTo>
                  <a:cubicBezTo>
                    <a:pt x="0" y="18"/>
                    <a:pt x="3" y="9"/>
                    <a:pt x="9" y="2"/>
                  </a:cubicBezTo>
                  <a:cubicBezTo>
                    <a:pt x="11" y="0"/>
                    <a:pt x="13" y="0"/>
                    <a:pt x="15" y="2"/>
                  </a:cubicBezTo>
                  <a:cubicBezTo>
                    <a:pt x="17" y="3"/>
                    <a:pt x="17" y="6"/>
                    <a:pt x="16" y="8"/>
                  </a:cubicBezTo>
                  <a:cubicBezTo>
                    <a:pt x="11" y="13"/>
                    <a:pt x="8" y="20"/>
                    <a:pt x="8" y="27"/>
                  </a:cubicBezTo>
                  <a:cubicBezTo>
                    <a:pt x="8" y="44"/>
                    <a:pt x="22" y="58"/>
                    <a:pt x="39" y="58"/>
                  </a:cubicBezTo>
                  <a:cubicBezTo>
                    <a:pt x="40" y="58"/>
                    <a:pt x="41" y="58"/>
                    <a:pt x="41" y="58"/>
                  </a:cubicBezTo>
                  <a:cubicBezTo>
                    <a:pt x="57" y="57"/>
                    <a:pt x="70" y="44"/>
                    <a:pt x="70" y="27"/>
                  </a:cubicBezTo>
                  <a:cubicBezTo>
                    <a:pt x="70" y="25"/>
                    <a:pt x="72" y="23"/>
                    <a:pt x="75" y="23"/>
                  </a:cubicBezTo>
                  <a:cubicBezTo>
                    <a:pt x="77" y="23"/>
                    <a:pt x="79" y="25"/>
                    <a:pt x="79" y="27"/>
                  </a:cubicBezTo>
                  <a:cubicBezTo>
                    <a:pt x="79" y="48"/>
                    <a:pt x="62" y="66"/>
                    <a:pt x="42" y="67"/>
                  </a:cubicBezTo>
                  <a:cubicBezTo>
                    <a:pt x="41" y="67"/>
                    <a:pt x="40" y="67"/>
                    <a:pt x="39" y="67"/>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2" name="Freeform 12"/>
            <p:cNvSpPr>
              <a:spLocks/>
            </p:cNvSpPr>
            <p:nvPr/>
          </p:nvSpPr>
          <p:spPr bwMode="auto">
            <a:xfrm>
              <a:off x="3408" y="1737"/>
              <a:ext cx="144" cy="82"/>
            </a:xfrm>
            <a:custGeom>
              <a:avLst/>
              <a:gdLst>
                <a:gd name="T0" fmla="*/ 57 w 61"/>
                <a:gd name="T1" fmla="*/ 35 h 35"/>
                <a:gd name="T2" fmla="*/ 52 w 61"/>
                <a:gd name="T3" fmla="*/ 30 h 35"/>
                <a:gd name="T4" fmla="*/ 31 w 61"/>
                <a:gd name="T5" fmla="*/ 9 h 35"/>
                <a:gd name="T6" fmla="*/ 9 w 61"/>
                <a:gd name="T7" fmla="*/ 30 h 35"/>
                <a:gd name="T8" fmla="*/ 5 w 61"/>
                <a:gd name="T9" fmla="*/ 35 h 35"/>
                <a:gd name="T10" fmla="*/ 0 w 61"/>
                <a:gd name="T11" fmla="*/ 30 h 35"/>
                <a:gd name="T12" fmla="*/ 31 w 61"/>
                <a:gd name="T13" fmla="*/ 0 h 35"/>
                <a:gd name="T14" fmla="*/ 61 w 61"/>
                <a:gd name="T15" fmla="*/ 30 h 35"/>
                <a:gd name="T16" fmla="*/ 57 w 61"/>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5">
                  <a:moveTo>
                    <a:pt x="57" y="35"/>
                  </a:moveTo>
                  <a:cubicBezTo>
                    <a:pt x="54" y="35"/>
                    <a:pt x="52" y="33"/>
                    <a:pt x="52" y="30"/>
                  </a:cubicBezTo>
                  <a:cubicBezTo>
                    <a:pt x="52" y="18"/>
                    <a:pt x="43" y="9"/>
                    <a:pt x="31" y="9"/>
                  </a:cubicBezTo>
                  <a:cubicBezTo>
                    <a:pt x="19" y="9"/>
                    <a:pt x="9" y="18"/>
                    <a:pt x="9" y="30"/>
                  </a:cubicBezTo>
                  <a:cubicBezTo>
                    <a:pt x="9" y="33"/>
                    <a:pt x="7" y="35"/>
                    <a:pt x="5" y="35"/>
                  </a:cubicBezTo>
                  <a:cubicBezTo>
                    <a:pt x="2" y="35"/>
                    <a:pt x="0" y="33"/>
                    <a:pt x="0" y="30"/>
                  </a:cubicBezTo>
                  <a:cubicBezTo>
                    <a:pt x="0" y="14"/>
                    <a:pt x="14" y="0"/>
                    <a:pt x="31" y="0"/>
                  </a:cubicBezTo>
                  <a:cubicBezTo>
                    <a:pt x="47" y="0"/>
                    <a:pt x="61" y="14"/>
                    <a:pt x="61" y="30"/>
                  </a:cubicBezTo>
                  <a:cubicBezTo>
                    <a:pt x="61" y="33"/>
                    <a:pt x="59" y="35"/>
                    <a:pt x="57" y="35"/>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3" name="Freeform 13"/>
            <p:cNvSpPr>
              <a:spLocks/>
            </p:cNvSpPr>
            <p:nvPr/>
          </p:nvSpPr>
          <p:spPr bwMode="auto">
            <a:xfrm>
              <a:off x="3218" y="1590"/>
              <a:ext cx="187" cy="187"/>
            </a:xfrm>
            <a:custGeom>
              <a:avLst/>
              <a:gdLst>
                <a:gd name="T0" fmla="*/ 39 w 79"/>
                <a:gd name="T1" fmla="*/ 79 h 79"/>
                <a:gd name="T2" fmla="*/ 0 w 79"/>
                <a:gd name="T3" fmla="*/ 39 h 79"/>
                <a:gd name="T4" fmla="*/ 39 w 79"/>
                <a:gd name="T5" fmla="*/ 0 h 79"/>
                <a:gd name="T6" fmla="*/ 79 w 79"/>
                <a:gd name="T7" fmla="*/ 39 h 79"/>
                <a:gd name="T8" fmla="*/ 75 w 79"/>
                <a:gd name="T9" fmla="*/ 43 h 79"/>
                <a:gd name="T10" fmla="*/ 70 w 79"/>
                <a:gd name="T11" fmla="*/ 39 h 79"/>
                <a:gd name="T12" fmla="*/ 39 w 79"/>
                <a:gd name="T13" fmla="*/ 8 h 79"/>
                <a:gd name="T14" fmla="*/ 8 w 79"/>
                <a:gd name="T15" fmla="*/ 39 h 79"/>
                <a:gd name="T16" fmla="*/ 39 w 79"/>
                <a:gd name="T17" fmla="*/ 70 h 79"/>
                <a:gd name="T18" fmla="*/ 44 w 79"/>
                <a:gd name="T19" fmla="*/ 74 h 79"/>
                <a:gd name="T20" fmla="*/ 39 w 79"/>
                <a:gd name="T2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79">
                  <a:moveTo>
                    <a:pt x="39" y="79"/>
                  </a:moveTo>
                  <a:cubicBezTo>
                    <a:pt x="18" y="79"/>
                    <a:pt x="0" y="61"/>
                    <a:pt x="0" y="39"/>
                  </a:cubicBezTo>
                  <a:cubicBezTo>
                    <a:pt x="0" y="17"/>
                    <a:pt x="18" y="0"/>
                    <a:pt x="39" y="0"/>
                  </a:cubicBezTo>
                  <a:cubicBezTo>
                    <a:pt x="61" y="0"/>
                    <a:pt x="79" y="17"/>
                    <a:pt x="79" y="39"/>
                  </a:cubicBezTo>
                  <a:cubicBezTo>
                    <a:pt x="79" y="41"/>
                    <a:pt x="77" y="43"/>
                    <a:pt x="75" y="43"/>
                  </a:cubicBezTo>
                  <a:cubicBezTo>
                    <a:pt x="72" y="43"/>
                    <a:pt x="70" y="41"/>
                    <a:pt x="70" y="39"/>
                  </a:cubicBezTo>
                  <a:cubicBezTo>
                    <a:pt x="70" y="22"/>
                    <a:pt x="56" y="8"/>
                    <a:pt x="39" y="8"/>
                  </a:cubicBezTo>
                  <a:cubicBezTo>
                    <a:pt x="22" y="8"/>
                    <a:pt x="8" y="22"/>
                    <a:pt x="8" y="39"/>
                  </a:cubicBezTo>
                  <a:cubicBezTo>
                    <a:pt x="8" y="56"/>
                    <a:pt x="22" y="70"/>
                    <a:pt x="39" y="70"/>
                  </a:cubicBezTo>
                  <a:cubicBezTo>
                    <a:pt x="42" y="70"/>
                    <a:pt x="44" y="72"/>
                    <a:pt x="44" y="74"/>
                  </a:cubicBezTo>
                  <a:cubicBezTo>
                    <a:pt x="44" y="77"/>
                    <a:pt x="42" y="79"/>
                    <a:pt x="39" y="7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4" name="Freeform 14"/>
            <p:cNvSpPr>
              <a:spLocks/>
            </p:cNvSpPr>
            <p:nvPr/>
          </p:nvSpPr>
          <p:spPr bwMode="auto">
            <a:xfrm>
              <a:off x="3246" y="1455"/>
              <a:ext cx="247" cy="161"/>
            </a:xfrm>
            <a:custGeom>
              <a:avLst/>
              <a:gdLst>
                <a:gd name="T0" fmla="*/ 14 w 104"/>
                <a:gd name="T1" fmla="*/ 68 h 68"/>
                <a:gd name="T2" fmla="*/ 11 w 104"/>
                <a:gd name="T3" fmla="*/ 66 h 68"/>
                <a:gd name="T4" fmla="*/ 0 w 104"/>
                <a:gd name="T5" fmla="*/ 39 h 68"/>
                <a:gd name="T6" fmla="*/ 40 w 104"/>
                <a:gd name="T7" fmla="*/ 0 h 68"/>
                <a:gd name="T8" fmla="*/ 41 w 104"/>
                <a:gd name="T9" fmla="*/ 0 h 68"/>
                <a:gd name="T10" fmla="*/ 78 w 104"/>
                <a:gd name="T11" fmla="*/ 29 h 68"/>
                <a:gd name="T12" fmla="*/ 100 w 104"/>
                <a:gd name="T13" fmla="*/ 51 h 68"/>
                <a:gd name="T14" fmla="*/ 104 w 104"/>
                <a:gd name="T15" fmla="*/ 56 h 68"/>
                <a:gd name="T16" fmla="*/ 100 w 104"/>
                <a:gd name="T17" fmla="*/ 60 h 68"/>
                <a:gd name="T18" fmla="*/ 69 w 104"/>
                <a:gd name="T19" fmla="*/ 30 h 68"/>
                <a:gd name="T20" fmla="*/ 40 w 104"/>
                <a:gd name="T21" fmla="*/ 9 h 68"/>
                <a:gd name="T22" fmla="*/ 40 w 104"/>
                <a:gd name="T23" fmla="*/ 9 h 68"/>
                <a:gd name="T24" fmla="*/ 9 w 104"/>
                <a:gd name="T25" fmla="*/ 39 h 68"/>
                <a:gd name="T26" fmla="*/ 17 w 104"/>
                <a:gd name="T27" fmla="*/ 61 h 68"/>
                <a:gd name="T28" fmla="*/ 17 w 104"/>
                <a:gd name="T29" fmla="*/ 67 h 68"/>
                <a:gd name="T30" fmla="*/ 14 w 104"/>
                <a:gd name="T3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 h="68">
                  <a:moveTo>
                    <a:pt x="14" y="68"/>
                  </a:moveTo>
                  <a:cubicBezTo>
                    <a:pt x="13" y="68"/>
                    <a:pt x="12" y="67"/>
                    <a:pt x="11" y="66"/>
                  </a:cubicBezTo>
                  <a:cubicBezTo>
                    <a:pt x="4" y="59"/>
                    <a:pt x="0" y="50"/>
                    <a:pt x="0" y="39"/>
                  </a:cubicBezTo>
                  <a:cubicBezTo>
                    <a:pt x="0" y="18"/>
                    <a:pt x="18" y="0"/>
                    <a:pt x="40" y="0"/>
                  </a:cubicBezTo>
                  <a:cubicBezTo>
                    <a:pt x="40" y="0"/>
                    <a:pt x="40" y="0"/>
                    <a:pt x="41" y="0"/>
                  </a:cubicBezTo>
                  <a:cubicBezTo>
                    <a:pt x="59" y="0"/>
                    <a:pt x="75" y="13"/>
                    <a:pt x="78" y="29"/>
                  </a:cubicBezTo>
                  <a:cubicBezTo>
                    <a:pt x="79" y="40"/>
                    <a:pt x="87" y="51"/>
                    <a:pt x="100" y="51"/>
                  </a:cubicBezTo>
                  <a:cubicBezTo>
                    <a:pt x="102" y="51"/>
                    <a:pt x="104" y="53"/>
                    <a:pt x="104" y="56"/>
                  </a:cubicBezTo>
                  <a:cubicBezTo>
                    <a:pt x="104" y="58"/>
                    <a:pt x="102" y="60"/>
                    <a:pt x="100" y="60"/>
                  </a:cubicBezTo>
                  <a:cubicBezTo>
                    <a:pt x="84" y="60"/>
                    <a:pt x="72" y="48"/>
                    <a:pt x="69" y="30"/>
                  </a:cubicBezTo>
                  <a:cubicBezTo>
                    <a:pt x="67" y="17"/>
                    <a:pt x="53" y="9"/>
                    <a:pt x="40" y="9"/>
                  </a:cubicBezTo>
                  <a:cubicBezTo>
                    <a:pt x="40" y="9"/>
                    <a:pt x="40" y="9"/>
                    <a:pt x="40" y="9"/>
                  </a:cubicBezTo>
                  <a:cubicBezTo>
                    <a:pt x="23" y="9"/>
                    <a:pt x="9" y="22"/>
                    <a:pt x="9" y="39"/>
                  </a:cubicBezTo>
                  <a:cubicBezTo>
                    <a:pt x="9" y="47"/>
                    <a:pt x="12" y="55"/>
                    <a:pt x="17" y="61"/>
                  </a:cubicBezTo>
                  <a:cubicBezTo>
                    <a:pt x="19" y="62"/>
                    <a:pt x="19" y="65"/>
                    <a:pt x="17" y="67"/>
                  </a:cubicBezTo>
                  <a:cubicBezTo>
                    <a:pt x="16" y="67"/>
                    <a:pt x="15" y="68"/>
                    <a:pt x="14" y="68"/>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5" name="Freeform 15"/>
            <p:cNvSpPr>
              <a:spLocks/>
            </p:cNvSpPr>
            <p:nvPr/>
          </p:nvSpPr>
          <p:spPr bwMode="auto">
            <a:xfrm>
              <a:off x="3329" y="1348"/>
              <a:ext cx="140" cy="128"/>
            </a:xfrm>
            <a:custGeom>
              <a:avLst/>
              <a:gdLst>
                <a:gd name="T0" fmla="*/ 5 w 59"/>
                <a:gd name="T1" fmla="*/ 54 h 54"/>
                <a:gd name="T2" fmla="*/ 1 w 59"/>
                <a:gd name="T3" fmla="*/ 50 h 54"/>
                <a:gd name="T4" fmla="*/ 0 w 59"/>
                <a:gd name="T5" fmla="*/ 39 h 54"/>
                <a:gd name="T6" fmla="*/ 39 w 59"/>
                <a:gd name="T7" fmla="*/ 0 h 54"/>
                <a:gd name="T8" fmla="*/ 56 w 59"/>
                <a:gd name="T9" fmla="*/ 4 h 54"/>
                <a:gd name="T10" fmla="*/ 58 w 59"/>
                <a:gd name="T11" fmla="*/ 10 h 54"/>
                <a:gd name="T12" fmla="*/ 52 w 59"/>
                <a:gd name="T13" fmla="*/ 12 h 54"/>
                <a:gd name="T14" fmla="*/ 39 w 59"/>
                <a:gd name="T15" fmla="*/ 9 h 54"/>
                <a:gd name="T16" fmla="*/ 8 w 59"/>
                <a:gd name="T17" fmla="*/ 39 h 54"/>
                <a:gd name="T18" fmla="*/ 9 w 59"/>
                <a:gd name="T19" fmla="*/ 48 h 54"/>
                <a:gd name="T20" fmla="*/ 6 w 59"/>
                <a:gd name="T21" fmla="*/ 53 h 54"/>
                <a:gd name="T22" fmla="*/ 5 w 59"/>
                <a:gd name="T2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4">
                  <a:moveTo>
                    <a:pt x="5" y="54"/>
                  </a:moveTo>
                  <a:cubicBezTo>
                    <a:pt x="3" y="54"/>
                    <a:pt x="2" y="52"/>
                    <a:pt x="1" y="50"/>
                  </a:cubicBezTo>
                  <a:cubicBezTo>
                    <a:pt x="0" y="47"/>
                    <a:pt x="0" y="43"/>
                    <a:pt x="0" y="39"/>
                  </a:cubicBezTo>
                  <a:cubicBezTo>
                    <a:pt x="0" y="18"/>
                    <a:pt x="17" y="0"/>
                    <a:pt x="39" y="0"/>
                  </a:cubicBezTo>
                  <a:cubicBezTo>
                    <a:pt x="45" y="0"/>
                    <a:pt x="51" y="1"/>
                    <a:pt x="56" y="4"/>
                  </a:cubicBezTo>
                  <a:cubicBezTo>
                    <a:pt x="58" y="5"/>
                    <a:pt x="59" y="8"/>
                    <a:pt x="58" y="10"/>
                  </a:cubicBezTo>
                  <a:cubicBezTo>
                    <a:pt x="57" y="12"/>
                    <a:pt x="55" y="13"/>
                    <a:pt x="52" y="12"/>
                  </a:cubicBezTo>
                  <a:cubicBezTo>
                    <a:pt x="48" y="10"/>
                    <a:pt x="44" y="9"/>
                    <a:pt x="39" y="9"/>
                  </a:cubicBezTo>
                  <a:cubicBezTo>
                    <a:pt x="22" y="9"/>
                    <a:pt x="8" y="22"/>
                    <a:pt x="8" y="39"/>
                  </a:cubicBezTo>
                  <a:cubicBezTo>
                    <a:pt x="8" y="42"/>
                    <a:pt x="9" y="45"/>
                    <a:pt x="9" y="48"/>
                  </a:cubicBezTo>
                  <a:cubicBezTo>
                    <a:pt x="10" y="50"/>
                    <a:pt x="9" y="53"/>
                    <a:pt x="6" y="53"/>
                  </a:cubicBezTo>
                  <a:cubicBezTo>
                    <a:pt x="6" y="53"/>
                    <a:pt x="6" y="54"/>
                    <a:pt x="5" y="54"/>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6" name="Freeform 16"/>
            <p:cNvSpPr>
              <a:spLocks/>
            </p:cNvSpPr>
            <p:nvPr/>
          </p:nvSpPr>
          <p:spPr bwMode="auto">
            <a:xfrm>
              <a:off x="3664" y="1296"/>
              <a:ext cx="396" cy="772"/>
            </a:xfrm>
            <a:custGeom>
              <a:avLst/>
              <a:gdLst>
                <a:gd name="T0" fmla="*/ 36 w 167"/>
                <a:gd name="T1" fmla="*/ 0 h 326"/>
                <a:gd name="T2" fmla="*/ 0 w 167"/>
                <a:gd name="T3" fmla="*/ 35 h 326"/>
                <a:gd name="T4" fmla="*/ 0 w 167"/>
                <a:gd name="T5" fmla="*/ 291 h 326"/>
                <a:gd name="T6" fmla="*/ 26 w 167"/>
                <a:gd name="T7" fmla="*/ 325 h 326"/>
                <a:gd name="T8" fmla="*/ 26 w 167"/>
                <a:gd name="T9" fmla="*/ 325 h 326"/>
                <a:gd name="T10" fmla="*/ 29 w 167"/>
                <a:gd name="T11" fmla="*/ 326 h 326"/>
                <a:gd name="T12" fmla="*/ 33 w 167"/>
                <a:gd name="T13" fmla="*/ 326 h 326"/>
                <a:gd name="T14" fmla="*/ 36 w 167"/>
                <a:gd name="T15" fmla="*/ 326 h 326"/>
                <a:gd name="T16" fmla="*/ 71 w 167"/>
                <a:gd name="T17" fmla="*/ 295 h 326"/>
                <a:gd name="T18" fmla="*/ 71 w 167"/>
                <a:gd name="T19" fmla="*/ 295 h 326"/>
                <a:gd name="T20" fmla="*/ 87 w 167"/>
                <a:gd name="T21" fmla="*/ 299 h 326"/>
                <a:gd name="T22" fmla="*/ 122 w 167"/>
                <a:gd name="T23" fmla="*/ 264 h 326"/>
                <a:gd name="T24" fmla="*/ 120 w 167"/>
                <a:gd name="T25" fmla="*/ 252 h 326"/>
                <a:gd name="T26" fmla="*/ 122 w 167"/>
                <a:gd name="T27" fmla="*/ 252 h 326"/>
                <a:gd name="T28" fmla="*/ 158 w 167"/>
                <a:gd name="T29" fmla="*/ 216 h 326"/>
                <a:gd name="T30" fmla="*/ 149 w 167"/>
                <a:gd name="T31" fmla="*/ 194 h 326"/>
                <a:gd name="T32" fmla="*/ 167 w 167"/>
                <a:gd name="T33" fmla="*/ 163 h 326"/>
                <a:gd name="T34" fmla="*/ 146 w 167"/>
                <a:gd name="T35" fmla="*/ 131 h 326"/>
                <a:gd name="T36" fmla="*/ 155 w 167"/>
                <a:gd name="T37" fmla="*/ 106 h 326"/>
                <a:gd name="T38" fmla="*/ 120 w 167"/>
                <a:gd name="T39" fmla="*/ 71 h 326"/>
                <a:gd name="T40" fmla="*/ 119 w 167"/>
                <a:gd name="T41" fmla="*/ 71 h 326"/>
                <a:gd name="T42" fmla="*/ 121 w 167"/>
                <a:gd name="T43" fmla="*/ 61 h 326"/>
                <a:gd name="T44" fmla="*/ 86 w 167"/>
                <a:gd name="T45" fmla="*/ 26 h 326"/>
                <a:gd name="T46" fmla="*/ 70 w 167"/>
                <a:gd name="T47" fmla="*/ 30 h 326"/>
                <a:gd name="T48" fmla="*/ 36 w 167"/>
                <a:gd name="T49" fmla="*/ 0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7" h="326">
                  <a:moveTo>
                    <a:pt x="36" y="0"/>
                  </a:moveTo>
                  <a:cubicBezTo>
                    <a:pt x="16" y="0"/>
                    <a:pt x="0" y="16"/>
                    <a:pt x="0" y="35"/>
                  </a:cubicBezTo>
                  <a:cubicBezTo>
                    <a:pt x="0" y="291"/>
                    <a:pt x="0" y="291"/>
                    <a:pt x="0" y="291"/>
                  </a:cubicBezTo>
                  <a:cubicBezTo>
                    <a:pt x="0" y="307"/>
                    <a:pt x="11" y="321"/>
                    <a:pt x="26" y="325"/>
                  </a:cubicBezTo>
                  <a:cubicBezTo>
                    <a:pt x="26" y="325"/>
                    <a:pt x="26" y="325"/>
                    <a:pt x="26" y="325"/>
                  </a:cubicBezTo>
                  <a:cubicBezTo>
                    <a:pt x="27" y="325"/>
                    <a:pt x="28" y="325"/>
                    <a:pt x="29" y="326"/>
                  </a:cubicBezTo>
                  <a:cubicBezTo>
                    <a:pt x="31" y="326"/>
                    <a:pt x="32" y="326"/>
                    <a:pt x="33" y="326"/>
                  </a:cubicBezTo>
                  <a:cubicBezTo>
                    <a:pt x="34" y="326"/>
                    <a:pt x="35" y="326"/>
                    <a:pt x="36" y="326"/>
                  </a:cubicBezTo>
                  <a:cubicBezTo>
                    <a:pt x="54" y="326"/>
                    <a:pt x="69" y="312"/>
                    <a:pt x="71" y="295"/>
                  </a:cubicBezTo>
                  <a:cubicBezTo>
                    <a:pt x="71" y="295"/>
                    <a:pt x="71" y="295"/>
                    <a:pt x="71" y="295"/>
                  </a:cubicBezTo>
                  <a:cubicBezTo>
                    <a:pt x="75" y="297"/>
                    <a:pt x="81" y="299"/>
                    <a:pt x="87" y="299"/>
                  </a:cubicBezTo>
                  <a:cubicBezTo>
                    <a:pt x="107" y="299"/>
                    <a:pt x="122" y="283"/>
                    <a:pt x="122" y="264"/>
                  </a:cubicBezTo>
                  <a:cubicBezTo>
                    <a:pt x="122" y="259"/>
                    <a:pt x="122" y="255"/>
                    <a:pt x="120" y="252"/>
                  </a:cubicBezTo>
                  <a:cubicBezTo>
                    <a:pt x="121" y="252"/>
                    <a:pt x="122" y="252"/>
                    <a:pt x="122" y="252"/>
                  </a:cubicBezTo>
                  <a:cubicBezTo>
                    <a:pt x="142" y="252"/>
                    <a:pt x="158" y="236"/>
                    <a:pt x="158" y="216"/>
                  </a:cubicBezTo>
                  <a:cubicBezTo>
                    <a:pt x="158" y="208"/>
                    <a:pt x="154" y="200"/>
                    <a:pt x="149" y="194"/>
                  </a:cubicBezTo>
                  <a:cubicBezTo>
                    <a:pt x="160" y="188"/>
                    <a:pt x="167" y="176"/>
                    <a:pt x="167" y="163"/>
                  </a:cubicBezTo>
                  <a:cubicBezTo>
                    <a:pt x="167" y="148"/>
                    <a:pt x="158" y="136"/>
                    <a:pt x="146" y="131"/>
                  </a:cubicBezTo>
                  <a:cubicBezTo>
                    <a:pt x="152" y="124"/>
                    <a:pt x="155" y="116"/>
                    <a:pt x="155" y="106"/>
                  </a:cubicBezTo>
                  <a:cubicBezTo>
                    <a:pt x="155" y="87"/>
                    <a:pt x="139" y="71"/>
                    <a:pt x="120" y="71"/>
                  </a:cubicBezTo>
                  <a:cubicBezTo>
                    <a:pt x="119" y="71"/>
                    <a:pt x="119" y="71"/>
                    <a:pt x="119" y="71"/>
                  </a:cubicBezTo>
                  <a:cubicBezTo>
                    <a:pt x="120" y="68"/>
                    <a:pt x="121" y="65"/>
                    <a:pt x="121" y="61"/>
                  </a:cubicBezTo>
                  <a:cubicBezTo>
                    <a:pt x="121" y="42"/>
                    <a:pt x="105" y="26"/>
                    <a:pt x="86" y="26"/>
                  </a:cubicBezTo>
                  <a:cubicBezTo>
                    <a:pt x="80" y="26"/>
                    <a:pt x="75" y="28"/>
                    <a:pt x="70" y="30"/>
                  </a:cubicBezTo>
                  <a:cubicBezTo>
                    <a:pt x="68" y="13"/>
                    <a:pt x="53" y="0"/>
                    <a:pt x="36" y="0"/>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7" name="Freeform 17"/>
            <p:cNvSpPr>
              <a:spLocks/>
            </p:cNvSpPr>
            <p:nvPr/>
          </p:nvSpPr>
          <p:spPr bwMode="auto">
            <a:xfrm>
              <a:off x="3654" y="1286"/>
              <a:ext cx="188" cy="792"/>
            </a:xfrm>
            <a:custGeom>
              <a:avLst/>
              <a:gdLst>
                <a:gd name="T0" fmla="*/ 79 w 79"/>
                <a:gd name="T1" fmla="*/ 39 h 334"/>
                <a:gd name="T2" fmla="*/ 40 w 79"/>
                <a:gd name="T3" fmla="*/ 79 h 334"/>
                <a:gd name="T4" fmla="*/ 35 w 79"/>
                <a:gd name="T5" fmla="*/ 74 h 334"/>
                <a:gd name="T6" fmla="*/ 40 w 79"/>
                <a:gd name="T7" fmla="*/ 70 h 334"/>
                <a:gd name="T8" fmla="*/ 70 w 79"/>
                <a:gd name="T9" fmla="*/ 39 h 334"/>
                <a:gd name="T10" fmla="*/ 40 w 79"/>
                <a:gd name="T11" fmla="*/ 8 h 334"/>
                <a:gd name="T12" fmla="*/ 9 w 79"/>
                <a:gd name="T13" fmla="*/ 39 h 334"/>
                <a:gd name="T14" fmla="*/ 9 w 79"/>
                <a:gd name="T15" fmla="*/ 295 h 334"/>
                <a:gd name="T16" fmla="*/ 40 w 79"/>
                <a:gd name="T17" fmla="*/ 326 h 334"/>
                <a:gd name="T18" fmla="*/ 70 w 79"/>
                <a:gd name="T19" fmla="*/ 295 h 334"/>
                <a:gd name="T20" fmla="*/ 40 w 79"/>
                <a:gd name="T21" fmla="*/ 264 h 334"/>
                <a:gd name="T22" fmla="*/ 35 w 79"/>
                <a:gd name="T23" fmla="*/ 260 h 334"/>
                <a:gd name="T24" fmla="*/ 40 w 79"/>
                <a:gd name="T25" fmla="*/ 256 h 334"/>
                <a:gd name="T26" fmla="*/ 79 w 79"/>
                <a:gd name="T27" fmla="*/ 295 h 334"/>
                <a:gd name="T28" fmla="*/ 40 w 79"/>
                <a:gd name="T29" fmla="*/ 334 h 334"/>
                <a:gd name="T30" fmla="*/ 0 w 79"/>
                <a:gd name="T31" fmla="*/ 295 h 334"/>
                <a:gd name="T32" fmla="*/ 0 w 79"/>
                <a:gd name="T33" fmla="*/ 39 h 334"/>
                <a:gd name="T34" fmla="*/ 40 w 79"/>
                <a:gd name="T35" fmla="*/ 0 h 334"/>
                <a:gd name="T36" fmla="*/ 79 w 79"/>
                <a:gd name="T37" fmla="*/ 3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9" h="334">
                  <a:moveTo>
                    <a:pt x="79" y="39"/>
                  </a:moveTo>
                  <a:cubicBezTo>
                    <a:pt x="79" y="61"/>
                    <a:pt x="61" y="79"/>
                    <a:pt x="40" y="79"/>
                  </a:cubicBezTo>
                  <a:cubicBezTo>
                    <a:pt x="37" y="79"/>
                    <a:pt x="35" y="77"/>
                    <a:pt x="35" y="74"/>
                  </a:cubicBezTo>
                  <a:cubicBezTo>
                    <a:pt x="35" y="72"/>
                    <a:pt x="37" y="70"/>
                    <a:pt x="40" y="70"/>
                  </a:cubicBezTo>
                  <a:cubicBezTo>
                    <a:pt x="57" y="70"/>
                    <a:pt x="70" y="56"/>
                    <a:pt x="70" y="39"/>
                  </a:cubicBezTo>
                  <a:cubicBezTo>
                    <a:pt x="70" y="22"/>
                    <a:pt x="57" y="8"/>
                    <a:pt x="40" y="8"/>
                  </a:cubicBezTo>
                  <a:cubicBezTo>
                    <a:pt x="23" y="8"/>
                    <a:pt x="9" y="22"/>
                    <a:pt x="9" y="39"/>
                  </a:cubicBezTo>
                  <a:cubicBezTo>
                    <a:pt x="9" y="295"/>
                    <a:pt x="9" y="295"/>
                    <a:pt x="9" y="295"/>
                  </a:cubicBezTo>
                  <a:cubicBezTo>
                    <a:pt x="9" y="312"/>
                    <a:pt x="23" y="326"/>
                    <a:pt x="40" y="326"/>
                  </a:cubicBezTo>
                  <a:cubicBezTo>
                    <a:pt x="57" y="326"/>
                    <a:pt x="70" y="312"/>
                    <a:pt x="70" y="295"/>
                  </a:cubicBezTo>
                  <a:cubicBezTo>
                    <a:pt x="70" y="278"/>
                    <a:pt x="57" y="264"/>
                    <a:pt x="40" y="264"/>
                  </a:cubicBezTo>
                  <a:cubicBezTo>
                    <a:pt x="37" y="264"/>
                    <a:pt x="35" y="262"/>
                    <a:pt x="35" y="260"/>
                  </a:cubicBezTo>
                  <a:cubicBezTo>
                    <a:pt x="35" y="258"/>
                    <a:pt x="37" y="256"/>
                    <a:pt x="40" y="256"/>
                  </a:cubicBezTo>
                  <a:cubicBezTo>
                    <a:pt x="61" y="256"/>
                    <a:pt x="79" y="273"/>
                    <a:pt x="79" y="295"/>
                  </a:cubicBezTo>
                  <a:cubicBezTo>
                    <a:pt x="79" y="317"/>
                    <a:pt x="61" y="334"/>
                    <a:pt x="40" y="334"/>
                  </a:cubicBezTo>
                  <a:cubicBezTo>
                    <a:pt x="18" y="334"/>
                    <a:pt x="0" y="317"/>
                    <a:pt x="0" y="295"/>
                  </a:cubicBezTo>
                  <a:cubicBezTo>
                    <a:pt x="0" y="39"/>
                    <a:pt x="0" y="39"/>
                    <a:pt x="0" y="39"/>
                  </a:cubicBezTo>
                  <a:cubicBezTo>
                    <a:pt x="0" y="18"/>
                    <a:pt x="18" y="0"/>
                    <a:pt x="40" y="0"/>
                  </a:cubicBezTo>
                  <a:cubicBezTo>
                    <a:pt x="61" y="0"/>
                    <a:pt x="79" y="18"/>
                    <a:pt x="79" y="3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8" name="Freeform 18"/>
            <p:cNvSpPr>
              <a:spLocks/>
            </p:cNvSpPr>
            <p:nvPr/>
          </p:nvSpPr>
          <p:spPr bwMode="auto">
            <a:xfrm>
              <a:off x="3821" y="1881"/>
              <a:ext cx="144" cy="133"/>
            </a:xfrm>
            <a:custGeom>
              <a:avLst/>
              <a:gdLst>
                <a:gd name="T0" fmla="*/ 21 w 61"/>
                <a:gd name="T1" fmla="*/ 56 h 56"/>
                <a:gd name="T2" fmla="*/ 61 w 61"/>
                <a:gd name="T3" fmla="*/ 17 h 56"/>
                <a:gd name="T4" fmla="*/ 58 w 61"/>
                <a:gd name="T5" fmla="*/ 3 h 56"/>
                <a:gd name="T6" fmla="*/ 53 w 61"/>
                <a:gd name="T7" fmla="*/ 0 h 56"/>
                <a:gd name="T8" fmla="*/ 50 w 61"/>
                <a:gd name="T9" fmla="*/ 6 h 56"/>
                <a:gd name="T10" fmla="*/ 52 w 61"/>
                <a:gd name="T11" fmla="*/ 17 h 56"/>
                <a:gd name="T12" fmla="*/ 21 w 61"/>
                <a:gd name="T13" fmla="*/ 47 h 56"/>
                <a:gd name="T14" fmla="*/ 7 w 61"/>
                <a:gd name="T15" fmla="*/ 44 h 56"/>
                <a:gd name="T16" fmla="*/ 1 w 61"/>
                <a:gd name="T17" fmla="*/ 46 h 56"/>
                <a:gd name="T18" fmla="*/ 3 w 61"/>
                <a:gd name="T19" fmla="*/ 51 h 56"/>
                <a:gd name="T20" fmla="*/ 21 w 6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56">
                  <a:moveTo>
                    <a:pt x="21" y="56"/>
                  </a:moveTo>
                  <a:cubicBezTo>
                    <a:pt x="43" y="56"/>
                    <a:pt x="61" y="38"/>
                    <a:pt x="61" y="17"/>
                  </a:cubicBezTo>
                  <a:cubicBezTo>
                    <a:pt x="61" y="12"/>
                    <a:pt x="60" y="7"/>
                    <a:pt x="58" y="3"/>
                  </a:cubicBezTo>
                  <a:cubicBezTo>
                    <a:pt x="57" y="1"/>
                    <a:pt x="55" y="0"/>
                    <a:pt x="53" y="0"/>
                  </a:cubicBezTo>
                  <a:cubicBezTo>
                    <a:pt x="51" y="1"/>
                    <a:pt x="49" y="4"/>
                    <a:pt x="50" y="6"/>
                  </a:cubicBezTo>
                  <a:cubicBezTo>
                    <a:pt x="51" y="9"/>
                    <a:pt x="52" y="13"/>
                    <a:pt x="52" y="17"/>
                  </a:cubicBezTo>
                  <a:cubicBezTo>
                    <a:pt x="52" y="34"/>
                    <a:pt x="38" y="47"/>
                    <a:pt x="21" y="47"/>
                  </a:cubicBezTo>
                  <a:cubicBezTo>
                    <a:pt x="16" y="47"/>
                    <a:pt x="11" y="46"/>
                    <a:pt x="7" y="44"/>
                  </a:cubicBezTo>
                  <a:cubicBezTo>
                    <a:pt x="4" y="43"/>
                    <a:pt x="2" y="43"/>
                    <a:pt x="1" y="46"/>
                  </a:cubicBezTo>
                  <a:cubicBezTo>
                    <a:pt x="0" y="48"/>
                    <a:pt x="0" y="50"/>
                    <a:pt x="3" y="51"/>
                  </a:cubicBezTo>
                  <a:cubicBezTo>
                    <a:pt x="8" y="54"/>
                    <a:pt x="15" y="56"/>
                    <a:pt x="21" y="56"/>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9" name="Freeform 19"/>
            <p:cNvSpPr>
              <a:spLocks/>
            </p:cNvSpPr>
            <p:nvPr/>
          </p:nvSpPr>
          <p:spPr bwMode="auto">
            <a:xfrm>
              <a:off x="3861" y="1744"/>
              <a:ext cx="187" cy="158"/>
            </a:xfrm>
            <a:custGeom>
              <a:avLst/>
              <a:gdLst>
                <a:gd name="T0" fmla="*/ 39 w 79"/>
                <a:gd name="T1" fmla="*/ 67 h 67"/>
                <a:gd name="T2" fmla="*/ 79 w 79"/>
                <a:gd name="T3" fmla="*/ 27 h 67"/>
                <a:gd name="T4" fmla="*/ 70 w 79"/>
                <a:gd name="T5" fmla="*/ 2 h 67"/>
                <a:gd name="T6" fmla="*/ 64 w 79"/>
                <a:gd name="T7" fmla="*/ 2 h 67"/>
                <a:gd name="T8" fmla="*/ 63 w 79"/>
                <a:gd name="T9" fmla="*/ 8 h 67"/>
                <a:gd name="T10" fmla="*/ 70 w 79"/>
                <a:gd name="T11" fmla="*/ 27 h 67"/>
                <a:gd name="T12" fmla="*/ 39 w 79"/>
                <a:gd name="T13" fmla="*/ 58 h 67"/>
                <a:gd name="T14" fmla="*/ 38 w 79"/>
                <a:gd name="T15" fmla="*/ 58 h 67"/>
                <a:gd name="T16" fmla="*/ 8 w 79"/>
                <a:gd name="T17" fmla="*/ 27 h 67"/>
                <a:gd name="T18" fmla="*/ 4 w 79"/>
                <a:gd name="T19" fmla="*/ 23 h 67"/>
                <a:gd name="T20" fmla="*/ 0 w 79"/>
                <a:gd name="T21" fmla="*/ 27 h 67"/>
                <a:gd name="T22" fmla="*/ 37 w 79"/>
                <a:gd name="T23" fmla="*/ 67 h 67"/>
                <a:gd name="T24" fmla="*/ 39 w 79"/>
                <a:gd name="T25"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7">
                  <a:moveTo>
                    <a:pt x="39" y="67"/>
                  </a:moveTo>
                  <a:cubicBezTo>
                    <a:pt x="61" y="67"/>
                    <a:pt x="79" y="49"/>
                    <a:pt x="79" y="27"/>
                  </a:cubicBezTo>
                  <a:cubicBezTo>
                    <a:pt x="79" y="18"/>
                    <a:pt x="76" y="9"/>
                    <a:pt x="70" y="2"/>
                  </a:cubicBezTo>
                  <a:cubicBezTo>
                    <a:pt x="68" y="0"/>
                    <a:pt x="65" y="0"/>
                    <a:pt x="64" y="2"/>
                  </a:cubicBezTo>
                  <a:cubicBezTo>
                    <a:pt x="62" y="3"/>
                    <a:pt x="62" y="6"/>
                    <a:pt x="63" y="8"/>
                  </a:cubicBezTo>
                  <a:cubicBezTo>
                    <a:pt x="68" y="13"/>
                    <a:pt x="70" y="20"/>
                    <a:pt x="70" y="27"/>
                  </a:cubicBezTo>
                  <a:cubicBezTo>
                    <a:pt x="70" y="44"/>
                    <a:pt x="56" y="58"/>
                    <a:pt x="39" y="58"/>
                  </a:cubicBezTo>
                  <a:cubicBezTo>
                    <a:pt x="39" y="58"/>
                    <a:pt x="38" y="58"/>
                    <a:pt x="38" y="58"/>
                  </a:cubicBezTo>
                  <a:cubicBezTo>
                    <a:pt x="21" y="57"/>
                    <a:pt x="8" y="44"/>
                    <a:pt x="8" y="27"/>
                  </a:cubicBezTo>
                  <a:cubicBezTo>
                    <a:pt x="8" y="25"/>
                    <a:pt x="7" y="23"/>
                    <a:pt x="4" y="23"/>
                  </a:cubicBezTo>
                  <a:cubicBezTo>
                    <a:pt x="2" y="23"/>
                    <a:pt x="0" y="25"/>
                    <a:pt x="0" y="27"/>
                  </a:cubicBezTo>
                  <a:cubicBezTo>
                    <a:pt x="0" y="48"/>
                    <a:pt x="16" y="66"/>
                    <a:pt x="37" y="67"/>
                  </a:cubicBezTo>
                  <a:cubicBezTo>
                    <a:pt x="38" y="67"/>
                    <a:pt x="39" y="67"/>
                    <a:pt x="39" y="67"/>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0" name="Freeform 20"/>
            <p:cNvSpPr>
              <a:spLocks/>
            </p:cNvSpPr>
            <p:nvPr/>
          </p:nvSpPr>
          <p:spPr bwMode="auto">
            <a:xfrm>
              <a:off x="3738" y="1737"/>
              <a:ext cx="142" cy="82"/>
            </a:xfrm>
            <a:custGeom>
              <a:avLst/>
              <a:gdLst>
                <a:gd name="T0" fmla="*/ 4 w 60"/>
                <a:gd name="T1" fmla="*/ 35 h 35"/>
                <a:gd name="T2" fmla="*/ 8 w 60"/>
                <a:gd name="T3" fmla="*/ 30 h 35"/>
                <a:gd name="T4" fmla="*/ 30 w 60"/>
                <a:gd name="T5" fmla="*/ 9 h 35"/>
                <a:gd name="T6" fmla="*/ 52 w 60"/>
                <a:gd name="T7" fmla="*/ 30 h 35"/>
                <a:gd name="T8" fmla="*/ 56 w 60"/>
                <a:gd name="T9" fmla="*/ 35 h 35"/>
                <a:gd name="T10" fmla="*/ 60 w 60"/>
                <a:gd name="T11" fmla="*/ 30 h 35"/>
                <a:gd name="T12" fmla="*/ 30 w 60"/>
                <a:gd name="T13" fmla="*/ 0 h 35"/>
                <a:gd name="T14" fmla="*/ 0 w 60"/>
                <a:gd name="T15" fmla="*/ 30 h 35"/>
                <a:gd name="T16" fmla="*/ 4 w 60"/>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35">
                  <a:moveTo>
                    <a:pt x="4" y="35"/>
                  </a:moveTo>
                  <a:cubicBezTo>
                    <a:pt x="6" y="35"/>
                    <a:pt x="8" y="33"/>
                    <a:pt x="8" y="30"/>
                  </a:cubicBezTo>
                  <a:cubicBezTo>
                    <a:pt x="8" y="18"/>
                    <a:pt x="18" y="9"/>
                    <a:pt x="30" y="9"/>
                  </a:cubicBezTo>
                  <a:cubicBezTo>
                    <a:pt x="42" y="9"/>
                    <a:pt x="52" y="18"/>
                    <a:pt x="52" y="30"/>
                  </a:cubicBezTo>
                  <a:cubicBezTo>
                    <a:pt x="52" y="33"/>
                    <a:pt x="54" y="35"/>
                    <a:pt x="56" y="35"/>
                  </a:cubicBezTo>
                  <a:cubicBezTo>
                    <a:pt x="59" y="35"/>
                    <a:pt x="60" y="33"/>
                    <a:pt x="60" y="30"/>
                  </a:cubicBezTo>
                  <a:cubicBezTo>
                    <a:pt x="60" y="14"/>
                    <a:pt x="47" y="0"/>
                    <a:pt x="30" y="0"/>
                  </a:cubicBezTo>
                  <a:cubicBezTo>
                    <a:pt x="13" y="0"/>
                    <a:pt x="0" y="14"/>
                    <a:pt x="0" y="30"/>
                  </a:cubicBezTo>
                  <a:cubicBezTo>
                    <a:pt x="0" y="33"/>
                    <a:pt x="2" y="35"/>
                    <a:pt x="4" y="35"/>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1" name="Freeform 21"/>
            <p:cNvSpPr>
              <a:spLocks/>
            </p:cNvSpPr>
            <p:nvPr/>
          </p:nvSpPr>
          <p:spPr bwMode="auto">
            <a:xfrm>
              <a:off x="3885" y="1590"/>
              <a:ext cx="187" cy="187"/>
            </a:xfrm>
            <a:custGeom>
              <a:avLst/>
              <a:gdLst>
                <a:gd name="T0" fmla="*/ 39 w 79"/>
                <a:gd name="T1" fmla="*/ 79 h 79"/>
                <a:gd name="T2" fmla="*/ 79 w 79"/>
                <a:gd name="T3" fmla="*/ 39 h 79"/>
                <a:gd name="T4" fmla="*/ 39 w 79"/>
                <a:gd name="T5" fmla="*/ 0 h 79"/>
                <a:gd name="T6" fmla="*/ 0 w 79"/>
                <a:gd name="T7" fmla="*/ 39 h 79"/>
                <a:gd name="T8" fmla="*/ 4 w 79"/>
                <a:gd name="T9" fmla="*/ 43 h 79"/>
                <a:gd name="T10" fmla="*/ 8 w 79"/>
                <a:gd name="T11" fmla="*/ 39 h 79"/>
                <a:gd name="T12" fmla="*/ 39 w 79"/>
                <a:gd name="T13" fmla="*/ 8 h 79"/>
                <a:gd name="T14" fmla="*/ 70 w 79"/>
                <a:gd name="T15" fmla="*/ 39 h 79"/>
                <a:gd name="T16" fmla="*/ 39 w 79"/>
                <a:gd name="T17" fmla="*/ 70 h 79"/>
                <a:gd name="T18" fmla="*/ 35 w 79"/>
                <a:gd name="T19" fmla="*/ 74 h 79"/>
                <a:gd name="T20" fmla="*/ 39 w 79"/>
                <a:gd name="T2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79">
                  <a:moveTo>
                    <a:pt x="39" y="79"/>
                  </a:moveTo>
                  <a:cubicBezTo>
                    <a:pt x="61" y="79"/>
                    <a:pt x="79" y="61"/>
                    <a:pt x="79" y="39"/>
                  </a:cubicBezTo>
                  <a:cubicBezTo>
                    <a:pt x="79" y="17"/>
                    <a:pt x="61" y="0"/>
                    <a:pt x="39" y="0"/>
                  </a:cubicBezTo>
                  <a:cubicBezTo>
                    <a:pt x="18" y="0"/>
                    <a:pt x="0" y="17"/>
                    <a:pt x="0" y="39"/>
                  </a:cubicBezTo>
                  <a:cubicBezTo>
                    <a:pt x="0" y="41"/>
                    <a:pt x="2" y="43"/>
                    <a:pt x="4" y="43"/>
                  </a:cubicBezTo>
                  <a:cubicBezTo>
                    <a:pt x="7" y="43"/>
                    <a:pt x="8" y="41"/>
                    <a:pt x="8" y="39"/>
                  </a:cubicBezTo>
                  <a:cubicBezTo>
                    <a:pt x="8" y="22"/>
                    <a:pt x="22" y="8"/>
                    <a:pt x="39" y="8"/>
                  </a:cubicBezTo>
                  <a:cubicBezTo>
                    <a:pt x="56" y="8"/>
                    <a:pt x="70" y="22"/>
                    <a:pt x="70" y="39"/>
                  </a:cubicBezTo>
                  <a:cubicBezTo>
                    <a:pt x="70" y="56"/>
                    <a:pt x="56" y="70"/>
                    <a:pt x="39" y="70"/>
                  </a:cubicBezTo>
                  <a:cubicBezTo>
                    <a:pt x="37" y="70"/>
                    <a:pt x="35" y="72"/>
                    <a:pt x="35" y="74"/>
                  </a:cubicBezTo>
                  <a:cubicBezTo>
                    <a:pt x="35" y="77"/>
                    <a:pt x="37" y="79"/>
                    <a:pt x="39" y="7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2" name="Freeform 22"/>
            <p:cNvSpPr>
              <a:spLocks/>
            </p:cNvSpPr>
            <p:nvPr/>
          </p:nvSpPr>
          <p:spPr bwMode="auto">
            <a:xfrm>
              <a:off x="3797" y="1455"/>
              <a:ext cx="244" cy="161"/>
            </a:xfrm>
            <a:custGeom>
              <a:avLst/>
              <a:gdLst>
                <a:gd name="T0" fmla="*/ 90 w 103"/>
                <a:gd name="T1" fmla="*/ 68 h 68"/>
                <a:gd name="T2" fmla="*/ 93 w 103"/>
                <a:gd name="T3" fmla="*/ 66 h 68"/>
                <a:gd name="T4" fmla="*/ 103 w 103"/>
                <a:gd name="T5" fmla="*/ 39 h 68"/>
                <a:gd name="T6" fmla="*/ 64 w 103"/>
                <a:gd name="T7" fmla="*/ 0 h 68"/>
                <a:gd name="T8" fmla="*/ 63 w 103"/>
                <a:gd name="T9" fmla="*/ 0 h 68"/>
                <a:gd name="T10" fmla="*/ 26 w 103"/>
                <a:gd name="T11" fmla="*/ 29 h 68"/>
                <a:gd name="T12" fmla="*/ 4 w 103"/>
                <a:gd name="T13" fmla="*/ 51 h 68"/>
                <a:gd name="T14" fmla="*/ 0 w 103"/>
                <a:gd name="T15" fmla="*/ 56 h 68"/>
                <a:gd name="T16" fmla="*/ 4 w 103"/>
                <a:gd name="T17" fmla="*/ 60 h 68"/>
                <a:gd name="T18" fmla="*/ 34 w 103"/>
                <a:gd name="T19" fmla="*/ 30 h 68"/>
                <a:gd name="T20" fmla="*/ 63 w 103"/>
                <a:gd name="T21" fmla="*/ 9 h 68"/>
                <a:gd name="T22" fmla="*/ 64 w 103"/>
                <a:gd name="T23" fmla="*/ 9 h 68"/>
                <a:gd name="T24" fmla="*/ 95 w 103"/>
                <a:gd name="T25" fmla="*/ 39 h 68"/>
                <a:gd name="T26" fmla="*/ 86 w 103"/>
                <a:gd name="T27" fmla="*/ 61 h 68"/>
                <a:gd name="T28" fmla="*/ 87 w 103"/>
                <a:gd name="T29" fmla="*/ 67 h 68"/>
                <a:gd name="T30" fmla="*/ 90 w 103"/>
                <a:gd name="T3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3" h="68">
                  <a:moveTo>
                    <a:pt x="90" y="68"/>
                  </a:moveTo>
                  <a:cubicBezTo>
                    <a:pt x="91" y="68"/>
                    <a:pt x="92" y="67"/>
                    <a:pt x="93" y="66"/>
                  </a:cubicBezTo>
                  <a:cubicBezTo>
                    <a:pt x="100" y="59"/>
                    <a:pt x="103" y="50"/>
                    <a:pt x="103" y="39"/>
                  </a:cubicBezTo>
                  <a:cubicBezTo>
                    <a:pt x="103" y="18"/>
                    <a:pt x="86" y="0"/>
                    <a:pt x="64" y="0"/>
                  </a:cubicBezTo>
                  <a:cubicBezTo>
                    <a:pt x="64" y="0"/>
                    <a:pt x="63" y="0"/>
                    <a:pt x="63" y="0"/>
                  </a:cubicBezTo>
                  <a:cubicBezTo>
                    <a:pt x="44" y="0"/>
                    <a:pt x="28" y="13"/>
                    <a:pt x="26" y="29"/>
                  </a:cubicBezTo>
                  <a:cubicBezTo>
                    <a:pt x="24" y="40"/>
                    <a:pt x="17" y="51"/>
                    <a:pt x="4" y="51"/>
                  </a:cubicBezTo>
                  <a:cubicBezTo>
                    <a:pt x="2" y="51"/>
                    <a:pt x="0" y="53"/>
                    <a:pt x="0" y="56"/>
                  </a:cubicBezTo>
                  <a:cubicBezTo>
                    <a:pt x="0" y="58"/>
                    <a:pt x="2" y="60"/>
                    <a:pt x="4" y="60"/>
                  </a:cubicBezTo>
                  <a:cubicBezTo>
                    <a:pt x="20" y="60"/>
                    <a:pt x="32" y="48"/>
                    <a:pt x="34" y="30"/>
                  </a:cubicBezTo>
                  <a:cubicBezTo>
                    <a:pt x="36" y="17"/>
                    <a:pt x="51" y="9"/>
                    <a:pt x="63" y="9"/>
                  </a:cubicBezTo>
                  <a:cubicBezTo>
                    <a:pt x="64" y="9"/>
                    <a:pt x="64" y="9"/>
                    <a:pt x="64" y="9"/>
                  </a:cubicBezTo>
                  <a:cubicBezTo>
                    <a:pt x="81" y="9"/>
                    <a:pt x="95" y="22"/>
                    <a:pt x="95" y="39"/>
                  </a:cubicBezTo>
                  <a:cubicBezTo>
                    <a:pt x="95" y="47"/>
                    <a:pt x="92" y="55"/>
                    <a:pt x="86" y="61"/>
                  </a:cubicBezTo>
                  <a:cubicBezTo>
                    <a:pt x="85" y="62"/>
                    <a:pt x="85" y="65"/>
                    <a:pt x="87" y="67"/>
                  </a:cubicBezTo>
                  <a:cubicBezTo>
                    <a:pt x="87" y="67"/>
                    <a:pt x="89" y="68"/>
                    <a:pt x="90" y="68"/>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3" name="Freeform 23"/>
            <p:cNvSpPr>
              <a:spLocks/>
            </p:cNvSpPr>
            <p:nvPr/>
          </p:nvSpPr>
          <p:spPr bwMode="auto">
            <a:xfrm>
              <a:off x="3818" y="1348"/>
              <a:ext cx="143" cy="128"/>
            </a:xfrm>
            <a:custGeom>
              <a:avLst/>
              <a:gdLst>
                <a:gd name="T0" fmla="*/ 54 w 60"/>
                <a:gd name="T1" fmla="*/ 54 h 54"/>
                <a:gd name="T2" fmla="*/ 58 w 60"/>
                <a:gd name="T3" fmla="*/ 50 h 54"/>
                <a:gd name="T4" fmla="*/ 60 w 60"/>
                <a:gd name="T5" fmla="*/ 39 h 54"/>
                <a:gd name="T6" fmla="*/ 21 w 60"/>
                <a:gd name="T7" fmla="*/ 0 h 54"/>
                <a:gd name="T8" fmla="*/ 3 w 60"/>
                <a:gd name="T9" fmla="*/ 4 h 54"/>
                <a:gd name="T10" fmla="*/ 1 w 60"/>
                <a:gd name="T11" fmla="*/ 10 h 54"/>
                <a:gd name="T12" fmla="*/ 7 w 60"/>
                <a:gd name="T13" fmla="*/ 12 h 54"/>
                <a:gd name="T14" fmla="*/ 21 w 60"/>
                <a:gd name="T15" fmla="*/ 9 h 54"/>
                <a:gd name="T16" fmla="*/ 52 w 60"/>
                <a:gd name="T17" fmla="*/ 39 h 54"/>
                <a:gd name="T18" fmla="*/ 50 w 60"/>
                <a:gd name="T19" fmla="*/ 48 h 54"/>
                <a:gd name="T20" fmla="*/ 53 w 60"/>
                <a:gd name="T21" fmla="*/ 53 h 54"/>
                <a:gd name="T22" fmla="*/ 54 w 60"/>
                <a:gd name="T2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0" h="54">
                  <a:moveTo>
                    <a:pt x="54" y="54"/>
                  </a:moveTo>
                  <a:cubicBezTo>
                    <a:pt x="56" y="54"/>
                    <a:pt x="58" y="52"/>
                    <a:pt x="58" y="50"/>
                  </a:cubicBezTo>
                  <a:cubicBezTo>
                    <a:pt x="60" y="47"/>
                    <a:pt x="60" y="43"/>
                    <a:pt x="60" y="39"/>
                  </a:cubicBezTo>
                  <a:cubicBezTo>
                    <a:pt x="60" y="18"/>
                    <a:pt x="42" y="0"/>
                    <a:pt x="21" y="0"/>
                  </a:cubicBezTo>
                  <a:cubicBezTo>
                    <a:pt x="15" y="0"/>
                    <a:pt x="9" y="1"/>
                    <a:pt x="3" y="4"/>
                  </a:cubicBezTo>
                  <a:cubicBezTo>
                    <a:pt x="1" y="5"/>
                    <a:pt x="0" y="8"/>
                    <a:pt x="1" y="10"/>
                  </a:cubicBezTo>
                  <a:cubicBezTo>
                    <a:pt x="2" y="12"/>
                    <a:pt x="5" y="13"/>
                    <a:pt x="7" y="12"/>
                  </a:cubicBezTo>
                  <a:cubicBezTo>
                    <a:pt x="11" y="10"/>
                    <a:pt x="16" y="9"/>
                    <a:pt x="21" y="9"/>
                  </a:cubicBezTo>
                  <a:cubicBezTo>
                    <a:pt x="38" y="9"/>
                    <a:pt x="52" y="22"/>
                    <a:pt x="52" y="39"/>
                  </a:cubicBezTo>
                  <a:cubicBezTo>
                    <a:pt x="52" y="42"/>
                    <a:pt x="51" y="45"/>
                    <a:pt x="50" y="48"/>
                  </a:cubicBezTo>
                  <a:cubicBezTo>
                    <a:pt x="50" y="50"/>
                    <a:pt x="51" y="53"/>
                    <a:pt x="53" y="53"/>
                  </a:cubicBezTo>
                  <a:cubicBezTo>
                    <a:pt x="54" y="53"/>
                    <a:pt x="54" y="54"/>
                    <a:pt x="54" y="54"/>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4" name="Freeform 24"/>
            <p:cNvSpPr>
              <a:spLocks/>
            </p:cNvSpPr>
            <p:nvPr/>
          </p:nvSpPr>
          <p:spPr bwMode="auto">
            <a:xfrm>
              <a:off x="3951" y="1170"/>
              <a:ext cx="207" cy="206"/>
            </a:xfrm>
            <a:custGeom>
              <a:avLst/>
              <a:gdLst>
                <a:gd name="T0" fmla="*/ 207 w 207"/>
                <a:gd name="T1" fmla="*/ 102 h 206"/>
                <a:gd name="T2" fmla="*/ 104 w 207"/>
                <a:gd name="T3" fmla="*/ 0 h 206"/>
                <a:gd name="T4" fmla="*/ 0 w 207"/>
                <a:gd name="T5" fmla="*/ 107 h 206"/>
                <a:gd name="T6" fmla="*/ 100 w 207"/>
                <a:gd name="T7" fmla="*/ 206 h 206"/>
                <a:gd name="T8" fmla="*/ 207 w 207"/>
                <a:gd name="T9" fmla="*/ 102 h 206"/>
              </a:gdLst>
              <a:ahLst/>
              <a:cxnLst>
                <a:cxn ang="0">
                  <a:pos x="T0" y="T1"/>
                </a:cxn>
                <a:cxn ang="0">
                  <a:pos x="T2" y="T3"/>
                </a:cxn>
                <a:cxn ang="0">
                  <a:pos x="T4" y="T5"/>
                </a:cxn>
                <a:cxn ang="0">
                  <a:pos x="T6" y="T7"/>
                </a:cxn>
                <a:cxn ang="0">
                  <a:pos x="T8" y="T9"/>
                </a:cxn>
              </a:cxnLst>
              <a:rect l="0" t="0" r="r" b="b"/>
              <a:pathLst>
                <a:path w="207" h="206">
                  <a:moveTo>
                    <a:pt x="207" y="102"/>
                  </a:moveTo>
                  <a:lnTo>
                    <a:pt x="104" y="0"/>
                  </a:lnTo>
                  <a:lnTo>
                    <a:pt x="0" y="107"/>
                  </a:lnTo>
                  <a:lnTo>
                    <a:pt x="100" y="206"/>
                  </a:lnTo>
                  <a:lnTo>
                    <a:pt x="207" y="102"/>
                  </a:lnTo>
                  <a:close/>
                </a:path>
              </a:pathLst>
            </a:cu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5" name="Freeform 25"/>
            <p:cNvSpPr>
              <a:spLocks/>
            </p:cNvSpPr>
            <p:nvPr/>
          </p:nvSpPr>
          <p:spPr bwMode="auto">
            <a:xfrm>
              <a:off x="4039" y="1111"/>
              <a:ext cx="178" cy="178"/>
            </a:xfrm>
            <a:custGeom>
              <a:avLst/>
              <a:gdLst>
                <a:gd name="T0" fmla="*/ 178 w 178"/>
                <a:gd name="T1" fmla="*/ 133 h 178"/>
                <a:gd name="T2" fmla="*/ 45 w 178"/>
                <a:gd name="T3" fmla="*/ 0 h 178"/>
                <a:gd name="T4" fmla="*/ 0 w 178"/>
                <a:gd name="T5" fmla="*/ 45 h 178"/>
                <a:gd name="T6" fmla="*/ 133 w 178"/>
                <a:gd name="T7" fmla="*/ 178 h 178"/>
                <a:gd name="T8" fmla="*/ 178 w 178"/>
                <a:gd name="T9" fmla="*/ 133 h 178"/>
              </a:gdLst>
              <a:ahLst/>
              <a:cxnLst>
                <a:cxn ang="0">
                  <a:pos x="T0" y="T1"/>
                </a:cxn>
                <a:cxn ang="0">
                  <a:pos x="T2" y="T3"/>
                </a:cxn>
                <a:cxn ang="0">
                  <a:pos x="T4" y="T5"/>
                </a:cxn>
                <a:cxn ang="0">
                  <a:pos x="T6" y="T7"/>
                </a:cxn>
                <a:cxn ang="0">
                  <a:pos x="T8" y="T9"/>
                </a:cxn>
              </a:cxnLst>
              <a:rect l="0" t="0" r="r" b="b"/>
              <a:pathLst>
                <a:path w="178" h="178">
                  <a:moveTo>
                    <a:pt x="178" y="133"/>
                  </a:moveTo>
                  <a:lnTo>
                    <a:pt x="45" y="0"/>
                  </a:lnTo>
                  <a:lnTo>
                    <a:pt x="0" y="45"/>
                  </a:lnTo>
                  <a:lnTo>
                    <a:pt x="133" y="178"/>
                  </a:lnTo>
                  <a:lnTo>
                    <a:pt x="178" y="133"/>
                  </a:lnTo>
                  <a:close/>
                </a:path>
              </a:pathLst>
            </a:cu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6" name="Oval 26"/>
            <p:cNvSpPr>
              <a:spLocks noChangeArrowheads="1"/>
            </p:cNvSpPr>
            <p:nvPr/>
          </p:nvSpPr>
          <p:spPr bwMode="auto">
            <a:xfrm>
              <a:off x="4359" y="1199"/>
              <a:ext cx="43" cy="42"/>
            </a:xfrm>
            <a:prstGeom prst="ellipse">
              <a:avLst/>
            </a:prstGeom>
            <a:solidFill>
              <a:schemeClr val="accent1"/>
            </a:solidFill>
            <a:ln w="190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7" name="Oval 27"/>
            <p:cNvSpPr>
              <a:spLocks noChangeArrowheads="1"/>
            </p:cNvSpPr>
            <p:nvPr/>
          </p:nvSpPr>
          <p:spPr bwMode="auto">
            <a:xfrm>
              <a:off x="4093" y="1007"/>
              <a:ext cx="86" cy="83"/>
            </a:xfrm>
            <a:prstGeom prst="ellipse">
              <a:avLst/>
            </a:prstGeom>
            <a:solidFill>
              <a:schemeClr val="accent4"/>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8" name="Oval 28"/>
            <p:cNvSpPr>
              <a:spLocks noChangeArrowheads="1"/>
            </p:cNvSpPr>
            <p:nvPr/>
          </p:nvSpPr>
          <p:spPr bwMode="auto">
            <a:xfrm>
              <a:off x="4262" y="902"/>
              <a:ext cx="147" cy="147"/>
            </a:xfrm>
            <a:prstGeom prst="ellipse">
              <a:avLst/>
            </a:prstGeom>
            <a:solidFill>
              <a:schemeClr val="accent4"/>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9" name="Freeform 29"/>
            <p:cNvSpPr>
              <a:spLocks/>
            </p:cNvSpPr>
            <p:nvPr/>
          </p:nvSpPr>
          <p:spPr bwMode="auto">
            <a:xfrm>
              <a:off x="3066" y="187"/>
              <a:ext cx="1500" cy="656"/>
            </a:xfrm>
            <a:custGeom>
              <a:avLst/>
              <a:gdLst>
                <a:gd name="T0" fmla="*/ 607 w 632"/>
                <a:gd name="T1" fmla="*/ 100 h 277"/>
                <a:gd name="T2" fmla="*/ 443 w 632"/>
                <a:gd name="T3" fmla="*/ 100 h 277"/>
                <a:gd name="T4" fmla="*/ 418 w 632"/>
                <a:gd name="T5" fmla="*/ 75 h 277"/>
                <a:gd name="T6" fmla="*/ 443 w 632"/>
                <a:gd name="T7" fmla="*/ 50 h 277"/>
                <a:gd name="T8" fmla="*/ 469 w 632"/>
                <a:gd name="T9" fmla="*/ 25 h 277"/>
                <a:gd name="T10" fmla="*/ 443 w 632"/>
                <a:gd name="T11" fmla="*/ 0 h 277"/>
                <a:gd name="T12" fmla="*/ 25 w 632"/>
                <a:gd name="T13" fmla="*/ 0 h 277"/>
                <a:gd name="T14" fmla="*/ 0 w 632"/>
                <a:gd name="T15" fmla="*/ 25 h 277"/>
                <a:gd name="T16" fmla="*/ 25 w 632"/>
                <a:gd name="T17" fmla="*/ 50 h 277"/>
                <a:gd name="T18" fmla="*/ 215 w 632"/>
                <a:gd name="T19" fmla="*/ 50 h 277"/>
                <a:gd name="T20" fmla="*/ 240 w 632"/>
                <a:gd name="T21" fmla="*/ 75 h 277"/>
                <a:gd name="T22" fmla="*/ 215 w 632"/>
                <a:gd name="T23" fmla="*/ 100 h 277"/>
                <a:gd name="T24" fmla="*/ 190 w 632"/>
                <a:gd name="T25" fmla="*/ 100 h 277"/>
                <a:gd name="T26" fmla="*/ 165 w 632"/>
                <a:gd name="T27" fmla="*/ 125 h 277"/>
                <a:gd name="T28" fmla="*/ 190 w 632"/>
                <a:gd name="T29" fmla="*/ 151 h 277"/>
                <a:gd name="T30" fmla="*/ 233 w 632"/>
                <a:gd name="T31" fmla="*/ 151 h 277"/>
                <a:gd name="T32" fmla="*/ 258 w 632"/>
                <a:gd name="T33" fmla="*/ 176 h 277"/>
                <a:gd name="T34" fmla="*/ 233 w 632"/>
                <a:gd name="T35" fmla="*/ 201 h 277"/>
                <a:gd name="T36" fmla="*/ 163 w 632"/>
                <a:gd name="T37" fmla="*/ 201 h 277"/>
                <a:gd name="T38" fmla="*/ 138 w 632"/>
                <a:gd name="T39" fmla="*/ 226 h 277"/>
                <a:gd name="T40" fmla="*/ 163 w 632"/>
                <a:gd name="T41" fmla="*/ 251 h 277"/>
                <a:gd name="T42" fmla="*/ 193 w 632"/>
                <a:gd name="T43" fmla="*/ 251 h 277"/>
                <a:gd name="T44" fmla="*/ 219 w 632"/>
                <a:gd name="T45" fmla="*/ 277 h 277"/>
                <a:gd name="T46" fmla="*/ 269 w 632"/>
                <a:gd name="T47" fmla="*/ 277 h 277"/>
                <a:gd name="T48" fmla="*/ 294 w 632"/>
                <a:gd name="T49" fmla="*/ 251 h 277"/>
                <a:gd name="T50" fmla="*/ 366 w 632"/>
                <a:gd name="T51" fmla="*/ 251 h 277"/>
                <a:gd name="T52" fmla="*/ 392 w 632"/>
                <a:gd name="T53" fmla="*/ 226 h 277"/>
                <a:gd name="T54" fmla="*/ 366 w 632"/>
                <a:gd name="T55" fmla="*/ 201 h 277"/>
                <a:gd name="T56" fmla="*/ 347 w 632"/>
                <a:gd name="T57" fmla="*/ 201 h 277"/>
                <a:gd name="T58" fmla="*/ 322 w 632"/>
                <a:gd name="T59" fmla="*/ 176 h 277"/>
                <a:gd name="T60" fmla="*/ 347 w 632"/>
                <a:gd name="T61" fmla="*/ 151 h 277"/>
                <a:gd name="T62" fmla="*/ 607 w 632"/>
                <a:gd name="T63" fmla="*/ 151 h 277"/>
                <a:gd name="T64" fmla="*/ 632 w 632"/>
                <a:gd name="T65" fmla="*/ 125 h 277"/>
                <a:gd name="T66" fmla="*/ 607 w 632"/>
                <a:gd name="T67" fmla="*/ 10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2" h="277">
                  <a:moveTo>
                    <a:pt x="607" y="100"/>
                  </a:moveTo>
                  <a:cubicBezTo>
                    <a:pt x="443" y="100"/>
                    <a:pt x="443" y="100"/>
                    <a:pt x="443" y="100"/>
                  </a:cubicBezTo>
                  <a:cubicBezTo>
                    <a:pt x="429" y="100"/>
                    <a:pt x="418" y="89"/>
                    <a:pt x="418" y="75"/>
                  </a:cubicBezTo>
                  <a:cubicBezTo>
                    <a:pt x="418" y="61"/>
                    <a:pt x="429" y="50"/>
                    <a:pt x="443" y="50"/>
                  </a:cubicBezTo>
                  <a:cubicBezTo>
                    <a:pt x="457" y="50"/>
                    <a:pt x="469" y="39"/>
                    <a:pt x="469" y="25"/>
                  </a:cubicBezTo>
                  <a:cubicBezTo>
                    <a:pt x="469" y="11"/>
                    <a:pt x="457" y="0"/>
                    <a:pt x="443" y="0"/>
                  </a:cubicBezTo>
                  <a:cubicBezTo>
                    <a:pt x="25" y="0"/>
                    <a:pt x="25" y="0"/>
                    <a:pt x="25" y="0"/>
                  </a:cubicBezTo>
                  <a:cubicBezTo>
                    <a:pt x="12" y="0"/>
                    <a:pt x="0" y="11"/>
                    <a:pt x="0" y="25"/>
                  </a:cubicBezTo>
                  <a:cubicBezTo>
                    <a:pt x="0" y="39"/>
                    <a:pt x="12" y="50"/>
                    <a:pt x="25" y="50"/>
                  </a:cubicBezTo>
                  <a:cubicBezTo>
                    <a:pt x="215" y="50"/>
                    <a:pt x="215" y="50"/>
                    <a:pt x="215" y="50"/>
                  </a:cubicBezTo>
                  <a:cubicBezTo>
                    <a:pt x="229" y="50"/>
                    <a:pt x="240" y="61"/>
                    <a:pt x="240" y="75"/>
                  </a:cubicBezTo>
                  <a:cubicBezTo>
                    <a:pt x="240" y="89"/>
                    <a:pt x="229" y="100"/>
                    <a:pt x="215" y="100"/>
                  </a:cubicBezTo>
                  <a:cubicBezTo>
                    <a:pt x="190" y="100"/>
                    <a:pt x="190" y="100"/>
                    <a:pt x="190" y="100"/>
                  </a:cubicBezTo>
                  <a:cubicBezTo>
                    <a:pt x="176" y="100"/>
                    <a:pt x="165" y="112"/>
                    <a:pt x="165" y="125"/>
                  </a:cubicBezTo>
                  <a:cubicBezTo>
                    <a:pt x="165" y="139"/>
                    <a:pt x="176" y="151"/>
                    <a:pt x="190" y="151"/>
                  </a:cubicBezTo>
                  <a:cubicBezTo>
                    <a:pt x="233" y="151"/>
                    <a:pt x="233" y="151"/>
                    <a:pt x="233" y="151"/>
                  </a:cubicBezTo>
                  <a:cubicBezTo>
                    <a:pt x="247" y="151"/>
                    <a:pt x="258" y="162"/>
                    <a:pt x="258" y="176"/>
                  </a:cubicBezTo>
                  <a:cubicBezTo>
                    <a:pt x="258" y="190"/>
                    <a:pt x="247" y="201"/>
                    <a:pt x="233" y="201"/>
                  </a:cubicBezTo>
                  <a:cubicBezTo>
                    <a:pt x="163" y="201"/>
                    <a:pt x="163" y="201"/>
                    <a:pt x="163" y="201"/>
                  </a:cubicBezTo>
                  <a:cubicBezTo>
                    <a:pt x="149" y="201"/>
                    <a:pt x="138" y="212"/>
                    <a:pt x="138" y="226"/>
                  </a:cubicBezTo>
                  <a:cubicBezTo>
                    <a:pt x="138" y="240"/>
                    <a:pt x="149" y="251"/>
                    <a:pt x="163" y="251"/>
                  </a:cubicBezTo>
                  <a:cubicBezTo>
                    <a:pt x="193" y="251"/>
                    <a:pt x="193" y="251"/>
                    <a:pt x="193" y="251"/>
                  </a:cubicBezTo>
                  <a:cubicBezTo>
                    <a:pt x="207" y="251"/>
                    <a:pt x="219" y="263"/>
                    <a:pt x="219" y="277"/>
                  </a:cubicBezTo>
                  <a:cubicBezTo>
                    <a:pt x="269" y="277"/>
                    <a:pt x="269" y="277"/>
                    <a:pt x="269" y="277"/>
                  </a:cubicBezTo>
                  <a:cubicBezTo>
                    <a:pt x="269" y="263"/>
                    <a:pt x="280" y="251"/>
                    <a:pt x="294" y="251"/>
                  </a:cubicBezTo>
                  <a:cubicBezTo>
                    <a:pt x="366" y="251"/>
                    <a:pt x="366" y="251"/>
                    <a:pt x="366" y="251"/>
                  </a:cubicBezTo>
                  <a:cubicBezTo>
                    <a:pt x="380" y="251"/>
                    <a:pt x="392" y="240"/>
                    <a:pt x="392" y="226"/>
                  </a:cubicBezTo>
                  <a:cubicBezTo>
                    <a:pt x="392" y="212"/>
                    <a:pt x="380" y="201"/>
                    <a:pt x="366" y="201"/>
                  </a:cubicBezTo>
                  <a:cubicBezTo>
                    <a:pt x="347" y="201"/>
                    <a:pt x="347" y="201"/>
                    <a:pt x="347" y="201"/>
                  </a:cubicBezTo>
                  <a:cubicBezTo>
                    <a:pt x="333" y="201"/>
                    <a:pt x="322" y="190"/>
                    <a:pt x="322" y="176"/>
                  </a:cubicBezTo>
                  <a:cubicBezTo>
                    <a:pt x="322" y="162"/>
                    <a:pt x="333" y="151"/>
                    <a:pt x="347" y="151"/>
                  </a:cubicBezTo>
                  <a:cubicBezTo>
                    <a:pt x="607" y="151"/>
                    <a:pt x="607" y="151"/>
                    <a:pt x="607" y="151"/>
                  </a:cubicBezTo>
                  <a:cubicBezTo>
                    <a:pt x="621" y="151"/>
                    <a:pt x="632" y="139"/>
                    <a:pt x="632" y="125"/>
                  </a:cubicBezTo>
                  <a:cubicBezTo>
                    <a:pt x="632" y="112"/>
                    <a:pt x="621" y="100"/>
                    <a:pt x="607" y="100"/>
                  </a:cubicBezTo>
                  <a:close/>
                </a:path>
              </a:pathLst>
            </a:custGeom>
            <a:solidFill>
              <a:schemeClr val="accent3"/>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0" name="Oval 30"/>
            <p:cNvSpPr>
              <a:spLocks noChangeArrowheads="1"/>
            </p:cNvSpPr>
            <p:nvPr/>
          </p:nvSpPr>
          <p:spPr bwMode="auto">
            <a:xfrm>
              <a:off x="3173" y="663"/>
              <a:ext cx="118" cy="118"/>
            </a:xfrm>
            <a:prstGeom prst="ellipse">
              <a:avLst/>
            </a:prstGeom>
            <a:solidFill>
              <a:schemeClr val="accent3"/>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1" name="Oval 31"/>
            <p:cNvSpPr>
              <a:spLocks noChangeArrowheads="1"/>
            </p:cNvSpPr>
            <p:nvPr/>
          </p:nvSpPr>
          <p:spPr bwMode="auto">
            <a:xfrm>
              <a:off x="4250" y="187"/>
              <a:ext cx="121" cy="118"/>
            </a:xfrm>
            <a:prstGeom prst="ellipse">
              <a:avLst/>
            </a:prstGeom>
            <a:solidFill>
              <a:schemeClr val="accent3"/>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2" name="Oval 32"/>
            <p:cNvSpPr>
              <a:spLocks noChangeArrowheads="1"/>
            </p:cNvSpPr>
            <p:nvPr/>
          </p:nvSpPr>
          <p:spPr bwMode="auto">
            <a:xfrm>
              <a:off x="3586" y="1026"/>
              <a:ext cx="52" cy="52"/>
            </a:xfrm>
            <a:prstGeom prst="ellipse">
              <a:avLst/>
            </a:prstGeom>
            <a:solidFill>
              <a:schemeClr val="accent1"/>
            </a:solidFill>
            <a:ln w="190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grpSp>
      <p:grpSp>
        <p:nvGrpSpPr>
          <p:cNvPr id="213" name="组合 2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078329" y="1952251"/>
            <a:ext cx="80271" cy="80271"/>
            <a:chOff x="4348808" y="3957097"/>
            <a:chExt cx="88330" cy="88330"/>
          </a:xfrm>
        </p:grpSpPr>
        <p:sp>
          <p:nvSpPr>
            <p:cNvPr id="214" name="Line 46"/>
            <p:cNvSpPr>
              <a:spLocks noChangeShapeType="1"/>
            </p:cNvSpPr>
            <p:nvPr/>
          </p:nvSpPr>
          <p:spPr bwMode="auto">
            <a:xfrm>
              <a:off x="4348808" y="4000323"/>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5" name="Line 47"/>
            <p:cNvSpPr>
              <a:spLocks noChangeShapeType="1"/>
            </p:cNvSpPr>
            <p:nvPr/>
          </p:nvSpPr>
          <p:spPr bwMode="auto">
            <a:xfrm flipV="1">
              <a:off x="4395792" y="3957097"/>
              <a:ext cx="0" cy="88330"/>
            </a:xfrm>
            <a:prstGeom prst="line">
              <a:avLst/>
            </a:prstGeom>
            <a:noFill/>
            <a:ln w="38100" cap="rnd">
              <a:solidFill>
                <a:srgbClr val="FC426C"/>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16" name="PA_库_组合 2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custDataLst>
              <p:tags r:id="rId1"/>
            </p:custDataLst>
          </p:nvPr>
        </p:nvGrpSpPr>
        <p:grpSpPr>
          <a:xfrm>
            <a:off x="3401119" y="2496190"/>
            <a:ext cx="80271" cy="76855"/>
            <a:chOff x="4704006" y="3620694"/>
            <a:chExt cx="88330" cy="84571"/>
          </a:xfrm>
        </p:grpSpPr>
        <p:sp>
          <p:nvSpPr>
            <p:cNvPr id="217" name="Line 48"/>
            <p:cNvSpPr>
              <a:spLocks noChangeShapeType="1"/>
            </p:cNvSpPr>
            <p:nvPr/>
          </p:nvSpPr>
          <p:spPr bwMode="auto">
            <a:xfrm>
              <a:off x="4704006" y="3662040"/>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8" name="Line 49"/>
            <p:cNvSpPr>
              <a:spLocks noChangeShapeType="1"/>
            </p:cNvSpPr>
            <p:nvPr/>
          </p:nvSpPr>
          <p:spPr bwMode="auto">
            <a:xfrm flipV="1">
              <a:off x="4749110" y="3620694"/>
              <a:ext cx="0" cy="84571"/>
            </a:xfrm>
            <a:prstGeom prst="line">
              <a:avLst/>
            </a:prstGeom>
            <a:noFill/>
            <a:ln w="38100" cap="rnd">
              <a:solidFill>
                <a:srgbClr val="FC426C"/>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19" name="组合 2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2521560" y="1559438"/>
            <a:ext cx="78563" cy="80271"/>
            <a:chOff x="3736139" y="3524846"/>
            <a:chExt cx="86450" cy="88330"/>
          </a:xfrm>
        </p:grpSpPr>
        <p:sp>
          <p:nvSpPr>
            <p:cNvPr id="220" name="Line 50"/>
            <p:cNvSpPr>
              <a:spLocks noChangeShapeType="1"/>
            </p:cNvSpPr>
            <p:nvPr/>
          </p:nvSpPr>
          <p:spPr bwMode="auto">
            <a:xfrm>
              <a:off x="3736139" y="3569951"/>
              <a:ext cx="86450" cy="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1" name="Line 51"/>
            <p:cNvSpPr>
              <a:spLocks noChangeShapeType="1"/>
            </p:cNvSpPr>
            <p:nvPr/>
          </p:nvSpPr>
          <p:spPr bwMode="auto">
            <a:xfrm flipV="1">
              <a:off x="3779365" y="3524846"/>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2" name="组合 2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867368" y="1752431"/>
            <a:ext cx="80271" cy="80271"/>
            <a:chOff x="4895316" y="3657228"/>
            <a:chExt cx="107028" cy="107028"/>
          </a:xfrm>
        </p:grpSpPr>
        <p:sp>
          <p:nvSpPr>
            <p:cNvPr id="223" name="Line 42"/>
            <p:cNvSpPr>
              <a:spLocks noChangeShapeType="1"/>
            </p:cNvSpPr>
            <p:nvPr/>
          </p:nvSpPr>
          <p:spPr bwMode="auto">
            <a:xfrm>
              <a:off x="4895316" y="3709602"/>
              <a:ext cx="107028" cy="0"/>
            </a:xfrm>
            <a:prstGeom prst="line">
              <a:avLst/>
            </a:prstGeom>
            <a:noFill/>
            <a:ln w="38100" cap="rnd">
              <a:solidFill>
                <a:srgbClr val="02B4CB"/>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4" name="Line 43"/>
            <p:cNvSpPr>
              <a:spLocks noChangeShapeType="1"/>
            </p:cNvSpPr>
            <p:nvPr/>
          </p:nvSpPr>
          <p:spPr bwMode="auto">
            <a:xfrm flipV="1">
              <a:off x="4949969" y="3657228"/>
              <a:ext cx="0" cy="107028"/>
            </a:xfrm>
            <a:prstGeom prst="line">
              <a:avLst/>
            </a:prstGeom>
            <a:noFill/>
            <a:ln w="38100" cap="rnd">
              <a:solidFill>
                <a:srgbClr val="02B4CB"/>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5" name="组合 22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703413" y="1234943"/>
            <a:ext cx="80271" cy="80271"/>
            <a:chOff x="5036651" y="3167770"/>
            <a:chExt cx="88330" cy="88330"/>
          </a:xfrm>
        </p:grpSpPr>
        <p:sp>
          <p:nvSpPr>
            <p:cNvPr id="226" name="Line 52"/>
            <p:cNvSpPr>
              <a:spLocks noChangeShapeType="1"/>
            </p:cNvSpPr>
            <p:nvPr/>
          </p:nvSpPr>
          <p:spPr bwMode="auto">
            <a:xfrm>
              <a:off x="5036651" y="3212874"/>
              <a:ext cx="88330" cy="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7" name="Line 53"/>
            <p:cNvSpPr>
              <a:spLocks noChangeShapeType="1"/>
            </p:cNvSpPr>
            <p:nvPr/>
          </p:nvSpPr>
          <p:spPr bwMode="auto">
            <a:xfrm flipV="1">
              <a:off x="5077996" y="3167770"/>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8" name="组合 22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5615996" y="1774549"/>
            <a:ext cx="80271" cy="80271"/>
            <a:chOff x="4348808" y="3957097"/>
            <a:chExt cx="88330" cy="88330"/>
          </a:xfrm>
        </p:grpSpPr>
        <p:sp>
          <p:nvSpPr>
            <p:cNvPr id="229" name="Line 46"/>
            <p:cNvSpPr>
              <a:spLocks noChangeShapeType="1"/>
            </p:cNvSpPr>
            <p:nvPr/>
          </p:nvSpPr>
          <p:spPr bwMode="auto">
            <a:xfrm>
              <a:off x="4348808" y="4000323"/>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0" name="Line 47"/>
            <p:cNvSpPr>
              <a:spLocks noChangeShapeType="1"/>
            </p:cNvSpPr>
            <p:nvPr/>
          </p:nvSpPr>
          <p:spPr bwMode="auto">
            <a:xfrm flipV="1">
              <a:off x="4395792" y="3957097"/>
              <a:ext cx="0" cy="88330"/>
            </a:xfrm>
            <a:prstGeom prst="line">
              <a:avLst/>
            </a:prstGeom>
            <a:noFill/>
            <a:ln w="38100" cap="rnd">
              <a:solidFill>
                <a:srgbClr val="FC426C"/>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1" name="组合 23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5059227" y="1381736"/>
            <a:ext cx="78563" cy="80271"/>
            <a:chOff x="3736139" y="3524846"/>
            <a:chExt cx="86450" cy="88330"/>
          </a:xfrm>
        </p:grpSpPr>
        <p:sp>
          <p:nvSpPr>
            <p:cNvPr id="232" name="Line 50"/>
            <p:cNvSpPr>
              <a:spLocks noChangeShapeType="1"/>
            </p:cNvSpPr>
            <p:nvPr/>
          </p:nvSpPr>
          <p:spPr bwMode="auto">
            <a:xfrm>
              <a:off x="3736139" y="3569951"/>
              <a:ext cx="86450" cy="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3" name="Line 51"/>
            <p:cNvSpPr>
              <a:spLocks noChangeShapeType="1"/>
            </p:cNvSpPr>
            <p:nvPr/>
          </p:nvSpPr>
          <p:spPr bwMode="auto">
            <a:xfrm flipV="1">
              <a:off x="3779365" y="3524846"/>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4" name="组合 23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6405035" y="1574729"/>
            <a:ext cx="80271" cy="80271"/>
            <a:chOff x="4895316" y="3657228"/>
            <a:chExt cx="107028" cy="107028"/>
          </a:xfrm>
        </p:grpSpPr>
        <p:sp>
          <p:nvSpPr>
            <p:cNvPr id="235" name="Line 42"/>
            <p:cNvSpPr>
              <a:spLocks noChangeShapeType="1"/>
            </p:cNvSpPr>
            <p:nvPr/>
          </p:nvSpPr>
          <p:spPr bwMode="auto">
            <a:xfrm>
              <a:off x="4895316" y="3709602"/>
              <a:ext cx="107028" cy="0"/>
            </a:xfrm>
            <a:prstGeom prst="line">
              <a:avLst/>
            </a:prstGeom>
            <a:noFill/>
            <a:ln w="38100" cap="rnd">
              <a:solidFill>
                <a:srgbClr val="02B4CB"/>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6" name="Line 43"/>
            <p:cNvSpPr>
              <a:spLocks noChangeShapeType="1"/>
            </p:cNvSpPr>
            <p:nvPr/>
          </p:nvSpPr>
          <p:spPr bwMode="auto">
            <a:xfrm flipV="1">
              <a:off x="4949969" y="3657228"/>
              <a:ext cx="0" cy="107028"/>
            </a:xfrm>
            <a:prstGeom prst="line">
              <a:avLst/>
            </a:prstGeom>
            <a:noFill/>
            <a:ln w="38100" cap="rnd">
              <a:solidFill>
                <a:srgbClr val="02B4CB"/>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7" name="组合 23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6241080" y="1057241"/>
            <a:ext cx="80271" cy="80271"/>
            <a:chOff x="5036651" y="3167770"/>
            <a:chExt cx="88330" cy="88330"/>
          </a:xfrm>
        </p:grpSpPr>
        <p:sp>
          <p:nvSpPr>
            <p:cNvPr id="238" name="Line 52"/>
            <p:cNvSpPr>
              <a:spLocks noChangeShapeType="1"/>
            </p:cNvSpPr>
            <p:nvPr/>
          </p:nvSpPr>
          <p:spPr bwMode="auto">
            <a:xfrm>
              <a:off x="5036651" y="3212874"/>
              <a:ext cx="88330" cy="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9" name="Line 53"/>
            <p:cNvSpPr>
              <a:spLocks noChangeShapeType="1"/>
            </p:cNvSpPr>
            <p:nvPr/>
          </p:nvSpPr>
          <p:spPr bwMode="auto">
            <a:xfrm flipV="1">
              <a:off x="5077996" y="3167770"/>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xmlns="">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41"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GrpSpPr/>
          <p:nvPr>
            <p:custDataLst>
              <p:tags r:id="rId2"/>
            </p:custDataLst>
          </p:nvPr>
        </p:nvGrpSpPr>
        <p:grpSpPr>
          <a:xfrm>
            <a:off x="2472839" y="2968860"/>
            <a:ext cx="4198329" cy="820458"/>
            <a:chOff x="2473632" y="2396371"/>
            <a:chExt cx="4198329" cy="820458"/>
          </a:xfrm>
        </p:grpSpPr>
        <p:sp>
          <p:nvSpPr>
            <p:cNvPr id="242" name="文本框 5"/>
            <p:cNvSpPr txBox="1">
              <a:spLocks noChangeArrowheads="1"/>
            </p:cNvSpPr>
            <p:nvPr/>
          </p:nvSpPr>
          <p:spPr bwMode="auto">
            <a:xfrm>
              <a:off x="2922342" y="2396371"/>
              <a:ext cx="3300904"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2800" dirty="0">
                  <a:solidFill>
                    <a:srgbClr val="FF5855"/>
                  </a:solidFill>
                  <a:latin typeface="微软雅黑"/>
                  <a:ea typeface="微软雅黑"/>
                </a:rPr>
                <a:t>挥手</a:t>
              </a:r>
              <a:r>
                <a:rPr lang="en-US" altLang="zh-CN" sz="2800" dirty="0" smtClean="0">
                  <a:solidFill>
                    <a:srgbClr val="FF5855"/>
                  </a:solidFill>
                  <a:latin typeface="微软雅黑"/>
                  <a:ea typeface="微软雅黑"/>
                </a:rPr>
                <a:t>2020</a:t>
              </a:r>
              <a:r>
                <a:rPr lang="zh-CN" altLang="en-US" sz="2800" dirty="0" smtClean="0">
                  <a:solidFill>
                    <a:srgbClr val="FF5855"/>
                  </a:solidFill>
                  <a:latin typeface="微软雅黑"/>
                  <a:ea typeface="微软雅黑"/>
                </a:rPr>
                <a:t>拥</a:t>
              </a:r>
              <a:r>
                <a:rPr lang="zh-CN" altLang="en-US" sz="2800" dirty="0">
                  <a:solidFill>
                    <a:srgbClr val="FF5855"/>
                  </a:solidFill>
                  <a:latin typeface="微软雅黑"/>
                  <a:ea typeface="微软雅黑"/>
                </a:rPr>
                <a:t>抱</a:t>
              </a:r>
              <a:r>
                <a:rPr lang="en-US" altLang="zh-CN" sz="2800" dirty="0" smtClean="0">
                  <a:solidFill>
                    <a:srgbClr val="FF5855"/>
                  </a:solidFill>
                  <a:latin typeface="微软雅黑"/>
                  <a:ea typeface="微软雅黑"/>
                </a:rPr>
                <a:t>2030</a:t>
              </a:r>
              <a:endParaRPr lang="zh-CN" altLang="en-US" sz="2800" dirty="0">
                <a:solidFill>
                  <a:srgbClr val="FF5855"/>
                </a:solidFill>
                <a:latin typeface="微软雅黑"/>
                <a:ea typeface="微软雅黑"/>
              </a:endParaRPr>
            </a:p>
          </p:txBody>
        </p:sp>
        <p:sp>
          <p:nvSpPr>
            <p:cNvPr id="243" name="文本框 5"/>
            <p:cNvSpPr txBox="1">
              <a:spLocks noChangeArrowheads="1"/>
            </p:cNvSpPr>
            <p:nvPr/>
          </p:nvSpPr>
          <p:spPr bwMode="auto">
            <a:xfrm>
              <a:off x="2473632" y="2878275"/>
              <a:ext cx="419832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spc="600">
                  <a:solidFill>
                    <a:srgbClr val="FF5855"/>
                  </a:solidFill>
                  <a:latin typeface="Calibri Light"/>
                  <a:ea typeface="微软雅黑"/>
                </a:rPr>
                <a:t>THANK YOU FOR WATCHING</a:t>
              </a:r>
            </a:p>
          </p:txBody>
        </p:sp>
      </p:grpSp>
      <p:sp>
        <p:nvSpPr>
          <p:cNvPr id="244" name="PA_库_矩形 24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3"/>
            </p:custDataLst>
          </p:nvPr>
        </p:nvSpPr>
        <p:spPr>
          <a:xfrm>
            <a:off x="1459595" y="3849828"/>
            <a:ext cx="6301409"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Lorem ipsum dolor sit amet. Lorem ipsum dolor sit amet, consectetur adipiscing elit</a:t>
            </a:r>
            <a:endParaRPr lang="zh-CN" altLang="en-US" sz="900">
              <a:solidFill>
                <a:prstClr val="black">
                  <a:lumMod val="85000"/>
                  <a:lumOff val="15000"/>
                </a:prstClr>
              </a:solidFill>
            </a:endParaRPr>
          </a:p>
        </p:txBody>
      </p:sp>
      <p:cxnSp>
        <p:nvCxnSpPr>
          <p:cNvPr id="245" name="PA_库_直接连接符 24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4"/>
            </p:custDataLst>
          </p:nvPr>
        </p:nvCxnSpPr>
        <p:spPr>
          <a:xfrm>
            <a:off x="4420245" y="3822710"/>
            <a:ext cx="3085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7816981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250"/>
                                  </p:stCondLst>
                                  <p:childTnLst>
                                    <p:set>
                                      <p:cBhvr>
                                        <p:cTn id="6" dur="1" fill="hold">
                                          <p:stCondLst>
                                            <p:cond delay="0"/>
                                          </p:stCondLst>
                                        </p:cTn>
                                        <p:tgtEl>
                                          <p:spTgt spid="216"/>
                                        </p:tgtEl>
                                        <p:attrNameLst>
                                          <p:attrName>style.visibility</p:attrName>
                                        </p:attrNameLst>
                                      </p:cBhvr>
                                      <p:to>
                                        <p:strVal val="visible"/>
                                      </p:to>
                                    </p:set>
                                    <p:anim calcmode="lin" valueType="num">
                                      <p:cBhvr additive="base">
                                        <p:cTn id="7" dur="1500" fill="hold"/>
                                        <p:tgtEl>
                                          <p:spTgt spid="216"/>
                                        </p:tgtEl>
                                        <p:attrNameLst>
                                          <p:attrName>ppt_x</p:attrName>
                                        </p:attrNameLst>
                                      </p:cBhvr>
                                      <p:tavLst>
                                        <p:tav tm="0">
                                          <p:val>
                                            <p:strVal val="0-#ppt_w/2"/>
                                          </p:val>
                                        </p:tav>
                                        <p:tav tm="100000">
                                          <p:val>
                                            <p:strVal val="#ppt_x"/>
                                          </p:val>
                                        </p:tav>
                                      </p:tavLst>
                                    </p:anim>
                                    <p:anim calcmode="lin" valueType="num">
                                      <p:cBhvr additive="base">
                                        <p:cTn id="8" dur="1500" fill="hold"/>
                                        <p:tgtEl>
                                          <p:spTgt spid="216"/>
                                        </p:tgtEl>
                                        <p:attrNameLst>
                                          <p:attrName>ppt_y</p:attrName>
                                        </p:attrNameLst>
                                      </p:cBhvr>
                                      <p:tavLst>
                                        <p:tav tm="0">
                                          <p:val>
                                            <p:strVal val="#ppt_y"/>
                                          </p:val>
                                        </p:tav>
                                        <p:tav tm="100000">
                                          <p:val>
                                            <p:strVal val="#ppt_y"/>
                                          </p:val>
                                        </p:tav>
                                      </p:tavLst>
                                    </p:anim>
                                    <p:set>
                                      <p:cBhvr>
                                        <p:cTn id="9" dur="1" fill="hold">
                                          <p:stCondLst>
                                            <p:cond delay="0"/>
                                          </p:stCondLst>
                                        </p:cTn>
                                        <p:tgtEl>
                                          <p:spTgt spid="216"/>
                                        </p:tgtEl>
                                        <p:attrNameLst>
                                          <p:attrName>style.visibility</p:attrName>
                                        </p:attrNameLst>
                                      </p:cBhvr>
                                      <p:to>
                                        <p:strVal val="visible"/>
                                      </p:to>
                                    </p:set>
                                    <p:anim to="" calcmode="lin" valueType="num">
                                      <p:cBhvr>
                                        <p:cTn id="10" dur="1500" fill="hold">
                                          <p:stCondLst>
                                            <p:cond delay="0"/>
                                          </p:stCondLst>
                                        </p:cTn>
                                        <p:tgtEl>
                                          <p:spTgt spid="216"/>
                                        </p:tgtEl>
                                        <p:attrNameLst>
                                          <p:attrName>ppt_w</p:attrName>
                                        </p:attrNameLst>
                                      </p:cBhvr>
                                      <p:tavLst>
                                        <p:tav tm="0">
                                          <p:val>
                                            <p:strVal val="0"/>
                                          </p:val>
                                        </p:tav>
                                        <p:tav tm="100000">
                                          <p:val>
                                            <p:strVal val="#ppt_w"/>
                                          </p:val>
                                        </p:tav>
                                      </p:tavLst>
                                    </p:anim>
                                    <p:anim to="" calcmode="lin" valueType="num">
                                      <p:cBhvr>
                                        <p:cTn id="11" dur="1500" fill="hold">
                                          <p:stCondLst>
                                            <p:cond delay="0"/>
                                          </p:stCondLst>
                                        </p:cTn>
                                        <p:tgtEl>
                                          <p:spTgt spid="216"/>
                                        </p:tgtEl>
                                        <p:attrNameLst>
                                          <p:attrName>ppt_h</p:attrName>
                                        </p:attrNameLst>
                                      </p:cBhvr>
                                      <p:tavLst>
                                        <p:tav tm="0">
                                          <p:val>
                                            <p:strVal val="0"/>
                                          </p:val>
                                        </p:tav>
                                        <p:tav tm="100000">
                                          <p:val>
                                            <p:strVal val="#ppt_h"/>
                                          </p:val>
                                        </p:tav>
                                      </p:tavLst>
                                    </p:anim>
                                    <p:animEffect filter="fade">
                                      <p:cBhvr>
                                        <p:cTn id="12" dur="1500">
                                          <p:stCondLst>
                                            <p:cond delay="0"/>
                                          </p:stCondLst>
                                        </p:cTn>
                                        <p:tgtEl>
                                          <p:spTgt spid="216"/>
                                        </p:tgtEl>
                                      </p:cBhvr>
                                    </p:animEffect>
                                  </p:childTnLst>
                                </p:cTn>
                              </p:par>
                              <p:par>
                                <p:cTn id="13" presetID="2" presetClass="entr" presetSubtype="8" decel="100000" fill="hold" nodeType="withEffect">
                                  <p:stCondLst>
                                    <p:cond delay="250"/>
                                  </p:stCondLst>
                                  <p:childTnLst>
                                    <p:set>
                                      <p:cBhvr>
                                        <p:cTn id="14" dur="1" fill="hold">
                                          <p:stCondLst>
                                            <p:cond delay="0"/>
                                          </p:stCondLst>
                                        </p:cTn>
                                        <p:tgtEl>
                                          <p:spTgt spid="241"/>
                                        </p:tgtEl>
                                        <p:attrNameLst>
                                          <p:attrName>style.visibility</p:attrName>
                                        </p:attrNameLst>
                                      </p:cBhvr>
                                      <p:to>
                                        <p:strVal val="visible"/>
                                      </p:to>
                                    </p:set>
                                    <p:anim calcmode="lin" valueType="num">
                                      <p:cBhvr additive="base">
                                        <p:cTn id="15" dur="1500" fill="hold"/>
                                        <p:tgtEl>
                                          <p:spTgt spid="241"/>
                                        </p:tgtEl>
                                        <p:attrNameLst>
                                          <p:attrName>ppt_x</p:attrName>
                                        </p:attrNameLst>
                                      </p:cBhvr>
                                      <p:tavLst>
                                        <p:tav tm="0">
                                          <p:val>
                                            <p:strVal val="0-#ppt_w/2"/>
                                          </p:val>
                                        </p:tav>
                                        <p:tav tm="100000">
                                          <p:val>
                                            <p:strVal val="#ppt_x"/>
                                          </p:val>
                                        </p:tav>
                                      </p:tavLst>
                                    </p:anim>
                                    <p:anim calcmode="lin" valueType="num">
                                      <p:cBhvr additive="base">
                                        <p:cTn id="16" dur="1500" fill="hold"/>
                                        <p:tgtEl>
                                          <p:spTgt spid="241"/>
                                        </p:tgtEl>
                                        <p:attrNameLst>
                                          <p:attrName>ppt_y</p:attrName>
                                        </p:attrNameLst>
                                      </p:cBhvr>
                                      <p:tavLst>
                                        <p:tav tm="0">
                                          <p:val>
                                            <p:strVal val="#ppt_y"/>
                                          </p:val>
                                        </p:tav>
                                        <p:tav tm="100000">
                                          <p:val>
                                            <p:strVal val="#ppt_y"/>
                                          </p:val>
                                        </p:tav>
                                      </p:tavLst>
                                    </p:anim>
                                    <p:set>
                                      <p:cBhvr>
                                        <p:cTn id="17" dur="1" fill="hold">
                                          <p:stCondLst>
                                            <p:cond delay="0"/>
                                          </p:stCondLst>
                                        </p:cTn>
                                        <p:tgtEl>
                                          <p:spTgt spid="241"/>
                                        </p:tgtEl>
                                        <p:attrNameLst>
                                          <p:attrName>style.visibility</p:attrName>
                                        </p:attrNameLst>
                                      </p:cBhvr>
                                      <p:to>
                                        <p:strVal val="visible"/>
                                      </p:to>
                                    </p:set>
                                    <p:anim to="" calcmode="lin" valueType="num">
                                      <p:cBhvr>
                                        <p:cTn id="18" dur="1500" fill="hold">
                                          <p:stCondLst>
                                            <p:cond delay="0"/>
                                          </p:stCondLst>
                                        </p:cTn>
                                        <p:tgtEl>
                                          <p:spTgt spid="241"/>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241"/>
                                        </p:tgtEl>
                                        <p:attrNameLst>
                                          <p:attrName>ppt_h</p:attrName>
                                        </p:attrNameLst>
                                      </p:cBhvr>
                                      <p:tavLst>
                                        <p:tav tm="0">
                                          <p:val>
                                            <p:strVal val="0"/>
                                          </p:val>
                                        </p:tav>
                                        <p:tav tm="100000">
                                          <p:val>
                                            <p:strVal val="#ppt_h"/>
                                          </p:val>
                                        </p:tav>
                                      </p:tavLst>
                                    </p:anim>
                                    <p:animEffect filter="fade">
                                      <p:cBhvr>
                                        <p:cTn id="20" dur="1500">
                                          <p:stCondLst>
                                            <p:cond delay="0"/>
                                          </p:stCondLst>
                                        </p:cTn>
                                        <p:tgtEl>
                                          <p:spTgt spid="241"/>
                                        </p:tgtEl>
                                      </p:cBhvr>
                                    </p:animEffect>
                                  </p:childTnLst>
                                </p:cTn>
                              </p:par>
                              <p:par>
                                <p:cTn id="21" presetID="2" presetClass="entr" presetSubtype="8" decel="100000" fill="hold" grpId="0" nodeType="withEffect">
                                  <p:stCondLst>
                                    <p:cond delay="250"/>
                                  </p:stCondLst>
                                  <p:childTnLst>
                                    <p:set>
                                      <p:cBhvr>
                                        <p:cTn id="22" dur="1" fill="hold">
                                          <p:stCondLst>
                                            <p:cond delay="0"/>
                                          </p:stCondLst>
                                        </p:cTn>
                                        <p:tgtEl>
                                          <p:spTgt spid="244"/>
                                        </p:tgtEl>
                                        <p:attrNameLst>
                                          <p:attrName>style.visibility</p:attrName>
                                        </p:attrNameLst>
                                      </p:cBhvr>
                                      <p:to>
                                        <p:strVal val="visible"/>
                                      </p:to>
                                    </p:set>
                                    <p:anim calcmode="lin" valueType="num">
                                      <p:cBhvr additive="base">
                                        <p:cTn id="23" dur="1500" fill="hold"/>
                                        <p:tgtEl>
                                          <p:spTgt spid="244"/>
                                        </p:tgtEl>
                                        <p:attrNameLst>
                                          <p:attrName>ppt_x</p:attrName>
                                        </p:attrNameLst>
                                      </p:cBhvr>
                                      <p:tavLst>
                                        <p:tav tm="0">
                                          <p:val>
                                            <p:strVal val="0-#ppt_w/2"/>
                                          </p:val>
                                        </p:tav>
                                        <p:tav tm="100000">
                                          <p:val>
                                            <p:strVal val="#ppt_x"/>
                                          </p:val>
                                        </p:tav>
                                      </p:tavLst>
                                    </p:anim>
                                    <p:anim calcmode="lin" valueType="num">
                                      <p:cBhvr additive="base">
                                        <p:cTn id="24" dur="1500" fill="hold"/>
                                        <p:tgtEl>
                                          <p:spTgt spid="244"/>
                                        </p:tgtEl>
                                        <p:attrNameLst>
                                          <p:attrName>ppt_y</p:attrName>
                                        </p:attrNameLst>
                                      </p:cBhvr>
                                      <p:tavLst>
                                        <p:tav tm="0">
                                          <p:val>
                                            <p:strVal val="#ppt_y"/>
                                          </p:val>
                                        </p:tav>
                                        <p:tav tm="100000">
                                          <p:val>
                                            <p:strVal val="#ppt_y"/>
                                          </p:val>
                                        </p:tav>
                                      </p:tavLst>
                                    </p:anim>
                                    <p:set>
                                      <p:cBhvr>
                                        <p:cTn id="25" dur="1" fill="hold">
                                          <p:stCondLst>
                                            <p:cond delay="0"/>
                                          </p:stCondLst>
                                        </p:cTn>
                                        <p:tgtEl>
                                          <p:spTgt spid="244"/>
                                        </p:tgtEl>
                                        <p:attrNameLst>
                                          <p:attrName>style.visibility</p:attrName>
                                        </p:attrNameLst>
                                      </p:cBhvr>
                                      <p:to>
                                        <p:strVal val="visible"/>
                                      </p:to>
                                    </p:set>
                                    <p:anim to="" calcmode="lin" valueType="num">
                                      <p:cBhvr>
                                        <p:cTn id="26" dur="1500" fill="hold">
                                          <p:stCondLst>
                                            <p:cond delay="0"/>
                                          </p:stCondLst>
                                        </p:cTn>
                                        <p:tgtEl>
                                          <p:spTgt spid="244"/>
                                        </p:tgtEl>
                                        <p:attrNameLst>
                                          <p:attrName>ppt_w</p:attrName>
                                        </p:attrNameLst>
                                      </p:cBhvr>
                                      <p:tavLst>
                                        <p:tav tm="0">
                                          <p:val>
                                            <p:strVal val="0"/>
                                          </p:val>
                                        </p:tav>
                                        <p:tav tm="100000">
                                          <p:val>
                                            <p:strVal val="#ppt_w"/>
                                          </p:val>
                                        </p:tav>
                                      </p:tavLst>
                                    </p:anim>
                                    <p:anim to="" calcmode="lin" valueType="num">
                                      <p:cBhvr>
                                        <p:cTn id="27" dur="1500" fill="hold">
                                          <p:stCondLst>
                                            <p:cond delay="0"/>
                                          </p:stCondLst>
                                        </p:cTn>
                                        <p:tgtEl>
                                          <p:spTgt spid="244"/>
                                        </p:tgtEl>
                                        <p:attrNameLst>
                                          <p:attrName>ppt_h</p:attrName>
                                        </p:attrNameLst>
                                      </p:cBhvr>
                                      <p:tavLst>
                                        <p:tav tm="0">
                                          <p:val>
                                            <p:strVal val="0"/>
                                          </p:val>
                                        </p:tav>
                                        <p:tav tm="100000">
                                          <p:val>
                                            <p:strVal val="#ppt_h"/>
                                          </p:val>
                                        </p:tav>
                                      </p:tavLst>
                                    </p:anim>
                                    <p:animEffect filter="fade">
                                      <p:cBhvr>
                                        <p:cTn id="28" dur="1500">
                                          <p:stCondLst>
                                            <p:cond delay="0"/>
                                          </p:stCondLst>
                                        </p:cTn>
                                        <p:tgtEl>
                                          <p:spTgt spid="244"/>
                                        </p:tgtEl>
                                      </p:cBhvr>
                                    </p:animEffect>
                                  </p:childTnLst>
                                </p:cTn>
                              </p:par>
                              <p:par>
                                <p:cTn id="29" presetID="2" presetClass="entr" presetSubtype="8" decel="100000" fill="hold" nodeType="withEffect">
                                  <p:stCondLst>
                                    <p:cond delay="25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1500" fill="hold"/>
                                        <p:tgtEl>
                                          <p:spTgt spid="245"/>
                                        </p:tgtEl>
                                        <p:attrNameLst>
                                          <p:attrName>ppt_x</p:attrName>
                                        </p:attrNameLst>
                                      </p:cBhvr>
                                      <p:tavLst>
                                        <p:tav tm="0">
                                          <p:val>
                                            <p:strVal val="0-#ppt_w/2"/>
                                          </p:val>
                                        </p:tav>
                                        <p:tav tm="100000">
                                          <p:val>
                                            <p:strVal val="#ppt_x"/>
                                          </p:val>
                                        </p:tav>
                                      </p:tavLst>
                                    </p:anim>
                                    <p:anim calcmode="lin" valueType="num">
                                      <p:cBhvr additive="base">
                                        <p:cTn id="32" dur="1500" fill="hold"/>
                                        <p:tgtEl>
                                          <p:spTgt spid="245"/>
                                        </p:tgtEl>
                                        <p:attrNameLst>
                                          <p:attrName>ppt_y</p:attrName>
                                        </p:attrNameLst>
                                      </p:cBhvr>
                                      <p:tavLst>
                                        <p:tav tm="0">
                                          <p:val>
                                            <p:strVal val="#ppt_y"/>
                                          </p:val>
                                        </p:tav>
                                        <p:tav tm="100000">
                                          <p:val>
                                            <p:strVal val="#ppt_y"/>
                                          </p:val>
                                        </p:tav>
                                      </p:tavLst>
                                    </p:anim>
                                    <p:set>
                                      <p:cBhvr>
                                        <p:cTn id="33" dur="1" fill="hold">
                                          <p:stCondLst>
                                            <p:cond delay="0"/>
                                          </p:stCondLst>
                                        </p:cTn>
                                        <p:tgtEl>
                                          <p:spTgt spid="245"/>
                                        </p:tgtEl>
                                        <p:attrNameLst>
                                          <p:attrName>style.visibility</p:attrName>
                                        </p:attrNameLst>
                                      </p:cBhvr>
                                      <p:to>
                                        <p:strVal val="visible"/>
                                      </p:to>
                                    </p:set>
                                    <p:anim to="" calcmode="lin" valueType="num">
                                      <p:cBhvr>
                                        <p:cTn id="34" dur="1500" fill="hold">
                                          <p:stCondLst>
                                            <p:cond delay="0"/>
                                          </p:stCondLst>
                                        </p:cTn>
                                        <p:tgtEl>
                                          <p:spTgt spid="245"/>
                                        </p:tgtEl>
                                        <p:attrNameLst>
                                          <p:attrName>ppt_w</p:attrName>
                                        </p:attrNameLst>
                                      </p:cBhvr>
                                      <p:tavLst>
                                        <p:tav tm="0">
                                          <p:val>
                                            <p:strVal val="0"/>
                                          </p:val>
                                        </p:tav>
                                        <p:tav tm="100000">
                                          <p:val>
                                            <p:strVal val="#ppt_w"/>
                                          </p:val>
                                        </p:tav>
                                      </p:tavLst>
                                    </p:anim>
                                    <p:anim to="" calcmode="lin" valueType="num">
                                      <p:cBhvr>
                                        <p:cTn id="35" dur="1500" fill="hold">
                                          <p:stCondLst>
                                            <p:cond delay="0"/>
                                          </p:stCondLst>
                                        </p:cTn>
                                        <p:tgtEl>
                                          <p:spTgt spid="245"/>
                                        </p:tgtEl>
                                        <p:attrNameLst>
                                          <p:attrName>ppt_h</p:attrName>
                                        </p:attrNameLst>
                                      </p:cBhvr>
                                      <p:tavLst>
                                        <p:tav tm="0">
                                          <p:val>
                                            <p:strVal val="0"/>
                                          </p:val>
                                        </p:tav>
                                        <p:tav tm="100000">
                                          <p:val>
                                            <p:strVal val="#ppt_h"/>
                                          </p:val>
                                        </p:tav>
                                      </p:tavLst>
                                    </p:anim>
                                    <p:animEffect filter="fade">
                                      <p:cBhvr>
                                        <p:cTn id="36" dur="1500">
                                          <p:stCondLst>
                                            <p:cond delay="0"/>
                                          </p:stCondLst>
                                        </p:cTn>
                                        <p:tgtEl>
                                          <p:spTgt spid="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3940E91-18A3-42BF-9E62-FA487B5ECC47}"/>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xmlns=""/>
              </a:ext>
            </a:extLst>
          </a:blip>
          <a:stretch>
            <a:fillRect/>
          </a:stretch>
        </p:blipFill>
        <p:spPr>
          <a:xfrm>
            <a:off x="0" y="-355428"/>
            <a:ext cx="9174544" cy="5873912"/>
          </a:xfrm>
          <a:prstGeom prst="rect">
            <a:avLst/>
          </a:prstGeom>
        </p:spPr>
      </p:pic>
      <p:grpSp>
        <p:nvGrpSpPr>
          <p:cNvPr id="3"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0D390759-6DB9-41BA-8B5A-EDACCA74C62F}"/>
              </a:ext>
            </a:extLst>
          </p:cNvPr>
          <p:cNvGrpSpPr/>
          <p:nvPr>
            <p:custDataLst>
              <p:tags r:id="rId1"/>
            </p:custDataLst>
          </p:nvPr>
        </p:nvGrpSpPr>
        <p:grpSpPr>
          <a:xfrm>
            <a:off x="2291519" y="2005595"/>
            <a:ext cx="4432624" cy="1277273"/>
            <a:chOff x="2356482" y="2107458"/>
            <a:chExt cx="4432624" cy="1277273"/>
          </a:xfrm>
        </p:grpSpPr>
        <p:sp>
          <p:nvSpPr>
            <p:cNvPr id="4" name="文本框 5">
              <a:extLst>
                <a:ext uri="{FF2B5EF4-FFF2-40B4-BE49-F238E27FC236}">
                  <a16:creationId xmlns="" xmlns:a16="http://schemas.microsoft.com/office/drawing/2014/main" id="{0B226CB2-E070-4E2D-8914-33CCEEDEEBCF}"/>
                </a:ext>
              </a:extLst>
            </p:cNvPr>
            <p:cNvSpPr txBox="1">
              <a:spLocks noChangeArrowheads="1"/>
            </p:cNvSpPr>
            <p:nvPr/>
          </p:nvSpPr>
          <p:spPr bwMode="auto">
            <a:xfrm>
              <a:off x="2356482" y="2107458"/>
              <a:ext cx="4432624"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6600" b="1" dirty="0">
                  <a:latin typeface="仿宋" panose="02010609060101010101" pitchFamily="49" charset="-122"/>
                  <a:ea typeface="仿宋" panose="02010609060101010101" pitchFamily="49" charset="-122"/>
                </a:rPr>
                <a:t>谢谢观</a:t>
              </a:r>
              <a:r>
                <a:rPr lang="zh-CN" altLang="en-US" sz="6600" b="1" dirty="0" smtClean="0">
                  <a:latin typeface="仿宋" panose="02010609060101010101" pitchFamily="49" charset="-122"/>
                  <a:ea typeface="仿宋" panose="02010609060101010101" pitchFamily="49" charset="-122"/>
                </a:rPr>
                <a:t>看！</a:t>
              </a:r>
              <a:endParaRPr lang="zh-CN" altLang="en-US" sz="6600" b="1" dirty="0">
                <a:latin typeface="仿宋" panose="02010609060101010101" pitchFamily="49" charset="-122"/>
                <a:ea typeface="仿宋" panose="02010609060101010101" pitchFamily="49" charset="-122"/>
              </a:endParaRPr>
            </a:p>
          </p:txBody>
        </p:sp>
        <p:sp>
          <p:nvSpPr>
            <p:cNvPr id="5" name="文本框 5">
              <a:extLst>
                <a:ext uri="{FF2B5EF4-FFF2-40B4-BE49-F238E27FC236}">
                  <a16:creationId xmlns="" xmlns:a16="http://schemas.microsoft.com/office/drawing/2014/main" id="{0101EFF8-7DC9-4CA9-8759-BF60F88F89CD}"/>
                </a:ext>
              </a:extLst>
            </p:cNvPr>
            <p:cNvSpPr txBox="1">
              <a:spLocks noChangeArrowheads="1"/>
            </p:cNvSpPr>
            <p:nvPr/>
          </p:nvSpPr>
          <p:spPr bwMode="auto">
            <a:xfrm>
              <a:off x="2577697" y="3046177"/>
              <a:ext cx="399019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dirty="0">
                  <a:solidFill>
                    <a:srgbClr val="73B0E0"/>
                  </a:solidFill>
                  <a:latin typeface="+mn-lt"/>
                  <a:ea typeface="+mj-ea"/>
                </a:rPr>
                <a:t>SMALL FRESH GRADUATION THESIS TEMPLATE</a:t>
              </a:r>
            </a:p>
          </p:txBody>
        </p:sp>
      </p:grpSp>
    </p:spTree>
    <p:extLst>
      <p:ext uri="{BB962C8B-B14F-4D97-AF65-F5344CB8AC3E}">
        <p14:creationId xmlns:p14="http://schemas.microsoft.com/office/powerpoint/2010/main" xmlns="" val="145551169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ags/tag29.xml><?xml version="1.0" encoding="utf-8"?>
<p:tagLst xmlns:a="http://schemas.openxmlformats.org/drawingml/2006/main" xmlns:r="http://schemas.openxmlformats.org/officeDocument/2006/relationships" xmlns:p="http://schemas.openxmlformats.org/presentationml/2006/main">
  <p:tag name="PA" val="v4.0.0"/>
</p:tagLst>
</file>

<file path=ppt/tags/tag30.xml><?xml version="1.0" encoding="utf-8"?>
<p:tagLst xmlns:a="http://schemas.openxmlformats.org/drawingml/2006/main" xmlns:r="http://schemas.openxmlformats.org/officeDocument/2006/relationships" xmlns:p="http://schemas.openxmlformats.org/presentationml/2006/main">
  <p:tag name="PA" val="v4.0.0"/>
</p:tagLst>
</file>

<file path=ppt/tags/tag31.xml><?xml version="1.0" encoding="utf-8"?>
<p:tagLst xmlns:a="http://schemas.openxmlformats.org/drawingml/2006/main" xmlns:r="http://schemas.openxmlformats.org/officeDocument/2006/relationships" xmlns:p="http://schemas.openxmlformats.org/presentationml/2006/main">
  <p:tag name="PA" val="v4.0.0"/>
</p:tagLst>
</file>

<file path=ppt/tags/tag32.xml><?xml version="1.0" encoding="utf-8"?>
<p:tagLst xmlns:a="http://schemas.openxmlformats.org/drawingml/2006/main" xmlns:r="http://schemas.openxmlformats.org/officeDocument/2006/relationships" xmlns:p="http://schemas.openxmlformats.org/presentationml/2006/main">
  <p:tag name="PA" val="v4.0.0"/>
</p:tagLst>
</file>

<file path=ppt/tags/tag33.xml><?xml version="1.0" encoding="utf-8"?>
<p:tagLst xmlns:a="http://schemas.openxmlformats.org/drawingml/2006/main" xmlns:r="http://schemas.openxmlformats.org/officeDocument/2006/relationships" xmlns:p="http://schemas.openxmlformats.org/presentationml/2006/main">
  <p:tag name="PA" val="v4.0.0"/>
</p:tagLst>
</file>

<file path=ppt/tags/tag34.xml><?xml version="1.0" encoding="utf-8"?>
<p:tagLst xmlns:a="http://schemas.openxmlformats.org/drawingml/2006/main" xmlns:r="http://schemas.openxmlformats.org/officeDocument/2006/relationships" xmlns:p="http://schemas.openxmlformats.org/presentationml/2006/main">
  <p:tag name="PA" val="v4.0.0"/>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PA" val="v4.0.0"/>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PA" val="v4.0.0"/>
</p:tagLst>
</file>

<file path=ppt/tags/tag58.xml><?xml version="1.0" encoding="utf-8"?>
<p:tagLst xmlns:a="http://schemas.openxmlformats.org/drawingml/2006/main" xmlns:r="http://schemas.openxmlformats.org/officeDocument/2006/relationships" xmlns:p="http://schemas.openxmlformats.org/presentationml/2006/main">
  <p:tag name="PA" val="v4.0.0"/>
</p:tagLst>
</file>

<file path=ppt/tags/tag59.xml><?xml version="1.0" encoding="utf-8"?>
<p:tagLst xmlns:a="http://schemas.openxmlformats.org/drawingml/2006/main" xmlns:r="http://schemas.openxmlformats.org/officeDocument/2006/relationships" xmlns:p="http://schemas.openxmlformats.org/presentationml/2006/main">
  <p:tag name="PA" val="v4.0.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ags/tag67.xml><?xml version="1.0" encoding="utf-8"?>
<p:tagLst xmlns:a="http://schemas.openxmlformats.org/drawingml/2006/main" xmlns:r="http://schemas.openxmlformats.org/officeDocument/2006/relationships" xmlns:p="http://schemas.openxmlformats.org/presentationml/2006/main">
  <p:tag name="PA" val="v4.0.0"/>
</p:tagLst>
</file>

<file path=ppt/tags/tag68.xml><?xml version="1.0" encoding="utf-8"?>
<p:tagLst xmlns:a="http://schemas.openxmlformats.org/drawingml/2006/main" xmlns:r="http://schemas.openxmlformats.org/officeDocument/2006/relationships" xmlns:p="http://schemas.openxmlformats.org/presentationml/2006/main">
  <p:tag name="PA" val="v4.0.0"/>
</p:tagLst>
</file>

<file path=ppt/tags/tag69.xml><?xml version="1.0" encoding="utf-8"?>
<p:tagLst xmlns:a="http://schemas.openxmlformats.org/drawingml/2006/main" xmlns:r="http://schemas.openxmlformats.org/officeDocument/2006/relationships" xmlns:p="http://schemas.openxmlformats.org/presentationml/2006/main">
  <p:tag name="PA" val="v4.0.0"/>
</p:tagLst>
</file>

<file path=ppt/tags/tag70.xml><?xml version="1.0" encoding="utf-8"?>
<p:tagLst xmlns:a="http://schemas.openxmlformats.org/drawingml/2006/main" xmlns:r="http://schemas.openxmlformats.org/officeDocument/2006/relationships" xmlns:p="http://schemas.openxmlformats.org/presentationml/2006/main">
  <p:tag name="PA" val="v4.0.0"/>
</p:tagLst>
</file>

<file path=ppt/tags/tag71.xml><?xml version="1.0" encoding="utf-8"?>
<p:tagLst xmlns:a="http://schemas.openxmlformats.org/drawingml/2006/main" xmlns:r="http://schemas.openxmlformats.org/officeDocument/2006/relationships" xmlns:p="http://schemas.openxmlformats.org/presentationml/2006/main">
  <p:tag name="PA" val="v4.0.0"/>
</p:tagLst>
</file>

<file path=ppt/tags/tag72.xml><?xml version="1.0" encoding="utf-8"?>
<p:tagLst xmlns:a="http://schemas.openxmlformats.org/drawingml/2006/main" xmlns:r="http://schemas.openxmlformats.org/officeDocument/2006/relationships" xmlns:p="http://schemas.openxmlformats.org/presentationml/2006/main">
  <p:tag name="PA" val="v4.0.0"/>
</p:tagLst>
</file>

<file path=ppt/tags/tag73.xml><?xml version="1.0" encoding="utf-8"?>
<p:tagLst xmlns:a="http://schemas.openxmlformats.org/drawingml/2006/main" xmlns:r="http://schemas.openxmlformats.org/officeDocument/2006/relationships" xmlns:p="http://schemas.openxmlformats.org/presentationml/2006/main">
  <p:tag name="PA" val="v4.0.0"/>
</p:tagLst>
</file>

<file path=ppt/tags/tag74.xml><?xml version="1.0" encoding="utf-8"?>
<p:tagLst xmlns:a="http://schemas.openxmlformats.org/drawingml/2006/main" xmlns:r="http://schemas.openxmlformats.org/officeDocument/2006/relationships" xmlns:p="http://schemas.openxmlformats.org/presentationml/2006/main">
  <p:tag name="PA" val="v4.0.0"/>
</p:tagLst>
</file>

<file path=ppt/tags/tag75.xml><?xml version="1.0" encoding="utf-8"?>
<p:tagLst xmlns:a="http://schemas.openxmlformats.org/drawingml/2006/main" xmlns:r="http://schemas.openxmlformats.org/officeDocument/2006/relationships" xmlns:p="http://schemas.openxmlformats.org/presentationml/2006/main">
  <p:tag name="PA" val="v4.0.0"/>
</p:tagLst>
</file>

<file path=ppt/tags/tag76.xml><?xml version="1.0" encoding="utf-8"?>
<p:tagLst xmlns:a="http://schemas.openxmlformats.org/drawingml/2006/main" xmlns:r="http://schemas.openxmlformats.org/officeDocument/2006/relationships" xmlns:p="http://schemas.openxmlformats.org/presentationml/2006/main">
  <p:tag name="PA" val="v4.0.0"/>
</p:tagLst>
</file>

<file path=ppt/tags/tag77.xml><?xml version="1.0" encoding="utf-8"?>
<p:tagLst xmlns:a="http://schemas.openxmlformats.org/drawingml/2006/main" xmlns:r="http://schemas.openxmlformats.org/officeDocument/2006/relationships" xmlns:p="http://schemas.openxmlformats.org/presentationml/2006/main">
  <p:tag name="PA" val="v4.0.0"/>
</p:tagLst>
</file>

<file path=ppt/tags/tag78.xml><?xml version="1.0" encoding="utf-8"?>
<p:tagLst xmlns:a="http://schemas.openxmlformats.org/drawingml/2006/main" xmlns:r="http://schemas.openxmlformats.org/officeDocument/2006/relationships" xmlns:p="http://schemas.openxmlformats.org/presentationml/2006/main">
  <p:tag name="PA" val="v4.0.0"/>
</p:tagLst>
</file>

<file path=ppt/tags/tag79.xml><?xml version="1.0" encoding="utf-8"?>
<p:tagLst xmlns:a="http://schemas.openxmlformats.org/drawingml/2006/main" xmlns:r="http://schemas.openxmlformats.org/officeDocument/2006/relationships" xmlns:p="http://schemas.openxmlformats.org/presentationml/2006/main">
  <p:tag name="PA" val="v4.0.0"/>
</p:tagLst>
</file>

<file path=ppt/tags/tag80.xml><?xml version="1.0" encoding="utf-8"?>
<p:tagLst xmlns:a="http://schemas.openxmlformats.org/drawingml/2006/main" xmlns:r="http://schemas.openxmlformats.org/officeDocument/2006/relationships" xmlns:p="http://schemas.openxmlformats.org/presentationml/2006/main">
  <p:tag name="PA" val="v4.0.0"/>
</p:tagLst>
</file>

<file path=ppt/tags/tag81.xml><?xml version="1.0" encoding="utf-8"?>
<p:tagLst xmlns:a="http://schemas.openxmlformats.org/drawingml/2006/main" xmlns:r="http://schemas.openxmlformats.org/officeDocument/2006/relationships" xmlns:p="http://schemas.openxmlformats.org/presentationml/2006/main">
  <p:tag name="PA" val="v4.0.0"/>
</p:tagLst>
</file>

<file path=ppt/tags/tag82.xml><?xml version="1.0" encoding="utf-8"?>
<p:tagLst xmlns:a="http://schemas.openxmlformats.org/drawingml/2006/main" xmlns:r="http://schemas.openxmlformats.org/officeDocument/2006/relationships" xmlns:p="http://schemas.openxmlformats.org/presentationml/2006/main">
  <p:tag name="PA" val="v4.0.0"/>
</p:tagLst>
</file>

<file path=ppt/tags/tag83.xml><?xml version="1.0" encoding="utf-8"?>
<p:tagLst xmlns:a="http://schemas.openxmlformats.org/drawingml/2006/main" xmlns:r="http://schemas.openxmlformats.org/officeDocument/2006/relationships" xmlns:p="http://schemas.openxmlformats.org/presentationml/2006/main">
  <p:tag name="PA" val="v4.0.0"/>
</p:tagLst>
</file>

<file path=ppt/tags/tag84.xml><?xml version="1.0" encoding="utf-8"?>
<p:tagLst xmlns:a="http://schemas.openxmlformats.org/drawingml/2006/main" xmlns:r="http://schemas.openxmlformats.org/officeDocument/2006/relationships" xmlns:p="http://schemas.openxmlformats.org/presentationml/2006/main">
  <p:tag name="PA" val="v4.0.0"/>
</p:tagLst>
</file>

<file path=ppt/tags/tag85.xml><?xml version="1.0" encoding="utf-8"?>
<p:tagLst xmlns:a="http://schemas.openxmlformats.org/drawingml/2006/main" xmlns:r="http://schemas.openxmlformats.org/officeDocument/2006/relationships" xmlns:p="http://schemas.openxmlformats.org/presentationml/2006/main">
  <p:tag name="PA" val="v4.0.0"/>
</p:tagLst>
</file>

<file path=ppt/tags/tag86.xml><?xml version="1.0" encoding="utf-8"?>
<p:tagLst xmlns:a="http://schemas.openxmlformats.org/drawingml/2006/main" xmlns:r="http://schemas.openxmlformats.org/officeDocument/2006/relationships" xmlns:p="http://schemas.openxmlformats.org/presentationml/2006/main">
  <p:tag name="PA" val="v4.0.0"/>
</p:tagLst>
</file>

<file path=ppt/tags/tag87.xml><?xml version="1.0" encoding="utf-8"?>
<p:tagLst xmlns:a="http://schemas.openxmlformats.org/drawingml/2006/main" xmlns:r="http://schemas.openxmlformats.org/officeDocument/2006/relationships" xmlns:p="http://schemas.openxmlformats.org/presentationml/2006/main">
  <p:tag name="PA" val="v4.0.0"/>
</p:tagLst>
</file>

<file path=ppt/tags/tag88.xml><?xml version="1.0" encoding="utf-8"?>
<p:tagLst xmlns:a="http://schemas.openxmlformats.org/drawingml/2006/main" xmlns:r="http://schemas.openxmlformats.org/officeDocument/2006/relationships" xmlns:p="http://schemas.openxmlformats.org/presentationml/2006/main">
  <p:tag name="PA" val="v4.0.0"/>
</p:tagLst>
</file>

<file path=ppt/tags/tag89.xml><?xml version="1.0" encoding="utf-8"?>
<p:tagLst xmlns:a="http://schemas.openxmlformats.org/drawingml/2006/main" xmlns:r="http://schemas.openxmlformats.org/officeDocument/2006/relationships" xmlns:p="http://schemas.openxmlformats.org/presentationml/2006/main">
  <p:tag name="PA" val="v4.0.0"/>
</p:tagLst>
</file>

<file path=ppt/tags/tag90.xml><?xml version="1.0" encoding="utf-8"?>
<p:tagLst xmlns:a="http://schemas.openxmlformats.org/drawingml/2006/main" xmlns:r="http://schemas.openxmlformats.org/officeDocument/2006/relationships" xmlns:p="http://schemas.openxmlformats.org/presentationml/2006/main">
  <p:tag name="PA" val="v4.0.0"/>
</p:tagLst>
</file>

<file path=ppt/tags/tag91.xml><?xml version="1.0" encoding="utf-8"?>
<p:tagLst xmlns:a="http://schemas.openxmlformats.org/drawingml/2006/main" xmlns:r="http://schemas.openxmlformats.org/officeDocument/2006/relationships" xmlns:p="http://schemas.openxmlformats.org/presentationml/2006/main">
  <p:tag name="PA" val="v4.0.0"/>
</p:tagLst>
</file>

<file path=ppt/tags/tag92.xml><?xml version="1.0" encoding="utf-8"?>
<p:tagLst xmlns:a="http://schemas.openxmlformats.org/drawingml/2006/main" xmlns:r="http://schemas.openxmlformats.org/officeDocument/2006/relationships" xmlns:p="http://schemas.openxmlformats.org/presentationml/2006/main">
  <p:tag name="PA" val="v4.0.0"/>
</p:tagLst>
</file>

<file path=ppt/tags/tag93.xml><?xml version="1.0" encoding="utf-8"?>
<p:tagLst xmlns:a="http://schemas.openxmlformats.org/drawingml/2006/main" xmlns:r="http://schemas.openxmlformats.org/officeDocument/2006/relationships" xmlns:p="http://schemas.openxmlformats.org/presentationml/2006/main">
  <p:tag name="PA" val="v4.0.0"/>
</p:tagLst>
</file>

<file path=ppt/tags/tag94.xml><?xml version="1.0" encoding="utf-8"?>
<p:tagLst xmlns:a="http://schemas.openxmlformats.org/drawingml/2006/main" xmlns:r="http://schemas.openxmlformats.org/officeDocument/2006/relationships" xmlns:p="http://schemas.openxmlformats.org/presentationml/2006/main">
  <p:tag name="PA" val="v4.0.0"/>
</p:tagLst>
</file>

<file path=ppt/tags/tag95.xml><?xml version="1.0" encoding="utf-8"?>
<p:tagLst xmlns:a="http://schemas.openxmlformats.org/drawingml/2006/main" xmlns:r="http://schemas.openxmlformats.org/officeDocument/2006/relationships" xmlns:p="http://schemas.openxmlformats.org/presentationml/2006/main">
  <p:tag name="PA" val="v4.0.0"/>
</p:tagLst>
</file>

<file path=ppt/tags/tag96.xml><?xml version="1.0" encoding="utf-8"?>
<p:tagLst xmlns:a="http://schemas.openxmlformats.org/drawingml/2006/main" xmlns:r="http://schemas.openxmlformats.org/officeDocument/2006/relationships" xmlns:p="http://schemas.openxmlformats.org/presentationml/2006/main">
  <p:tag name="PA" val="v4.0.0"/>
</p:tagLst>
</file>

<file path=ppt/tags/tag97.xml><?xml version="1.0" encoding="utf-8"?>
<p:tagLst xmlns:a="http://schemas.openxmlformats.org/drawingml/2006/main" xmlns:r="http://schemas.openxmlformats.org/officeDocument/2006/relationships" xmlns:p="http://schemas.openxmlformats.org/presentationml/2006/main">
  <p:tag name="PA" val="v4.0.0"/>
</p:tagLst>
</file>

<file path=ppt/tags/tag98.xml><?xml version="1.0" encoding="utf-8"?>
<p:tagLst xmlns:a="http://schemas.openxmlformats.org/drawingml/2006/main" xmlns:r="http://schemas.openxmlformats.org/officeDocument/2006/relationships" xmlns:p="http://schemas.openxmlformats.org/presentationml/2006/main">
  <p:tag name="PA" val="v4.0.0"/>
</p:tagLst>
</file>

<file path=ppt/tags/tag99.xml><?xml version="1.0" encoding="utf-8"?>
<p:tagLst xmlns:a="http://schemas.openxmlformats.org/drawingml/2006/main" xmlns:r="http://schemas.openxmlformats.org/officeDocument/2006/relationships" xmlns:p="http://schemas.openxmlformats.org/presentationml/2006/main">
  <p:tag name="PA" val="v4.0.0"/>
</p:tagLst>
</file>

<file path=ppt/tags/tag100.xml><?xml version="1.0" encoding="utf-8"?>
<p:tagLst xmlns:a="http://schemas.openxmlformats.org/drawingml/2006/main" xmlns:r="http://schemas.openxmlformats.org/officeDocument/2006/relationships" xmlns:p="http://schemas.openxmlformats.org/presentationml/2006/main">
  <p:tag name="PA" val="v4.0.0"/>
</p:tagLst>
</file>

<file path=ppt/tags/tag101.xml><?xml version="1.0" encoding="utf-8"?>
<p:tagLst xmlns:a="http://schemas.openxmlformats.org/drawingml/2006/main" xmlns:r="http://schemas.openxmlformats.org/officeDocument/2006/relationships" xmlns:p="http://schemas.openxmlformats.org/presentationml/2006/main">
  <p:tag name="PA" val="v4.0.0"/>
</p:tagLst>
</file>

<file path=ppt/tags/tag102.xml><?xml version="1.0" encoding="utf-8"?>
<p:tagLst xmlns:a="http://schemas.openxmlformats.org/drawingml/2006/main" xmlns:r="http://schemas.openxmlformats.org/officeDocument/2006/relationships" xmlns:p="http://schemas.openxmlformats.org/presentationml/2006/main">
  <p:tag name="PA" val="v4.0.0"/>
</p:tagLst>
</file>

<file path=ppt/tags/tag103.xml><?xml version="1.0" encoding="utf-8"?>
<p:tagLst xmlns:a="http://schemas.openxmlformats.org/drawingml/2006/main" xmlns:r="http://schemas.openxmlformats.org/officeDocument/2006/relationships" xmlns:p="http://schemas.openxmlformats.org/presentationml/2006/main">
  <p:tag name="PA" val="v4.0.0"/>
</p:tagLst>
</file>

<file path=ppt/tags/tag104.xml><?xml version="1.0" encoding="utf-8"?>
<p:tagLst xmlns:a="http://schemas.openxmlformats.org/drawingml/2006/main" xmlns:r="http://schemas.openxmlformats.org/officeDocument/2006/relationships" xmlns:p="http://schemas.openxmlformats.org/presentationml/2006/main">
  <p:tag name="PA" val="v4.0.0"/>
</p:tagLst>
</file>

<file path=ppt/tags/tag105.xml><?xml version="1.0" encoding="utf-8"?>
<p:tagLst xmlns:a="http://schemas.openxmlformats.org/drawingml/2006/main" xmlns:r="http://schemas.openxmlformats.org/officeDocument/2006/relationships" xmlns:p="http://schemas.openxmlformats.org/presentationml/2006/main">
  <p:tag name="PA" val="v4.0.0"/>
</p:tagLst>
</file>

<file path=ppt/tags/tag106.xml><?xml version="1.0" encoding="utf-8"?>
<p:tagLst xmlns:a="http://schemas.openxmlformats.org/drawingml/2006/main" xmlns:r="http://schemas.openxmlformats.org/officeDocument/2006/relationships" xmlns:p="http://schemas.openxmlformats.org/presentationml/2006/main">
  <p:tag name="PA" val="v4.0.0"/>
</p:tagLst>
</file>

<file path=ppt/tags/tag107.xml><?xml version="1.0" encoding="utf-8"?>
<p:tagLst xmlns:a="http://schemas.openxmlformats.org/drawingml/2006/main" xmlns:r="http://schemas.openxmlformats.org/officeDocument/2006/relationships" xmlns:p="http://schemas.openxmlformats.org/presentationml/2006/main">
  <p:tag name="PA" val="v4.0.0"/>
</p:tagLst>
</file>

<file path=ppt/tags/tag108.xml><?xml version="1.0" encoding="utf-8"?>
<p:tagLst xmlns:a="http://schemas.openxmlformats.org/drawingml/2006/main" xmlns:r="http://schemas.openxmlformats.org/officeDocument/2006/relationships" xmlns:p="http://schemas.openxmlformats.org/presentationml/2006/main">
  <p:tag name="PA" val="v4.0.0"/>
</p:tagLst>
</file>

<file path=ppt/tags/tag109.xml><?xml version="1.0" encoding="utf-8"?>
<p:tagLst xmlns:a="http://schemas.openxmlformats.org/drawingml/2006/main" xmlns:r="http://schemas.openxmlformats.org/officeDocument/2006/relationships" xmlns:p="http://schemas.openxmlformats.org/presentationml/2006/main">
  <p:tag name="PA" val="v4.0.0"/>
</p:tagLst>
</file>

<file path=ppt/tags/tag110.xml><?xml version="1.0" encoding="utf-8"?>
<p:tagLst xmlns:a="http://schemas.openxmlformats.org/drawingml/2006/main" xmlns:r="http://schemas.openxmlformats.org/officeDocument/2006/relationships" xmlns:p="http://schemas.openxmlformats.org/presentationml/2006/main">
  <p:tag name="PA" val="v4.0.0"/>
</p:tagLst>
</file>

<file path=ppt/tags/tag111.xml><?xml version="1.0" encoding="utf-8"?>
<p:tagLst xmlns:a="http://schemas.openxmlformats.org/drawingml/2006/main" xmlns:r="http://schemas.openxmlformats.org/officeDocument/2006/relationships" xmlns:p="http://schemas.openxmlformats.org/presentationml/2006/main">
  <p:tag name="PA" val="v4.0.0"/>
</p:tagLst>
</file>

<file path=ppt/tags/tag112.xml><?xml version="1.0" encoding="utf-8"?>
<p:tagLst xmlns:a="http://schemas.openxmlformats.org/drawingml/2006/main" xmlns:r="http://schemas.openxmlformats.org/officeDocument/2006/relationships" xmlns:p="http://schemas.openxmlformats.org/presentationml/2006/main">
  <p:tag name="PA" val="v4.0.0"/>
</p:tagLst>
</file>

<file path=ppt/tags/tag113.xml><?xml version="1.0" encoding="utf-8"?>
<p:tagLst xmlns:a="http://schemas.openxmlformats.org/drawingml/2006/main" xmlns:r="http://schemas.openxmlformats.org/officeDocument/2006/relationships" xmlns:p="http://schemas.openxmlformats.org/presentationml/2006/main">
  <p:tag name="PA" val="v4.0.0"/>
</p:tagLst>
</file>

<file path=ppt/tags/tag114.xml><?xml version="1.0" encoding="utf-8"?>
<p:tagLst xmlns:a="http://schemas.openxmlformats.org/drawingml/2006/main" xmlns:r="http://schemas.openxmlformats.org/officeDocument/2006/relationships" xmlns:p="http://schemas.openxmlformats.org/presentationml/2006/main">
  <p:tag name="PA" val="v4.0.0"/>
</p:tagLst>
</file>

<file path=ppt/tags/tag115.xml><?xml version="1.0" encoding="utf-8"?>
<p:tagLst xmlns:a="http://schemas.openxmlformats.org/drawingml/2006/main" xmlns:r="http://schemas.openxmlformats.org/officeDocument/2006/relationships" xmlns:p="http://schemas.openxmlformats.org/presentationml/2006/main">
  <p:tag name="PA" val="v4.0.0"/>
</p:tagLst>
</file>

<file path=ppt/tags/tag116.xml><?xml version="1.0" encoding="utf-8"?>
<p:tagLst xmlns:a="http://schemas.openxmlformats.org/drawingml/2006/main" xmlns:r="http://schemas.openxmlformats.org/officeDocument/2006/relationships" xmlns:p="http://schemas.openxmlformats.org/presentationml/2006/main">
  <p:tag name="PA" val="v4.0.0"/>
</p:tagLst>
</file>

<file path=ppt/tags/tag117.xml><?xml version="1.0" encoding="utf-8"?>
<p:tagLst xmlns:a="http://schemas.openxmlformats.org/drawingml/2006/main" xmlns:r="http://schemas.openxmlformats.org/officeDocument/2006/relationships" xmlns:p="http://schemas.openxmlformats.org/presentationml/2006/main">
  <p:tag name="PA" val="v4.0.0"/>
</p:tagLst>
</file>

<file path=ppt/tags/tag118.xml><?xml version="1.0" encoding="utf-8"?>
<p:tagLst xmlns:a="http://schemas.openxmlformats.org/drawingml/2006/main" xmlns:r="http://schemas.openxmlformats.org/officeDocument/2006/relationships" xmlns:p="http://schemas.openxmlformats.org/presentationml/2006/main">
  <p:tag name="PA" val="v4.0.0"/>
</p:tagLst>
</file>

<file path=ppt/tags/tag119.xml><?xml version="1.0" encoding="utf-8"?>
<p:tagLst xmlns:a="http://schemas.openxmlformats.org/drawingml/2006/main" xmlns:r="http://schemas.openxmlformats.org/officeDocument/2006/relationships" xmlns:p="http://schemas.openxmlformats.org/presentationml/2006/main">
  <p:tag name="PA" val="v4.0.0"/>
</p:tagLst>
</file>

<file path=ppt/tags/tag120.xml><?xml version="1.0" encoding="utf-8"?>
<p:tagLst xmlns:a="http://schemas.openxmlformats.org/drawingml/2006/main" xmlns:r="http://schemas.openxmlformats.org/officeDocument/2006/relationships" xmlns:p="http://schemas.openxmlformats.org/presentationml/2006/main">
  <p:tag name="PA" val="v4.0.0"/>
</p:tagLst>
</file>

<file path=ppt/tags/tag121.xml><?xml version="1.0" encoding="utf-8"?>
<p:tagLst xmlns:a="http://schemas.openxmlformats.org/drawingml/2006/main" xmlns:r="http://schemas.openxmlformats.org/officeDocument/2006/relationships" xmlns:p="http://schemas.openxmlformats.org/presentationml/2006/main">
  <p:tag name="PA" val="v4.0.0"/>
</p:tagLst>
</file>

<file path=ppt/tags/tag122.xml><?xml version="1.0" encoding="utf-8"?>
<p:tagLst xmlns:a="http://schemas.openxmlformats.org/drawingml/2006/main" xmlns:r="http://schemas.openxmlformats.org/officeDocument/2006/relationships" xmlns:p="http://schemas.openxmlformats.org/presentationml/2006/main">
  <p:tag name="PA" val="v4.0.0"/>
</p:tagLst>
</file>

<file path=ppt/tags/tag123.xml><?xml version="1.0" encoding="utf-8"?>
<p:tagLst xmlns:a="http://schemas.openxmlformats.org/drawingml/2006/main" xmlns:r="http://schemas.openxmlformats.org/officeDocument/2006/relationships" xmlns:p="http://schemas.openxmlformats.org/presentationml/2006/main">
  <p:tag name="PA" val="v4.0.0"/>
</p:tagLst>
</file>

<file path=ppt/tags/tag124.xml><?xml version="1.0" encoding="utf-8"?>
<p:tagLst xmlns:a="http://schemas.openxmlformats.org/drawingml/2006/main" xmlns:r="http://schemas.openxmlformats.org/officeDocument/2006/relationships" xmlns:p="http://schemas.openxmlformats.org/presentationml/2006/main">
  <p:tag name="PA" val="v4.0.0"/>
</p:tagLst>
</file>

<file path=ppt/tags/tag125.xml><?xml version="1.0" encoding="utf-8"?>
<p:tagLst xmlns:a="http://schemas.openxmlformats.org/drawingml/2006/main" xmlns:r="http://schemas.openxmlformats.org/officeDocument/2006/relationships" xmlns:p="http://schemas.openxmlformats.org/presentationml/2006/main">
  <p:tag name="PA" val="v4.0.0"/>
</p:tagLst>
</file>

<file path=ppt/tags/tag126.xml><?xml version="1.0" encoding="utf-8"?>
<p:tagLst xmlns:a="http://schemas.openxmlformats.org/drawingml/2006/main" xmlns:r="http://schemas.openxmlformats.org/officeDocument/2006/relationships" xmlns:p="http://schemas.openxmlformats.org/presentationml/2006/main">
  <p:tag name="PA" val="v4.0.0"/>
</p:tagLst>
</file>

<file path=ppt/tags/tag127.xml><?xml version="1.0" encoding="utf-8"?>
<p:tagLst xmlns:a="http://schemas.openxmlformats.org/drawingml/2006/main" xmlns:r="http://schemas.openxmlformats.org/officeDocument/2006/relationships" xmlns:p="http://schemas.openxmlformats.org/presentationml/2006/main">
  <p:tag name="PA" val="v4.0.0"/>
</p:tagLst>
</file>

<file path=ppt/tags/tag128.xml><?xml version="1.0" encoding="utf-8"?>
<p:tagLst xmlns:a="http://schemas.openxmlformats.org/drawingml/2006/main" xmlns:r="http://schemas.openxmlformats.org/officeDocument/2006/relationships" xmlns:p="http://schemas.openxmlformats.org/presentationml/2006/main">
  <p:tag name="PA" val="v4.0.0"/>
</p:tagLst>
</file>

<file path=ppt/tags/tag129.xml><?xml version="1.0" encoding="utf-8"?>
<p:tagLst xmlns:a="http://schemas.openxmlformats.org/drawingml/2006/main" xmlns:r="http://schemas.openxmlformats.org/officeDocument/2006/relationships" xmlns:p="http://schemas.openxmlformats.org/presentationml/2006/main">
  <p:tag name="PA" val="v4.0.0"/>
</p:tagLst>
</file>

<file path=ppt/tags/tag130.xml><?xml version="1.0" encoding="utf-8"?>
<p:tagLst xmlns:a="http://schemas.openxmlformats.org/drawingml/2006/main" xmlns:r="http://schemas.openxmlformats.org/officeDocument/2006/relationships" xmlns:p="http://schemas.openxmlformats.org/presentationml/2006/main">
  <p:tag name="PA" val="v4.0.0"/>
</p:tagLst>
</file>

<file path=ppt/tags/tag131.xml><?xml version="1.0" encoding="utf-8"?>
<p:tagLst xmlns:a="http://schemas.openxmlformats.org/drawingml/2006/main" xmlns:r="http://schemas.openxmlformats.org/officeDocument/2006/relationships" xmlns:p="http://schemas.openxmlformats.org/presentationml/2006/main">
  <p:tag name="PA" val="v4.0.0"/>
</p:tagLst>
</file>

<file path=ppt/tags/tag132.xml><?xml version="1.0" encoding="utf-8"?>
<p:tagLst xmlns:a="http://schemas.openxmlformats.org/drawingml/2006/main" xmlns:r="http://schemas.openxmlformats.org/officeDocument/2006/relationships" xmlns:p="http://schemas.openxmlformats.org/presentationml/2006/main">
  <p:tag name="PA" val="v4.0.0"/>
</p:tagLst>
</file>

<file path=ppt/tags/tag133.xml><?xml version="1.0" encoding="utf-8"?>
<p:tagLst xmlns:a="http://schemas.openxmlformats.org/drawingml/2006/main" xmlns:r="http://schemas.openxmlformats.org/officeDocument/2006/relationships" xmlns:p="http://schemas.openxmlformats.org/presentationml/2006/main">
  <p:tag name="PA" val="v4.0.0"/>
</p:tagLst>
</file>

<file path=ppt/tags/tag134.xml><?xml version="1.0" encoding="utf-8"?>
<p:tagLst xmlns:a="http://schemas.openxmlformats.org/drawingml/2006/main" xmlns:r="http://schemas.openxmlformats.org/officeDocument/2006/relationships" xmlns:p="http://schemas.openxmlformats.org/presentationml/2006/main">
  <p:tag name="PA" val="v4.0.0"/>
</p:tagLst>
</file>

<file path=ppt/tags/tag135.xml><?xml version="1.0" encoding="utf-8"?>
<p:tagLst xmlns:a="http://schemas.openxmlformats.org/drawingml/2006/main" xmlns:r="http://schemas.openxmlformats.org/officeDocument/2006/relationships" xmlns:p="http://schemas.openxmlformats.org/presentationml/2006/main">
  <p:tag name="PA" val="v4.0.0"/>
</p:tagLst>
</file>

<file path=ppt/tags/tag136.xml><?xml version="1.0" encoding="utf-8"?>
<p:tagLst xmlns:a="http://schemas.openxmlformats.org/drawingml/2006/main" xmlns:r="http://schemas.openxmlformats.org/officeDocument/2006/relationships" xmlns:p="http://schemas.openxmlformats.org/presentationml/2006/main">
  <p:tag name="PA" val="v4.0.0"/>
</p:tagLst>
</file>

<file path=ppt/tags/tag137.xml><?xml version="1.0" encoding="utf-8"?>
<p:tagLst xmlns:a="http://schemas.openxmlformats.org/drawingml/2006/main" xmlns:r="http://schemas.openxmlformats.org/officeDocument/2006/relationships" xmlns:p="http://schemas.openxmlformats.org/presentationml/2006/main">
  <p:tag name="PA" val="v4.0.0"/>
</p:tagLst>
</file>

<file path=ppt/tags/tag138.xml><?xml version="1.0" encoding="utf-8"?>
<p:tagLst xmlns:a="http://schemas.openxmlformats.org/drawingml/2006/main" xmlns:r="http://schemas.openxmlformats.org/officeDocument/2006/relationships" xmlns:p="http://schemas.openxmlformats.org/presentationml/2006/main">
  <p:tag name="PA" val="v4.0.0"/>
</p:tagLst>
</file>

<file path=ppt/tags/tag139.xml><?xml version="1.0" encoding="utf-8"?>
<p:tagLst xmlns:a="http://schemas.openxmlformats.org/drawingml/2006/main" xmlns:r="http://schemas.openxmlformats.org/officeDocument/2006/relationships" xmlns:p="http://schemas.openxmlformats.org/presentationml/2006/main">
  <p:tag name="PA" val="v4.0.0"/>
</p:tagLst>
</file>

<file path=ppt/tags/tag140.xml><?xml version="1.0" encoding="utf-8"?>
<p:tagLst xmlns:a="http://schemas.openxmlformats.org/drawingml/2006/main" xmlns:r="http://schemas.openxmlformats.org/officeDocument/2006/relationships" xmlns:p="http://schemas.openxmlformats.org/presentationml/2006/main">
  <p:tag name="PA" val="v4.0.0"/>
</p:tagLst>
</file>

<file path=ppt/tags/tag141.xml><?xml version="1.0" encoding="utf-8"?>
<p:tagLst xmlns:a="http://schemas.openxmlformats.org/drawingml/2006/main" xmlns:r="http://schemas.openxmlformats.org/officeDocument/2006/relationships" xmlns:p="http://schemas.openxmlformats.org/presentationml/2006/main">
  <p:tag name="PA" val="v4.0.0"/>
</p:tagLst>
</file>

<file path=ppt/tags/tag142.xml><?xml version="1.0" encoding="utf-8"?>
<p:tagLst xmlns:a="http://schemas.openxmlformats.org/drawingml/2006/main" xmlns:r="http://schemas.openxmlformats.org/officeDocument/2006/relationships" xmlns:p="http://schemas.openxmlformats.org/presentationml/2006/main">
  <p:tag name="PA" val="v4.0.0"/>
</p:tagLst>
</file>

<file path=ppt/tags/tag143.xml><?xml version="1.0" encoding="utf-8"?>
<p:tagLst xmlns:a="http://schemas.openxmlformats.org/drawingml/2006/main" xmlns:r="http://schemas.openxmlformats.org/officeDocument/2006/relationships" xmlns:p="http://schemas.openxmlformats.org/presentationml/2006/main">
  <p:tag name="PA" val="v4.0.0"/>
</p:tagLst>
</file>

<file path=ppt/tags/tag144.xml><?xml version="1.0" encoding="utf-8"?>
<p:tagLst xmlns:a="http://schemas.openxmlformats.org/drawingml/2006/main" xmlns:r="http://schemas.openxmlformats.org/officeDocument/2006/relationships" xmlns:p="http://schemas.openxmlformats.org/presentationml/2006/main">
  <p:tag name="PA" val="v4.0.0"/>
</p:tagLst>
</file>

<file path=ppt/tags/tag145.xml><?xml version="1.0" encoding="utf-8"?>
<p:tagLst xmlns:a="http://schemas.openxmlformats.org/drawingml/2006/main" xmlns:r="http://schemas.openxmlformats.org/officeDocument/2006/relationships" xmlns:p="http://schemas.openxmlformats.org/presentationml/2006/main">
  <p:tag name="PA" val="v4.0.0"/>
</p:tagLst>
</file>

<file path=ppt/tags/tag146.xml><?xml version="1.0" encoding="utf-8"?>
<p:tagLst xmlns:a="http://schemas.openxmlformats.org/drawingml/2006/main" xmlns:r="http://schemas.openxmlformats.org/officeDocument/2006/relationships" xmlns:p="http://schemas.openxmlformats.org/presentationml/2006/main">
  <p:tag name="PA" val="v4.0.0"/>
</p:tagLst>
</file>

<file path=ppt/tags/tag147.xml><?xml version="1.0" encoding="utf-8"?>
<p:tagLst xmlns:a="http://schemas.openxmlformats.org/drawingml/2006/main" xmlns:r="http://schemas.openxmlformats.org/officeDocument/2006/relationships" xmlns:p="http://schemas.openxmlformats.org/presentationml/2006/main">
  <p:tag name="PA" val="v4.0.0"/>
</p:tagLst>
</file>

<file path=ppt/tags/tag148.xml><?xml version="1.0" encoding="utf-8"?>
<p:tagLst xmlns:a="http://schemas.openxmlformats.org/drawingml/2006/main" xmlns:r="http://schemas.openxmlformats.org/officeDocument/2006/relationships" xmlns:p="http://schemas.openxmlformats.org/presentationml/2006/main">
  <p:tag name="PA" val="v4.0.0"/>
</p:tagLst>
</file>

<file path=ppt/tags/tag149.xml><?xml version="1.0" encoding="utf-8"?>
<p:tagLst xmlns:a="http://schemas.openxmlformats.org/drawingml/2006/main" xmlns:r="http://schemas.openxmlformats.org/officeDocument/2006/relationships" xmlns:p="http://schemas.openxmlformats.org/presentationml/2006/main">
  <p:tag name="PA" val="v4.0.0"/>
</p:tagLst>
</file>

<file path=ppt/tags/tag150.xml><?xml version="1.0" encoding="utf-8"?>
<p:tagLst xmlns:a="http://schemas.openxmlformats.org/drawingml/2006/main" xmlns:r="http://schemas.openxmlformats.org/officeDocument/2006/relationships" xmlns:p="http://schemas.openxmlformats.org/presentationml/2006/main">
  <p:tag name="PA" val="v4.0.0"/>
</p:tagLst>
</file>

<file path=ppt/tags/tag151.xml><?xml version="1.0" encoding="utf-8"?>
<p:tagLst xmlns:a="http://schemas.openxmlformats.org/drawingml/2006/main" xmlns:r="http://schemas.openxmlformats.org/officeDocument/2006/relationships" xmlns:p="http://schemas.openxmlformats.org/presentationml/2006/main">
  <p:tag name="PA" val="v4.0.0"/>
</p:tagLst>
</file>

<file path=ppt/tags/tag152.xml><?xml version="1.0" encoding="utf-8"?>
<p:tagLst xmlns:a="http://schemas.openxmlformats.org/drawingml/2006/main" xmlns:r="http://schemas.openxmlformats.org/officeDocument/2006/relationships" xmlns:p="http://schemas.openxmlformats.org/presentationml/2006/main">
  <p:tag name="PA" val="v4.0.0"/>
</p:tagLst>
</file>

<file path=ppt/tags/tag153.xml><?xml version="1.0" encoding="utf-8"?>
<p:tagLst xmlns:a="http://schemas.openxmlformats.org/drawingml/2006/main" xmlns:r="http://schemas.openxmlformats.org/officeDocument/2006/relationships" xmlns:p="http://schemas.openxmlformats.org/presentationml/2006/main">
  <p:tag name="PA" val="v4.0.0"/>
</p:tagLst>
</file>

<file path=ppt/tags/tag154.xml><?xml version="1.0" encoding="utf-8"?>
<p:tagLst xmlns:a="http://schemas.openxmlformats.org/drawingml/2006/main" xmlns:r="http://schemas.openxmlformats.org/officeDocument/2006/relationships" xmlns:p="http://schemas.openxmlformats.org/presentationml/2006/main">
  <p:tag name="PA" val="v4.0.0"/>
</p:tagLst>
</file>

<file path=ppt/tags/tag155.xml><?xml version="1.0" encoding="utf-8"?>
<p:tagLst xmlns:a="http://schemas.openxmlformats.org/drawingml/2006/main" xmlns:r="http://schemas.openxmlformats.org/officeDocument/2006/relationships" xmlns:p="http://schemas.openxmlformats.org/presentationml/2006/main">
  <p:tag name="PA" val="v4.0.0"/>
</p:tagLst>
</file>

<file path=ppt/tags/tag156.xml><?xml version="1.0" encoding="utf-8"?>
<p:tagLst xmlns:a="http://schemas.openxmlformats.org/drawingml/2006/main" xmlns:r="http://schemas.openxmlformats.org/officeDocument/2006/relationships" xmlns:p="http://schemas.openxmlformats.org/presentationml/2006/main">
  <p:tag name="PA" val="v4.0.0"/>
</p:tagLst>
</file>

<file path=ppt/tags/tag157.xml><?xml version="1.0" encoding="utf-8"?>
<p:tagLst xmlns:a="http://schemas.openxmlformats.org/drawingml/2006/main" xmlns:r="http://schemas.openxmlformats.org/officeDocument/2006/relationships" xmlns:p="http://schemas.openxmlformats.org/presentationml/2006/main">
  <p:tag name="PA" val="v4.0.0"/>
</p:tagLst>
</file>

<file path=ppt/tags/tag158.xml><?xml version="1.0" encoding="utf-8"?>
<p:tagLst xmlns:a="http://schemas.openxmlformats.org/drawingml/2006/main" xmlns:r="http://schemas.openxmlformats.org/officeDocument/2006/relationships" xmlns:p="http://schemas.openxmlformats.org/presentationml/2006/main">
  <p:tag name="PA" val="v4.0.0"/>
</p:tagLst>
</file>

<file path=ppt/tags/tag159.xml><?xml version="1.0" encoding="utf-8"?>
<p:tagLst xmlns:a="http://schemas.openxmlformats.org/drawingml/2006/main" xmlns:r="http://schemas.openxmlformats.org/officeDocument/2006/relationships" xmlns:p="http://schemas.openxmlformats.org/presentationml/2006/main">
  <p:tag name="PA" val="v4.0.0"/>
</p:tagLst>
</file>

<file path=ppt/tags/tag160.xml><?xml version="1.0" encoding="utf-8"?>
<p:tagLst xmlns:a="http://schemas.openxmlformats.org/drawingml/2006/main" xmlns:r="http://schemas.openxmlformats.org/officeDocument/2006/relationships" xmlns:p="http://schemas.openxmlformats.org/presentationml/2006/main">
  <p:tag name="PA" val="v4.0.0"/>
</p:tagLst>
</file>

<file path=ppt/tags/tag161.xml><?xml version="1.0" encoding="utf-8"?>
<p:tagLst xmlns:a="http://schemas.openxmlformats.org/drawingml/2006/main" xmlns:r="http://schemas.openxmlformats.org/officeDocument/2006/relationships" xmlns:p="http://schemas.openxmlformats.org/presentationml/2006/main">
  <p:tag name="PA" val="v4.0.0"/>
</p:tagLst>
</file>

<file path=ppt/tags/tag162.xml><?xml version="1.0" encoding="utf-8"?>
<p:tagLst xmlns:a="http://schemas.openxmlformats.org/drawingml/2006/main" xmlns:r="http://schemas.openxmlformats.org/officeDocument/2006/relationships" xmlns:p="http://schemas.openxmlformats.org/presentationml/2006/main">
  <p:tag name="PA" val="v4.0.0"/>
</p:tagLst>
</file>

<file path=ppt/tags/tag163.xml><?xml version="1.0" encoding="utf-8"?>
<p:tagLst xmlns:a="http://schemas.openxmlformats.org/drawingml/2006/main" xmlns:r="http://schemas.openxmlformats.org/officeDocument/2006/relationships" xmlns:p="http://schemas.openxmlformats.org/presentationml/2006/main">
  <p:tag name="PA" val="v4.0.0"/>
</p:tagLst>
</file>

<file path=ppt/tags/tag164.xml><?xml version="1.0" encoding="utf-8"?>
<p:tagLst xmlns:a="http://schemas.openxmlformats.org/drawingml/2006/main" xmlns:r="http://schemas.openxmlformats.org/officeDocument/2006/relationships" xmlns:p="http://schemas.openxmlformats.org/presentationml/2006/main">
  <p:tag name="PA" val="v4.0.0"/>
</p:tagLst>
</file>

<file path=ppt/tags/tag165.xml><?xml version="1.0" encoding="utf-8"?>
<p:tagLst xmlns:a="http://schemas.openxmlformats.org/drawingml/2006/main" xmlns:r="http://schemas.openxmlformats.org/officeDocument/2006/relationships" xmlns:p="http://schemas.openxmlformats.org/presentationml/2006/main">
  <p:tag name="PA" val="v4.0.0"/>
</p:tagLst>
</file>

<file path=ppt/tags/tag166.xml><?xml version="1.0" encoding="utf-8"?>
<p:tagLst xmlns:a="http://schemas.openxmlformats.org/drawingml/2006/main" xmlns:r="http://schemas.openxmlformats.org/officeDocument/2006/relationships" xmlns:p="http://schemas.openxmlformats.org/presentationml/2006/main">
  <p:tag name="PA" val="v4.0.0"/>
</p:tagLst>
</file>

<file path=ppt/tags/tag167.xml><?xml version="1.0" encoding="utf-8"?>
<p:tagLst xmlns:a="http://schemas.openxmlformats.org/drawingml/2006/main" xmlns:r="http://schemas.openxmlformats.org/officeDocument/2006/relationships" xmlns:p="http://schemas.openxmlformats.org/presentationml/2006/main">
  <p:tag name="PA" val="v4.0.0"/>
</p:tagLst>
</file>

<file path=ppt/tags/tag168.xml><?xml version="1.0" encoding="utf-8"?>
<p:tagLst xmlns:a="http://schemas.openxmlformats.org/drawingml/2006/main" xmlns:r="http://schemas.openxmlformats.org/officeDocument/2006/relationships" xmlns:p="http://schemas.openxmlformats.org/presentationml/2006/main">
  <p:tag name="PA" val="v4.0.0"/>
</p:tagLst>
</file>

<file path=ppt/tags/tag169.xml><?xml version="1.0" encoding="utf-8"?>
<p:tagLst xmlns:a="http://schemas.openxmlformats.org/drawingml/2006/main" xmlns:r="http://schemas.openxmlformats.org/officeDocument/2006/relationships" xmlns:p="http://schemas.openxmlformats.org/presentationml/2006/main">
  <p:tag name="PA" val="v4.0.0"/>
</p:tagLst>
</file>

<file path=ppt/tags/tag170.xml><?xml version="1.0" encoding="utf-8"?>
<p:tagLst xmlns:a="http://schemas.openxmlformats.org/drawingml/2006/main" xmlns:r="http://schemas.openxmlformats.org/officeDocument/2006/relationships" xmlns:p="http://schemas.openxmlformats.org/presentationml/2006/main">
  <p:tag name="PA" val="v4.0.0"/>
</p:tagLst>
</file>

<file path=ppt/tags/tag171.xml><?xml version="1.0" encoding="utf-8"?>
<p:tagLst xmlns:a="http://schemas.openxmlformats.org/drawingml/2006/main" xmlns:r="http://schemas.openxmlformats.org/officeDocument/2006/relationships" xmlns:p="http://schemas.openxmlformats.org/presentationml/2006/main">
  <p:tag name="PA" val="v4.0.0"/>
</p:tagLst>
</file>

<file path=ppt/tags/tag172.xml><?xml version="1.0" encoding="utf-8"?>
<p:tagLst xmlns:a="http://schemas.openxmlformats.org/drawingml/2006/main" xmlns:r="http://schemas.openxmlformats.org/officeDocument/2006/relationships" xmlns:p="http://schemas.openxmlformats.org/presentationml/2006/main">
  <p:tag name="PA" val="v4.0.0"/>
</p:tagLst>
</file>

<file path=ppt/tags/tag173.xml><?xml version="1.0" encoding="utf-8"?>
<p:tagLst xmlns:a="http://schemas.openxmlformats.org/drawingml/2006/main" xmlns:r="http://schemas.openxmlformats.org/officeDocument/2006/relationships" xmlns:p="http://schemas.openxmlformats.org/presentationml/2006/main">
  <p:tag name="PA" val="v4.0.0"/>
</p:tagLst>
</file>

<file path=ppt/tags/tag174.xml><?xml version="1.0" encoding="utf-8"?>
<p:tagLst xmlns:a="http://schemas.openxmlformats.org/drawingml/2006/main" xmlns:r="http://schemas.openxmlformats.org/officeDocument/2006/relationships" xmlns:p="http://schemas.openxmlformats.org/presentationml/2006/main">
  <p:tag name="PA" val="v4.0.0"/>
</p:tagLst>
</file>

<file path=ppt/tags/tag175.xml><?xml version="1.0" encoding="utf-8"?>
<p:tagLst xmlns:a="http://schemas.openxmlformats.org/drawingml/2006/main" xmlns:r="http://schemas.openxmlformats.org/officeDocument/2006/relationships" xmlns:p="http://schemas.openxmlformats.org/presentationml/2006/main">
  <p:tag name="PA" val="v4.0.0"/>
</p:tagLst>
</file>

<file path=ppt/tags/tag176.xml><?xml version="1.0" encoding="utf-8"?>
<p:tagLst xmlns:a="http://schemas.openxmlformats.org/drawingml/2006/main" xmlns:r="http://schemas.openxmlformats.org/officeDocument/2006/relationships" xmlns:p="http://schemas.openxmlformats.org/presentationml/2006/main">
  <p:tag name="PA" val="v4.0.0"/>
</p:tagLst>
</file>

<file path=ppt/tags/tag177.xml><?xml version="1.0" encoding="utf-8"?>
<p:tagLst xmlns:a="http://schemas.openxmlformats.org/drawingml/2006/main" xmlns:r="http://schemas.openxmlformats.org/officeDocument/2006/relationships" xmlns:p="http://schemas.openxmlformats.org/presentationml/2006/main">
  <p:tag name="PA" val="v4.0.0"/>
</p:tagLst>
</file>

<file path=ppt/tags/tag178.xml><?xml version="1.0" encoding="utf-8"?>
<p:tagLst xmlns:a="http://schemas.openxmlformats.org/drawingml/2006/main" xmlns:r="http://schemas.openxmlformats.org/officeDocument/2006/relationships" xmlns:p="http://schemas.openxmlformats.org/presentationml/2006/main">
  <p:tag name="PA" val="v4.0.0"/>
</p:tagLst>
</file>

<file path=ppt/tags/tag179.xml><?xml version="1.0" encoding="utf-8"?>
<p:tagLst xmlns:a="http://schemas.openxmlformats.org/drawingml/2006/main" xmlns:r="http://schemas.openxmlformats.org/officeDocument/2006/relationships" xmlns:p="http://schemas.openxmlformats.org/presentationml/2006/main">
  <p:tag name="PA" val="v4.0.0"/>
</p:tagLst>
</file>

<file path=ppt/tags/tag180.xml><?xml version="1.0" encoding="utf-8"?>
<p:tagLst xmlns:a="http://schemas.openxmlformats.org/drawingml/2006/main" xmlns:r="http://schemas.openxmlformats.org/officeDocument/2006/relationships" xmlns:p="http://schemas.openxmlformats.org/presentationml/2006/main">
  <p:tag name="PA" val="v4.0.0"/>
</p:tagLst>
</file>

<file path=ppt/tags/tag181.xml><?xml version="1.0" encoding="utf-8"?>
<p:tagLst xmlns:a="http://schemas.openxmlformats.org/drawingml/2006/main" xmlns:r="http://schemas.openxmlformats.org/officeDocument/2006/relationships" xmlns:p="http://schemas.openxmlformats.org/presentationml/2006/main">
  <p:tag name="PA" val="v4.0.0"/>
</p:tagLst>
</file>

<file path=ppt/tags/tag182.xml><?xml version="1.0" encoding="utf-8"?>
<p:tagLst xmlns:a="http://schemas.openxmlformats.org/drawingml/2006/main" xmlns:r="http://schemas.openxmlformats.org/officeDocument/2006/relationships" xmlns:p="http://schemas.openxmlformats.org/presentationml/2006/main">
  <p:tag name="PA" val="v4.0.0"/>
</p:tagLst>
</file>

<file path=ppt/tags/tag183.xml><?xml version="1.0" encoding="utf-8"?>
<p:tagLst xmlns:a="http://schemas.openxmlformats.org/drawingml/2006/main" xmlns:r="http://schemas.openxmlformats.org/officeDocument/2006/relationships" xmlns:p="http://schemas.openxmlformats.org/presentationml/2006/main">
  <p:tag name="PA" val="v4.0.0"/>
</p:tagLst>
</file>

<file path=ppt/tags/tag184.xml><?xml version="1.0" encoding="utf-8"?>
<p:tagLst xmlns:a="http://schemas.openxmlformats.org/drawingml/2006/main" xmlns:r="http://schemas.openxmlformats.org/officeDocument/2006/relationships" xmlns:p="http://schemas.openxmlformats.org/presentationml/2006/main">
  <p:tag name="PA" val="v4.0.0"/>
</p:tagLst>
</file>

<file path=ppt/tags/tag185.xml><?xml version="1.0" encoding="utf-8"?>
<p:tagLst xmlns:a="http://schemas.openxmlformats.org/drawingml/2006/main" xmlns:r="http://schemas.openxmlformats.org/officeDocument/2006/relationships" xmlns:p="http://schemas.openxmlformats.org/presentationml/2006/main">
  <p:tag name="PA" val="v4.0.0"/>
</p:tagLst>
</file>

<file path=ppt/tags/tag186.xml><?xml version="1.0" encoding="utf-8"?>
<p:tagLst xmlns:a="http://schemas.openxmlformats.org/drawingml/2006/main" xmlns:r="http://schemas.openxmlformats.org/officeDocument/2006/relationships" xmlns:p="http://schemas.openxmlformats.org/presentationml/2006/main">
  <p:tag name="PA" val="v4.0.0"/>
</p:tagLst>
</file>

<file path=ppt/tags/tag187.xml><?xml version="1.0" encoding="utf-8"?>
<p:tagLst xmlns:a="http://schemas.openxmlformats.org/drawingml/2006/main" xmlns:r="http://schemas.openxmlformats.org/officeDocument/2006/relationships" xmlns:p="http://schemas.openxmlformats.org/presentationml/2006/main">
  <p:tag name="PA" val="v4.0.0"/>
</p:tagLst>
</file>

<file path=ppt/tags/tag188.xml><?xml version="1.0" encoding="utf-8"?>
<p:tagLst xmlns:a="http://schemas.openxmlformats.org/drawingml/2006/main" xmlns:r="http://schemas.openxmlformats.org/officeDocument/2006/relationships" xmlns:p="http://schemas.openxmlformats.org/presentationml/2006/main">
  <p:tag name="PA" val="v4.0.0"/>
</p:tagLst>
</file>

<file path=ppt/tags/tag189.xml><?xml version="1.0" encoding="utf-8"?>
<p:tagLst xmlns:a="http://schemas.openxmlformats.org/drawingml/2006/main" xmlns:r="http://schemas.openxmlformats.org/officeDocument/2006/relationships" xmlns:p="http://schemas.openxmlformats.org/presentationml/2006/main">
  <p:tag name="PA" val="v4.0.0"/>
</p:tagLst>
</file>

<file path=ppt/tags/tag190.xml><?xml version="1.0" encoding="utf-8"?>
<p:tagLst xmlns:a="http://schemas.openxmlformats.org/drawingml/2006/main" xmlns:r="http://schemas.openxmlformats.org/officeDocument/2006/relationships" xmlns:p="http://schemas.openxmlformats.org/presentationml/2006/main">
  <p:tag name="PA" val="v4.0.0"/>
</p:tagLst>
</file>

<file path=ppt/tags/tag191.xml><?xml version="1.0" encoding="utf-8"?>
<p:tagLst xmlns:a="http://schemas.openxmlformats.org/drawingml/2006/main" xmlns:r="http://schemas.openxmlformats.org/officeDocument/2006/relationships" xmlns:p="http://schemas.openxmlformats.org/presentationml/2006/main">
  <p:tag name="PA" val="v4.0.0"/>
</p:tagLst>
</file>

<file path=ppt/tags/tag192.xml><?xml version="1.0" encoding="utf-8"?>
<p:tagLst xmlns:a="http://schemas.openxmlformats.org/drawingml/2006/main" xmlns:r="http://schemas.openxmlformats.org/officeDocument/2006/relationships" xmlns:p="http://schemas.openxmlformats.org/presentationml/2006/main">
  <p:tag name="PA" val="v4.0.0"/>
</p:tagLst>
</file>

<file path=ppt/tags/tag193.xml><?xml version="1.0" encoding="utf-8"?>
<p:tagLst xmlns:a="http://schemas.openxmlformats.org/drawingml/2006/main" xmlns:r="http://schemas.openxmlformats.org/officeDocument/2006/relationships" xmlns:p="http://schemas.openxmlformats.org/presentationml/2006/main">
  <p:tag name="PA" val="v4.0.0"/>
</p:tagLst>
</file>

<file path=ppt/tags/tag194.xml><?xml version="1.0" encoding="utf-8"?>
<p:tagLst xmlns:a="http://schemas.openxmlformats.org/drawingml/2006/main" xmlns:r="http://schemas.openxmlformats.org/officeDocument/2006/relationships" xmlns:p="http://schemas.openxmlformats.org/presentationml/2006/main">
  <p:tag name="PA" val="v4.0.0"/>
</p:tagLst>
</file>

<file path=ppt/tags/tag195.xml><?xml version="1.0" encoding="utf-8"?>
<p:tagLst xmlns:a="http://schemas.openxmlformats.org/drawingml/2006/main" xmlns:r="http://schemas.openxmlformats.org/officeDocument/2006/relationships" xmlns:p="http://schemas.openxmlformats.org/presentationml/2006/main">
  <p:tag name="PA" val="v4.0.0"/>
</p:tagLst>
</file>

<file path=ppt/tags/tag196.xml><?xml version="1.0" encoding="utf-8"?>
<p:tagLst xmlns:a="http://schemas.openxmlformats.org/drawingml/2006/main" xmlns:r="http://schemas.openxmlformats.org/officeDocument/2006/relationships" xmlns:p="http://schemas.openxmlformats.org/presentationml/2006/main">
  <p:tag name="PA" val="v4.0.0"/>
</p:tagLst>
</file>

<file path=ppt/tags/tag197.xml><?xml version="1.0" encoding="utf-8"?>
<p:tagLst xmlns:a="http://schemas.openxmlformats.org/drawingml/2006/main" xmlns:r="http://schemas.openxmlformats.org/officeDocument/2006/relationships" xmlns:p="http://schemas.openxmlformats.org/presentationml/2006/main">
  <p:tag name="PA" val="v4.0.0"/>
</p:tagLst>
</file>

<file path=ppt/tags/tag198.xml><?xml version="1.0" encoding="utf-8"?>
<p:tagLst xmlns:a="http://schemas.openxmlformats.org/drawingml/2006/main" xmlns:r="http://schemas.openxmlformats.org/officeDocument/2006/relationships" xmlns:p="http://schemas.openxmlformats.org/presentationml/2006/main">
  <p:tag name="PA" val="v4.0.0"/>
</p:tagLst>
</file>

<file path=ppt/tags/tag199.xml><?xml version="1.0" encoding="utf-8"?>
<p:tagLst xmlns:a="http://schemas.openxmlformats.org/drawingml/2006/main" xmlns:r="http://schemas.openxmlformats.org/officeDocument/2006/relationships" xmlns:p="http://schemas.openxmlformats.org/presentationml/2006/main">
  <p:tag name="PA" val="v4.0.0"/>
</p:tagLst>
</file>

<file path=ppt/tags/tag200.xml><?xml version="1.0" encoding="utf-8"?>
<p:tagLst xmlns:a="http://schemas.openxmlformats.org/drawingml/2006/main" xmlns:r="http://schemas.openxmlformats.org/officeDocument/2006/relationships" xmlns:p="http://schemas.openxmlformats.org/presentationml/2006/main">
  <p:tag name="PA" val="v4.0.0"/>
</p:tagLst>
</file>

<file path=ppt/tags/tag201.xml><?xml version="1.0" encoding="utf-8"?>
<p:tagLst xmlns:a="http://schemas.openxmlformats.org/drawingml/2006/main" xmlns:r="http://schemas.openxmlformats.org/officeDocument/2006/relationships" xmlns:p="http://schemas.openxmlformats.org/presentationml/2006/main">
  <p:tag name="PA" val="v4.0.0"/>
</p:tagLst>
</file>

<file path=ppt/tags/tag202.xml><?xml version="1.0" encoding="utf-8"?>
<p:tagLst xmlns:a="http://schemas.openxmlformats.org/drawingml/2006/main" xmlns:r="http://schemas.openxmlformats.org/officeDocument/2006/relationships" xmlns:p="http://schemas.openxmlformats.org/presentationml/2006/main">
  <p:tag name="PA" val="v4.0.0"/>
</p:tagLst>
</file>

<file path=ppt/tags/tag203.xml><?xml version="1.0" encoding="utf-8"?>
<p:tagLst xmlns:a="http://schemas.openxmlformats.org/drawingml/2006/main" xmlns:r="http://schemas.openxmlformats.org/officeDocument/2006/relationships" xmlns:p="http://schemas.openxmlformats.org/presentationml/2006/main">
  <p:tag name="PA" val="v4.0.0"/>
</p:tagLst>
</file>

<file path=ppt/tags/tag204.xml><?xml version="1.0" encoding="utf-8"?>
<p:tagLst xmlns:a="http://schemas.openxmlformats.org/drawingml/2006/main" xmlns:r="http://schemas.openxmlformats.org/officeDocument/2006/relationships" xmlns:p="http://schemas.openxmlformats.org/presentationml/2006/main">
  <p:tag name="PA" val="v4.0.0"/>
</p:tagLst>
</file>

<file path=ppt/tags/tag205.xml><?xml version="1.0" encoding="utf-8"?>
<p:tagLst xmlns:a="http://schemas.openxmlformats.org/drawingml/2006/main" xmlns:r="http://schemas.openxmlformats.org/officeDocument/2006/relationships" xmlns:p="http://schemas.openxmlformats.org/presentationml/2006/main">
  <p:tag name="PA" val="v4.0.0"/>
</p:tagLst>
</file>

<file path=ppt/tags/tag206.xml><?xml version="1.0" encoding="utf-8"?>
<p:tagLst xmlns:a="http://schemas.openxmlformats.org/drawingml/2006/main" xmlns:r="http://schemas.openxmlformats.org/officeDocument/2006/relationships" xmlns:p="http://schemas.openxmlformats.org/presentationml/2006/main">
  <p:tag name="PA" val="v4.0.0"/>
</p:tagLst>
</file>

<file path=ppt/tags/tag207.xml><?xml version="1.0" encoding="utf-8"?>
<p:tagLst xmlns:a="http://schemas.openxmlformats.org/drawingml/2006/main" xmlns:r="http://schemas.openxmlformats.org/officeDocument/2006/relationships" xmlns:p="http://schemas.openxmlformats.org/presentationml/2006/main">
  <p:tag name="PA" val="v4.0.0"/>
</p:tagLst>
</file>

<file path=ppt/tags/tag208.xml><?xml version="1.0" encoding="utf-8"?>
<p:tagLst xmlns:a="http://schemas.openxmlformats.org/drawingml/2006/main" xmlns:r="http://schemas.openxmlformats.org/officeDocument/2006/relationships" xmlns:p="http://schemas.openxmlformats.org/presentationml/2006/main">
  <p:tag name="PA" val="v4.0.0"/>
</p:tagLst>
</file>

<file path=ppt/tags/tag209.xml><?xml version="1.0" encoding="utf-8"?>
<p:tagLst xmlns:a="http://schemas.openxmlformats.org/drawingml/2006/main" xmlns:r="http://schemas.openxmlformats.org/officeDocument/2006/relationships" xmlns:p="http://schemas.openxmlformats.org/presentationml/2006/main">
  <p:tag name="PA" val="v4.0.0"/>
</p:tagLst>
</file>

<file path=ppt/tags/tag210.xml><?xml version="1.0" encoding="utf-8"?>
<p:tagLst xmlns:a="http://schemas.openxmlformats.org/drawingml/2006/main" xmlns:r="http://schemas.openxmlformats.org/officeDocument/2006/relationships" xmlns:p="http://schemas.openxmlformats.org/presentationml/2006/main">
  <p:tag name="PA" val="v4.0.0"/>
</p:tagLst>
</file>

<file path=ppt/tags/tag211.xml><?xml version="1.0" encoding="utf-8"?>
<p:tagLst xmlns:a="http://schemas.openxmlformats.org/drawingml/2006/main" xmlns:r="http://schemas.openxmlformats.org/officeDocument/2006/relationships" xmlns:p="http://schemas.openxmlformats.org/presentationml/2006/main">
  <p:tag name="PA" val="v4.0.0"/>
</p:tagLst>
</file>

<file path=ppt/tags/tag212.xml><?xml version="1.0" encoding="utf-8"?>
<p:tagLst xmlns:a="http://schemas.openxmlformats.org/drawingml/2006/main" xmlns:r="http://schemas.openxmlformats.org/officeDocument/2006/relationships" xmlns:p="http://schemas.openxmlformats.org/presentationml/2006/main">
  <p:tag name="PA" val="v4.0.0"/>
</p:tagLst>
</file>

<file path=ppt/tags/tag213.xml><?xml version="1.0" encoding="utf-8"?>
<p:tagLst xmlns:a="http://schemas.openxmlformats.org/drawingml/2006/main" xmlns:r="http://schemas.openxmlformats.org/officeDocument/2006/relationships" xmlns:p="http://schemas.openxmlformats.org/presentationml/2006/main">
  <p:tag name="PA" val="v4.0.0"/>
</p:tagLst>
</file>

<file path=ppt/tags/tag214.xml><?xml version="1.0" encoding="utf-8"?>
<p:tagLst xmlns:a="http://schemas.openxmlformats.org/drawingml/2006/main" xmlns:r="http://schemas.openxmlformats.org/officeDocument/2006/relationships" xmlns:p="http://schemas.openxmlformats.org/presentationml/2006/main">
  <p:tag name="PA" val="v4.0.0"/>
</p:tagLst>
</file>

<file path=ppt/tags/tag215.xml><?xml version="1.0" encoding="utf-8"?>
<p:tagLst xmlns:a="http://schemas.openxmlformats.org/drawingml/2006/main" xmlns:r="http://schemas.openxmlformats.org/officeDocument/2006/relationships" xmlns:p="http://schemas.openxmlformats.org/presentationml/2006/main">
  <p:tag name="PA" val="v4.0.0"/>
</p:tagLst>
</file>

<file path=ppt/tags/tag216.xml><?xml version="1.0" encoding="utf-8"?>
<p:tagLst xmlns:a="http://schemas.openxmlformats.org/drawingml/2006/main" xmlns:r="http://schemas.openxmlformats.org/officeDocument/2006/relationships" xmlns:p="http://schemas.openxmlformats.org/presentationml/2006/main">
  <p:tag name="PA" val="v4.0.0"/>
</p:tagLst>
</file>

<file path=ppt/tags/tag217.xml><?xml version="1.0" encoding="utf-8"?>
<p:tagLst xmlns:a="http://schemas.openxmlformats.org/drawingml/2006/main" xmlns:r="http://schemas.openxmlformats.org/officeDocument/2006/relationships" xmlns:p="http://schemas.openxmlformats.org/presentationml/2006/main">
  <p:tag name="PA" val="v4.0.0"/>
</p:tagLst>
</file>

<file path=ppt/tags/tag218.xml><?xml version="1.0" encoding="utf-8"?>
<p:tagLst xmlns:a="http://schemas.openxmlformats.org/drawingml/2006/main" xmlns:r="http://schemas.openxmlformats.org/officeDocument/2006/relationships" xmlns:p="http://schemas.openxmlformats.org/presentationml/2006/main">
  <p:tag name="PA" val="v4.0.0"/>
</p:tagLst>
</file>

<file path=ppt/tags/tag219.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PPT">
  <a:themeElements>
    <a:clrScheme name="描边答辩">
      <a:dk1>
        <a:sysClr val="windowText" lastClr="000000"/>
      </a:dk1>
      <a:lt1>
        <a:sysClr val="window" lastClr="FFFFFF"/>
      </a:lt1>
      <a:dk2>
        <a:srgbClr val="44546A"/>
      </a:dk2>
      <a:lt2>
        <a:srgbClr val="E7E6E6"/>
      </a:lt2>
      <a:accent1>
        <a:srgbClr val="FF5855"/>
      </a:accent1>
      <a:accent2>
        <a:srgbClr val="FDC873"/>
      </a:accent2>
      <a:accent3>
        <a:srgbClr val="6BF0FF"/>
      </a:accent3>
      <a:accent4>
        <a:srgbClr val="6BF4CD"/>
      </a:accent4>
      <a:accent5>
        <a:srgbClr val="621147"/>
      </a:accent5>
      <a:accent6>
        <a:srgbClr val="273355"/>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e7d195523061f1c0 xmlns="http://e7d195523061f1c0/custom/data/def">
  <_7b1dac89e7d195523061f1c0316ecb71 xmlns="">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_7b1dac89e7d195523061f1c0316ecb71>
  <_7b1dac89e7d195523061f1c0316ecb71 xmlns="">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_7b1dac89e7d195523061f1c0316ecb71>
  <_7b1dac89e7d195523061f1c0316ecb71 xmlns="">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_7b1dac89e7d195523061f1c0316ecb71>
  <_7b1dac89e7d195523061f1c0316ecb71 xmlns="">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_7b1dac89e7d195523061f1c0316ecb71>
</e7d195523061f1c0>
</file>

<file path=customXml/itemProps1.xml><?xml version="1.0" encoding="utf-8"?>
<ds:datastoreItem xmlns:ds="http://schemas.openxmlformats.org/officeDocument/2006/customXml" ds:itemID="{21EDB359-7ACC-460E-A945-A59141592889}">
  <ds:schemaRefs>
    <ds:schemaRef ds:uri="http://e7d195523061f1c0/custom/data/def"/>
    <ds:schemaRef ds:uri=""/>
  </ds:schemaRefs>
</ds:datastoreItem>
</file>

<file path=docProps/app.xml><?xml version="1.0" encoding="utf-8"?>
<Properties xmlns="http://schemas.openxmlformats.org/officeDocument/2006/extended-properties" xmlns:vt="http://schemas.openxmlformats.org/officeDocument/2006/docPropsVTypes">
  <Template>Office Theme</Template>
  <TotalTime>1343</TotalTime>
  <Words>1345</Words>
  <Application>Microsoft Office PowerPoint</Application>
  <PresentationFormat>全屏显示(16:9)</PresentationFormat>
  <Paragraphs>187</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dc:description>http://www.ypppt.com/</dc:description>
  <cp:lastModifiedBy>User</cp:lastModifiedBy>
  <cp:revision>84</cp:revision>
  <dcterms:created xsi:type="dcterms:W3CDTF">2017-03-31T06:09:11Z</dcterms:created>
  <dcterms:modified xsi:type="dcterms:W3CDTF">2020-08-01T07:08:06Z</dcterms:modified>
</cp:coreProperties>
</file>