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8" r:id="rId2"/>
    <p:sldId id="261" r:id="rId3"/>
    <p:sldId id="262" r:id="rId4"/>
    <p:sldId id="266" r:id="rId5"/>
    <p:sldId id="267" r:id="rId6"/>
    <p:sldId id="269" r:id="rId7"/>
    <p:sldId id="271" r:id="rId8"/>
    <p:sldId id="273" r:id="rId9"/>
    <p:sldId id="274" r:id="rId10"/>
    <p:sldId id="263" r:id="rId11"/>
    <p:sldId id="275" r:id="rId12"/>
    <p:sldId id="293" r:id="rId13"/>
    <p:sldId id="277" r:id="rId14"/>
    <p:sldId id="264" r:id="rId15"/>
    <p:sldId id="278" r:id="rId16"/>
    <p:sldId id="280" r:id="rId17"/>
    <p:sldId id="281" r:id="rId18"/>
    <p:sldId id="282" r:id="rId19"/>
    <p:sldId id="284" r:id="rId20"/>
    <p:sldId id="265" r:id="rId21"/>
    <p:sldId id="287" r:id="rId22"/>
    <p:sldId id="288" r:id="rId23"/>
    <p:sldId id="289" r:id="rId24"/>
    <p:sldId id="292" r:id="rId25"/>
    <p:sldId id="297"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375E"/>
    <a:srgbClr val="25C6FF"/>
    <a:srgbClr val="67F5F2"/>
    <a:srgbClr val="6CE8EE"/>
    <a:srgbClr val="C313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2" d="100"/>
          <a:sy n="142" d="100"/>
        </p:scale>
        <p:origin x="876"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tx2">
                <a:lumMod val="75000"/>
              </a:schemeClr>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7B-49BB-831E-A6C21C17A203}"/>
            </c:ext>
          </c:extLst>
        </c:ser>
        <c:ser>
          <c:idx val="1"/>
          <c:order val="1"/>
          <c:tx>
            <c:strRef>
              <c:f>Sheet1!$C$1</c:f>
              <c:strCache>
                <c:ptCount val="1"/>
                <c:pt idx="0">
                  <c:v>系列 2</c:v>
                </c:pt>
              </c:strCache>
            </c:strRef>
          </c:tx>
          <c:spPr>
            <a:solidFill>
              <a:srgbClr val="0070C0"/>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7B-49BB-831E-A6C21C17A203}"/>
            </c:ext>
          </c:extLst>
        </c:ser>
        <c:ser>
          <c:idx val="2"/>
          <c:order val="2"/>
          <c:tx>
            <c:strRef>
              <c:f>Sheet1!$D$1</c:f>
              <c:strCache>
                <c:ptCount val="1"/>
                <c:pt idx="0">
                  <c:v>系列 3</c:v>
                </c:pt>
              </c:strCache>
            </c:strRef>
          </c:tx>
          <c:spPr>
            <a:solidFill>
              <a:schemeClr val="tx2">
                <a:lumMod val="60000"/>
                <a:lumOff val="40000"/>
              </a:schemeClr>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17B-49BB-831E-A6C21C17A203}"/>
            </c:ext>
          </c:extLst>
        </c:ser>
        <c:dLbls>
          <c:showLegendKey val="0"/>
          <c:showVal val="0"/>
          <c:showCatName val="0"/>
          <c:showSerName val="0"/>
          <c:showPercent val="0"/>
          <c:showBubbleSize val="0"/>
        </c:dLbls>
        <c:gapWidth val="125"/>
        <c:overlap val="-25"/>
        <c:axId val="-2020387120"/>
        <c:axId val="-2020382768"/>
      </c:barChart>
      <c:catAx>
        <c:axId val="-2020387120"/>
        <c:scaling>
          <c:orientation val="minMax"/>
        </c:scaling>
        <c:delete val="0"/>
        <c:axPos val="b"/>
        <c:numFmt formatCode="General" sourceLinked="0"/>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crossAx val="-2020382768"/>
        <c:crosses val="autoZero"/>
        <c:auto val="1"/>
        <c:lblAlgn val="ctr"/>
        <c:lblOffset val="100"/>
        <c:noMultiLvlLbl val="0"/>
      </c:catAx>
      <c:valAx>
        <c:axId val="-2020382768"/>
        <c:scaling>
          <c:orientation val="minMax"/>
        </c:scaling>
        <c:delete val="0"/>
        <c:axPos val="l"/>
        <c:majorGridlines/>
        <c:numFmt formatCode="General"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tx1">
                    <a:lumMod val="85000"/>
                    <a:lumOff val="15000"/>
                  </a:schemeClr>
                </a:solidFill>
                <a:latin typeface="+mn-lt"/>
                <a:ea typeface="+mn-ea"/>
                <a:cs typeface="+mn-cs"/>
              </a:defRPr>
            </a:pPr>
            <a:endParaRPr lang="zh-CN"/>
          </a:p>
        </c:txPr>
        <c:crossAx val="-2020387120"/>
        <c:crosses val="autoZero"/>
        <c:crossBetween val="between"/>
      </c:valAx>
      <c:spPr>
        <a:ln>
          <a:noFill/>
        </a:ln>
      </c:spPr>
    </c:plotArea>
    <c:legend>
      <c:legendPos val="b"/>
      <c:overlay val="0"/>
      <c:txPr>
        <a:bodyPr rot="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89F5-49A0-9D0F-D3930EDC819F}"/>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89F5-49A0-9D0F-D3930EDC819F}"/>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89F5-49A0-9D0F-D3930EDC819F}"/>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c:spPr>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6DD6-40BF-B0BE-18E43EC36AE1}"/>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6DD6-40BF-B0BE-18E43EC36AE1}"/>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6DD6-40BF-B0BE-18E43EC36AE1}"/>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c:spPr>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59B-44D8-A7A5-745042D0BF96}"/>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59B-44D8-A7A5-745042D0BF96}"/>
              </c:ext>
            </c:extLst>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extLst xmlns:c16r2="http://schemas.microsoft.com/office/drawing/2015/06/chart">
            <c:ext xmlns:c16="http://schemas.microsoft.com/office/drawing/2014/chart" uri="{C3380CC4-5D6E-409C-BE32-E72D297353CC}">
              <c16:uniqueId val="{00000004-259B-44D8-A7A5-745042D0BF96}"/>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D9B237-5AB2-48CF-8032-32E9FB6EB4FF}" type="datetimeFigureOut">
              <a:rPr lang="zh-CN" altLang="en-US" smtClean="0"/>
              <a:t>2020/8/11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861678-F871-4BA5-BC3E-7CD7D2CF1E81}" type="slidenum">
              <a:rPr lang="zh-CN" altLang="en-US" smtClean="0"/>
              <a:t>‹#›</a:t>
            </a:fld>
            <a:endParaRPr lang="zh-CN" altLang="en-US"/>
          </a:p>
        </p:txBody>
      </p:sp>
    </p:spTree>
    <p:extLst>
      <p:ext uri="{BB962C8B-B14F-4D97-AF65-F5344CB8AC3E}">
        <p14:creationId xmlns:p14="http://schemas.microsoft.com/office/powerpoint/2010/main" val="108245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a:t>
            </a:fld>
            <a:endParaRPr lang="zh-CN" altLang="en-US"/>
          </a:p>
        </p:txBody>
      </p:sp>
    </p:spTree>
    <p:extLst>
      <p:ext uri="{BB962C8B-B14F-4D97-AF65-F5344CB8AC3E}">
        <p14:creationId xmlns:p14="http://schemas.microsoft.com/office/powerpoint/2010/main" val="2865581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a:t>
            </a:fld>
            <a:endParaRPr lang="zh-CN" altLang="en-US"/>
          </a:p>
        </p:txBody>
      </p:sp>
    </p:spTree>
    <p:extLst>
      <p:ext uri="{BB962C8B-B14F-4D97-AF65-F5344CB8AC3E}">
        <p14:creationId xmlns:p14="http://schemas.microsoft.com/office/powerpoint/2010/main" val="1962824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3</a:t>
            </a:fld>
            <a:endParaRPr lang="zh-CN" altLang="en-US"/>
          </a:p>
        </p:txBody>
      </p:sp>
    </p:spTree>
    <p:extLst>
      <p:ext uri="{BB962C8B-B14F-4D97-AF65-F5344CB8AC3E}">
        <p14:creationId xmlns:p14="http://schemas.microsoft.com/office/powerpoint/2010/main" val="167385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4</a:t>
            </a:fld>
            <a:endParaRPr lang="zh-CN" altLang="en-US"/>
          </a:p>
        </p:txBody>
      </p:sp>
    </p:spTree>
    <p:extLst>
      <p:ext uri="{BB962C8B-B14F-4D97-AF65-F5344CB8AC3E}">
        <p14:creationId xmlns:p14="http://schemas.microsoft.com/office/powerpoint/2010/main" val="1032384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5</a:t>
            </a:fld>
            <a:endParaRPr lang="zh-CN" altLang="en-US"/>
          </a:p>
        </p:txBody>
      </p:sp>
    </p:spTree>
    <p:extLst>
      <p:ext uri="{BB962C8B-B14F-4D97-AF65-F5344CB8AC3E}">
        <p14:creationId xmlns:p14="http://schemas.microsoft.com/office/powerpoint/2010/main" val="1087624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1492942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7</a:t>
            </a:fld>
            <a:endParaRPr lang="zh-CN" altLang="en-US"/>
          </a:p>
        </p:txBody>
      </p:sp>
    </p:spTree>
    <p:extLst>
      <p:ext uri="{BB962C8B-B14F-4D97-AF65-F5344CB8AC3E}">
        <p14:creationId xmlns:p14="http://schemas.microsoft.com/office/powerpoint/2010/main" val="2686999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8</a:t>
            </a:fld>
            <a:endParaRPr lang="zh-CN" altLang="en-US"/>
          </a:p>
        </p:txBody>
      </p:sp>
    </p:spTree>
    <p:extLst>
      <p:ext uri="{BB962C8B-B14F-4D97-AF65-F5344CB8AC3E}">
        <p14:creationId xmlns:p14="http://schemas.microsoft.com/office/powerpoint/2010/main" val="11044901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9</a:t>
            </a:fld>
            <a:endParaRPr lang="zh-CN" altLang="en-US"/>
          </a:p>
        </p:txBody>
      </p:sp>
    </p:spTree>
    <p:extLst>
      <p:ext uri="{BB962C8B-B14F-4D97-AF65-F5344CB8AC3E}">
        <p14:creationId xmlns:p14="http://schemas.microsoft.com/office/powerpoint/2010/main" val="31751473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10</a:t>
            </a:fld>
            <a:endParaRPr lang="zh-CN" altLang="en-US"/>
          </a:p>
        </p:txBody>
      </p:sp>
    </p:spTree>
    <p:extLst>
      <p:ext uri="{BB962C8B-B14F-4D97-AF65-F5344CB8AC3E}">
        <p14:creationId xmlns:p14="http://schemas.microsoft.com/office/powerpoint/2010/main" val="490356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11</a:t>
            </a:fld>
            <a:endParaRPr lang="zh-CN" altLang="en-US"/>
          </a:p>
        </p:txBody>
      </p:sp>
    </p:spTree>
    <p:extLst>
      <p:ext uri="{BB962C8B-B14F-4D97-AF65-F5344CB8AC3E}">
        <p14:creationId xmlns:p14="http://schemas.microsoft.com/office/powerpoint/2010/main" val="11940794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12</a:t>
            </a:fld>
            <a:endParaRPr lang="zh-CN" altLang="en-US"/>
          </a:p>
        </p:txBody>
      </p:sp>
    </p:spTree>
    <p:extLst>
      <p:ext uri="{BB962C8B-B14F-4D97-AF65-F5344CB8AC3E}">
        <p14:creationId xmlns:p14="http://schemas.microsoft.com/office/powerpoint/2010/main" val="4270628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13</a:t>
            </a:fld>
            <a:endParaRPr lang="zh-CN" altLang="en-US"/>
          </a:p>
        </p:txBody>
      </p:sp>
    </p:spTree>
    <p:extLst>
      <p:ext uri="{BB962C8B-B14F-4D97-AF65-F5344CB8AC3E}">
        <p14:creationId xmlns:p14="http://schemas.microsoft.com/office/powerpoint/2010/main" val="38722868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14</a:t>
            </a:fld>
            <a:endParaRPr lang="zh-CN" altLang="en-US"/>
          </a:p>
        </p:txBody>
      </p:sp>
    </p:spTree>
    <p:extLst>
      <p:ext uri="{BB962C8B-B14F-4D97-AF65-F5344CB8AC3E}">
        <p14:creationId xmlns:p14="http://schemas.microsoft.com/office/powerpoint/2010/main" val="122486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15</a:t>
            </a:fld>
            <a:endParaRPr lang="zh-CN" altLang="en-US"/>
          </a:p>
        </p:txBody>
      </p:sp>
    </p:spTree>
    <p:extLst>
      <p:ext uri="{BB962C8B-B14F-4D97-AF65-F5344CB8AC3E}">
        <p14:creationId xmlns:p14="http://schemas.microsoft.com/office/powerpoint/2010/main" val="40477531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16</a:t>
            </a:fld>
            <a:endParaRPr lang="zh-CN" altLang="en-US"/>
          </a:p>
        </p:txBody>
      </p:sp>
    </p:spTree>
    <p:extLst>
      <p:ext uri="{BB962C8B-B14F-4D97-AF65-F5344CB8AC3E}">
        <p14:creationId xmlns:p14="http://schemas.microsoft.com/office/powerpoint/2010/main" val="3674470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17</a:t>
            </a:fld>
            <a:endParaRPr lang="zh-CN" altLang="en-US"/>
          </a:p>
        </p:txBody>
      </p:sp>
    </p:spTree>
    <p:extLst>
      <p:ext uri="{BB962C8B-B14F-4D97-AF65-F5344CB8AC3E}">
        <p14:creationId xmlns:p14="http://schemas.microsoft.com/office/powerpoint/2010/main" val="9595200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34393190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1378866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42308654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4232462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22</a:t>
            </a:fld>
            <a:endParaRPr lang="zh-CN" altLang="en-US"/>
          </a:p>
        </p:txBody>
      </p:sp>
    </p:spTree>
    <p:extLst>
      <p:ext uri="{BB962C8B-B14F-4D97-AF65-F5344CB8AC3E}">
        <p14:creationId xmlns:p14="http://schemas.microsoft.com/office/powerpoint/2010/main" val="3463982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23</a:t>
            </a:fld>
            <a:endParaRPr lang="zh-CN" altLang="en-US"/>
          </a:p>
        </p:txBody>
      </p:sp>
    </p:spTree>
    <p:extLst>
      <p:ext uri="{BB962C8B-B14F-4D97-AF65-F5344CB8AC3E}">
        <p14:creationId xmlns:p14="http://schemas.microsoft.com/office/powerpoint/2010/main" val="3640550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24</a:t>
            </a:fld>
            <a:endParaRPr lang="zh-CN" altLang="en-US"/>
          </a:p>
        </p:txBody>
      </p:sp>
    </p:spTree>
    <p:extLst>
      <p:ext uri="{BB962C8B-B14F-4D97-AF65-F5344CB8AC3E}">
        <p14:creationId xmlns:p14="http://schemas.microsoft.com/office/powerpoint/2010/main" val="7685085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861678-F871-4BA5-BC3E-7CD7D2CF1E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60359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userDrawn="1"/>
        </p:nvSpPr>
        <p:spPr>
          <a:xfrm>
            <a:off x="6228184" y="257175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pPr lvl="0"/>
            <a:r>
              <a:rPr lang="zh-CN" altLang="en-US" sz="100" dirty="0">
                <a:solidFill>
                  <a:schemeClr val="bg1"/>
                </a:solidFill>
              </a:rPr>
              <a:t>精美</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PPT</a:t>
            </a:r>
            <a:r>
              <a:rPr lang="zh-CN" altLang="en-US" sz="100" dirty="0">
                <a:solidFill>
                  <a:schemeClr val="bg1"/>
                </a:solidFill>
              </a:rPr>
              <a:t>课件：</a:t>
            </a:r>
            <a:r>
              <a:rPr lang="en-US" altLang="zh-CN" sz="100" dirty="0">
                <a:solidFill>
                  <a:schemeClr val="bg1"/>
                </a:solidFill>
              </a:rPr>
              <a:t>www.1ppt.com/kejian/             </a:t>
            </a:r>
            <a:r>
              <a:rPr lang="zh-CN" altLang="en-US" sz="100" dirty="0">
                <a:solidFill>
                  <a:schemeClr val="bg1"/>
                </a:solidFill>
              </a:rPr>
              <a:t>字体下载：</a:t>
            </a:r>
            <a:r>
              <a:rPr lang="en-US" altLang="zh-CN" sz="100" dirty="0">
                <a:solidFill>
                  <a:schemeClr val="bg1"/>
                </a:solidFill>
              </a:rPr>
              <a:t>www.1ppt.com/ziti/</a:t>
            </a:r>
          </a:p>
          <a:p>
            <a:pPr lvl="0"/>
            <a:r>
              <a:rPr lang="zh-CN" altLang="en-US" sz="100" dirty="0">
                <a:solidFill>
                  <a:schemeClr val="bg1"/>
                </a:solidFill>
              </a:rPr>
              <a:t>工作总结</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www.1ppt.com/xiazai/zongjie/ </a:t>
            </a:r>
            <a:r>
              <a:rPr lang="zh-CN" altLang="en-US" sz="100" dirty="0">
                <a:solidFill>
                  <a:schemeClr val="bg1"/>
                </a:solidFill>
              </a:rPr>
              <a:t>工作计划：</a:t>
            </a:r>
            <a:r>
              <a:rPr lang="en-US" altLang="zh-CN" sz="100" dirty="0">
                <a:solidFill>
                  <a:schemeClr val="bg1"/>
                </a:solidFill>
              </a:rPr>
              <a:t>www.1ppt.com/xiazai/jihua/</a:t>
            </a:r>
          </a:p>
          <a:p>
            <a:pPr lvl="0"/>
            <a:r>
              <a:rPr lang="zh-CN" altLang="en-US" sz="100" dirty="0">
                <a:solidFill>
                  <a:schemeClr val="bg1"/>
                </a:solidFill>
              </a:rPr>
              <a:t>商务</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www.1ppt.com/moban/shangwu/  </a:t>
            </a:r>
            <a:r>
              <a:rPr lang="zh-CN" altLang="en-US" sz="100" dirty="0">
                <a:solidFill>
                  <a:schemeClr val="bg1"/>
                </a:solidFill>
              </a:rPr>
              <a:t>个人简历</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www.1ppt.com/xiazai/jianli/  </a:t>
            </a:r>
          </a:p>
          <a:p>
            <a:pPr lvl="0"/>
            <a:r>
              <a:rPr lang="zh-CN" altLang="en-US" sz="100" dirty="0">
                <a:solidFill>
                  <a:schemeClr val="bg1"/>
                </a:solidFill>
              </a:rPr>
              <a:t>毕业答辩</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www.1ppt.com/xiazai/dabian/  </a:t>
            </a:r>
            <a:r>
              <a:rPr lang="zh-CN" altLang="en-US" sz="100" dirty="0">
                <a:solidFill>
                  <a:schemeClr val="bg1"/>
                </a:solidFill>
              </a:rPr>
              <a:t>工作汇报</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www.1ppt.com/xiazai/huibao/    </a:t>
            </a:r>
          </a:p>
          <a:p>
            <a:pPr lvl="0"/>
            <a:r>
              <a:rPr lang="en-US" altLang="zh-CN" sz="100" dirty="0">
                <a:solidFill>
                  <a:schemeClr val="bg1"/>
                </a:solidFill>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3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4195416"/>
      </p:ext>
    </p:extLst>
  </p:cSld>
  <p:clrMapOvr>
    <a:masterClrMapping/>
  </p:clrMapOvr>
  <p:transition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2430255"/>
      </p:ext>
    </p:extLst>
  </p:cSld>
  <p:clrMapOvr>
    <a:masterClrMapping/>
  </p:clrMapOvr>
  <p:transition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2020/8/11</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1" r:id="rId8"/>
    <p:sldLayoutId id="2147483660" r:id="rId9"/>
    <p:sldLayoutId id="2147483656" r:id="rId10"/>
    <p:sldLayoutId id="2147483657" r:id="rId11"/>
    <p:sldLayoutId id="2147483658" r:id="rId12"/>
    <p:sldLayoutId id="2147483659" r:id="rId13"/>
  </p:sldLayoutIdLst>
  <p:transition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tags" Target="../tags/tag21.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image" Target="../media/image6.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notesSlide" Target="../notesSlides/notesSlide11.xml"/><Relationship Id="rId5" Type="http://schemas.openxmlformats.org/officeDocument/2006/relationships/tags" Target="../tags/tag18.xml"/><Relationship Id="rId10" Type="http://schemas.openxmlformats.org/officeDocument/2006/relationships/slideLayout" Target="../slideLayouts/slideLayout9.xml"/><Relationship Id="rId4" Type="http://schemas.openxmlformats.org/officeDocument/2006/relationships/tags" Target="../tags/tag17.xml"/><Relationship Id="rId9" Type="http://schemas.openxmlformats.org/officeDocument/2006/relationships/tags" Target="../tags/tag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9.xml"/><Relationship Id="rId5" Type="http://schemas.openxmlformats.org/officeDocument/2006/relationships/chart" Target="../charts/chart4.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851670"/>
            <a:ext cx="6774118" cy="13945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977875" y="1996975"/>
            <a:ext cx="7344816" cy="584775"/>
          </a:xfrm>
          <a:prstGeom prst="rect">
            <a:avLst/>
          </a:prstGeom>
        </p:spPr>
        <p:txBody>
          <a:bodyPr wrap="squar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运营数据分析报告</a:t>
            </a:r>
            <a:r>
              <a:rPr lang="en-US" altLang="zh-CN" sz="3200" b="1" dirty="0" err="1">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4788024" y="771550"/>
            <a:ext cx="2384319" cy="843186"/>
          </a:xfrm>
          <a:prstGeom prst="rect">
            <a:avLst/>
          </a:prstGeom>
          <a:noFill/>
        </p:spPr>
        <p:txBody>
          <a:bodyPr wrap="none" rtlCol="0">
            <a:prstTxWarp prst="textPlain">
              <a:avLst/>
            </a:prstTxWarp>
            <a:spAutoFit/>
          </a:bodyPr>
          <a:lstStyle/>
          <a:p>
            <a:pPr algn="ctr"/>
            <a:r>
              <a:rPr lang="en-US" altLang="zh-CN" sz="200" dirty="0" smtClean="0">
                <a:solidFill>
                  <a:schemeClr val="tx2">
                    <a:lumMod val="75000"/>
                  </a:schemeClr>
                </a:solidFill>
                <a:latin typeface="Agency FB" panose="020B0503020202020204" pitchFamily="34" charset="0"/>
                <a:ea typeface="Adobe Gothic Std B" panose="020B0800000000000000" pitchFamily="34" charset="-128"/>
              </a:rPr>
              <a:t>2030</a:t>
            </a:r>
            <a:endParaRPr lang="zh-CN" altLang="en-US" sz="200" dirty="0">
              <a:solidFill>
                <a:schemeClr val="tx2">
                  <a:lumMod val="75000"/>
                </a:schemeClr>
              </a:solidFill>
              <a:latin typeface="Agency FB" panose="020B0503020202020204" pitchFamily="34" charset="0"/>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564" y="137325"/>
            <a:ext cx="938706" cy="786319"/>
          </a:xfrm>
          <a:prstGeom prst="rect">
            <a:avLst/>
          </a:prstGeom>
        </p:spPr>
      </p:pic>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0"/>
                                        </p:tgtEl>
                                        <p:attrNameLst>
                                          <p:attrName>ppt_y</p:attrName>
                                        </p:attrNameLst>
                                      </p:cBhvr>
                                      <p:tavLst>
                                        <p:tav tm="0">
                                          <p:val>
                                            <p:strVal val="#ppt_y"/>
                                          </p:val>
                                        </p:tav>
                                        <p:tav tm="100000">
                                          <p:val>
                                            <p:strVal val="#ppt_y"/>
                                          </p:val>
                                        </p:tav>
                                      </p:tavLst>
                                    </p:anim>
                                    <p:anim calcmode="lin" valueType="num">
                                      <p:cBhvr>
                                        <p:cTn id="1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0"/>
                                        </p:tgtEl>
                                      </p:cBhvr>
                                    </p:animEffect>
                                  </p:childTnLst>
                                </p:cTn>
                              </p:par>
                              <p:par>
                                <p:cTn id="22" presetID="31" presetClass="entr" presetSubtype="0" fill="hold" grpId="0" nodeType="withEffect">
                                  <p:stCondLst>
                                    <p:cond delay="250"/>
                                  </p:stCondLst>
                                  <p:childTnLst>
                                    <p:set>
                                      <p:cBhvr>
                                        <p:cTn id="23" dur="1" fill="hold">
                                          <p:stCondLst>
                                            <p:cond delay="0"/>
                                          </p:stCondLst>
                                        </p:cTn>
                                        <p:tgtEl>
                                          <p:spTgt spid="57"/>
                                        </p:tgtEl>
                                        <p:attrNameLst>
                                          <p:attrName>style.visibility</p:attrName>
                                        </p:attrNameLst>
                                      </p:cBhvr>
                                      <p:to>
                                        <p:strVal val="visible"/>
                                      </p:to>
                                    </p:set>
                                    <p:anim calcmode="lin" valueType="num">
                                      <p:cBhvr>
                                        <p:cTn id="24" dur="1000" fill="hold"/>
                                        <p:tgtEl>
                                          <p:spTgt spid="57"/>
                                        </p:tgtEl>
                                        <p:attrNameLst>
                                          <p:attrName>ppt_w</p:attrName>
                                        </p:attrNameLst>
                                      </p:cBhvr>
                                      <p:tavLst>
                                        <p:tav tm="0">
                                          <p:val>
                                            <p:fltVal val="0"/>
                                          </p:val>
                                        </p:tav>
                                        <p:tav tm="100000">
                                          <p:val>
                                            <p:strVal val="#ppt_w"/>
                                          </p:val>
                                        </p:tav>
                                      </p:tavLst>
                                    </p:anim>
                                    <p:anim calcmode="lin" valueType="num">
                                      <p:cBhvr>
                                        <p:cTn id="25" dur="1000" fill="hold"/>
                                        <p:tgtEl>
                                          <p:spTgt spid="57"/>
                                        </p:tgtEl>
                                        <p:attrNameLst>
                                          <p:attrName>ppt_h</p:attrName>
                                        </p:attrNameLst>
                                      </p:cBhvr>
                                      <p:tavLst>
                                        <p:tav tm="0">
                                          <p:val>
                                            <p:fltVal val="0"/>
                                          </p:val>
                                        </p:tav>
                                        <p:tav tm="100000">
                                          <p:val>
                                            <p:strVal val="#ppt_h"/>
                                          </p:val>
                                        </p:tav>
                                      </p:tavLst>
                                    </p:anim>
                                    <p:anim calcmode="lin" valueType="num">
                                      <p:cBhvr>
                                        <p:cTn id="26" dur="1000" fill="hold"/>
                                        <p:tgtEl>
                                          <p:spTgt spid="57"/>
                                        </p:tgtEl>
                                        <p:attrNameLst>
                                          <p:attrName>style.rotation</p:attrName>
                                        </p:attrNameLst>
                                      </p:cBhvr>
                                      <p:tavLst>
                                        <p:tav tm="0">
                                          <p:val>
                                            <p:fltVal val="90"/>
                                          </p:val>
                                        </p:tav>
                                        <p:tav tm="100000">
                                          <p:val>
                                            <p:fltVal val="0"/>
                                          </p:val>
                                        </p:tav>
                                      </p:tavLst>
                                    </p:anim>
                                    <p:animEffect transition="in" filter="fade">
                                      <p:cBhvr>
                                        <p:cTn id="27" dur="1000"/>
                                        <p:tgtEl>
                                          <p:spTgt spid="57"/>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65"/>
                                        </p:tgtEl>
                                        <p:attrNameLst>
                                          <p:attrName>style.visibility</p:attrName>
                                        </p:attrNameLst>
                                      </p:cBhvr>
                                      <p:to>
                                        <p:strVal val="visible"/>
                                      </p:to>
                                    </p:set>
                                    <p:anim calcmode="lin" valueType="num">
                                      <p:cBhvr>
                                        <p:cTn id="30" dur="1000" fill="hold"/>
                                        <p:tgtEl>
                                          <p:spTgt spid="65"/>
                                        </p:tgtEl>
                                        <p:attrNameLst>
                                          <p:attrName>ppt_w</p:attrName>
                                        </p:attrNameLst>
                                      </p:cBhvr>
                                      <p:tavLst>
                                        <p:tav tm="0">
                                          <p:val>
                                            <p:fltVal val="0"/>
                                          </p:val>
                                        </p:tav>
                                        <p:tav tm="100000">
                                          <p:val>
                                            <p:strVal val="#ppt_w"/>
                                          </p:val>
                                        </p:tav>
                                      </p:tavLst>
                                    </p:anim>
                                    <p:anim calcmode="lin" valueType="num">
                                      <p:cBhvr>
                                        <p:cTn id="31" dur="1000" fill="hold"/>
                                        <p:tgtEl>
                                          <p:spTgt spid="65"/>
                                        </p:tgtEl>
                                        <p:attrNameLst>
                                          <p:attrName>ppt_h</p:attrName>
                                        </p:attrNameLst>
                                      </p:cBhvr>
                                      <p:tavLst>
                                        <p:tav tm="0">
                                          <p:val>
                                            <p:fltVal val="0"/>
                                          </p:val>
                                        </p:tav>
                                        <p:tav tm="100000">
                                          <p:val>
                                            <p:strVal val="#ppt_h"/>
                                          </p:val>
                                        </p:tav>
                                      </p:tavLst>
                                    </p:anim>
                                    <p:anim calcmode="lin" valueType="num">
                                      <p:cBhvr>
                                        <p:cTn id="32" dur="1000" fill="hold"/>
                                        <p:tgtEl>
                                          <p:spTgt spid="65"/>
                                        </p:tgtEl>
                                        <p:attrNameLst>
                                          <p:attrName>style.rotation</p:attrName>
                                        </p:attrNameLst>
                                      </p:cBhvr>
                                      <p:tavLst>
                                        <p:tav tm="0">
                                          <p:val>
                                            <p:fltVal val="90"/>
                                          </p:val>
                                        </p:tav>
                                        <p:tav tm="100000">
                                          <p:val>
                                            <p:fltVal val="0"/>
                                          </p:val>
                                        </p:tav>
                                      </p:tavLst>
                                    </p:anim>
                                    <p:animEffect transition="in" filter="fade">
                                      <p:cBhvr>
                                        <p:cTn id="33" dur="1000"/>
                                        <p:tgtEl>
                                          <p:spTgt spid="65"/>
                                        </p:tgtEl>
                                      </p:cBhvr>
                                    </p:animEffect>
                                  </p:childTnLst>
                                </p:cTn>
                              </p:par>
                              <p:par>
                                <p:cTn id="34" presetID="31" presetClass="entr" presetSubtype="0" fill="hold" grpId="0" nodeType="withEffect">
                                  <p:stCondLst>
                                    <p:cond delay="250"/>
                                  </p:stCondLst>
                                  <p:childTnLst>
                                    <p:set>
                                      <p:cBhvr>
                                        <p:cTn id="35" dur="1" fill="hold">
                                          <p:stCondLst>
                                            <p:cond delay="0"/>
                                          </p:stCondLst>
                                        </p:cTn>
                                        <p:tgtEl>
                                          <p:spTgt spid="73"/>
                                        </p:tgtEl>
                                        <p:attrNameLst>
                                          <p:attrName>style.visibility</p:attrName>
                                        </p:attrNameLst>
                                      </p:cBhvr>
                                      <p:to>
                                        <p:strVal val="visible"/>
                                      </p:to>
                                    </p:set>
                                    <p:anim calcmode="lin" valueType="num">
                                      <p:cBhvr>
                                        <p:cTn id="36" dur="1000" fill="hold"/>
                                        <p:tgtEl>
                                          <p:spTgt spid="73"/>
                                        </p:tgtEl>
                                        <p:attrNameLst>
                                          <p:attrName>ppt_w</p:attrName>
                                        </p:attrNameLst>
                                      </p:cBhvr>
                                      <p:tavLst>
                                        <p:tav tm="0">
                                          <p:val>
                                            <p:fltVal val="0"/>
                                          </p:val>
                                        </p:tav>
                                        <p:tav tm="100000">
                                          <p:val>
                                            <p:strVal val="#ppt_w"/>
                                          </p:val>
                                        </p:tav>
                                      </p:tavLst>
                                    </p:anim>
                                    <p:anim calcmode="lin" valueType="num">
                                      <p:cBhvr>
                                        <p:cTn id="37" dur="1000" fill="hold"/>
                                        <p:tgtEl>
                                          <p:spTgt spid="73"/>
                                        </p:tgtEl>
                                        <p:attrNameLst>
                                          <p:attrName>ppt_h</p:attrName>
                                        </p:attrNameLst>
                                      </p:cBhvr>
                                      <p:tavLst>
                                        <p:tav tm="0">
                                          <p:val>
                                            <p:fltVal val="0"/>
                                          </p:val>
                                        </p:tav>
                                        <p:tav tm="100000">
                                          <p:val>
                                            <p:strVal val="#ppt_h"/>
                                          </p:val>
                                        </p:tav>
                                      </p:tavLst>
                                    </p:anim>
                                    <p:anim calcmode="lin" valueType="num">
                                      <p:cBhvr>
                                        <p:cTn id="38" dur="1000" fill="hold"/>
                                        <p:tgtEl>
                                          <p:spTgt spid="73"/>
                                        </p:tgtEl>
                                        <p:attrNameLst>
                                          <p:attrName>style.rotation</p:attrName>
                                        </p:attrNameLst>
                                      </p:cBhvr>
                                      <p:tavLst>
                                        <p:tav tm="0">
                                          <p:val>
                                            <p:fltVal val="90"/>
                                          </p:val>
                                        </p:tav>
                                        <p:tav tm="100000">
                                          <p:val>
                                            <p:fltVal val="0"/>
                                          </p:val>
                                        </p:tav>
                                      </p:tavLst>
                                    </p:anim>
                                    <p:animEffect transition="in" filter="fade">
                                      <p:cBhvr>
                                        <p:cTn id="39" dur="1000"/>
                                        <p:tgtEl>
                                          <p:spTgt spid="73"/>
                                        </p:tgtEl>
                                      </p:cBhvr>
                                    </p:animEffect>
                                  </p:childTnLst>
                                </p:cTn>
                              </p:par>
                              <p:par>
                                <p:cTn id="40" presetID="31" presetClass="entr" presetSubtype="0" fill="hold" grpId="0" nodeType="withEffect">
                                  <p:stCondLst>
                                    <p:cond delay="250"/>
                                  </p:stCondLst>
                                  <p:childTnLst>
                                    <p:set>
                                      <p:cBhvr>
                                        <p:cTn id="41" dur="1" fill="hold">
                                          <p:stCondLst>
                                            <p:cond delay="0"/>
                                          </p:stCondLst>
                                        </p:cTn>
                                        <p:tgtEl>
                                          <p:spTgt spid="74"/>
                                        </p:tgtEl>
                                        <p:attrNameLst>
                                          <p:attrName>style.visibility</p:attrName>
                                        </p:attrNameLst>
                                      </p:cBhvr>
                                      <p:to>
                                        <p:strVal val="visible"/>
                                      </p:to>
                                    </p:set>
                                    <p:anim calcmode="lin" valueType="num">
                                      <p:cBhvr>
                                        <p:cTn id="42" dur="1000" fill="hold"/>
                                        <p:tgtEl>
                                          <p:spTgt spid="74"/>
                                        </p:tgtEl>
                                        <p:attrNameLst>
                                          <p:attrName>ppt_w</p:attrName>
                                        </p:attrNameLst>
                                      </p:cBhvr>
                                      <p:tavLst>
                                        <p:tav tm="0">
                                          <p:val>
                                            <p:fltVal val="0"/>
                                          </p:val>
                                        </p:tav>
                                        <p:tav tm="100000">
                                          <p:val>
                                            <p:strVal val="#ppt_w"/>
                                          </p:val>
                                        </p:tav>
                                      </p:tavLst>
                                    </p:anim>
                                    <p:anim calcmode="lin" valueType="num">
                                      <p:cBhvr>
                                        <p:cTn id="43" dur="1000" fill="hold"/>
                                        <p:tgtEl>
                                          <p:spTgt spid="74"/>
                                        </p:tgtEl>
                                        <p:attrNameLst>
                                          <p:attrName>ppt_h</p:attrName>
                                        </p:attrNameLst>
                                      </p:cBhvr>
                                      <p:tavLst>
                                        <p:tav tm="0">
                                          <p:val>
                                            <p:fltVal val="0"/>
                                          </p:val>
                                        </p:tav>
                                        <p:tav tm="100000">
                                          <p:val>
                                            <p:strVal val="#ppt_h"/>
                                          </p:val>
                                        </p:tav>
                                      </p:tavLst>
                                    </p:anim>
                                    <p:anim calcmode="lin" valueType="num">
                                      <p:cBhvr>
                                        <p:cTn id="44" dur="1000" fill="hold"/>
                                        <p:tgtEl>
                                          <p:spTgt spid="74"/>
                                        </p:tgtEl>
                                        <p:attrNameLst>
                                          <p:attrName>style.rotation</p:attrName>
                                        </p:attrNameLst>
                                      </p:cBhvr>
                                      <p:tavLst>
                                        <p:tav tm="0">
                                          <p:val>
                                            <p:fltVal val="90"/>
                                          </p:val>
                                        </p:tav>
                                        <p:tav tm="100000">
                                          <p:val>
                                            <p:fltVal val="0"/>
                                          </p:val>
                                        </p:tav>
                                      </p:tavLst>
                                    </p:anim>
                                    <p:animEffect transition="in" filter="fade">
                                      <p:cBhvr>
                                        <p:cTn id="45" dur="1000"/>
                                        <p:tgtEl>
                                          <p:spTgt spid="74"/>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75"/>
                                        </p:tgtEl>
                                        <p:attrNameLst>
                                          <p:attrName>style.visibility</p:attrName>
                                        </p:attrNameLst>
                                      </p:cBhvr>
                                      <p:to>
                                        <p:strVal val="visible"/>
                                      </p:to>
                                    </p:set>
                                    <p:anim calcmode="lin" valueType="num">
                                      <p:cBhvr>
                                        <p:cTn id="48" dur="1000" fill="hold"/>
                                        <p:tgtEl>
                                          <p:spTgt spid="75"/>
                                        </p:tgtEl>
                                        <p:attrNameLst>
                                          <p:attrName>ppt_w</p:attrName>
                                        </p:attrNameLst>
                                      </p:cBhvr>
                                      <p:tavLst>
                                        <p:tav tm="0">
                                          <p:val>
                                            <p:fltVal val="0"/>
                                          </p:val>
                                        </p:tav>
                                        <p:tav tm="100000">
                                          <p:val>
                                            <p:strVal val="#ppt_w"/>
                                          </p:val>
                                        </p:tav>
                                      </p:tavLst>
                                    </p:anim>
                                    <p:anim calcmode="lin" valueType="num">
                                      <p:cBhvr>
                                        <p:cTn id="49" dur="1000" fill="hold"/>
                                        <p:tgtEl>
                                          <p:spTgt spid="75"/>
                                        </p:tgtEl>
                                        <p:attrNameLst>
                                          <p:attrName>ppt_h</p:attrName>
                                        </p:attrNameLst>
                                      </p:cBhvr>
                                      <p:tavLst>
                                        <p:tav tm="0">
                                          <p:val>
                                            <p:fltVal val="0"/>
                                          </p:val>
                                        </p:tav>
                                        <p:tav tm="100000">
                                          <p:val>
                                            <p:strVal val="#ppt_h"/>
                                          </p:val>
                                        </p:tav>
                                      </p:tavLst>
                                    </p:anim>
                                    <p:anim calcmode="lin" valueType="num">
                                      <p:cBhvr>
                                        <p:cTn id="50" dur="1000" fill="hold"/>
                                        <p:tgtEl>
                                          <p:spTgt spid="75"/>
                                        </p:tgtEl>
                                        <p:attrNameLst>
                                          <p:attrName>style.rotation</p:attrName>
                                        </p:attrNameLst>
                                      </p:cBhvr>
                                      <p:tavLst>
                                        <p:tav tm="0">
                                          <p:val>
                                            <p:fltVal val="90"/>
                                          </p:val>
                                        </p:tav>
                                        <p:tav tm="100000">
                                          <p:val>
                                            <p:fltVal val="0"/>
                                          </p:val>
                                        </p:tav>
                                      </p:tavLst>
                                    </p:anim>
                                    <p:animEffect transition="in" filter="fade">
                                      <p:cBhvr>
                                        <p:cTn id="51" dur="1000"/>
                                        <p:tgtEl>
                                          <p:spTgt spid="75"/>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7"/>
                                        </p:tgtEl>
                                        <p:attrNameLst>
                                          <p:attrName>style.visibility</p:attrName>
                                        </p:attrNameLst>
                                      </p:cBhvr>
                                      <p:to>
                                        <p:strVal val="visible"/>
                                      </p:to>
                                    </p:set>
                                    <p:anim calcmode="lin" valueType="num">
                                      <p:cBhvr>
                                        <p:cTn id="54" dur="1000" fill="hold"/>
                                        <p:tgtEl>
                                          <p:spTgt spid="77"/>
                                        </p:tgtEl>
                                        <p:attrNameLst>
                                          <p:attrName>ppt_w</p:attrName>
                                        </p:attrNameLst>
                                      </p:cBhvr>
                                      <p:tavLst>
                                        <p:tav tm="0">
                                          <p:val>
                                            <p:fltVal val="0"/>
                                          </p:val>
                                        </p:tav>
                                        <p:tav tm="100000">
                                          <p:val>
                                            <p:strVal val="#ppt_w"/>
                                          </p:val>
                                        </p:tav>
                                      </p:tavLst>
                                    </p:anim>
                                    <p:anim calcmode="lin" valueType="num">
                                      <p:cBhvr>
                                        <p:cTn id="55" dur="1000" fill="hold"/>
                                        <p:tgtEl>
                                          <p:spTgt spid="77"/>
                                        </p:tgtEl>
                                        <p:attrNameLst>
                                          <p:attrName>ppt_h</p:attrName>
                                        </p:attrNameLst>
                                      </p:cBhvr>
                                      <p:tavLst>
                                        <p:tav tm="0">
                                          <p:val>
                                            <p:fltVal val="0"/>
                                          </p:val>
                                        </p:tav>
                                        <p:tav tm="100000">
                                          <p:val>
                                            <p:strVal val="#ppt_h"/>
                                          </p:val>
                                        </p:tav>
                                      </p:tavLst>
                                    </p:anim>
                                    <p:anim calcmode="lin" valueType="num">
                                      <p:cBhvr>
                                        <p:cTn id="56" dur="1000" fill="hold"/>
                                        <p:tgtEl>
                                          <p:spTgt spid="77"/>
                                        </p:tgtEl>
                                        <p:attrNameLst>
                                          <p:attrName>style.rotation</p:attrName>
                                        </p:attrNameLst>
                                      </p:cBhvr>
                                      <p:tavLst>
                                        <p:tav tm="0">
                                          <p:val>
                                            <p:fltVal val="90"/>
                                          </p:val>
                                        </p:tav>
                                        <p:tav tm="100000">
                                          <p:val>
                                            <p:fltVal val="0"/>
                                          </p:val>
                                        </p:tav>
                                      </p:tavLst>
                                    </p:anim>
                                    <p:animEffect transition="in" filter="fade">
                                      <p:cBhvr>
                                        <p:cTn id="57" dur="1000"/>
                                        <p:tgtEl>
                                          <p:spTgt spid="77"/>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8"/>
                                        </p:tgtEl>
                                        <p:attrNameLst>
                                          <p:attrName>style.visibility</p:attrName>
                                        </p:attrNameLst>
                                      </p:cBhvr>
                                      <p:to>
                                        <p:strVal val="visible"/>
                                      </p:to>
                                    </p:set>
                                    <p:anim calcmode="lin" valueType="num">
                                      <p:cBhvr>
                                        <p:cTn id="60" dur="1000" fill="hold"/>
                                        <p:tgtEl>
                                          <p:spTgt spid="78"/>
                                        </p:tgtEl>
                                        <p:attrNameLst>
                                          <p:attrName>ppt_w</p:attrName>
                                        </p:attrNameLst>
                                      </p:cBhvr>
                                      <p:tavLst>
                                        <p:tav tm="0">
                                          <p:val>
                                            <p:fltVal val="0"/>
                                          </p:val>
                                        </p:tav>
                                        <p:tav tm="100000">
                                          <p:val>
                                            <p:strVal val="#ppt_w"/>
                                          </p:val>
                                        </p:tav>
                                      </p:tavLst>
                                    </p:anim>
                                    <p:anim calcmode="lin" valueType="num">
                                      <p:cBhvr>
                                        <p:cTn id="61" dur="1000" fill="hold"/>
                                        <p:tgtEl>
                                          <p:spTgt spid="78"/>
                                        </p:tgtEl>
                                        <p:attrNameLst>
                                          <p:attrName>ppt_h</p:attrName>
                                        </p:attrNameLst>
                                      </p:cBhvr>
                                      <p:tavLst>
                                        <p:tav tm="0">
                                          <p:val>
                                            <p:fltVal val="0"/>
                                          </p:val>
                                        </p:tav>
                                        <p:tav tm="100000">
                                          <p:val>
                                            <p:strVal val="#ppt_h"/>
                                          </p:val>
                                        </p:tav>
                                      </p:tavLst>
                                    </p:anim>
                                    <p:anim calcmode="lin" valueType="num">
                                      <p:cBhvr>
                                        <p:cTn id="62" dur="1000" fill="hold"/>
                                        <p:tgtEl>
                                          <p:spTgt spid="78"/>
                                        </p:tgtEl>
                                        <p:attrNameLst>
                                          <p:attrName>style.rotation</p:attrName>
                                        </p:attrNameLst>
                                      </p:cBhvr>
                                      <p:tavLst>
                                        <p:tav tm="0">
                                          <p:val>
                                            <p:fltVal val="90"/>
                                          </p:val>
                                        </p:tav>
                                        <p:tav tm="100000">
                                          <p:val>
                                            <p:fltVal val="0"/>
                                          </p:val>
                                        </p:tav>
                                      </p:tavLst>
                                    </p:anim>
                                    <p:animEffect transition="in" filter="fade">
                                      <p:cBhvr>
                                        <p:cTn id="63" dur="1000"/>
                                        <p:tgtEl>
                                          <p:spTgt spid="78"/>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79"/>
                                        </p:tgtEl>
                                        <p:attrNameLst>
                                          <p:attrName>style.visibility</p:attrName>
                                        </p:attrNameLst>
                                      </p:cBhvr>
                                      <p:to>
                                        <p:strVal val="visible"/>
                                      </p:to>
                                    </p:set>
                                    <p:anim calcmode="lin" valueType="num">
                                      <p:cBhvr>
                                        <p:cTn id="66" dur="1000" fill="hold"/>
                                        <p:tgtEl>
                                          <p:spTgt spid="79"/>
                                        </p:tgtEl>
                                        <p:attrNameLst>
                                          <p:attrName>ppt_w</p:attrName>
                                        </p:attrNameLst>
                                      </p:cBhvr>
                                      <p:tavLst>
                                        <p:tav tm="0">
                                          <p:val>
                                            <p:fltVal val="0"/>
                                          </p:val>
                                        </p:tav>
                                        <p:tav tm="100000">
                                          <p:val>
                                            <p:strVal val="#ppt_w"/>
                                          </p:val>
                                        </p:tav>
                                      </p:tavLst>
                                    </p:anim>
                                    <p:anim calcmode="lin" valueType="num">
                                      <p:cBhvr>
                                        <p:cTn id="67" dur="1000" fill="hold"/>
                                        <p:tgtEl>
                                          <p:spTgt spid="79"/>
                                        </p:tgtEl>
                                        <p:attrNameLst>
                                          <p:attrName>ppt_h</p:attrName>
                                        </p:attrNameLst>
                                      </p:cBhvr>
                                      <p:tavLst>
                                        <p:tav tm="0">
                                          <p:val>
                                            <p:fltVal val="0"/>
                                          </p:val>
                                        </p:tav>
                                        <p:tav tm="100000">
                                          <p:val>
                                            <p:strVal val="#ppt_h"/>
                                          </p:val>
                                        </p:tav>
                                      </p:tavLst>
                                    </p:anim>
                                    <p:anim calcmode="lin" valueType="num">
                                      <p:cBhvr>
                                        <p:cTn id="68" dur="1000" fill="hold"/>
                                        <p:tgtEl>
                                          <p:spTgt spid="79"/>
                                        </p:tgtEl>
                                        <p:attrNameLst>
                                          <p:attrName>style.rotation</p:attrName>
                                        </p:attrNameLst>
                                      </p:cBhvr>
                                      <p:tavLst>
                                        <p:tav tm="0">
                                          <p:val>
                                            <p:fltVal val="90"/>
                                          </p:val>
                                        </p:tav>
                                        <p:tav tm="100000">
                                          <p:val>
                                            <p:fltVal val="0"/>
                                          </p:val>
                                        </p:tav>
                                      </p:tavLst>
                                    </p:anim>
                                    <p:animEffect transition="in" filter="fade">
                                      <p:cBhvr>
                                        <p:cTn id="69" dur="1000"/>
                                        <p:tgtEl>
                                          <p:spTgt spid="79"/>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80"/>
                                        </p:tgtEl>
                                        <p:attrNameLst>
                                          <p:attrName>style.visibility</p:attrName>
                                        </p:attrNameLst>
                                      </p:cBhvr>
                                      <p:to>
                                        <p:strVal val="visible"/>
                                      </p:to>
                                    </p:set>
                                    <p:anim calcmode="lin" valueType="num">
                                      <p:cBhvr>
                                        <p:cTn id="72" dur="1000" fill="hold"/>
                                        <p:tgtEl>
                                          <p:spTgt spid="80"/>
                                        </p:tgtEl>
                                        <p:attrNameLst>
                                          <p:attrName>ppt_w</p:attrName>
                                        </p:attrNameLst>
                                      </p:cBhvr>
                                      <p:tavLst>
                                        <p:tav tm="0">
                                          <p:val>
                                            <p:fltVal val="0"/>
                                          </p:val>
                                        </p:tav>
                                        <p:tav tm="100000">
                                          <p:val>
                                            <p:strVal val="#ppt_w"/>
                                          </p:val>
                                        </p:tav>
                                      </p:tavLst>
                                    </p:anim>
                                    <p:anim calcmode="lin" valueType="num">
                                      <p:cBhvr>
                                        <p:cTn id="73" dur="1000" fill="hold"/>
                                        <p:tgtEl>
                                          <p:spTgt spid="80"/>
                                        </p:tgtEl>
                                        <p:attrNameLst>
                                          <p:attrName>ppt_h</p:attrName>
                                        </p:attrNameLst>
                                      </p:cBhvr>
                                      <p:tavLst>
                                        <p:tav tm="0">
                                          <p:val>
                                            <p:fltVal val="0"/>
                                          </p:val>
                                        </p:tav>
                                        <p:tav tm="100000">
                                          <p:val>
                                            <p:strVal val="#ppt_h"/>
                                          </p:val>
                                        </p:tav>
                                      </p:tavLst>
                                    </p:anim>
                                    <p:anim calcmode="lin" valueType="num">
                                      <p:cBhvr>
                                        <p:cTn id="74" dur="1000" fill="hold"/>
                                        <p:tgtEl>
                                          <p:spTgt spid="80"/>
                                        </p:tgtEl>
                                        <p:attrNameLst>
                                          <p:attrName>style.rotation</p:attrName>
                                        </p:attrNameLst>
                                      </p:cBhvr>
                                      <p:tavLst>
                                        <p:tav tm="0">
                                          <p:val>
                                            <p:fltVal val="90"/>
                                          </p:val>
                                        </p:tav>
                                        <p:tav tm="100000">
                                          <p:val>
                                            <p:fltVal val="0"/>
                                          </p:val>
                                        </p:tav>
                                      </p:tavLst>
                                    </p:anim>
                                    <p:animEffect transition="in" filter="fade">
                                      <p:cBhvr>
                                        <p:cTn id="75"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11"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3"/>
          <p:cNvSpPr/>
          <p:nvPr/>
        </p:nvSpPr>
        <p:spPr>
          <a:xfrm>
            <a:off x="3563888" y="6585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本年年度工作概况</a:t>
            </a:r>
          </a:p>
        </p:txBody>
      </p:sp>
      <p:sp>
        <p:nvSpPr>
          <p:cNvPr id="28" name="圆角矩形 1"/>
          <p:cNvSpPr/>
          <p:nvPr/>
        </p:nvSpPr>
        <p:spPr>
          <a:xfrm>
            <a:off x="2699792" y="6585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01</a:t>
            </a:r>
          </a:p>
        </p:txBody>
      </p:sp>
      <p:sp>
        <p:nvSpPr>
          <p:cNvPr id="29" name="圆角矩形 3"/>
          <p:cNvSpPr/>
          <p:nvPr/>
        </p:nvSpPr>
        <p:spPr>
          <a:xfrm>
            <a:off x="3563888" y="14436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年度工作完成情况</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0" name="圆角矩形 1"/>
          <p:cNvSpPr/>
          <p:nvPr/>
        </p:nvSpPr>
        <p:spPr>
          <a:xfrm>
            <a:off x="2699792" y="14436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02</a:t>
            </a:r>
          </a:p>
        </p:txBody>
      </p:sp>
      <p:sp>
        <p:nvSpPr>
          <p:cNvPr id="31" name="圆角矩形 3"/>
          <p:cNvSpPr/>
          <p:nvPr/>
        </p:nvSpPr>
        <p:spPr>
          <a:xfrm>
            <a:off x="3563888" y="2235740"/>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工作中的优点存在的不足</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2" name="圆角矩形 1"/>
          <p:cNvSpPr/>
          <p:nvPr/>
        </p:nvSpPr>
        <p:spPr>
          <a:xfrm>
            <a:off x="2699792" y="2235740"/>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03</a:t>
            </a:r>
          </a:p>
        </p:txBody>
      </p:sp>
      <p:sp>
        <p:nvSpPr>
          <p:cNvPr id="33" name="圆角矩形 3"/>
          <p:cNvSpPr/>
          <p:nvPr/>
        </p:nvSpPr>
        <p:spPr>
          <a:xfrm>
            <a:off x="3563888" y="3027828"/>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下阶段计划与安排</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4" name="圆角矩形 1"/>
          <p:cNvSpPr/>
          <p:nvPr/>
        </p:nvSpPr>
        <p:spPr>
          <a:xfrm>
            <a:off x="2699792" y="3027828"/>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04</a:t>
            </a:r>
          </a:p>
        </p:txBody>
      </p:sp>
      <p:sp>
        <p:nvSpPr>
          <p:cNvPr id="35" name="矩形 34"/>
          <p:cNvSpPr/>
          <p:nvPr/>
        </p:nvSpPr>
        <p:spPr>
          <a:xfrm>
            <a:off x="7422468" y="94094"/>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矩形 35"/>
          <p:cNvSpPr/>
          <p:nvPr/>
        </p:nvSpPr>
        <p:spPr>
          <a:xfrm>
            <a:off x="7606076" y="293909"/>
            <a:ext cx="248440" cy="24844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TextBox 36"/>
          <p:cNvSpPr txBox="1"/>
          <p:nvPr/>
        </p:nvSpPr>
        <p:spPr>
          <a:xfrm>
            <a:off x="7926524" y="122300"/>
            <a:ext cx="1584176" cy="461665"/>
          </a:xfrm>
          <a:prstGeom prst="rect">
            <a:avLst/>
          </a:prstGeom>
          <a:noFill/>
        </p:spPr>
        <p:txBody>
          <a:bodyPr wrap="square" rtlCol="0">
            <a:spAutoFit/>
          </a:bodyPr>
          <a:lstStyle/>
          <a:p>
            <a:r>
              <a:rPr lang="zh-CN" altLang="en-US" sz="2400" b="1" spc="300" dirty="0">
                <a:solidFill>
                  <a:schemeClr val="tx2">
                    <a:lumMod val="75000"/>
                  </a:schemeClr>
                </a:solidFill>
                <a:latin typeface="微软雅黑" panose="020B0503020204020204" pitchFamily="34" charset="-122"/>
                <a:ea typeface="微软雅黑" panose="020B0503020204020204" pitchFamily="34" charset="-122"/>
              </a:rPr>
              <a:t>目录页</a:t>
            </a:r>
          </a:p>
        </p:txBody>
      </p:sp>
      <p:sp>
        <p:nvSpPr>
          <p:cNvPr id="41" name="矩形 40"/>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ox(out)">
                                      <p:cBhvr>
                                        <p:cTn id="7" dur="500"/>
                                        <p:tgtEl>
                                          <p:spTgt spid="35"/>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box(out)">
                                      <p:cBhvr>
                                        <p:cTn id="10" dur="500"/>
                                        <p:tgtEl>
                                          <p:spTgt spid="3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0-#ppt_w/2"/>
                                          </p:val>
                                        </p:tav>
                                        <p:tav tm="100000">
                                          <p:val>
                                            <p:strVal val="#ppt_x"/>
                                          </p:val>
                                        </p:tav>
                                      </p:tavLst>
                                    </p:anim>
                                    <p:anim calcmode="lin" valueType="num">
                                      <p:cBhvr additive="base">
                                        <p:cTn id="19" dur="500" fill="hold"/>
                                        <p:tgtEl>
                                          <p:spTgt spid="28"/>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0-#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0-#ppt_w/2"/>
                                          </p:val>
                                        </p:tav>
                                        <p:tav tm="100000">
                                          <p:val>
                                            <p:strVal val="#ppt_x"/>
                                          </p:val>
                                        </p:tav>
                                      </p:tavLst>
                                    </p:anim>
                                    <p:anim calcmode="lin" valueType="num">
                                      <p:cBhvr additive="base">
                                        <p:cTn id="37" dur="500" fill="hold"/>
                                        <p:tgtEl>
                                          <p:spTgt spid="32"/>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fill="hold"/>
                                        <p:tgtEl>
                                          <p:spTgt spid="34"/>
                                        </p:tgtEl>
                                        <p:attrNameLst>
                                          <p:attrName>ppt_x</p:attrName>
                                        </p:attrNameLst>
                                      </p:cBhvr>
                                      <p:tavLst>
                                        <p:tav tm="0">
                                          <p:val>
                                            <p:strVal val="0-#ppt_w/2"/>
                                          </p:val>
                                        </p:tav>
                                        <p:tav tm="100000">
                                          <p:val>
                                            <p:strVal val="#ppt_x"/>
                                          </p:val>
                                        </p:tav>
                                      </p:tavLst>
                                    </p:anim>
                                    <p:anim calcmode="lin" valueType="num">
                                      <p:cBhvr additive="base">
                                        <p:cTn id="46" dur="500" fill="hold"/>
                                        <p:tgtEl>
                                          <p:spTgt spid="3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500"/>
                                        <p:tgtEl>
                                          <p:spTgt spid="33"/>
                                        </p:tgtEl>
                                      </p:cBhvr>
                                    </p:animEffect>
                                  </p:childTnLst>
                                </p:cTn>
                              </p:par>
                              <p:par>
                                <p:cTn id="51" presetID="31" presetClass="entr" presetSubtype="0" fill="hold" grpId="0" nodeType="withEffect">
                                  <p:stCondLst>
                                    <p:cond delay="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1000" fill="hold"/>
                                        <p:tgtEl>
                                          <p:spTgt spid="41"/>
                                        </p:tgtEl>
                                        <p:attrNameLst>
                                          <p:attrName>ppt_w</p:attrName>
                                        </p:attrNameLst>
                                      </p:cBhvr>
                                      <p:tavLst>
                                        <p:tav tm="0">
                                          <p:val>
                                            <p:fltVal val="0"/>
                                          </p:val>
                                        </p:tav>
                                        <p:tav tm="100000">
                                          <p:val>
                                            <p:strVal val="#ppt_w"/>
                                          </p:val>
                                        </p:tav>
                                      </p:tavLst>
                                    </p:anim>
                                    <p:anim calcmode="lin" valueType="num">
                                      <p:cBhvr>
                                        <p:cTn id="54" dur="1000" fill="hold"/>
                                        <p:tgtEl>
                                          <p:spTgt spid="41"/>
                                        </p:tgtEl>
                                        <p:attrNameLst>
                                          <p:attrName>ppt_h</p:attrName>
                                        </p:attrNameLst>
                                      </p:cBhvr>
                                      <p:tavLst>
                                        <p:tav tm="0">
                                          <p:val>
                                            <p:fltVal val="0"/>
                                          </p:val>
                                        </p:tav>
                                        <p:tav tm="100000">
                                          <p:val>
                                            <p:strVal val="#ppt_h"/>
                                          </p:val>
                                        </p:tav>
                                      </p:tavLst>
                                    </p:anim>
                                    <p:anim calcmode="lin" valueType="num">
                                      <p:cBhvr>
                                        <p:cTn id="55" dur="1000" fill="hold"/>
                                        <p:tgtEl>
                                          <p:spTgt spid="41"/>
                                        </p:tgtEl>
                                        <p:attrNameLst>
                                          <p:attrName>style.rotation</p:attrName>
                                        </p:attrNameLst>
                                      </p:cBhvr>
                                      <p:tavLst>
                                        <p:tav tm="0">
                                          <p:val>
                                            <p:fltVal val="90"/>
                                          </p:val>
                                        </p:tav>
                                        <p:tav tm="100000">
                                          <p:val>
                                            <p:fltVal val="0"/>
                                          </p:val>
                                        </p:tav>
                                      </p:tavLst>
                                    </p:anim>
                                    <p:animEffect transition="in" filter="fade">
                                      <p:cBhvr>
                                        <p:cTn id="56" dur="1000"/>
                                        <p:tgtEl>
                                          <p:spTgt spid="41"/>
                                        </p:tgtEl>
                                      </p:cBhvr>
                                    </p:animEffect>
                                  </p:childTnLst>
                                </p:cTn>
                              </p:par>
                              <p:par>
                                <p:cTn id="57" presetID="31" presetClass="entr" presetSubtype="0" fill="hold" grpId="0" nodeType="withEffect">
                                  <p:stCondLst>
                                    <p:cond delay="250"/>
                                  </p:stCondLst>
                                  <p:childTnLst>
                                    <p:set>
                                      <p:cBhvr>
                                        <p:cTn id="58" dur="1" fill="hold">
                                          <p:stCondLst>
                                            <p:cond delay="0"/>
                                          </p:stCondLst>
                                        </p:cTn>
                                        <p:tgtEl>
                                          <p:spTgt spid="42"/>
                                        </p:tgtEl>
                                        <p:attrNameLst>
                                          <p:attrName>style.visibility</p:attrName>
                                        </p:attrNameLst>
                                      </p:cBhvr>
                                      <p:to>
                                        <p:strVal val="visible"/>
                                      </p:to>
                                    </p:set>
                                    <p:anim calcmode="lin" valueType="num">
                                      <p:cBhvr>
                                        <p:cTn id="59" dur="1000" fill="hold"/>
                                        <p:tgtEl>
                                          <p:spTgt spid="42"/>
                                        </p:tgtEl>
                                        <p:attrNameLst>
                                          <p:attrName>ppt_w</p:attrName>
                                        </p:attrNameLst>
                                      </p:cBhvr>
                                      <p:tavLst>
                                        <p:tav tm="0">
                                          <p:val>
                                            <p:fltVal val="0"/>
                                          </p:val>
                                        </p:tav>
                                        <p:tav tm="100000">
                                          <p:val>
                                            <p:strVal val="#ppt_w"/>
                                          </p:val>
                                        </p:tav>
                                      </p:tavLst>
                                    </p:anim>
                                    <p:anim calcmode="lin" valueType="num">
                                      <p:cBhvr>
                                        <p:cTn id="60" dur="1000" fill="hold"/>
                                        <p:tgtEl>
                                          <p:spTgt spid="42"/>
                                        </p:tgtEl>
                                        <p:attrNameLst>
                                          <p:attrName>ppt_h</p:attrName>
                                        </p:attrNameLst>
                                      </p:cBhvr>
                                      <p:tavLst>
                                        <p:tav tm="0">
                                          <p:val>
                                            <p:fltVal val="0"/>
                                          </p:val>
                                        </p:tav>
                                        <p:tav tm="100000">
                                          <p:val>
                                            <p:strVal val="#ppt_h"/>
                                          </p:val>
                                        </p:tav>
                                      </p:tavLst>
                                    </p:anim>
                                    <p:anim calcmode="lin" valueType="num">
                                      <p:cBhvr>
                                        <p:cTn id="61" dur="1000" fill="hold"/>
                                        <p:tgtEl>
                                          <p:spTgt spid="42"/>
                                        </p:tgtEl>
                                        <p:attrNameLst>
                                          <p:attrName>style.rotation</p:attrName>
                                        </p:attrNameLst>
                                      </p:cBhvr>
                                      <p:tavLst>
                                        <p:tav tm="0">
                                          <p:val>
                                            <p:fltVal val="90"/>
                                          </p:val>
                                        </p:tav>
                                        <p:tav tm="100000">
                                          <p:val>
                                            <p:fltVal val="0"/>
                                          </p:val>
                                        </p:tav>
                                      </p:tavLst>
                                    </p:anim>
                                    <p:animEffect transition="in" filter="fade">
                                      <p:cBhvr>
                                        <p:cTn id="62" dur="1000"/>
                                        <p:tgtEl>
                                          <p:spTgt spid="42"/>
                                        </p:tgtEl>
                                      </p:cBhvr>
                                    </p:animEffect>
                                  </p:childTnLst>
                                </p:cTn>
                              </p:par>
                              <p:par>
                                <p:cTn id="63" presetID="31" presetClass="entr" presetSubtype="0" fill="hold" grpId="0" nodeType="withEffect">
                                  <p:stCondLst>
                                    <p:cond delay="25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grpId="0"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1000" fill="hold"/>
                                        <p:tgtEl>
                                          <p:spTgt spid="44"/>
                                        </p:tgtEl>
                                        <p:attrNameLst>
                                          <p:attrName>ppt_w</p:attrName>
                                        </p:attrNameLst>
                                      </p:cBhvr>
                                      <p:tavLst>
                                        <p:tav tm="0">
                                          <p:val>
                                            <p:fltVal val="0"/>
                                          </p:val>
                                        </p:tav>
                                        <p:tav tm="100000">
                                          <p:val>
                                            <p:strVal val="#ppt_w"/>
                                          </p:val>
                                        </p:tav>
                                      </p:tavLst>
                                    </p:anim>
                                    <p:anim calcmode="lin" valueType="num">
                                      <p:cBhvr>
                                        <p:cTn id="72" dur="1000" fill="hold"/>
                                        <p:tgtEl>
                                          <p:spTgt spid="44"/>
                                        </p:tgtEl>
                                        <p:attrNameLst>
                                          <p:attrName>ppt_h</p:attrName>
                                        </p:attrNameLst>
                                      </p:cBhvr>
                                      <p:tavLst>
                                        <p:tav tm="0">
                                          <p:val>
                                            <p:fltVal val="0"/>
                                          </p:val>
                                        </p:tav>
                                        <p:tav tm="100000">
                                          <p:val>
                                            <p:strVal val="#ppt_h"/>
                                          </p:val>
                                        </p:tav>
                                      </p:tavLst>
                                    </p:anim>
                                    <p:anim calcmode="lin" valueType="num">
                                      <p:cBhvr>
                                        <p:cTn id="73" dur="1000" fill="hold"/>
                                        <p:tgtEl>
                                          <p:spTgt spid="44"/>
                                        </p:tgtEl>
                                        <p:attrNameLst>
                                          <p:attrName>style.rotation</p:attrName>
                                        </p:attrNameLst>
                                      </p:cBhvr>
                                      <p:tavLst>
                                        <p:tav tm="0">
                                          <p:val>
                                            <p:fltVal val="90"/>
                                          </p:val>
                                        </p:tav>
                                        <p:tav tm="100000">
                                          <p:val>
                                            <p:fltVal val="0"/>
                                          </p:val>
                                        </p:tav>
                                      </p:tavLst>
                                    </p:anim>
                                    <p:animEffect transition="in" filter="fade">
                                      <p:cBhvr>
                                        <p:cTn id="74" dur="1000"/>
                                        <p:tgtEl>
                                          <p:spTgt spid="44"/>
                                        </p:tgtEl>
                                      </p:cBhvr>
                                    </p:animEffect>
                                  </p:childTnLst>
                                </p:cTn>
                              </p:par>
                              <p:par>
                                <p:cTn id="75" presetID="31" presetClass="entr" presetSubtype="0" fill="hold" grpId="0" nodeType="withEffect">
                                  <p:stCondLst>
                                    <p:cond delay="25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cTn>
                              </p:par>
                              <p:par>
                                <p:cTn id="81" presetID="31" presetClass="entr" presetSubtype="0"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1000" fill="hold"/>
                                        <p:tgtEl>
                                          <p:spTgt spid="46"/>
                                        </p:tgtEl>
                                        <p:attrNameLst>
                                          <p:attrName>ppt_w</p:attrName>
                                        </p:attrNameLst>
                                      </p:cBhvr>
                                      <p:tavLst>
                                        <p:tav tm="0">
                                          <p:val>
                                            <p:fltVal val="0"/>
                                          </p:val>
                                        </p:tav>
                                        <p:tav tm="100000">
                                          <p:val>
                                            <p:strVal val="#ppt_w"/>
                                          </p:val>
                                        </p:tav>
                                      </p:tavLst>
                                    </p:anim>
                                    <p:anim calcmode="lin" valueType="num">
                                      <p:cBhvr>
                                        <p:cTn id="84" dur="1000" fill="hold"/>
                                        <p:tgtEl>
                                          <p:spTgt spid="46"/>
                                        </p:tgtEl>
                                        <p:attrNameLst>
                                          <p:attrName>ppt_h</p:attrName>
                                        </p:attrNameLst>
                                      </p:cBhvr>
                                      <p:tavLst>
                                        <p:tav tm="0">
                                          <p:val>
                                            <p:fltVal val="0"/>
                                          </p:val>
                                        </p:tav>
                                        <p:tav tm="100000">
                                          <p:val>
                                            <p:strVal val="#ppt_h"/>
                                          </p:val>
                                        </p:tav>
                                      </p:tavLst>
                                    </p:anim>
                                    <p:anim calcmode="lin" valueType="num">
                                      <p:cBhvr>
                                        <p:cTn id="85" dur="1000" fill="hold"/>
                                        <p:tgtEl>
                                          <p:spTgt spid="46"/>
                                        </p:tgtEl>
                                        <p:attrNameLst>
                                          <p:attrName>style.rotation</p:attrName>
                                        </p:attrNameLst>
                                      </p:cBhvr>
                                      <p:tavLst>
                                        <p:tav tm="0">
                                          <p:val>
                                            <p:fltVal val="90"/>
                                          </p:val>
                                        </p:tav>
                                        <p:tav tm="100000">
                                          <p:val>
                                            <p:fltVal val="0"/>
                                          </p:val>
                                        </p:tav>
                                      </p:tavLst>
                                    </p:anim>
                                    <p:animEffect transition="in" filter="fade">
                                      <p:cBhvr>
                                        <p:cTn id="86" dur="1000"/>
                                        <p:tgtEl>
                                          <p:spTgt spid="46"/>
                                        </p:tgtEl>
                                      </p:cBhvr>
                                    </p:animEffect>
                                  </p:childTnLst>
                                </p:cTn>
                              </p:par>
                              <p:par>
                                <p:cTn id="87" presetID="31" presetClass="entr" presetSubtype="0" fill="hold" grpId="0" nodeType="withEffect">
                                  <p:stCondLst>
                                    <p:cond delay="250"/>
                                  </p:stCondLst>
                                  <p:childTnLst>
                                    <p:set>
                                      <p:cBhvr>
                                        <p:cTn id="88" dur="1" fill="hold">
                                          <p:stCondLst>
                                            <p:cond delay="0"/>
                                          </p:stCondLst>
                                        </p:cTn>
                                        <p:tgtEl>
                                          <p:spTgt spid="47"/>
                                        </p:tgtEl>
                                        <p:attrNameLst>
                                          <p:attrName>style.visibility</p:attrName>
                                        </p:attrNameLst>
                                      </p:cBhvr>
                                      <p:to>
                                        <p:strVal val="visible"/>
                                      </p:to>
                                    </p:set>
                                    <p:anim calcmode="lin" valueType="num">
                                      <p:cBhvr>
                                        <p:cTn id="89" dur="1000" fill="hold"/>
                                        <p:tgtEl>
                                          <p:spTgt spid="47"/>
                                        </p:tgtEl>
                                        <p:attrNameLst>
                                          <p:attrName>ppt_w</p:attrName>
                                        </p:attrNameLst>
                                      </p:cBhvr>
                                      <p:tavLst>
                                        <p:tav tm="0">
                                          <p:val>
                                            <p:fltVal val="0"/>
                                          </p:val>
                                        </p:tav>
                                        <p:tav tm="100000">
                                          <p:val>
                                            <p:strVal val="#ppt_w"/>
                                          </p:val>
                                        </p:tav>
                                      </p:tavLst>
                                    </p:anim>
                                    <p:anim calcmode="lin" valueType="num">
                                      <p:cBhvr>
                                        <p:cTn id="90" dur="1000" fill="hold"/>
                                        <p:tgtEl>
                                          <p:spTgt spid="47"/>
                                        </p:tgtEl>
                                        <p:attrNameLst>
                                          <p:attrName>ppt_h</p:attrName>
                                        </p:attrNameLst>
                                      </p:cBhvr>
                                      <p:tavLst>
                                        <p:tav tm="0">
                                          <p:val>
                                            <p:fltVal val="0"/>
                                          </p:val>
                                        </p:tav>
                                        <p:tav tm="100000">
                                          <p:val>
                                            <p:strVal val="#ppt_h"/>
                                          </p:val>
                                        </p:tav>
                                      </p:tavLst>
                                    </p:anim>
                                    <p:anim calcmode="lin" valueType="num">
                                      <p:cBhvr>
                                        <p:cTn id="91" dur="1000" fill="hold"/>
                                        <p:tgtEl>
                                          <p:spTgt spid="47"/>
                                        </p:tgtEl>
                                        <p:attrNameLst>
                                          <p:attrName>style.rotation</p:attrName>
                                        </p:attrNameLst>
                                      </p:cBhvr>
                                      <p:tavLst>
                                        <p:tav tm="0">
                                          <p:val>
                                            <p:fltVal val="90"/>
                                          </p:val>
                                        </p:tav>
                                        <p:tav tm="100000">
                                          <p:val>
                                            <p:fltVal val="0"/>
                                          </p:val>
                                        </p:tav>
                                      </p:tavLst>
                                    </p:anim>
                                    <p:animEffect transition="in" filter="fade">
                                      <p:cBhvr>
                                        <p:cTn id="92" dur="1000"/>
                                        <p:tgtEl>
                                          <p:spTgt spid="47"/>
                                        </p:tgtEl>
                                      </p:cBhvr>
                                    </p:animEffect>
                                  </p:childTnLst>
                                </p:cTn>
                              </p:par>
                              <p:par>
                                <p:cTn id="93" presetID="31" presetClass="entr" presetSubtype="0" fill="hold" grpId="0" nodeType="withEffect">
                                  <p:stCondLst>
                                    <p:cond delay="250"/>
                                  </p:stCondLst>
                                  <p:childTnLst>
                                    <p:set>
                                      <p:cBhvr>
                                        <p:cTn id="94" dur="1" fill="hold">
                                          <p:stCondLst>
                                            <p:cond delay="0"/>
                                          </p:stCondLst>
                                        </p:cTn>
                                        <p:tgtEl>
                                          <p:spTgt spid="48"/>
                                        </p:tgtEl>
                                        <p:attrNameLst>
                                          <p:attrName>style.visibility</p:attrName>
                                        </p:attrNameLst>
                                      </p:cBhvr>
                                      <p:to>
                                        <p:strVal val="visible"/>
                                      </p:to>
                                    </p:set>
                                    <p:anim calcmode="lin" valueType="num">
                                      <p:cBhvr>
                                        <p:cTn id="95" dur="1000" fill="hold"/>
                                        <p:tgtEl>
                                          <p:spTgt spid="48"/>
                                        </p:tgtEl>
                                        <p:attrNameLst>
                                          <p:attrName>ppt_w</p:attrName>
                                        </p:attrNameLst>
                                      </p:cBhvr>
                                      <p:tavLst>
                                        <p:tav tm="0">
                                          <p:val>
                                            <p:fltVal val="0"/>
                                          </p:val>
                                        </p:tav>
                                        <p:tav tm="100000">
                                          <p:val>
                                            <p:strVal val="#ppt_w"/>
                                          </p:val>
                                        </p:tav>
                                      </p:tavLst>
                                    </p:anim>
                                    <p:anim calcmode="lin" valueType="num">
                                      <p:cBhvr>
                                        <p:cTn id="96" dur="1000" fill="hold"/>
                                        <p:tgtEl>
                                          <p:spTgt spid="48"/>
                                        </p:tgtEl>
                                        <p:attrNameLst>
                                          <p:attrName>ppt_h</p:attrName>
                                        </p:attrNameLst>
                                      </p:cBhvr>
                                      <p:tavLst>
                                        <p:tav tm="0">
                                          <p:val>
                                            <p:fltVal val="0"/>
                                          </p:val>
                                        </p:tav>
                                        <p:tav tm="100000">
                                          <p:val>
                                            <p:strVal val="#ppt_h"/>
                                          </p:val>
                                        </p:tav>
                                      </p:tavLst>
                                    </p:anim>
                                    <p:anim calcmode="lin" valueType="num">
                                      <p:cBhvr>
                                        <p:cTn id="97" dur="1000" fill="hold"/>
                                        <p:tgtEl>
                                          <p:spTgt spid="48"/>
                                        </p:tgtEl>
                                        <p:attrNameLst>
                                          <p:attrName>style.rotation</p:attrName>
                                        </p:attrNameLst>
                                      </p:cBhvr>
                                      <p:tavLst>
                                        <p:tav tm="0">
                                          <p:val>
                                            <p:fltVal val="90"/>
                                          </p:val>
                                        </p:tav>
                                        <p:tav tm="100000">
                                          <p:val>
                                            <p:fltVal val="0"/>
                                          </p:val>
                                        </p:tav>
                                      </p:tavLst>
                                    </p:anim>
                                    <p:animEffect transition="in" filter="fade">
                                      <p:cBhvr>
                                        <p:cTn id="98" dur="1000"/>
                                        <p:tgtEl>
                                          <p:spTgt spid="48"/>
                                        </p:tgtEl>
                                      </p:cBhvr>
                                    </p:animEffect>
                                  </p:childTnLst>
                                </p:cTn>
                              </p:par>
                              <p:par>
                                <p:cTn id="99" presetID="31" presetClass="entr" presetSubtype="0" fill="hold" grpId="0" nodeType="withEffect">
                                  <p:stCondLst>
                                    <p:cond delay="250"/>
                                  </p:stCondLst>
                                  <p:childTnLst>
                                    <p:set>
                                      <p:cBhvr>
                                        <p:cTn id="100" dur="1" fill="hold">
                                          <p:stCondLst>
                                            <p:cond delay="0"/>
                                          </p:stCondLst>
                                        </p:cTn>
                                        <p:tgtEl>
                                          <p:spTgt spid="49"/>
                                        </p:tgtEl>
                                        <p:attrNameLst>
                                          <p:attrName>style.visibility</p:attrName>
                                        </p:attrNameLst>
                                      </p:cBhvr>
                                      <p:to>
                                        <p:strVal val="visible"/>
                                      </p:to>
                                    </p:set>
                                    <p:anim calcmode="lin" valueType="num">
                                      <p:cBhvr>
                                        <p:cTn id="101" dur="1000" fill="hold"/>
                                        <p:tgtEl>
                                          <p:spTgt spid="49"/>
                                        </p:tgtEl>
                                        <p:attrNameLst>
                                          <p:attrName>ppt_w</p:attrName>
                                        </p:attrNameLst>
                                      </p:cBhvr>
                                      <p:tavLst>
                                        <p:tav tm="0">
                                          <p:val>
                                            <p:fltVal val="0"/>
                                          </p:val>
                                        </p:tav>
                                        <p:tav tm="100000">
                                          <p:val>
                                            <p:strVal val="#ppt_w"/>
                                          </p:val>
                                        </p:tav>
                                      </p:tavLst>
                                    </p:anim>
                                    <p:anim calcmode="lin" valueType="num">
                                      <p:cBhvr>
                                        <p:cTn id="102" dur="1000" fill="hold"/>
                                        <p:tgtEl>
                                          <p:spTgt spid="49"/>
                                        </p:tgtEl>
                                        <p:attrNameLst>
                                          <p:attrName>ppt_h</p:attrName>
                                        </p:attrNameLst>
                                      </p:cBhvr>
                                      <p:tavLst>
                                        <p:tav tm="0">
                                          <p:val>
                                            <p:fltVal val="0"/>
                                          </p:val>
                                        </p:tav>
                                        <p:tav tm="100000">
                                          <p:val>
                                            <p:strVal val="#ppt_h"/>
                                          </p:val>
                                        </p:tav>
                                      </p:tavLst>
                                    </p:anim>
                                    <p:anim calcmode="lin" valueType="num">
                                      <p:cBhvr>
                                        <p:cTn id="103" dur="1000" fill="hold"/>
                                        <p:tgtEl>
                                          <p:spTgt spid="49"/>
                                        </p:tgtEl>
                                        <p:attrNameLst>
                                          <p:attrName>style.rotation</p:attrName>
                                        </p:attrNameLst>
                                      </p:cBhvr>
                                      <p:tavLst>
                                        <p:tav tm="0">
                                          <p:val>
                                            <p:fltVal val="90"/>
                                          </p:val>
                                        </p:tav>
                                        <p:tav tm="100000">
                                          <p:val>
                                            <p:fltVal val="0"/>
                                          </p:val>
                                        </p:tav>
                                      </p:tavLst>
                                    </p:anim>
                                    <p:animEffect transition="in" filter="fade">
                                      <p:cBhvr>
                                        <p:cTn id="104"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41" grpId="0" animBg="1"/>
      <p:bldP spid="42" grpId="0" animBg="1"/>
      <p:bldP spid="43" grpId="0" animBg="1"/>
      <p:bldP spid="44" grpId="0" animBg="1"/>
      <p:bldP spid="45" grpId="0" animBg="1"/>
      <p:bldP spid="46" grpId="0" animBg="1"/>
      <p:bldP spid="47" grpId="0" animBg="1"/>
      <p:bldP spid="48" grpId="0" animBg="1"/>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35950"/>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67116"/>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35951"/>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01</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55726"/>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9741"/>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本年年度工作概况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p:nvPr/>
        </p:nvCxnSpPr>
        <p:spPr>
          <a:xfrm>
            <a:off x="4499992" y="1203600"/>
            <a:ext cx="0" cy="33843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70540" y="1131590"/>
            <a:ext cx="2553388" cy="8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1365041" y="2427734"/>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1331640" y="3850769"/>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5619012" y="1167594"/>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5619012" y="2482615"/>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5619012" y="3725628"/>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635906" y="1311612"/>
            <a:ext cx="576064" cy="576064"/>
            <a:chOff x="635906" y="1669368"/>
            <a:chExt cx="576064" cy="576064"/>
          </a:xfrm>
        </p:grpSpPr>
        <p:sp>
          <p:nvSpPr>
            <p:cNvPr id="16" name="椭圆 15"/>
            <p:cNvSpPr/>
            <p:nvPr/>
          </p:nvSpPr>
          <p:spPr>
            <a:xfrm>
              <a:off x="635906" y="1669368"/>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694527" y="1772734"/>
              <a:ext cx="396262"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8" name="组合 17"/>
          <p:cNvGrpSpPr/>
          <p:nvPr/>
        </p:nvGrpSpPr>
        <p:grpSpPr>
          <a:xfrm>
            <a:off x="635906" y="2607756"/>
            <a:ext cx="576064" cy="576064"/>
            <a:chOff x="635906" y="2965512"/>
            <a:chExt cx="576064" cy="576064"/>
          </a:xfrm>
        </p:grpSpPr>
        <p:sp>
          <p:nvSpPr>
            <p:cNvPr id="19" name="椭圆 18"/>
            <p:cNvSpPr/>
            <p:nvPr/>
          </p:nvSpPr>
          <p:spPr>
            <a:xfrm>
              <a:off x="635906" y="2965512"/>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712181" y="3068878"/>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1" name="组合 20"/>
          <p:cNvGrpSpPr/>
          <p:nvPr/>
        </p:nvGrpSpPr>
        <p:grpSpPr>
          <a:xfrm>
            <a:off x="635906" y="3903900"/>
            <a:ext cx="576064" cy="576064"/>
            <a:chOff x="635906" y="4261656"/>
            <a:chExt cx="576064" cy="576064"/>
          </a:xfrm>
        </p:grpSpPr>
        <p:sp>
          <p:nvSpPr>
            <p:cNvPr id="22" name="椭圆 21"/>
            <p:cNvSpPr/>
            <p:nvPr/>
          </p:nvSpPr>
          <p:spPr>
            <a:xfrm>
              <a:off x="635906" y="4261656"/>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08975" y="4365022"/>
              <a:ext cx="429925"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4" name="组合 23"/>
          <p:cNvGrpSpPr/>
          <p:nvPr/>
        </p:nvGrpSpPr>
        <p:grpSpPr>
          <a:xfrm>
            <a:off x="5004048" y="1311612"/>
            <a:ext cx="576064" cy="576064"/>
            <a:chOff x="5004048" y="1669368"/>
            <a:chExt cx="576064" cy="576064"/>
          </a:xfrm>
        </p:grpSpPr>
        <p:sp>
          <p:nvSpPr>
            <p:cNvPr id="25" name="椭圆 24"/>
            <p:cNvSpPr/>
            <p:nvPr/>
          </p:nvSpPr>
          <p:spPr>
            <a:xfrm>
              <a:off x="5004048" y="1669368"/>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080323" y="1728166"/>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7" name="组合 26"/>
          <p:cNvGrpSpPr/>
          <p:nvPr/>
        </p:nvGrpSpPr>
        <p:grpSpPr>
          <a:xfrm>
            <a:off x="5004048" y="2607756"/>
            <a:ext cx="576064" cy="576064"/>
            <a:chOff x="5004048" y="2965512"/>
            <a:chExt cx="576064" cy="576064"/>
          </a:xfrm>
        </p:grpSpPr>
        <p:sp>
          <p:nvSpPr>
            <p:cNvPr id="28" name="椭圆 27"/>
            <p:cNvSpPr/>
            <p:nvPr/>
          </p:nvSpPr>
          <p:spPr>
            <a:xfrm>
              <a:off x="5004048" y="2965512"/>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076316" y="3068878"/>
              <a:ext cx="431528"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05</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30" name="组合 29"/>
          <p:cNvGrpSpPr/>
          <p:nvPr/>
        </p:nvGrpSpPr>
        <p:grpSpPr>
          <a:xfrm>
            <a:off x="5004048" y="3903900"/>
            <a:ext cx="576064" cy="576064"/>
            <a:chOff x="5004048" y="4261656"/>
            <a:chExt cx="576064" cy="576064"/>
          </a:xfrm>
        </p:grpSpPr>
        <p:sp>
          <p:nvSpPr>
            <p:cNvPr id="31" name="椭圆 30"/>
            <p:cNvSpPr/>
            <p:nvPr/>
          </p:nvSpPr>
          <p:spPr>
            <a:xfrm>
              <a:off x="5004048" y="4261656"/>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072695" y="4365022"/>
              <a:ext cx="433131"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06</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4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Horizontal)">
                                      <p:cBhvr>
                                        <p:cTn id="18" dur="500"/>
                                        <p:tgtEl>
                                          <p:spTgt spid="8"/>
                                        </p:tgtEl>
                                      </p:cBhvr>
                                    </p:animEffect>
                                  </p:childTnLst>
                                </p:cTn>
                              </p:par>
                            </p:childTnLst>
                          </p:cTn>
                        </p:par>
                        <p:par>
                          <p:cTn id="19" fill="hold">
                            <p:stCondLst>
                              <p:cond delay="1500"/>
                            </p:stCondLst>
                            <p:childTnLst>
                              <p:par>
                                <p:cTn id="20" presetID="21" presetClass="entr" presetSubtype="1"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500"/>
                                        <p:tgtEl>
                                          <p:spTgt spid="1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heel(1)">
                                      <p:cBhvr>
                                        <p:cTn id="30" dur="500"/>
                                        <p:tgtEl>
                                          <p:spTgt spid="18"/>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p:stCondLst>
                              <p:cond delay="3500"/>
                            </p:stCondLst>
                            <p:childTnLst>
                              <p:par>
                                <p:cTn id="36" presetID="21" presetClass="entr" presetSubtype="1"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heel(1)">
                                      <p:cBhvr>
                                        <p:cTn id="38" dur="500"/>
                                        <p:tgtEl>
                                          <p:spTgt spid="21"/>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500"/>
                            </p:stCondLst>
                            <p:childTnLst>
                              <p:par>
                                <p:cTn id="44" presetID="21"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heel(1)">
                                      <p:cBhvr>
                                        <p:cTn id="46" dur="500"/>
                                        <p:tgtEl>
                                          <p:spTgt spid="24"/>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childTnLst>
                          </p:cTn>
                        </p:par>
                        <p:par>
                          <p:cTn id="51" fill="hold">
                            <p:stCondLst>
                              <p:cond delay="5500"/>
                            </p:stCondLst>
                            <p:childTnLst>
                              <p:par>
                                <p:cTn id="52" presetID="21" presetClass="entr" presetSubtype="1"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heel(1)">
                                      <p:cBhvr>
                                        <p:cTn id="54" dur="500"/>
                                        <p:tgtEl>
                                          <p:spTgt spid="27"/>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childTnLst>
                          </p:cTn>
                        </p:par>
                        <p:par>
                          <p:cTn id="59" fill="hold">
                            <p:stCondLst>
                              <p:cond delay="6500"/>
                            </p:stCondLst>
                            <p:childTnLst>
                              <p:par>
                                <p:cTn id="60" presetID="21" presetClass="entr" presetSubtype="1" fill="hold"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heel(1)">
                                      <p:cBhvr>
                                        <p:cTn id="62" dur="500"/>
                                        <p:tgtEl>
                                          <p:spTgt spid="30"/>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p:bldP spid="10" grpId="0"/>
      <p:bldP spid="11"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2282892" y="2512016"/>
            <a:ext cx="1657762" cy="122150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工作汇报</a:t>
              </a:r>
            </a:p>
          </p:txBody>
        </p:sp>
      </p:grpSp>
      <p:grpSp>
        <p:nvGrpSpPr>
          <p:cNvPr id="11" name="组合 10"/>
          <p:cNvGrpSpPr/>
          <p:nvPr/>
        </p:nvGrpSpPr>
        <p:grpSpPr>
          <a:xfrm>
            <a:off x="4231488" y="2512016"/>
            <a:ext cx="1657762" cy="122150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新年计划</a:t>
              </a:r>
            </a:p>
          </p:txBody>
        </p:sp>
      </p:grpSp>
      <p:grpSp>
        <p:nvGrpSpPr>
          <p:cNvPr id="14" name="组合 13"/>
          <p:cNvGrpSpPr/>
          <p:nvPr/>
        </p:nvGrpSpPr>
        <p:grpSpPr>
          <a:xfrm>
            <a:off x="3257190" y="1770385"/>
            <a:ext cx="1657762" cy="1221509"/>
            <a:chOff x="3257190" y="2025390"/>
            <a:chExt cx="1657762" cy="1221509"/>
          </a:xfrm>
        </p:grpSpPr>
        <p:sp>
          <p:nvSpPr>
            <p:cNvPr id="15" name="五边形 14"/>
            <p:cNvSpPr/>
            <p:nvPr/>
          </p:nvSpPr>
          <p:spPr>
            <a:xfrm rot="5400000">
              <a:off x="3475316" y="1807264"/>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年终总结</a:t>
              </a:r>
            </a:p>
          </p:txBody>
        </p:sp>
      </p:grpSp>
      <p:grpSp>
        <p:nvGrpSpPr>
          <p:cNvPr id="17" name="组合 16"/>
          <p:cNvGrpSpPr/>
          <p:nvPr/>
        </p:nvGrpSpPr>
        <p:grpSpPr>
          <a:xfrm>
            <a:off x="5205788" y="1770385"/>
            <a:ext cx="1657762" cy="1221509"/>
            <a:chOff x="5205788" y="2025390"/>
            <a:chExt cx="1657762" cy="1221509"/>
          </a:xfrm>
        </p:grpSpPr>
        <p:sp>
          <p:nvSpPr>
            <p:cNvPr id="18" name="五边形 17"/>
            <p:cNvSpPr/>
            <p:nvPr/>
          </p:nvSpPr>
          <p:spPr>
            <a:xfrm rot="5400000">
              <a:off x="5423914" y="1807264"/>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工作报告</a:t>
              </a:r>
            </a:p>
          </p:txBody>
        </p:sp>
      </p:grpSp>
      <p:cxnSp>
        <p:nvCxnSpPr>
          <p:cNvPr id="20" name="肘形连接符 19"/>
          <p:cNvCxnSpPr>
            <a:stCxn id="15" idx="1"/>
          </p:cNvCxnSpPr>
          <p:nvPr/>
        </p:nvCxnSpPr>
        <p:spPr>
          <a:xfrm rot="16200000" flipV="1">
            <a:off x="3112269" y="935662"/>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6242833" y="1082312"/>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2468344" y="3577015"/>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5203276" y="3590619"/>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499902" y="1084018"/>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
        <p:nvSpPr>
          <p:cNvPr id="25" name="文本框 81"/>
          <p:cNvSpPr txBox="1">
            <a:spLocks noChangeArrowheads="1"/>
          </p:cNvSpPr>
          <p:nvPr/>
        </p:nvSpPr>
        <p:spPr bwMode="auto">
          <a:xfrm>
            <a:off x="179512" y="3722305"/>
            <a:ext cx="2124000" cy="8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6" name="文本框 81"/>
          <p:cNvSpPr txBox="1">
            <a:spLocks noChangeArrowheads="1"/>
          </p:cNvSpPr>
          <p:nvPr/>
        </p:nvSpPr>
        <p:spPr bwMode="auto">
          <a:xfrm>
            <a:off x="6912495" y="1082330"/>
            <a:ext cx="2124000" cy="90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7" name="文本框 81"/>
          <p:cNvSpPr txBox="1">
            <a:spLocks noChangeArrowheads="1"/>
          </p:cNvSpPr>
          <p:nvPr/>
        </p:nvSpPr>
        <p:spPr bwMode="auto">
          <a:xfrm>
            <a:off x="5995756" y="3759732"/>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4"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0-#ppt_h/2"/>
                                          </p:val>
                                        </p:tav>
                                        <p:tav tm="100000">
                                          <p:val>
                                            <p:strVal val="#ppt_y"/>
                                          </p:val>
                                        </p:tav>
                                      </p:tavLst>
                                    </p:anim>
                                  </p:childTnLst>
                                </p:cTn>
                              </p:par>
                            </p:childTnLst>
                          </p:cTn>
                        </p:par>
                        <p:par>
                          <p:cTn id="32" fill="hold">
                            <p:stCondLst>
                              <p:cond delay="2250"/>
                            </p:stCondLst>
                            <p:childTnLst>
                              <p:par>
                                <p:cTn id="33" presetID="22" presetClass="entr" presetSubtype="2"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right)">
                                      <p:cBhvr>
                                        <p:cTn id="35" dur="500"/>
                                        <p:tgtEl>
                                          <p:spTgt spid="22"/>
                                        </p:tgtEl>
                                      </p:cBhvr>
                                    </p:animEffect>
                                  </p:childTnLst>
                                </p:cTn>
                              </p:par>
                            </p:childTnLst>
                          </p:cTn>
                        </p:par>
                        <p:par>
                          <p:cTn id="36" fill="hold">
                            <p:stCondLst>
                              <p:cond delay="2750"/>
                            </p:stCondLst>
                            <p:childTnLst>
                              <p:par>
                                <p:cTn id="37" presetID="22" presetClass="entr" presetSubtype="2"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childTnLst>
                          </p:cTn>
                        </p:par>
                        <p:par>
                          <p:cTn id="40" fill="hold">
                            <p:stCondLst>
                              <p:cond delay="3250"/>
                            </p:stCondLst>
                            <p:childTnLst>
                              <p:par>
                                <p:cTn id="41" presetID="22" presetClass="entr" presetSubtype="2"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750"/>
                            </p:stCondLst>
                            <p:childTnLst>
                              <p:par>
                                <p:cTn id="45" presetID="22" presetClass="entr" presetSubtype="2"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right)">
                                      <p:cBhvr>
                                        <p:cTn id="47" dur="500"/>
                                        <p:tgtEl>
                                          <p:spTgt spid="24"/>
                                        </p:tgtEl>
                                      </p:cBhvr>
                                    </p:animEffect>
                                  </p:childTnLst>
                                </p:cTn>
                              </p:par>
                            </p:childTnLst>
                          </p:cTn>
                        </p:par>
                        <p:par>
                          <p:cTn id="48" fill="hold">
                            <p:stCondLst>
                              <p:cond delay="4250"/>
                            </p:stCondLst>
                            <p:childTnLst>
                              <p:par>
                                <p:cTn id="49" presetID="22" presetClass="entr" presetSubtype="8"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500"/>
                                        <p:tgtEl>
                                          <p:spTgt spid="23"/>
                                        </p:tgtEl>
                                      </p:cBhvr>
                                    </p:animEffect>
                                  </p:childTnLst>
                                </p:cTn>
                              </p:par>
                            </p:childTnLst>
                          </p:cTn>
                        </p:par>
                        <p:par>
                          <p:cTn id="52" fill="hold">
                            <p:stCondLst>
                              <p:cond delay="4750"/>
                            </p:stCondLst>
                            <p:childTnLst>
                              <p:par>
                                <p:cTn id="53" presetID="22" presetClass="entr" presetSubtype="8"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childTnLst>
                          </p:cTn>
                        </p:par>
                        <p:par>
                          <p:cTn id="56" fill="hold">
                            <p:stCondLst>
                              <p:cond delay="5250"/>
                            </p:stCondLst>
                            <p:childTnLst>
                              <p:par>
                                <p:cTn id="57" presetID="22" presetClass="entr" presetSubtype="8"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3126837" y="1059582"/>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9" name="矩形 8"/>
          <p:cNvSpPr/>
          <p:nvPr/>
        </p:nvSpPr>
        <p:spPr>
          <a:xfrm>
            <a:off x="3126837" y="1933523"/>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0" name="矩形 9"/>
          <p:cNvSpPr/>
          <p:nvPr/>
        </p:nvSpPr>
        <p:spPr>
          <a:xfrm>
            <a:off x="3136844" y="2807464"/>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1" name="矩形 10"/>
          <p:cNvSpPr/>
          <p:nvPr/>
        </p:nvSpPr>
        <p:spPr>
          <a:xfrm>
            <a:off x="3136844" y="3681405"/>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2" name="等腰三角形 11"/>
          <p:cNvSpPr/>
          <p:nvPr/>
        </p:nvSpPr>
        <p:spPr>
          <a:xfrm rot="1800000">
            <a:off x="2753104" y="1347614"/>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800000">
            <a:off x="2753104" y="3095497"/>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9800000" flipH="1">
            <a:off x="6060468" y="2221558"/>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9800000" flipH="1">
            <a:off x="6060468" y="3969439"/>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179512" y="1382793"/>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179512" y="3110793"/>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44212" y="2226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6444212" y="3954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400" fill="hold"/>
                                        <p:tgtEl>
                                          <p:spTgt spid="8"/>
                                        </p:tgtEl>
                                        <p:attrNameLst>
                                          <p:attrName>ppt_x</p:attrName>
                                        </p:attrNameLst>
                                      </p:cBhvr>
                                      <p:tavLst>
                                        <p:tav tm="0">
                                          <p:val>
                                            <p:strVal val="#ppt_x"/>
                                          </p:val>
                                        </p:tav>
                                        <p:tav tm="100000">
                                          <p:val>
                                            <p:strVal val="#ppt_x"/>
                                          </p:val>
                                        </p:tav>
                                      </p:tavLst>
                                    </p:anim>
                                    <p:anim calcmode="lin" valueType="num">
                                      <p:cBhvr additive="base">
                                        <p:cTn id="19" dur="4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400"/>
                            </p:stCondLst>
                            <p:childTnLst>
                              <p:par>
                                <p:cTn id="21" presetID="22" presetClass="entr" presetSubtype="2"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childTnLst>
                          </p:cTn>
                        </p:par>
                        <p:par>
                          <p:cTn id="24" fill="hold">
                            <p:stCondLst>
                              <p:cond delay="1900"/>
                            </p:stCondLst>
                            <p:childTnLst>
                              <p:par>
                                <p:cTn id="25" presetID="22" presetClass="entr" presetSubtype="2"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right)">
                                      <p:cBhvr>
                                        <p:cTn id="27" dur="500"/>
                                        <p:tgtEl>
                                          <p:spTgt spid="16"/>
                                        </p:tgtEl>
                                      </p:cBhvr>
                                    </p:animEffect>
                                  </p:childTnLst>
                                </p:cTn>
                              </p:par>
                            </p:childTnLst>
                          </p:cTn>
                        </p:par>
                        <p:par>
                          <p:cTn id="28" fill="hold">
                            <p:stCondLst>
                              <p:cond delay="2400"/>
                            </p:stCondLst>
                            <p:childTnLst>
                              <p:par>
                                <p:cTn id="29" presetID="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00" fill="hold"/>
                                        <p:tgtEl>
                                          <p:spTgt spid="9"/>
                                        </p:tgtEl>
                                        <p:attrNameLst>
                                          <p:attrName>ppt_x</p:attrName>
                                        </p:attrNameLst>
                                      </p:cBhvr>
                                      <p:tavLst>
                                        <p:tav tm="0">
                                          <p:val>
                                            <p:strVal val="#ppt_x"/>
                                          </p:val>
                                        </p:tav>
                                        <p:tav tm="100000">
                                          <p:val>
                                            <p:strVal val="#ppt_x"/>
                                          </p:val>
                                        </p:tav>
                                      </p:tavLst>
                                    </p:anim>
                                    <p:anim calcmode="lin" valueType="num">
                                      <p:cBhvr additive="base">
                                        <p:cTn id="32" dur="400" fill="hold"/>
                                        <p:tgtEl>
                                          <p:spTgt spid="9"/>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2" presetClass="entr" presetSubtype="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33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par>
                          <p:cTn id="41" fill="hold">
                            <p:stCondLst>
                              <p:cond delay="3800"/>
                            </p:stCondLst>
                            <p:childTnLst>
                              <p:par>
                                <p:cTn id="42" presetID="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400" fill="hold"/>
                                        <p:tgtEl>
                                          <p:spTgt spid="10"/>
                                        </p:tgtEl>
                                        <p:attrNameLst>
                                          <p:attrName>ppt_x</p:attrName>
                                        </p:attrNameLst>
                                      </p:cBhvr>
                                      <p:tavLst>
                                        <p:tav tm="0">
                                          <p:val>
                                            <p:strVal val="#ppt_x"/>
                                          </p:val>
                                        </p:tav>
                                        <p:tav tm="100000">
                                          <p:val>
                                            <p:strVal val="#ppt_x"/>
                                          </p:val>
                                        </p:tav>
                                      </p:tavLst>
                                    </p:anim>
                                    <p:anim calcmode="lin" valueType="num">
                                      <p:cBhvr additive="base">
                                        <p:cTn id="45" dur="400" fill="hold"/>
                                        <p:tgtEl>
                                          <p:spTgt spid="10"/>
                                        </p:tgtEl>
                                        <p:attrNameLst>
                                          <p:attrName>ppt_y</p:attrName>
                                        </p:attrNameLst>
                                      </p:cBhvr>
                                      <p:tavLst>
                                        <p:tav tm="0">
                                          <p:val>
                                            <p:strVal val="1+#ppt_h/2"/>
                                          </p:val>
                                        </p:tav>
                                        <p:tav tm="100000">
                                          <p:val>
                                            <p:strVal val="#ppt_y"/>
                                          </p:val>
                                        </p:tav>
                                      </p:tavLst>
                                    </p:anim>
                                  </p:childTnLst>
                                </p:cTn>
                              </p:par>
                            </p:childTnLst>
                          </p:cTn>
                        </p:par>
                        <p:par>
                          <p:cTn id="46" fill="hold">
                            <p:stCondLst>
                              <p:cond delay="4200"/>
                            </p:stCondLst>
                            <p:childTnLst>
                              <p:par>
                                <p:cTn id="47" presetID="22" presetClass="entr" presetSubtype="2"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right)">
                                      <p:cBhvr>
                                        <p:cTn id="49" dur="500"/>
                                        <p:tgtEl>
                                          <p:spTgt spid="13"/>
                                        </p:tgtEl>
                                      </p:cBhvr>
                                    </p:animEffect>
                                  </p:childTnLst>
                                </p:cTn>
                              </p:par>
                            </p:childTnLst>
                          </p:cTn>
                        </p:par>
                        <p:par>
                          <p:cTn id="50" fill="hold">
                            <p:stCondLst>
                              <p:cond delay="4700"/>
                            </p:stCondLst>
                            <p:childTnLst>
                              <p:par>
                                <p:cTn id="51" presetID="22" presetClass="entr" presetSubtype="2"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childTnLst>
                          </p:cTn>
                        </p:par>
                        <p:par>
                          <p:cTn id="54" fill="hold">
                            <p:stCondLst>
                              <p:cond delay="5200"/>
                            </p:stCondLst>
                            <p:childTnLst>
                              <p:par>
                                <p:cTn id="55" presetID="2" presetClass="entr" presetSubtype="4"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400" fill="hold"/>
                                        <p:tgtEl>
                                          <p:spTgt spid="11"/>
                                        </p:tgtEl>
                                        <p:attrNameLst>
                                          <p:attrName>ppt_x</p:attrName>
                                        </p:attrNameLst>
                                      </p:cBhvr>
                                      <p:tavLst>
                                        <p:tav tm="0">
                                          <p:val>
                                            <p:strVal val="#ppt_x"/>
                                          </p:val>
                                        </p:tav>
                                        <p:tav tm="100000">
                                          <p:val>
                                            <p:strVal val="#ppt_x"/>
                                          </p:val>
                                        </p:tav>
                                      </p:tavLst>
                                    </p:anim>
                                    <p:anim calcmode="lin" valueType="num">
                                      <p:cBhvr additive="base">
                                        <p:cTn id="58" dur="400" fill="hold"/>
                                        <p:tgtEl>
                                          <p:spTgt spid="11"/>
                                        </p:tgtEl>
                                        <p:attrNameLst>
                                          <p:attrName>ppt_y</p:attrName>
                                        </p:attrNameLst>
                                      </p:cBhvr>
                                      <p:tavLst>
                                        <p:tav tm="0">
                                          <p:val>
                                            <p:strVal val="1+#ppt_h/2"/>
                                          </p:val>
                                        </p:tav>
                                        <p:tav tm="100000">
                                          <p:val>
                                            <p:strVal val="#ppt_y"/>
                                          </p:val>
                                        </p:tav>
                                      </p:tavLst>
                                    </p:anim>
                                  </p:childTnLst>
                                </p:cTn>
                              </p:par>
                            </p:childTnLst>
                          </p:cTn>
                        </p:par>
                        <p:par>
                          <p:cTn id="59" fill="hold">
                            <p:stCondLst>
                              <p:cond delay="56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610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3635896" y="1963986"/>
          <a:ext cx="4680520" cy="312804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7"/>
          <p:cNvSpPr txBox="1">
            <a:spLocks noChangeArrowheads="1"/>
          </p:cNvSpPr>
          <p:nvPr/>
        </p:nvSpPr>
        <p:spPr bwMode="auto">
          <a:xfrm>
            <a:off x="3707908"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600" dirty="0">
                <a:solidFill>
                  <a:schemeClr val="tx1">
                    <a:lumMod val="75000"/>
                    <a:lumOff val="25000"/>
                  </a:schemeClr>
                </a:solidFill>
                <a:latin typeface="微软雅黑" panose="020B0503020204020204" pitchFamily="34" charset="-122"/>
              </a:rPr>
              <a:t>系列一</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0" name="文本框 7"/>
          <p:cNvSpPr txBox="1">
            <a:spLocks noChangeArrowheads="1"/>
          </p:cNvSpPr>
          <p:nvPr/>
        </p:nvSpPr>
        <p:spPr bwMode="auto">
          <a:xfrm>
            <a:off x="5364091"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系列二</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1" name="文本框 7"/>
          <p:cNvSpPr txBox="1">
            <a:spLocks noChangeArrowheads="1"/>
          </p:cNvSpPr>
          <p:nvPr/>
        </p:nvSpPr>
        <p:spPr bwMode="auto">
          <a:xfrm>
            <a:off x="7020275"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系列三</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2" name="文本框 7"/>
          <p:cNvSpPr txBox="1">
            <a:spLocks noChangeArrowheads="1"/>
          </p:cNvSpPr>
          <p:nvPr/>
        </p:nvSpPr>
        <p:spPr bwMode="auto">
          <a:xfrm>
            <a:off x="548392" y="1491630"/>
            <a:ext cx="1363732" cy="378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p:txBody>
      </p:sp>
      <p:cxnSp>
        <p:nvCxnSpPr>
          <p:cNvPr id="13" name="直接连接符 12"/>
          <p:cNvCxnSpPr/>
          <p:nvPr/>
        </p:nvCxnSpPr>
        <p:spPr>
          <a:xfrm>
            <a:off x="611560" y="1839817"/>
            <a:ext cx="2520280"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7"/>
          <p:cNvSpPr txBox="1">
            <a:spLocks noChangeArrowheads="1"/>
          </p:cNvSpPr>
          <p:nvPr/>
        </p:nvSpPr>
        <p:spPr bwMode="auto">
          <a:xfrm>
            <a:off x="548392" y="1901297"/>
            <a:ext cx="2727464" cy="267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a:t>
            </a: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en-US" altLang="zh-CN"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par>
                          <p:cTn id="39" fill="hold">
                            <p:stCondLst>
                              <p:cond delay="3500"/>
                            </p:stCondLst>
                            <p:childTnLst>
                              <p:par>
                                <p:cTn id="40" presetID="22" presetClass="entr" presetSubtype="4"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P spid="9" grpId="0"/>
      <p:bldP spid="10" grpId="0"/>
      <p:bldP spid="11" grpId="0"/>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3984895" y="2386248"/>
            <a:ext cx="1205142" cy="1038916"/>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7"/>
          <p:cNvSpPr txBox="1">
            <a:spLocks noChangeArrowheads="1"/>
          </p:cNvSpPr>
          <p:nvPr/>
        </p:nvSpPr>
        <p:spPr bwMode="auto">
          <a:xfrm>
            <a:off x="1133878" y="3625356"/>
            <a:ext cx="2140986"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0" name="文本框 7"/>
          <p:cNvSpPr txBox="1">
            <a:spLocks noChangeArrowheads="1"/>
          </p:cNvSpPr>
          <p:nvPr/>
        </p:nvSpPr>
        <p:spPr bwMode="auto">
          <a:xfrm>
            <a:off x="558412" y="2461545"/>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1" name="文本框 7"/>
          <p:cNvSpPr txBox="1">
            <a:spLocks noChangeArrowheads="1"/>
          </p:cNvSpPr>
          <p:nvPr/>
        </p:nvSpPr>
        <p:spPr bwMode="auto">
          <a:xfrm>
            <a:off x="1133630" y="1277199"/>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2" name="文本框 7"/>
          <p:cNvSpPr txBox="1">
            <a:spLocks noChangeArrowheads="1"/>
          </p:cNvSpPr>
          <p:nvPr/>
        </p:nvSpPr>
        <p:spPr bwMode="auto">
          <a:xfrm>
            <a:off x="5894999" y="3625356"/>
            <a:ext cx="2140986"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3" name="文本框 7"/>
          <p:cNvSpPr txBox="1">
            <a:spLocks noChangeArrowheads="1"/>
          </p:cNvSpPr>
          <p:nvPr/>
        </p:nvSpPr>
        <p:spPr bwMode="auto">
          <a:xfrm>
            <a:off x="6444354" y="2461545"/>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4" name="文本框 7"/>
          <p:cNvSpPr txBox="1">
            <a:spLocks noChangeArrowheads="1"/>
          </p:cNvSpPr>
          <p:nvPr/>
        </p:nvSpPr>
        <p:spPr bwMode="auto">
          <a:xfrm>
            <a:off x="5894751" y="1277199"/>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grpSp>
        <p:nvGrpSpPr>
          <p:cNvPr id="15" name="组合 14"/>
          <p:cNvGrpSpPr/>
          <p:nvPr/>
        </p:nvGrpSpPr>
        <p:grpSpPr>
          <a:xfrm>
            <a:off x="3343182" y="3310041"/>
            <a:ext cx="1241751" cy="1440432"/>
            <a:chOff x="3343182" y="2976764"/>
            <a:chExt cx="1241751" cy="1440432"/>
          </a:xfrm>
        </p:grpSpPr>
        <p:sp>
          <p:nvSpPr>
            <p:cNvPr id="16" name="六边形 15"/>
            <p:cNvSpPr/>
            <p:nvPr/>
          </p:nvSpPr>
          <p:spPr>
            <a:xfrm rot="16200000">
              <a:off x="3243842" y="3076104"/>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58"/>
            <p:cNvSpPr>
              <a:spLocks noChangeArrowheads="1"/>
            </p:cNvSpPr>
            <p:nvPr/>
          </p:nvSpPr>
          <p:spPr bwMode="auto">
            <a:xfrm>
              <a:off x="3465908" y="348822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添加文本五</a:t>
              </a:r>
            </a:p>
          </p:txBody>
        </p:sp>
      </p:grpSp>
      <p:grpSp>
        <p:nvGrpSpPr>
          <p:cNvPr id="18" name="组合 17"/>
          <p:cNvGrpSpPr/>
          <p:nvPr/>
        </p:nvGrpSpPr>
        <p:grpSpPr>
          <a:xfrm>
            <a:off x="4584937" y="3310041"/>
            <a:ext cx="1241751" cy="1440432"/>
            <a:chOff x="4584933" y="2976764"/>
            <a:chExt cx="1241751" cy="1440432"/>
          </a:xfrm>
        </p:grpSpPr>
        <p:sp>
          <p:nvSpPr>
            <p:cNvPr id="19" name="六边形 18"/>
            <p:cNvSpPr/>
            <p:nvPr/>
          </p:nvSpPr>
          <p:spPr>
            <a:xfrm rot="16200000">
              <a:off x="4485593" y="3076104"/>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58"/>
            <p:cNvSpPr>
              <a:spLocks noChangeArrowheads="1"/>
            </p:cNvSpPr>
            <p:nvPr/>
          </p:nvSpPr>
          <p:spPr bwMode="auto">
            <a:xfrm>
              <a:off x="4679479" y="345284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添加文本四</a:t>
              </a:r>
            </a:p>
          </p:txBody>
        </p:sp>
      </p:grpSp>
      <p:grpSp>
        <p:nvGrpSpPr>
          <p:cNvPr id="21" name="组合 20"/>
          <p:cNvGrpSpPr/>
          <p:nvPr/>
        </p:nvGrpSpPr>
        <p:grpSpPr>
          <a:xfrm>
            <a:off x="5205812" y="2185490"/>
            <a:ext cx="1241751" cy="1440432"/>
            <a:chOff x="5205808" y="1852213"/>
            <a:chExt cx="1241751" cy="1440432"/>
          </a:xfrm>
        </p:grpSpPr>
        <p:sp>
          <p:nvSpPr>
            <p:cNvPr id="22" name="六边形 21"/>
            <p:cNvSpPr/>
            <p:nvPr/>
          </p:nvSpPr>
          <p:spPr>
            <a:xfrm rot="16200000">
              <a:off x="5106468" y="1951553"/>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8"/>
            <p:cNvSpPr>
              <a:spLocks noChangeArrowheads="1"/>
            </p:cNvSpPr>
            <p:nvPr/>
          </p:nvSpPr>
          <p:spPr bwMode="auto">
            <a:xfrm>
              <a:off x="5300355" y="232829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添加文本三</a:t>
              </a:r>
            </a:p>
          </p:txBody>
        </p:sp>
      </p:grpSp>
      <p:grpSp>
        <p:nvGrpSpPr>
          <p:cNvPr id="24" name="组合 23"/>
          <p:cNvGrpSpPr/>
          <p:nvPr/>
        </p:nvGrpSpPr>
        <p:grpSpPr>
          <a:xfrm>
            <a:off x="4584937" y="1059582"/>
            <a:ext cx="1241751" cy="1440432"/>
            <a:chOff x="4584933" y="726305"/>
            <a:chExt cx="1241751" cy="1440432"/>
          </a:xfrm>
        </p:grpSpPr>
        <p:sp>
          <p:nvSpPr>
            <p:cNvPr id="25" name="六边形 24"/>
            <p:cNvSpPr/>
            <p:nvPr/>
          </p:nvSpPr>
          <p:spPr>
            <a:xfrm rot="16200000">
              <a:off x="4485593" y="825645"/>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58"/>
            <p:cNvSpPr>
              <a:spLocks noChangeArrowheads="1"/>
            </p:cNvSpPr>
            <p:nvPr/>
          </p:nvSpPr>
          <p:spPr bwMode="auto">
            <a:xfrm>
              <a:off x="4679480" y="120238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添加文本二</a:t>
              </a:r>
            </a:p>
          </p:txBody>
        </p:sp>
      </p:grpSp>
      <p:grpSp>
        <p:nvGrpSpPr>
          <p:cNvPr id="27" name="组合 26"/>
          <p:cNvGrpSpPr/>
          <p:nvPr/>
        </p:nvGrpSpPr>
        <p:grpSpPr>
          <a:xfrm>
            <a:off x="3343182" y="1059582"/>
            <a:ext cx="1241751" cy="1440432"/>
            <a:chOff x="3343182" y="726305"/>
            <a:chExt cx="1241751" cy="1440432"/>
          </a:xfrm>
        </p:grpSpPr>
        <p:sp>
          <p:nvSpPr>
            <p:cNvPr id="28" name="六边形 27"/>
            <p:cNvSpPr/>
            <p:nvPr/>
          </p:nvSpPr>
          <p:spPr>
            <a:xfrm rot="16200000">
              <a:off x="3243842" y="825645"/>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58"/>
            <p:cNvSpPr>
              <a:spLocks noChangeArrowheads="1"/>
            </p:cNvSpPr>
            <p:nvPr/>
          </p:nvSpPr>
          <p:spPr bwMode="auto">
            <a:xfrm>
              <a:off x="3437727" y="1202384"/>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添加文本一</a:t>
              </a:r>
            </a:p>
          </p:txBody>
        </p:sp>
      </p:grpSp>
      <p:grpSp>
        <p:nvGrpSpPr>
          <p:cNvPr id="30" name="组合 29"/>
          <p:cNvGrpSpPr/>
          <p:nvPr/>
        </p:nvGrpSpPr>
        <p:grpSpPr>
          <a:xfrm>
            <a:off x="2722309" y="2185490"/>
            <a:ext cx="1241751" cy="1440432"/>
            <a:chOff x="2722305" y="1852213"/>
            <a:chExt cx="1241751" cy="1440432"/>
          </a:xfrm>
        </p:grpSpPr>
        <p:sp>
          <p:nvSpPr>
            <p:cNvPr id="31" name="六边形 30"/>
            <p:cNvSpPr/>
            <p:nvPr/>
          </p:nvSpPr>
          <p:spPr>
            <a:xfrm rot="16200000">
              <a:off x="2622965" y="1951553"/>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58"/>
            <p:cNvSpPr>
              <a:spLocks noChangeArrowheads="1"/>
            </p:cNvSpPr>
            <p:nvPr/>
          </p:nvSpPr>
          <p:spPr bwMode="auto">
            <a:xfrm>
              <a:off x="2816851" y="2328292"/>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添加文本六</a:t>
              </a:r>
            </a:p>
          </p:txBody>
        </p:sp>
      </p:grpSp>
      <p:sp>
        <p:nvSpPr>
          <p:cNvPr id="33" name="矩形 32"/>
          <p:cNvSpPr/>
          <p:nvPr/>
        </p:nvSpPr>
        <p:spPr>
          <a:xfrm>
            <a:off x="4170884" y="2669839"/>
            <a:ext cx="833164" cy="523220"/>
          </a:xfrm>
          <a:prstGeom prst="rect">
            <a:avLst/>
          </a:prstGeom>
        </p:spPr>
        <p:txBody>
          <a:bodyPr wrap="square">
            <a:spAutoFit/>
          </a:bodyPr>
          <a:lstStyle/>
          <a:p>
            <a:pPr lvl="0" algn="ct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添加文本说明</a:t>
            </a:r>
            <a:endParaRPr lang="en-US" altLang="zh-CN" sz="1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down)">
                                      <p:cBhvr>
                                        <p:cTn id="24" dur="500"/>
                                        <p:tgtEl>
                                          <p:spTgt spid="33"/>
                                        </p:tgtEl>
                                      </p:cBhvr>
                                    </p:animEffect>
                                  </p:childTnLst>
                                </p:cTn>
                              </p:par>
                            </p:childTnLst>
                          </p:cTn>
                        </p:par>
                        <p:par>
                          <p:cTn id="25" fill="hold">
                            <p:stCondLst>
                              <p:cond delay="2000"/>
                            </p:stCondLst>
                            <p:childTnLst>
                              <p:par>
                                <p:cTn id="26" presetID="5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Scale>
                                      <p:cBhvr>
                                        <p:cTn id="28" dur="7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750" decel="50000" fill="hold">
                                          <p:stCondLst>
                                            <p:cond delay="0"/>
                                          </p:stCondLst>
                                        </p:cTn>
                                        <p:tgtEl>
                                          <p:spTgt spid="27"/>
                                        </p:tgtEl>
                                        <p:attrNameLst>
                                          <p:attrName>ppt_x</p:attrName>
                                          <p:attrName>ppt_y</p:attrName>
                                        </p:attrNameLst>
                                      </p:cBhvr>
                                    </p:animMotion>
                                    <p:animEffect transition="in" filter="fade">
                                      <p:cBhvr>
                                        <p:cTn id="30" dur="750"/>
                                        <p:tgtEl>
                                          <p:spTgt spid="27"/>
                                        </p:tgtEl>
                                      </p:cBhvr>
                                    </p:animEffect>
                                  </p:childTnLst>
                                </p:cTn>
                              </p:par>
                              <p:par>
                                <p:cTn id="31" presetID="52" presetClass="entr" presetSubtype="0" fill="hold" nodeType="withEffect">
                                  <p:stCondLst>
                                    <p:cond delay="250"/>
                                  </p:stCondLst>
                                  <p:childTnLst>
                                    <p:set>
                                      <p:cBhvr>
                                        <p:cTn id="32" dur="1" fill="hold">
                                          <p:stCondLst>
                                            <p:cond delay="0"/>
                                          </p:stCondLst>
                                        </p:cTn>
                                        <p:tgtEl>
                                          <p:spTgt spid="24"/>
                                        </p:tgtEl>
                                        <p:attrNameLst>
                                          <p:attrName>style.visibility</p:attrName>
                                        </p:attrNameLst>
                                      </p:cBhvr>
                                      <p:to>
                                        <p:strVal val="visible"/>
                                      </p:to>
                                    </p:set>
                                    <p:animScale>
                                      <p:cBhvr>
                                        <p:cTn id="33" dur="75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750" decel="50000" fill="hold">
                                          <p:stCondLst>
                                            <p:cond delay="0"/>
                                          </p:stCondLst>
                                        </p:cTn>
                                        <p:tgtEl>
                                          <p:spTgt spid="24"/>
                                        </p:tgtEl>
                                        <p:attrNameLst>
                                          <p:attrName>ppt_x</p:attrName>
                                          <p:attrName>ppt_y</p:attrName>
                                        </p:attrNameLst>
                                      </p:cBhvr>
                                    </p:animMotion>
                                    <p:animEffect transition="in" filter="fade">
                                      <p:cBhvr>
                                        <p:cTn id="35" dur="750"/>
                                        <p:tgtEl>
                                          <p:spTgt spid="24"/>
                                        </p:tgtEl>
                                      </p:cBhvr>
                                    </p:animEffect>
                                  </p:childTnLst>
                                </p:cTn>
                              </p:par>
                              <p:par>
                                <p:cTn id="36" presetID="52" presetClass="entr" presetSubtype="0" fill="hold" nodeType="withEffect">
                                  <p:stCondLst>
                                    <p:cond delay="500"/>
                                  </p:stCondLst>
                                  <p:childTnLst>
                                    <p:set>
                                      <p:cBhvr>
                                        <p:cTn id="37" dur="1" fill="hold">
                                          <p:stCondLst>
                                            <p:cond delay="0"/>
                                          </p:stCondLst>
                                        </p:cTn>
                                        <p:tgtEl>
                                          <p:spTgt spid="21"/>
                                        </p:tgtEl>
                                        <p:attrNameLst>
                                          <p:attrName>style.visibility</p:attrName>
                                        </p:attrNameLst>
                                      </p:cBhvr>
                                      <p:to>
                                        <p:strVal val="visible"/>
                                      </p:to>
                                    </p:set>
                                    <p:animScale>
                                      <p:cBhvr>
                                        <p:cTn id="38" dur="75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750" decel="50000" fill="hold">
                                          <p:stCondLst>
                                            <p:cond delay="0"/>
                                          </p:stCondLst>
                                        </p:cTn>
                                        <p:tgtEl>
                                          <p:spTgt spid="21"/>
                                        </p:tgtEl>
                                        <p:attrNameLst>
                                          <p:attrName>ppt_x</p:attrName>
                                          <p:attrName>ppt_y</p:attrName>
                                        </p:attrNameLst>
                                      </p:cBhvr>
                                    </p:animMotion>
                                    <p:animEffect transition="in" filter="fade">
                                      <p:cBhvr>
                                        <p:cTn id="40" dur="750"/>
                                        <p:tgtEl>
                                          <p:spTgt spid="21"/>
                                        </p:tgtEl>
                                      </p:cBhvr>
                                    </p:animEffect>
                                  </p:childTnLst>
                                </p:cTn>
                              </p:par>
                              <p:par>
                                <p:cTn id="41" presetID="52" presetClass="entr" presetSubtype="0" fill="hold" nodeType="withEffect">
                                  <p:stCondLst>
                                    <p:cond delay="750"/>
                                  </p:stCondLst>
                                  <p:childTnLst>
                                    <p:set>
                                      <p:cBhvr>
                                        <p:cTn id="42" dur="1" fill="hold">
                                          <p:stCondLst>
                                            <p:cond delay="0"/>
                                          </p:stCondLst>
                                        </p:cTn>
                                        <p:tgtEl>
                                          <p:spTgt spid="18"/>
                                        </p:tgtEl>
                                        <p:attrNameLst>
                                          <p:attrName>style.visibility</p:attrName>
                                        </p:attrNameLst>
                                      </p:cBhvr>
                                      <p:to>
                                        <p:strVal val="visible"/>
                                      </p:to>
                                    </p:set>
                                    <p:animScale>
                                      <p:cBhvr>
                                        <p:cTn id="43" dur="75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750" decel="50000" fill="hold">
                                          <p:stCondLst>
                                            <p:cond delay="0"/>
                                          </p:stCondLst>
                                        </p:cTn>
                                        <p:tgtEl>
                                          <p:spTgt spid="18"/>
                                        </p:tgtEl>
                                        <p:attrNameLst>
                                          <p:attrName>ppt_x</p:attrName>
                                          <p:attrName>ppt_y</p:attrName>
                                        </p:attrNameLst>
                                      </p:cBhvr>
                                    </p:animMotion>
                                    <p:animEffect transition="in" filter="fade">
                                      <p:cBhvr>
                                        <p:cTn id="45" dur="750"/>
                                        <p:tgtEl>
                                          <p:spTgt spid="18"/>
                                        </p:tgtEl>
                                      </p:cBhvr>
                                    </p:animEffect>
                                  </p:childTnLst>
                                </p:cTn>
                              </p:par>
                              <p:par>
                                <p:cTn id="46" presetID="52" presetClass="entr" presetSubtype="0" fill="hold" nodeType="withEffect">
                                  <p:stCondLst>
                                    <p:cond delay="1000"/>
                                  </p:stCondLst>
                                  <p:childTnLst>
                                    <p:set>
                                      <p:cBhvr>
                                        <p:cTn id="47" dur="1" fill="hold">
                                          <p:stCondLst>
                                            <p:cond delay="0"/>
                                          </p:stCondLst>
                                        </p:cTn>
                                        <p:tgtEl>
                                          <p:spTgt spid="15"/>
                                        </p:tgtEl>
                                        <p:attrNameLst>
                                          <p:attrName>style.visibility</p:attrName>
                                        </p:attrNameLst>
                                      </p:cBhvr>
                                      <p:to>
                                        <p:strVal val="visible"/>
                                      </p:to>
                                    </p:set>
                                    <p:animScale>
                                      <p:cBhvr>
                                        <p:cTn id="48" dur="75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750" decel="50000" fill="hold">
                                          <p:stCondLst>
                                            <p:cond delay="0"/>
                                          </p:stCondLst>
                                        </p:cTn>
                                        <p:tgtEl>
                                          <p:spTgt spid="15"/>
                                        </p:tgtEl>
                                        <p:attrNameLst>
                                          <p:attrName>ppt_x</p:attrName>
                                          <p:attrName>ppt_y</p:attrName>
                                        </p:attrNameLst>
                                      </p:cBhvr>
                                    </p:animMotion>
                                    <p:animEffect transition="in" filter="fade">
                                      <p:cBhvr>
                                        <p:cTn id="50" dur="750"/>
                                        <p:tgtEl>
                                          <p:spTgt spid="15"/>
                                        </p:tgtEl>
                                      </p:cBhvr>
                                    </p:animEffect>
                                  </p:childTnLst>
                                </p:cTn>
                              </p:par>
                              <p:par>
                                <p:cTn id="51" presetID="52" presetClass="entr" presetSubtype="0" fill="hold" nodeType="withEffect">
                                  <p:stCondLst>
                                    <p:cond delay="1250"/>
                                  </p:stCondLst>
                                  <p:childTnLst>
                                    <p:set>
                                      <p:cBhvr>
                                        <p:cTn id="52" dur="1" fill="hold">
                                          <p:stCondLst>
                                            <p:cond delay="0"/>
                                          </p:stCondLst>
                                        </p:cTn>
                                        <p:tgtEl>
                                          <p:spTgt spid="30"/>
                                        </p:tgtEl>
                                        <p:attrNameLst>
                                          <p:attrName>style.visibility</p:attrName>
                                        </p:attrNameLst>
                                      </p:cBhvr>
                                      <p:to>
                                        <p:strVal val="visible"/>
                                      </p:to>
                                    </p:set>
                                    <p:animScale>
                                      <p:cBhvr>
                                        <p:cTn id="53" dur="7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750" decel="50000" fill="hold">
                                          <p:stCondLst>
                                            <p:cond delay="0"/>
                                          </p:stCondLst>
                                        </p:cTn>
                                        <p:tgtEl>
                                          <p:spTgt spid="30"/>
                                        </p:tgtEl>
                                        <p:attrNameLst>
                                          <p:attrName>ppt_x</p:attrName>
                                          <p:attrName>ppt_y</p:attrName>
                                        </p:attrNameLst>
                                      </p:cBhvr>
                                    </p:animMotion>
                                    <p:animEffect transition="in" filter="fade">
                                      <p:cBhvr>
                                        <p:cTn id="55" dur="750"/>
                                        <p:tgtEl>
                                          <p:spTgt spid="30"/>
                                        </p:tgtEl>
                                      </p:cBhvr>
                                    </p:animEffect>
                                  </p:childTnLst>
                                </p:cTn>
                              </p:par>
                            </p:childTnLst>
                          </p:cTn>
                        </p:par>
                        <p:par>
                          <p:cTn id="56" fill="hold">
                            <p:stCondLst>
                              <p:cond delay="4000"/>
                            </p:stCondLst>
                            <p:childTnLst>
                              <p:par>
                                <p:cTn id="57" presetID="22" presetClass="entr" presetSubtype="2"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right)">
                                      <p:cBhvr>
                                        <p:cTn id="59" dur="500"/>
                                        <p:tgtEl>
                                          <p:spTgt spid="11"/>
                                        </p:tgtEl>
                                      </p:cBhvr>
                                    </p:animEffect>
                                  </p:childTnLst>
                                </p:cTn>
                              </p:par>
                            </p:childTnLst>
                          </p:cTn>
                        </p:par>
                        <p:par>
                          <p:cTn id="60" fill="hold">
                            <p:stCondLst>
                              <p:cond delay="450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par>
                          <p:cTn id="64" fill="hold">
                            <p:stCondLst>
                              <p:cond delay="5000"/>
                            </p:stCondLst>
                            <p:childTnLst>
                              <p:par>
                                <p:cTn id="65" presetID="22" presetClass="entr" presetSubtype="2"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right)">
                                      <p:cBhvr>
                                        <p:cTn id="67" dur="500"/>
                                        <p:tgtEl>
                                          <p:spTgt spid="1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500"/>
                                        <p:tgtEl>
                                          <p:spTgt spid="13"/>
                                        </p:tgtEl>
                                      </p:cBhvr>
                                    </p:animEffect>
                                  </p:childTnLst>
                                </p:cTn>
                              </p:par>
                            </p:childTnLst>
                          </p:cTn>
                        </p:par>
                        <p:par>
                          <p:cTn id="72" fill="hold">
                            <p:stCondLst>
                              <p:cond delay="6000"/>
                            </p:stCondLst>
                            <p:childTnLst>
                              <p:par>
                                <p:cTn id="73" presetID="22" presetClass="entr" presetSubtype="2" fill="hold" grpId="0" nodeType="after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ipe(right)">
                                      <p:cBhvr>
                                        <p:cTn id="75" dur="500"/>
                                        <p:tgtEl>
                                          <p:spTgt spid="9"/>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left)">
                                      <p:cBhvr>
                                        <p:cTn id="7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0" grpId="0"/>
      <p:bldP spid="11" grpId="0"/>
      <p:bldP spid="12" grpId="0"/>
      <p:bldP spid="13" grpId="0"/>
      <p:bldP spid="14"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SubTitle_4"/>
          <p:cNvSpPr/>
          <p:nvPr>
            <p:custDataLst>
              <p:tags r:id="rId1"/>
            </p:custDataLst>
          </p:nvPr>
        </p:nvSpPr>
        <p:spPr>
          <a:xfrm>
            <a:off x="4355976" y="3707606"/>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9" name="MH_SubTitle_4"/>
          <p:cNvSpPr/>
          <p:nvPr>
            <p:custDataLst>
              <p:tags r:id="rId2"/>
            </p:custDataLst>
          </p:nvPr>
        </p:nvSpPr>
        <p:spPr>
          <a:xfrm>
            <a:off x="107504" y="3286953"/>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0" name="MH_SubTitle_4"/>
          <p:cNvSpPr/>
          <p:nvPr>
            <p:custDataLst>
              <p:tags r:id="rId3"/>
            </p:custDataLst>
          </p:nvPr>
        </p:nvSpPr>
        <p:spPr>
          <a:xfrm>
            <a:off x="1944000" y="1410296"/>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1" name="MH_Other_1"/>
          <p:cNvSpPr/>
          <p:nvPr>
            <p:custDataLst>
              <p:tags r:id="rId4"/>
            </p:custDataLst>
          </p:nvPr>
        </p:nvSpPr>
        <p:spPr bwMode="auto">
          <a:xfrm>
            <a:off x="5402266" y="1682356"/>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4">
                  <a:lumMod val="75000"/>
                </a:schemeClr>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402264" y="1472804"/>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4579942" y="2137175"/>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3">
                  <a:lumMod val="75000"/>
                </a:schemeClr>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4579943" y="1927622"/>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3757617" y="2591993"/>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2">
                  <a:lumMod val="75000"/>
                </a:schemeClr>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3757614" y="2382441"/>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2936880" y="3046812"/>
            <a:ext cx="680677"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1">
                  <a:lumMod val="75000"/>
                </a:schemeClr>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2936879" y="2837260"/>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6292850" y="1919883"/>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20" name="矩形 19"/>
          <p:cNvSpPr/>
          <p:nvPr/>
        </p:nvSpPr>
        <p:spPr>
          <a:xfrm>
            <a:off x="4525754" y="2501485"/>
            <a:ext cx="428322" cy="646331"/>
          </a:xfrm>
          <a:prstGeom prst="rect">
            <a:avLst/>
          </a:prstGeom>
        </p:spPr>
        <p:txBody>
          <a:bodyPr wrap="none">
            <a:spAutoFit/>
          </a:bodyPr>
          <a:lstStyle/>
          <a:p>
            <a:pPr lvl="0" algn="just">
              <a:defRPr/>
            </a:pPr>
            <a:r>
              <a:rPr lang="en-US" altLang="zh-CN" sz="3600" b="1" dirty="0">
                <a:solidFill>
                  <a:schemeClr val="tx2">
                    <a:lumMod val="75000"/>
                  </a:schemeClr>
                </a:solidFill>
              </a:rPr>
              <a:t>C</a:t>
            </a:r>
            <a:endParaRPr lang="zh-CN" altLang="en-US" sz="3600" b="1" dirty="0">
              <a:solidFill>
                <a:schemeClr val="tx2">
                  <a:lumMod val="75000"/>
                </a:schemeClr>
              </a:solidFill>
            </a:endParaRPr>
          </a:p>
        </p:txBody>
      </p:sp>
      <p:sp>
        <p:nvSpPr>
          <p:cNvPr id="21" name="矩形 20"/>
          <p:cNvSpPr/>
          <p:nvPr/>
        </p:nvSpPr>
        <p:spPr>
          <a:xfrm>
            <a:off x="5319724" y="2054674"/>
            <a:ext cx="476412"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D</a:t>
            </a:r>
            <a:endParaRPr lang="zh-CN" altLang="en-US" sz="3600" b="1" dirty="0">
              <a:solidFill>
                <a:schemeClr val="tx2">
                  <a:lumMod val="60000"/>
                  <a:lumOff val="40000"/>
                </a:schemeClr>
              </a:solidFill>
            </a:endParaRPr>
          </a:p>
        </p:txBody>
      </p:sp>
      <p:sp>
        <p:nvSpPr>
          <p:cNvPr id="22" name="矩形 21"/>
          <p:cNvSpPr/>
          <p:nvPr/>
        </p:nvSpPr>
        <p:spPr>
          <a:xfrm>
            <a:off x="3681307" y="2933533"/>
            <a:ext cx="442750"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B</a:t>
            </a:r>
            <a:endParaRPr lang="zh-CN" altLang="en-US" sz="3600" b="1" dirty="0">
              <a:solidFill>
                <a:schemeClr val="tx2">
                  <a:lumMod val="60000"/>
                  <a:lumOff val="40000"/>
                </a:schemeClr>
              </a:solidFill>
            </a:endParaRPr>
          </a:p>
        </p:txBody>
      </p:sp>
      <p:sp>
        <p:nvSpPr>
          <p:cNvPr id="23" name="矩形 22"/>
          <p:cNvSpPr/>
          <p:nvPr/>
        </p:nvSpPr>
        <p:spPr>
          <a:xfrm>
            <a:off x="2807008" y="3363840"/>
            <a:ext cx="465192" cy="646331"/>
          </a:xfrm>
          <a:prstGeom prst="rect">
            <a:avLst/>
          </a:prstGeom>
        </p:spPr>
        <p:txBody>
          <a:bodyPr wrap="none">
            <a:spAutoFit/>
          </a:bodyPr>
          <a:lstStyle/>
          <a:p>
            <a:pPr lvl="0" algn="just">
              <a:defRPr/>
            </a:pPr>
            <a:r>
              <a:rPr lang="en-US" altLang="zh-CN" sz="3600" b="1" dirty="0">
                <a:solidFill>
                  <a:schemeClr val="tx2">
                    <a:lumMod val="75000"/>
                  </a:schemeClr>
                </a:solidFill>
              </a:rPr>
              <a:t>A</a:t>
            </a:r>
            <a:endParaRPr lang="zh-CN" altLang="en-US" sz="3600" b="1" dirty="0">
              <a:solidFill>
                <a:schemeClr val="tx2">
                  <a:lumMod val="75000"/>
                </a:schemeClr>
              </a:solidFill>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up)">
                                      <p:cBhvr>
                                        <p:cTn id="23" dur="500"/>
                                        <p:tgtEl>
                                          <p:spTgt spid="17"/>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right)">
                                      <p:cBhvr>
                                        <p:cTn id="33" dur="500"/>
                                        <p:tgtEl>
                                          <p:spTgt spid="9"/>
                                        </p:tgtEl>
                                      </p:cBhvr>
                                    </p:animEffect>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2" presetClass="entr" presetSubtype="1"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up)">
                                      <p:cBhvr>
                                        <p:cTn id="42" dur="500"/>
                                        <p:tgtEl>
                                          <p:spTgt spid="15"/>
                                        </p:tgtEl>
                                      </p:cBhvr>
                                    </p:animEffect>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left)">
                                      <p:cBhvr>
                                        <p:cTn id="52" dur="500"/>
                                        <p:tgtEl>
                                          <p:spTgt spid="8"/>
                                        </p:tgtEl>
                                      </p:cBhvr>
                                    </p:animEffect>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ppt_x"/>
                                          </p:val>
                                        </p:tav>
                                        <p:tav tm="100000">
                                          <p:val>
                                            <p:strVal val="#ppt_x"/>
                                          </p:val>
                                        </p:tav>
                                      </p:tavLst>
                                    </p:anim>
                                    <p:anim calcmode="lin" valueType="num">
                                      <p:cBhvr additive="base">
                                        <p:cTn id="57" dur="500" fill="hold"/>
                                        <p:tgtEl>
                                          <p:spTgt spid="14"/>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p:cTn id="65" dur="500" fill="hold"/>
                                        <p:tgtEl>
                                          <p:spTgt spid="20"/>
                                        </p:tgtEl>
                                        <p:attrNameLst>
                                          <p:attrName>ppt_w</p:attrName>
                                        </p:attrNameLst>
                                      </p:cBhvr>
                                      <p:tavLst>
                                        <p:tav tm="0">
                                          <p:val>
                                            <p:fltVal val="0"/>
                                          </p:val>
                                        </p:tav>
                                        <p:tav tm="100000">
                                          <p:val>
                                            <p:strVal val="#ppt_w"/>
                                          </p:val>
                                        </p:tav>
                                      </p:tavLst>
                                    </p:anim>
                                    <p:anim calcmode="lin" valueType="num">
                                      <p:cBhvr>
                                        <p:cTn id="66" dur="500" fill="hold"/>
                                        <p:tgtEl>
                                          <p:spTgt spid="20"/>
                                        </p:tgtEl>
                                        <p:attrNameLst>
                                          <p:attrName>ppt_h</p:attrName>
                                        </p:attrNameLst>
                                      </p:cBhvr>
                                      <p:tavLst>
                                        <p:tav tm="0">
                                          <p:val>
                                            <p:fltVal val="0"/>
                                          </p:val>
                                        </p:tav>
                                        <p:tav tm="100000">
                                          <p:val>
                                            <p:strVal val="#ppt_h"/>
                                          </p:val>
                                        </p:tav>
                                      </p:tavLst>
                                    </p:anim>
                                    <p:animEffect transition="in" filter="fade">
                                      <p:cBhvr>
                                        <p:cTn id="67" dur="500"/>
                                        <p:tgtEl>
                                          <p:spTgt spid="20"/>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right)">
                                      <p:cBhvr>
                                        <p:cTn id="71" dur="500"/>
                                        <p:tgtEl>
                                          <p:spTgt spid="10"/>
                                        </p:tgtEl>
                                      </p:cBhvr>
                                    </p:animEffect>
                                  </p:childTnLst>
                                </p:cTn>
                              </p:par>
                            </p:childTnLst>
                          </p:cTn>
                        </p:par>
                        <p:par>
                          <p:cTn id="72" fill="hold">
                            <p:stCondLst>
                              <p:cond delay="7000"/>
                            </p:stCondLst>
                            <p:childTnLst>
                              <p:par>
                                <p:cTn id="73" presetID="2" presetClass="entr" presetSubtype="4"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7500"/>
                            </p:stCondLst>
                            <p:childTnLst>
                              <p:par>
                                <p:cTn id="78" presetID="22" presetClass="entr" presetSubtype="1"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up)">
                                      <p:cBhvr>
                                        <p:cTn id="80" dur="500"/>
                                        <p:tgtEl>
                                          <p:spTgt spid="11"/>
                                        </p:tgtEl>
                                      </p:cBhvr>
                                    </p:animEffect>
                                  </p:childTnLst>
                                </p:cTn>
                              </p:par>
                            </p:childTnLst>
                          </p:cTn>
                        </p:par>
                        <p:par>
                          <p:cTn id="81" fill="hold">
                            <p:stCondLst>
                              <p:cond delay="8000"/>
                            </p:stCondLst>
                            <p:childTnLst>
                              <p:par>
                                <p:cTn id="82" presetID="53" presetClass="entr" presetSubtype="16"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Effect transition="in" filter="fade">
                                      <p:cBhvr>
                                        <p:cTn id="86" dur="500"/>
                                        <p:tgtEl>
                                          <p:spTgt spid="2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wipe(left)">
                                      <p:cBhvr>
                                        <p:cTn id="9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02</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年度工作完成情况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Other_1"/>
          <p:cNvSpPr/>
          <p:nvPr>
            <p:custDataLst>
              <p:tags r:id="rId1"/>
            </p:custDataLst>
          </p:nvPr>
        </p:nvSpPr>
        <p:spPr>
          <a:xfrm>
            <a:off x="11699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01</a:t>
            </a:r>
            <a:endParaRPr lang="zh-CN" altLang="en-US" sz="3200" b="1" dirty="0">
              <a:solidFill>
                <a:srgbClr val="FFFFFF"/>
              </a:solidFill>
            </a:endParaRPr>
          </a:p>
        </p:txBody>
      </p:sp>
      <p:pic>
        <p:nvPicPr>
          <p:cNvPr id="9" name="MH_Other_2"/>
          <p:cNvPicPr/>
          <p:nvPr>
            <p:custDataLst>
              <p:tags r:id="rId2"/>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6699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H_Other_4"/>
          <p:cNvSpPr/>
          <p:nvPr>
            <p:custDataLst>
              <p:tags r:id="rId3"/>
            </p:custDataLst>
          </p:nvPr>
        </p:nvSpPr>
        <p:spPr>
          <a:xfrm>
            <a:off x="3811591"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02</a:t>
            </a:r>
            <a:endParaRPr lang="zh-CN" altLang="en-US" sz="3200" b="1" dirty="0">
              <a:solidFill>
                <a:srgbClr val="FFFFFF"/>
              </a:solidFill>
            </a:endParaRPr>
          </a:p>
        </p:txBody>
      </p:sp>
      <p:pic>
        <p:nvPicPr>
          <p:cNvPr id="11" name="MH_Other_5"/>
          <p:cNvPicPr/>
          <p:nvPr>
            <p:custDataLst>
              <p:tags r:id="rId4"/>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33115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H_Other_7"/>
          <p:cNvSpPr/>
          <p:nvPr>
            <p:custDataLst>
              <p:tags r:id="rId5"/>
            </p:custDataLst>
          </p:nvPr>
        </p:nvSpPr>
        <p:spPr>
          <a:xfrm>
            <a:off x="64531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03</a:t>
            </a:r>
            <a:endParaRPr lang="zh-CN" altLang="en-US" sz="3200" b="1" dirty="0">
              <a:solidFill>
                <a:srgbClr val="FFFFFF"/>
              </a:solidFill>
            </a:endParaRPr>
          </a:p>
        </p:txBody>
      </p:sp>
      <p:pic>
        <p:nvPicPr>
          <p:cNvPr id="13" name="MH_Other_8"/>
          <p:cNvPicPr/>
          <p:nvPr>
            <p:custDataLst>
              <p:tags r:id="rId6"/>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59531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MH_SubTitle_4"/>
          <p:cNvSpPr/>
          <p:nvPr>
            <p:custDataLst>
              <p:tags r:id="rId7"/>
            </p:custDataLst>
          </p:nvPr>
        </p:nvSpPr>
        <p:spPr>
          <a:xfrm>
            <a:off x="787946"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MH_SubTitle_4"/>
          <p:cNvSpPr/>
          <p:nvPr>
            <p:custDataLst>
              <p:tags r:id="rId8"/>
            </p:custDataLst>
          </p:nvPr>
        </p:nvSpPr>
        <p:spPr>
          <a:xfrm>
            <a:off x="34360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MH_SubTitle_4"/>
          <p:cNvSpPr/>
          <p:nvPr>
            <p:custDataLst>
              <p:tags r:id="rId9"/>
            </p:custDataLst>
          </p:nvPr>
        </p:nvSpPr>
        <p:spPr>
          <a:xfrm>
            <a:off x="60776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35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animEffect transition="in" filter="fade">
                                      <p:cBhvr>
                                        <p:cTn id="5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0" grpId="0" animBg="1"/>
      <p:bldP spid="12" grpId="0" animBg="1"/>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燕尾形 7"/>
          <p:cNvSpPr/>
          <p:nvPr/>
        </p:nvSpPr>
        <p:spPr>
          <a:xfrm rot="5400000">
            <a:off x="5419285" y="2841751"/>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4427988" y="1815667"/>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rot="16200000">
            <a:off x="3473437" y="2895372"/>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rot="10800000">
            <a:off x="4464763" y="3867865"/>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2" name="组合 11"/>
          <p:cNvGrpSpPr/>
          <p:nvPr/>
        </p:nvGrpSpPr>
        <p:grpSpPr>
          <a:xfrm>
            <a:off x="3059001" y="1419622"/>
            <a:ext cx="1080120" cy="1080120"/>
            <a:chOff x="3059001" y="1005605"/>
            <a:chExt cx="1080120" cy="1080120"/>
          </a:xfrm>
        </p:grpSpPr>
        <p:sp>
          <p:nvSpPr>
            <p:cNvPr id="13" name="矩形 12"/>
            <p:cNvSpPr/>
            <p:nvPr/>
          </p:nvSpPr>
          <p:spPr>
            <a:xfrm>
              <a:off x="3059001"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059001" y="1253277"/>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5" name="组合 14"/>
          <p:cNvGrpSpPr/>
          <p:nvPr/>
        </p:nvGrpSpPr>
        <p:grpSpPr>
          <a:xfrm>
            <a:off x="5004849" y="1419622"/>
            <a:ext cx="1080120" cy="1080120"/>
            <a:chOff x="5004849" y="1005605"/>
            <a:chExt cx="1080120" cy="1080120"/>
          </a:xfrm>
        </p:grpSpPr>
        <p:sp>
          <p:nvSpPr>
            <p:cNvPr id="16" name="矩形 15"/>
            <p:cNvSpPr/>
            <p:nvPr/>
          </p:nvSpPr>
          <p:spPr>
            <a:xfrm>
              <a:off x="5004849"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022851" y="1261954"/>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8" name="组合 17"/>
          <p:cNvGrpSpPr/>
          <p:nvPr/>
        </p:nvGrpSpPr>
        <p:grpSpPr>
          <a:xfrm>
            <a:off x="3059001" y="3471821"/>
            <a:ext cx="1080120" cy="1080120"/>
            <a:chOff x="3059001" y="3057804"/>
            <a:chExt cx="1080120" cy="1080120"/>
          </a:xfrm>
        </p:grpSpPr>
        <p:sp>
          <p:nvSpPr>
            <p:cNvPr id="19" name="矩形 18"/>
            <p:cNvSpPr/>
            <p:nvPr/>
          </p:nvSpPr>
          <p:spPr>
            <a:xfrm>
              <a:off x="3059001"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059001" y="3305476"/>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21" name="组合 20"/>
          <p:cNvGrpSpPr/>
          <p:nvPr/>
        </p:nvGrpSpPr>
        <p:grpSpPr>
          <a:xfrm>
            <a:off x="5004849" y="3471821"/>
            <a:ext cx="1080120" cy="1080120"/>
            <a:chOff x="5004849" y="3057804"/>
            <a:chExt cx="1080120" cy="1080120"/>
          </a:xfrm>
        </p:grpSpPr>
        <p:sp>
          <p:nvSpPr>
            <p:cNvPr id="22" name="矩形 21"/>
            <p:cNvSpPr/>
            <p:nvPr/>
          </p:nvSpPr>
          <p:spPr>
            <a:xfrm>
              <a:off x="5004849"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022851" y="3314153"/>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sp>
        <p:nvSpPr>
          <p:cNvPr id="24" name="文本框 7"/>
          <p:cNvSpPr txBox="1">
            <a:spLocks noChangeArrowheads="1"/>
          </p:cNvSpPr>
          <p:nvPr/>
        </p:nvSpPr>
        <p:spPr bwMode="auto">
          <a:xfrm>
            <a:off x="6101141" y="1557140"/>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5" name="文本框 7"/>
          <p:cNvSpPr txBox="1">
            <a:spLocks noChangeArrowheads="1"/>
          </p:cNvSpPr>
          <p:nvPr/>
        </p:nvSpPr>
        <p:spPr bwMode="auto">
          <a:xfrm>
            <a:off x="251520" y="1579196"/>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6" name="文本框 7"/>
          <p:cNvSpPr txBox="1">
            <a:spLocks noChangeArrowheads="1"/>
          </p:cNvSpPr>
          <p:nvPr/>
        </p:nvSpPr>
        <p:spPr bwMode="auto">
          <a:xfrm>
            <a:off x="6101141" y="3609341"/>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7" name="文本框 7"/>
          <p:cNvSpPr txBox="1">
            <a:spLocks noChangeArrowheads="1"/>
          </p:cNvSpPr>
          <p:nvPr/>
        </p:nvSpPr>
        <p:spPr bwMode="auto">
          <a:xfrm>
            <a:off x="251520" y="3620368"/>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right)">
                                      <p:cBhvr>
                                        <p:cTn id="21" dur="500"/>
                                        <p:tgtEl>
                                          <p:spTgt spid="25"/>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1"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0-#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par>
                          <p:cTn id="51" fill="hold">
                            <p:stCondLst>
                              <p:cond delay="40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childTnLst>
                          </p:cTn>
                        </p:par>
                        <p:par>
                          <p:cTn id="58" fill="hold">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24" grpId="0"/>
      <p:bldP spid="25"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502328" y="2235804"/>
            <a:ext cx="1831974" cy="982746"/>
            <a:chOff x="502328" y="2091788"/>
            <a:chExt cx="1831974" cy="982746"/>
          </a:xfrm>
        </p:grpSpPr>
        <p:sp>
          <p:nvSpPr>
            <p:cNvPr id="9" name="平行四边形 8"/>
            <p:cNvSpPr/>
            <p:nvPr/>
          </p:nvSpPr>
          <p:spPr>
            <a:xfrm>
              <a:off x="502328" y="2091788"/>
              <a:ext cx="1831974"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2011</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0" name="平行四边形 9"/>
            <p:cNvSpPr/>
            <p:nvPr/>
          </p:nvSpPr>
          <p:spPr>
            <a:xfrm flipH="1">
              <a:off x="502328" y="2580832"/>
              <a:ext cx="1831974"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1" name="组合 10"/>
          <p:cNvGrpSpPr/>
          <p:nvPr/>
        </p:nvGrpSpPr>
        <p:grpSpPr>
          <a:xfrm>
            <a:off x="2079692" y="2235804"/>
            <a:ext cx="1829903" cy="982746"/>
            <a:chOff x="2079688" y="2091788"/>
            <a:chExt cx="1829903" cy="982746"/>
          </a:xfrm>
        </p:grpSpPr>
        <p:sp>
          <p:nvSpPr>
            <p:cNvPr id="12" name="平行四边形 11"/>
            <p:cNvSpPr/>
            <p:nvPr/>
          </p:nvSpPr>
          <p:spPr>
            <a:xfrm>
              <a:off x="207968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2012</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3" name="平行四边形 12"/>
            <p:cNvSpPr/>
            <p:nvPr/>
          </p:nvSpPr>
          <p:spPr>
            <a:xfrm flipH="1">
              <a:off x="207968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4" name="组合 13"/>
          <p:cNvGrpSpPr/>
          <p:nvPr/>
        </p:nvGrpSpPr>
        <p:grpSpPr>
          <a:xfrm>
            <a:off x="3657052" y="2235804"/>
            <a:ext cx="1829903" cy="982746"/>
            <a:chOff x="3657048" y="2091788"/>
            <a:chExt cx="1829903" cy="982746"/>
          </a:xfrm>
        </p:grpSpPr>
        <p:sp>
          <p:nvSpPr>
            <p:cNvPr id="15" name="平行四边形 14"/>
            <p:cNvSpPr/>
            <p:nvPr/>
          </p:nvSpPr>
          <p:spPr>
            <a:xfrm>
              <a:off x="365704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2013</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6" name="平行四边形 15"/>
            <p:cNvSpPr/>
            <p:nvPr/>
          </p:nvSpPr>
          <p:spPr>
            <a:xfrm flipH="1">
              <a:off x="365704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7" name="组合 16"/>
          <p:cNvGrpSpPr/>
          <p:nvPr/>
        </p:nvGrpSpPr>
        <p:grpSpPr>
          <a:xfrm>
            <a:off x="5234412" y="2235804"/>
            <a:ext cx="1829903" cy="982746"/>
            <a:chOff x="5234408" y="2091788"/>
            <a:chExt cx="1829903" cy="982746"/>
          </a:xfrm>
        </p:grpSpPr>
        <p:sp>
          <p:nvSpPr>
            <p:cNvPr id="18" name="平行四边形 17"/>
            <p:cNvSpPr/>
            <p:nvPr/>
          </p:nvSpPr>
          <p:spPr>
            <a:xfrm>
              <a:off x="523440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2014</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9" name="平行四边形 18"/>
            <p:cNvSpPr/>
            <p:nvPr/>
          </p:nvSpPr>
          <p:spPr>
            <a:xfrm flipH="1">
              <a:off x="523440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20" name="组合 19"/>
          <p:cNvGrpSpPr/>
          <p:nvPr/>
        </p:nvGrpSpPr>
        <p:grpSpPr>
          <a:xfrm>
            <a:off x="6809700" y="2235804"/>
            <a:ext cx="1831972" cy="982746"/>
            <a:chOff x="6809700" y="2091788"/>
            <a:chExt cx="1831972" cy="982746"/>
          </a:xfrm>
        </p:grpSpPr>
        <p:sp>
          <p:nvSpPr>
            <p:cNvPr id="21" name="平行四边形 20"/>
            <p:cNvSpPr/>
            <p:nvPr/>
          </p:nvSpPr>
          <p:spPr>
            <a:xfrm>
              <a:off x="6809700" y="2091788"/>
              <a:ext cx="1831972"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smtClean="0">
                  <a:solidFill>
                    <a:srgbClr val="FFFFFF"/>
                  </a:solidFill>
                  <a:latin typeface="黑体" panose="02010609060101010101" pitchFamily="49" charset="-122"/>
                  <a:ea typeface="黑体" panose="02010609060101010101" pitchFamily="49" charset="-122"/>
                </a:rPr>
                <a:t>2019</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22" name="平行四边形 21"/>
            <p:cNvSpPr/>
            <p:nvPr/>
          </p:nvSpPr>
          <p:spPr>
            <a:xfrm flipH="1">
              <a:off x="6809700" y="2580832"/>
              <a:ext cx="1831972"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sp>
        <p:nvSpPr>
          <p:cNvPr id="23" name="矩形 22"/>
          <p:cNvSpPr/>
          <p:nvPr/>
        </p:nvSpPr>
        <p:spPr>
          <a:xfrm>
            <a:off x="927100" y="3218549"/>
            <a:ext cx="1368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单击此处添加说明文字</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4036296"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5" name="矩形 24"/>
          <p:cNvSpPr/>
          <p:nvPr/>
        </p:nvSpPr>
        <p:spPr>
          <a:xfrm>
            <a:off x="7201672"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6" name="矩形 25"/>
          <p:cNvSpPr/>
          <p:nvPr/>
        </p:nvSpPr>
        <p:spPr>
          <a:xfrm>
            <a:off x="2458935"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7" name="矩形 26"/>
          <p:cNvSpPr/>
          <p:nvPr/>
        </p:nvSpPr>
        <p:spPr>
          <a:xfrm>
            <a:off x="5624311"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1+#ppt_w/2"/>
                                          </p:val>
                                        </p:tav>
                                        <p:tav tm="100000">
                                          <p:val>
                                            <p:strVal val="#ppt_x"/>
                                          </p:val>
                                        </p:tav>
                                      </p:tavLst>
                                    </p:anim>
                                    <p:anim calcmode="lin" valueType="num">
                                      <p:cBhvr additive="base">
                                        <p:cTn id="27" dur="5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100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1+#ppt_w/2"/>
                                          </p:val>
                                        </p:tav>
                                        <p:tav tm="100000">
                                          <p:val>
                                            <p:strVal val="#ppt_x"/>
                                          </p:val>
                                        </p:tav>
                                      </p:tavLst>
                                    </p:anim>
                                    <p:anim calcmode="lin" valueType="num">
                                      <p:cBhvr additive="base">
                                        <p:cTn id="35" dur="500" fill="hold"/>
                                        <p:tgtEl>
                                          <p:spTgt spid="2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up)">
                                      <p:cBhvr>
                                        <p:cTn id="39" dur="500"/>
                                        <p:tgtEl>
                                          <p:spTgt spid="23"/>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3500"/>
                            </p:stCondLst>
                            <p:childTnLst>
                              <p:par>
                                <p:cTn id="45" presetID="22" presetClass="entr" presetSubtype="1"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up)">
                                      <p:cBhvr>
                                        <p:cTn id="47" dur="500"/>
                                        <p:tgtEl>
                                          <p:spTgt spid="24"/>
                                        </p:tgtEl>
                                      </p:cBhvr>
                                    </p:animEffect>
                                  </p:childTnLst>
                                </p:cTn>
                              </p:par>
                            </p:childTnLst>
                          </p:cTn>
                        </p:par>
                        <p:par>
                          <p:cTn id="48" fill="hold">
                            <p:stCondLst>
                              <p:cond delay="4000"/>
                            </p:stCondLst>
                            <p:childTnLst>
                              <p:par>
                                <p:cTn id="49" presetID="22" presetClass="entr" presetSubtype="4"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03</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28" y="1362207"/>
            <a:ext cx="4339650"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工作中的优点与不足</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539552" y="1877496"/>
          <a:ext cx="26282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图表 8"/>
          <p:cNvGraphicFramePr/>
          <p:nvPr/>
        </p:nvGraphicFramePr>
        <p:xfrm>
          <a:off x="5688124" y="1877496"/>
          <a:ext cx="2628292" cy="19442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图表 9"/>
          <p:cNvGraphicFramePr/>
          <p:nvPr/>
        </p:nvGraphicFramePr>
        <p:xfrm>
          <a:off x="3131840" y="1877496"/>
          <a:ext cx="2628292" cy="1944216"/>
        </p:xfrm>
        <a:graphic>
          <a:graphicData uri="http://schemas.openxmlformats.org/drawingml/2006/chart">
            <c:chart xmlns:c="http://schemas.openxmlformats.org/drawingml/2006/chart" xmlns:r="http://schemas.openxmlformats.org/officeDocument/2006/relationships" r:id="rId5"/>
          </a:graphicData>
        </a:graphic>
      </p:graphicFrame>
      <p:sp>
        <p:nvSpPr>
          <p:cNvPr id="11" name="文本框 13"/>
          <p:cNvSpPr txBox="1"/>
          <p:nvPr/>
        </p:nvSpPr>
        <p:spPr>
          <a:xfrm>
            <a:off x="1007604" y="2591263"/>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75%</a:t>
            </a:r>
            <a:endParaRPr lang="zh-CN" altLang="en-US" sz="3200" dirty="0">
              <a:latin typeface="Calibri Light" panose="020F0302020204030204" pitchFamily="34" charset="0"/>
            </a:endParaRPr>
          </a:p>
        </p:txBody>
      </p:sp>
      <p:sp>
        <p:nvSpPr>
          <p:cNvPr id="12" name="文本框 14"/>
          <p:cNvSpPr txBox="1"/>
          <p:nvPr/>
        </p:nvSpPr>
        <p:spPr>
          <a:xfrm>
            <a:off x="3653898"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50%</a:t>
            </a:r>
            <a:endParaRPr lang="zh-CN" altLang="en-US" sz="3200" dirty="0">
              <a:latin typeface="Calibri Light" panose="020F0302020204030204" pitchFamily="34" charset="0"/>
            </a:endParaRPr>
          </a:p>
        </p:txBody>
      </p:sp>
      <p:sp>
        <p:nvSpPr>
          <p:cNvPr id="13" name="文本框 15"/>
          <p:cNvSpPr txBox="1"/>
          <p:nvPr/>
        </p:nvSpPr>
        <p:spPr>
          <a:xfrm>
            <a:off x="6156176"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25%</a:t>
            </a:r>
            <a:endParaRPr lang="zh-CN" altLang="en-US" sz="3200" dirty="0">
              <a:latin typeface="Calibri Light" panose="020F0302020204030204" pitchFamily="34" charset="0"/>
            </a:endParaRPr>
          </a:p>
        </p:txBody>
      </p:sp>
      <p:sp>
        <p:nvSpPr>
          <p:cNvPr id="14" name="文本框 7"/>
          <p:cNvSpPr txBox="1">
            <a:spLocks noChangeArrowheads="1"/>
          </p:cNvSpPr>
          <p:nvPr/>
        </p:nvSpPr>
        <p:spPr bwMode="auto">
          <a:xfrm>
            <a:off x="971602"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5" name="文本框 7"/>
          <p:cNvSpPr txBox="1">
            <a:spLocks noChangeArrowheads="1"/>
          </p:cNvSpPr>
          <p:nvPr/>
        </p:nvSpPr>
        <p:spPr bwMode="auto">
          <a:xfrm>
            <a:off x="3540249"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6" name="文本框 7"/>
          <p:cNvSpPr txBox="1">
            <a:spLocks noChangeArrowheads="1"/>
          </p:cNvSpPr>
          <p:nvPr/>
        </p:nvSpPr>
        <p:spPr bwMode="auto">
          <a:xfrm>
            <a:off x="6096533"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7" name="文本框 7"/>
          <p:cNvSpPr txBox="1">
            <a:spLocks noChangeArrowheads="1"/>
          </p:cNvSpPr>
          <p:nvPr/>
        </p:nvSpPr>
        <p:spPr bwMode="auto">
          <a:xfrm>
            <a:off x="932724" y="987574"/>
            <a:ext cx="7383692" cy="93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200">
                <a:solidFill>
                  <a:schemeClr val="tx1">
                    <a:lumMod val="85000"/>
                    <a:lumOff val="15000"/>
                  </a:schemeClr>
                </a:solidFill>
                <a:latin typeface="微软雅黑" panose="020B0503020204020204" pitchFamily="34" charset="-122"/>
              </a:rPr>
              <a:t>单击</a:t>
            </a:r>
            <a:r>
              <a:rPr lang="zh-CN" altLang="en-US" sz="1200" dirty="0">
                <a:solidFill>
                  <a:schemeClr val="tx1">
                    <a:lumMod val="85000"/>
                    <a:lumOff val="15000"/>
                  </a:schemeClr>
                </a:solidFill>
                <a:latin typeface="微软雅黑" panose="020B0503020204020204" pitchFamily="34" charset="-122"/>
              </a:rPr>
              <a:t>此处添加说明文字单击此处添加说明文字单击此处添加说明文字单击此处添加说明文字单击此处单击此处添加</a:t>
            </a:r>
            <a:r>
              <a:rPr lang="zh-CN" altLang="en-US" sz="1200">
                <a:solidFill>
                  <a:schemeClr val="tx1">
                    <a:lumMod val="85000"/>
                    <a:lumOff val="15000"/>
                  </a:schemeClr>
                </a:solidFill>
                <a:latin typeface="微软雅黑" panose="020B0503020204020204" pitchFamily="34" charset="-122"/>
              </a:rPr>
              <a:t>说明文字单击此处添加说明文字单击此处添加说明文字单击此处添加说明文字单击此处添加说明文字单击此处添加说明文字单击此处添加说明文字。</a:t>
            </a:r>
            <a:endParaRPr lang="zh-CN" altLang="en-US" sz="12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750"/>
                                        <p:tgtEl>
                                          <p:spTgt spid="17"/>
                                        </p:tgtEl>
                                      </p:cBhvr>
                                    </p:animEffect>
                                  </p:childTnLst>
                                </p:cTn>
                              </p:par>
                            </p:childTnLst>
                          </p:cTn>
                        </p:par>
                        <p:par>
                          <p:cTn id="19" fill="hold">
                            <p:stCondLst>
                              <p:cond delay="1750"/>
                            </p:stCondLst>
                            <p:childTnLst>
                              <p:par>
                                <p:cTn id="20" presetID="5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2250"/>
                            </p:stCondLst>
                            <p:childTnLst>
                              <p:par>
                                <p:cTn id="26" presetID="45"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anim calcmode="lin" valueType="num">
                                      <p:cBhvr>
                                        <p:cTn id="29" dur="500" fill="hold"/>
                                        <p:tgtEl>
                                          <p:spTgt spid="11"/>
                                        </p:tgtEl>
                                        <p:attrNameLst>
                                          <p:attrName>ppt_w</p:attrName>
                                        </p:attrNameLst>
                                      </p:cBhvr>
                                      <p:tavLst>
                                        <p:tav tm="0" fmla="#ppt_w*sin(2.5*pi*$)">
                                          <p:val>
                                            <p:fltVal val="0"/>
                                          </p:val>
                                        </p:tav>
                                        <p:tav tm="100000">
                                          <p:val>
                                            <p:fltVal val="1"/>
                                          </p:val>
                                        </p:tav>
                                      </p:tavLst>
                                    </p:anim>
                                    <p:anim calcmode="lin" valueType="num">
                                      <p:cBhvr>
                                        <p:cTn id="30" dur="500" fill="hold"/>
                                        <p:tgtEl>
                                          <p:spTgt spid="11"/>
                                        </p:tgtEl>
                                        <p:attrNameLst>
                                          <p:attrName>ppt_h</p:attrName>
                                        </p:attrNameLst>
                                      </p:cBhvr>
                                      <p:tavLst>
                                        <p:tav tm="0">
                                          <p:val>
                                            <p:strVal val="#ppt_h"/>
                                          </p:val>
                                        </p:tav>
                                        <p:tav tm="100000">
                                          <p:val>
                                            <p:strVal val="#ppt_h"/>
                                          </p:val>
                                        </p:tav>
                                      </p:tavLst>
                                    </p:anim>
                                  </p:childTnLst>
                                </p:cTn>
                              </p:par>
                            </p:childTnLst>
                          </p:cTn>
                        </p:par>
                        <p:par>
                          <p:cTn id="31" fill="hold">
                            <p:stCondLst>
                              <p:cond delay="275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250"/>
                            </p:stCondLst>
                            <p:childTnLst>
                              <p:par>
                                <p:cTn id="41" presetID="45"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ppt_w</p:attrName>
                                        </p:attrNameLst>
                                      </p:cBhvr>
                                      <p:tavLst>
                                        <p:tav tm="0" fmla="#ppt_w*sin(2.5*pi*$)">
                                          <p:val>
                                            <p:fltVal val="0"/>
                                          </p:val>
                                        </p:tav>
                                        <p:tav tm="100000">
                                          <p:val>
                                            <p:fltVal val="1"/>
                                          </p:val>
                                        </p:tav>
                                      </p:tavLst>
                                    </p:anim>
                                    <p:anim calcmode="lin" valueType="num">
                                      <p:cBhvr>
                                        <p:cTn id="45" dur="500" fill="hold"/>
                                        <p:tgtEl>
                                          <p:spTgt spid="12"/>
                                        </p:tgtEl>
                                        <p:attrNameLst>
                                          <p:attrName>ppt_h</p:attrName>
                                        </p:attrNameLst>
                                      </p:cBhvr>
                                      <p:tavLst>
                                        <p:tav tm="0">
                                          <p:val>
                                            <p:strVal val="#ppt_h"/>
                                          </p:val>
                                        </p:tav>
                                        <p:tav tm="100000">
                                          <p:val>
                                            <p:strVal val="#ppt_h"/>
                                          </p:val>
                                        </p:tav>
                                      </p:tavLst>
                                    </p:anim>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up)">
                                      <p:cBhvr>
                                        <p:cTn id="49" dur="500"/>
                                        <p:tgtEl>
                                          <p:spTgt spid="1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par>
                          <p:cTn id="55" fill="hold">
                            <p:stCondLst>
                              <p:cond delay="4250"/>
                            </p:stCondLst>
                            <p:childTnLst>
                              <p:par>
                                <p:cTn id="56" presetID="45" presetClass="entr" presetSubtype="0"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ppt_w</p:attrName>
                                        </p:attrNameLst>
                                      </p:cBhvr>
                                      <p:tavLst>
                                        <p:tav tm="0" fmla="#ppt_w*sin(2.5*pi*$)">
                                          <p:val>
                                            <p:fltVal val="0"/>
                                          </p:val>
                                        </p:tav>
                                        <p:tav tm="100000">
                                          <p:val>
                                            <p:fltVal val="1"/>
                                          </p:val>
                                        </p:tav>
                                      </p:tavLst>
                                    </p:anim>
                                    <p:anim calcmode="lin" valueType="num">
                                      <p:cBhvr>
                                        <p:cTn id="60" dur="500" fill="hold"/>
                                        <p:tgtEl>
                                          <p:spTgt spid="13"/>
                                        </p:tgtEl>
                                        <p:attrNameLst>
                                          <p:attrName>ppt_h</p:attrName>
                                        </p:attrNameLst>
                                      </p:cBhvr>
                                      <p:tavLst>
                                        <p:tav tm="0">
                                          <p:val>
                                            <p:strVal val="#ppt_h"/>
                                          </p:val>
                                        </p:tav>
                                        <p:tav tm="100000">
                                          <p:val>
                                            <p:strVal val="#ppt_h"/>
                                          </p:val>
                                        </p:tav>
                                      </p:tavLst>
                                    </p:anim>
                                  </p:childTnLst>
                                </p:cTn>
                              </p:par>
                            </p:childTnLst>
                          </p:cTn>
                        </p:par>
                        <p:par>
                          <p:cTn id="61" fill="hold">
                            <p:stCondLst>
                              <p:cond delay="4750"/>
                            </p:stCondLst>
                            <p:childTnLst>
                              <p:par>
                                <p:cTn id="62" presetID="22" presetClass="entr" presetSubtype="1"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up)">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Graphic spid="9" grpId="0">
        <p:bldAsOne/>
      </p:bldGraphic>
      <p:bldGraphic spid="10" grpId="0">
        <p:bldAsOne/>
      </p:bldGraphic>
      <p:bldP spid="11"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923165" y="2764206"/>
            <a:ext cx="1224406" cy="1055522"/>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2987393" y="1515887"/>
            <a:ext cx="1224410" cy="1055525"/>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16200000">
            <a:off x="5051622" y="2547910"/>
            <a:ext cx="1224408"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rot="16200000">
            <a:off x="6996432" y="1323773"/>
            <a:ext cx="1224409"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a:stCxn id="8" idx="1"/>
            <a:endCxn id="9" idx="4"/>
          </p:cNvCxnSpPr>
          <p:nvPr/>
        </p:nvCxnSpPr>
        <p:spPr>
          <a:xfrm flipV="1">
            <a:off x="2063128" y="2391973"/>
            <a:ext cx="1008707" cy="55167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4127359" y="2391974"/>
            <a:ext cx="1008705" cy="335377"/>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6191592" y="2199859"/>
            <a:ext cx="889283" cy="52749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332368" y="1409094"/>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2420600" y="2849256"/>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4427984" y="1239606"/>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53048" y="2679764"/>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314638" y="3043867"/>
            <a:ext cx="441456" cy="441456"/>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0" name="KSO_Shape"/>
          <p:cNvSpPr/>
          <p:nvPr/>
        </p:nvSpPr>
        <p:spPr>
          <a:xfrm rot="2075794">
            <a:off x="3466159" y="1741520"/>
            <a:ext cx="266879" cy="604254"/>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21" name="KSO_Shape"/>
          <p:cNvSpPr/>
          <p:nvPr/>
        </p:nvSpPr>
        <p:spPr bwMode="auto">
          <a:xfrm>
            <a:off x="5507116" y="2837548"/>
            <a:ext cx="316706" cy="476249"/>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2" name="KSO_Shape"/>
          <p:cNvSpPr/>
          <p:nvPr/>
        </p:nvSpPr>
        <p:spPr bwMode="auto">
          <a:xfrm>
            <a:off x="7379495" y="1622015"/>
            <a:ext cx="458274" cy="459039"/>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400" fill="hold"/>
                                        <p:tgtEl>
                                          <p:spTgt spid="8"/>
                                        </p:tgtEl>
                                        <p:attrNameLst>
                                          <p:attrName>ppt_w</p:attrName>
                                        </p:attrNameLst>
                                      </p:cBhvr>
                                      <p:tavLst>
                                        <p:tav tm="0">
                                          <p:val>
                                            <p:strVal val="4*#ppt_w"/>
                                          </p:val>
                                        </p:tav>
                                        <p:tav tm="100000">
                                          <p:val>
                                            <p:strVal val="#ppt_w"/>
                                          </p:val>
                                        </p:tav>
                                      </p:tavLst>
                                    </p:anim>
                                    <p:anim calcmode="lin" valueType="num">
                                      <p:cBhvr>
                                        <p:cTn id="19" dur="400" fill="hold"/>
                                        <p:tgtEl>
                                          <p:spTgt spid="8"/>
                                        </p:tgtEl>
                                        <p:attrNameLst>
                                          <p:attrName>ppt_h</p:attrName>
                                        </p:attrNameLst>
                                      </p:cBhvr>
                                      <p:tavLst>
                                        <p:tav tm="0">
                                          <p:val>
                                            <p:strVal val="4*#ppt_h"/>
                                          </p:val>
                                        </p:tav>
                                        <p:tav tm="100000">
                                          <p:val>
                                            <p:strVal val="#ppt_h"/>
                                          </p:val>
                                        </p:tav>
                                      </p:tavLst>
                                    </p:anim>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1500"/>
                            </p:stCondLst>
                            <p:childTnLst>
                              <p:par>
                                <p:cTn id="26" presetID="23" presetClass="entr" presetSubtype="32"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strVal val="4*#ppt_w"/>
                                          </p:val>
                                        </p:tav>
                                        <p:tav tm="100000">
                                          <p:val>
                                            <p:strVal val="#ppt_w"/>
                                          </p:val>
                                        </p:tav>
                                      </p:tavLst>
                                    </p:anim>
                                    <p:anim calcmode="lin" valueType="num">
                                      <p:cBhvr>
                                        <p:cTn id="29" dur="400" fill="hold"/>
                                        <p:tgtEl>
                                          <p:spTgt spid="9"/>
                                        </p:tgtEl>
                                        <p:attrNameLst>
                                          <p:attrName>ppt_h</p:attrName>
                                        </p:attrNameLst>
                                      </p:cBhvr>
                                      <p:tavLst>
                                        <p:tav tm="0">
                                          <p:val>
                                            <p:strVal val="4*#ppt_h"/>
                                          </p:val>
                                        </p:tav>
                                        <p:tav tm="100000">
                                          <p:val>
                                            <p:strVal val="#ppt_h"/>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par>
                          <p:cTn id="35" fill="hold">
                            <p:stCondLst>
                              <p:cond delay="2000"/>
                            </p:stCondLst>
                            <p:childTnLst>
                              <p:par>
                                <p:cTn id="36" presetID="23" presetClass="entr" presetSubtype="32"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 fill="hold"/>
                                        <p:tgtEl>
                                          <p:spTgt spid="10"/>
                                        </p:tgtEl>
                                        <p:attrNameLst>
                                          <p:attrName>ppt_w</p:attrName>
                                        </p:attrNameLst>
                                      </p:cBhvr>
                                      <p:tavLst>
                                        <p:tav tm="0">
                                          <p:val>
                                            <p:strVal val="4*#ppt_w"/>
                                          </p:val>
                                        </p:tav>
                                        <p:tav tm="100000">
                                          <p:val>
                                            <p:strVal val="#ppt_w"/>
                                          </p:val>
                                        </p:tav>
                                      </p:tavLst>
                                    </p:anim>
                                    <p:anim calcmode="lin" valueType="num">
                                      <p:cBhvr>
                                        <p:cTn id="39" dur="400" fill="hold"/>
                                        <p:tgtEl>
                                          <p:spTgt spid="10"/>
                                        </p:tgtEl>
                                        <p:attrNameLst>
                                          <p:attrName>ppt_h</p:attrName>
                                        </p:attrNameLst>
                                      </p:cBhvr>
                                      <p:tavLst>
                                        <p:tav tm="0">
                                          <p:val>
                                            <p:strVal val="4*#ppt_h"/>
                                          </p:val>
                                        </p:tav>
                                        <p:tav tm="100000">
                                          <p:val>
                                            <p:strVal val="#ppt_h"/>
                                          </p:val>
                                        </p:tav>
                                      </p:tavLst>
                                    </p:anim>
                                  </p:childTnLst>
                                </p:cTn>
                              </p:par>
                              <p:par>
                                <p:cTn id="40" presetID="53" presetClass="entr" presetSubtype="1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childTnLst>
                          </p:cTn>
                        </p:par>
                        <p:par>
                          <p:cTn id="45" fill="hold">
                            <p:stCondLst>
                              <p:cond delay="2500"/>
                            </p:stCondLst>
                            <p:childTnLst>
                              <p:par>
                                <p:cTn id="46" presetID="23" presetClass="entr" presetSubtype="32"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400" fill="hold"/>
                                        <p:tgtEl>
                                          <p:spTgt spid="11"/>
                                        </p:tgtEl>
                                        <p:attrNameLst>
                                          <p:attrName>ppt_w</p:attrName>
                                        </p:attrNameLst>
                                      </p:cBhvr>
                                      <p:tavLst>
                                        <p:tav tm="0">
                                          <p:val>
                                            <p:strVal val="4*#ppt_w"/>
                                          </p:val>
                                        </p:tav>
                                        <p:tav tm="100000">
                                          <p:val>
                                            <p:strVal val="#ppt_w"/>
                                          </p:val>
                                        </p:tav>
                                      </p:tavLst>
                                    </p:anim>
                                    <p:anim calcmode="lin" valueType="num">
                                      <p:cBhvr>
                                        <p:cTn id="49" dur="400" fill="hold"/>
                                        <p:tgtEl>
                                          <p:spTgt spid="11"/>
                                        </p:tgtEl>
                                        <p:attrNameLst>
                                          <p:attrName>ppt_h</p:attrName>
                                        </p:attrNameLst>
                                      </p:cBhvr>
                                      <p:tavLst>
                                        <p:tav tm="0">
                                          <p:val>
                                            <p:strVal val="4*#ppt_h"/>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childTnLst>
                          </p:cTn>
                        </p:par>
                        <p:par>
                          <p:cTn id="55" fill="hold">
                            <p:stCondLst>
                              <p:cond delay="3000"/>
                            </p:stCondLst>
                            <p:childTnLst>
                              <p:par>
                                <p:cTn id="56" presetID="22" presetClass="entr" presetSubtype="4"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down)">
                                      <p:cBhvr>
                                        <p:cTn id="58" dur="500"/>
                                        <p:tgtEl>
                                          <p:spTgt spid="12"/>
                                        </p:tgtEl>
                                      </p:cBhvr>
                                    </p:animEffect>
                                  </p:childTnLst>
                                </p:cTn>
                              </p:par>
                              <p:par>
                                <p:cTn id="59" presetID="22" presetClass="entr" presetSubtype="4"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down)">
                                      <p:cBhvr>
                                        <p:cTn id="61" dur="500"/>
                                        <p:tgtEl>
                                          <p:spTgt spid="13"/>
                                        </p:tgtEl>
                                      </p:cBhvr>
                                    </p:animEffect>
                                  </p:childTnLst>
                                </p:cTn>
                              </p:par>
                              <p:par>
                                <p:cTn id="62" presetID="22" presetClass="entr" presetSubtype="4"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down)">
                                      <p:cBhvr>
                                        <p:cTn id="64" dur="500"/>
                                        <p:tgtEl>
                                          <p:spTgt spid="14"/>
                                        </p:tgtEl>
                                      </p:cBhvr>
                                    </p:animEffect>
                                  </p:childTnLst>
                                </p:cTn>
                              </p:par>
                            </p:childTnLst>
                          </p:cTn>
                        </p:par>
                        <p:par>
                          <p:cTn id="65" fill="hold">
                            <p:stCondLst>
                              <p:cond delay="3500"/>
                            </p:stCondLst>
                            <p:childTnLst>
                              <p:par>
                                <p:cTn id="66" presetID="22" presetClass="entr" presetSubtype="4"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down)">
                                      <p:cBhvr>
                                        <p:cTn id="68" dur="500"/>
                                        <p:tgtEl>
                                          <p:spTgt spid="15"/>
                                        </p:tgtEl>
                                      </p:cBhvr>
                                    </p:animEffect>
                                  </p:childTnLst>
                                </p:cTn>
                              </p:par>
                            </p:childTnLst>
                          </p:cTn>
                        </p:par>
                        <p:par>
                          <p:cTn id="69" fill="hold">
                            <p:stCondLst>
                              <p:cond delay="4000"/>
                            </p:stCondLst>
                            <p:childTnLst>
                              <p:par>
                                <p:cTn id="70" presetID="22" presetClass="entr" presetSubtype="1"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up)">
                                      <p:cBhvr>
                                        <p:cTn id="72" dur="500"/>
                                        <p:tgtEl>
                                          <p:spTgt spid="16"/>
                                        </p:tgtEl>
                                      </p:cBhvr>
                                    </p:animEffect>
                                  </p:childTnLst>
                                </p:cTn>
                              </p:par>
                            </p:childTnLst>
                          </p:cTn>
                        </p:par>
                        <p:par>
                          <p:cTn id="73" fill="hold">
                            <p:stCondLst>
                              <p:cond delay="45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childTnLst>
                          </p:cTn>
                        </p:par>
                        <p:par>
                          <p:cTn id="77" fill="hold">
                            <p:stCondLst>
                              <p:cond delay="5000"/>
                            </p:stCondLst>
                            <p:childTnLst>
                              <p:par>
                                <p:cTn id="78" presetID="22" presetClass="entr" presetSubtype="1" fill="hold" grpId="0"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up)">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Freeform 4"/>
          <p:cNvSpPr/>
          <p:nvPr/>
        </p:nvSpPr>
        <p:spPr bwMode="gray">
          <a:xfrm>
            <a:off x="5073650" y="987576"/>
            <a:ext cx="1466850" cy="88961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29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9" name="AutoShape 5"/>
          <p:cNvSpPr>
            <a:spLocks noChangeArrowheads="1"/>
          </p:cNvSpPr>
          <p:nvPr/>
        </p:nvSpPr>
        <p:spPr bwMode="auto">
          <a:xfrm>
            <a:off x="3424241" y="2091043"/>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AutoShape 6"/>
          <p:cNvSpPr>
            <a:spLocks noChangeArrowheads="1"/>
          </p:cNvSpPr>
          <p:nvPr/>
        </p:nvSpPr>
        <p:spPr bwMode="gray">
          <a:xfrm>
            <a:off x="3657603" y="1984728"/>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1" name="AutoShape 9"/>
          <p:cNvSpPr>
            <a:spLocks noChangeArrowheads="1"/>
          </p:cNvSpPr>
          <p:nvPr/>
        </p:nvSpPr>
        <p:spPr bwMode="auto">
          <a:xfrm>
            <a:off x="5934079" y="1704890"/>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AutoShape 10"/>
          <p:cNvSpPr>
            <a:spLocks noChangeArrowheads="1"/>
          </p:cNvSpPr>
          <p:nvPr/>
        </p:nvSpPr>
        <p:spPr bwMode="gray">
          <a:xfrm>
            <a:off x="6149979" y="1594909"/>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13"/>
          <p:cNvSpPr/>
          <p:nvPr/>
        </p:nvSpPr>
        <p:spPr bwMode="gray">
          <a:xfrm>
            <a:off x="2492375" y="1373729"/>
            <a:ext cx="1466850" cy="890841"/>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48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14" name="AutoShape 17"/>
          <p:cNvSpPr>
            <a:spLocks noChangeArrowheads="1"/>
          </p:cNvSpPr>
          <p:nvPr/>
        </p:nvSpPr>
        <p:spPr bwMode="auto">
          <a:xfrm>
            <a:off x="914401" y="2422206"/>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AutoShape 18"/>
          <p:cNvSpPr>
            <a:spLocks noChangeArrowheads="1"/>
          </p:cNvSpPr>
          <p:nvPr/>
        </p:nvSpPr>
        <p:spPr bwMode="gray">
          <a:xfrm>
            <a:off x="1130304" y="2312225"/>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6" name="Text Box 10"/>
          <p:cNvSpPr txBox="1">
            <a:spLocks noChangeArrowheads="1"/>
          </p:cNvSpPr>
          <p:nvPr/>
        </p:nvSpPr>
        <p:spPr bwMode="auto">
          <a:xfrm>
            <a:off x="971600" y="2818841"/>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7" name="Text Box 10"/>
          <p:cNvSpPr txBox="1">
            <a:spLocks noChangeArrowheads="1"/>
          </p:cNvSpPr>
          <p:nvPr/>
        </p:nvSpPr>
        <p:spPr bwMode="auto">
          <a:xfrm>
            <a:off x="3510000" y="2492225"/>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8" name="Text Box 10"/>
          <p:cNvSpPr txBox="1">
            <a:spLocks noChangeArrowheads="1"/>
          </p:cNvSpPr>
          <p:nvPr/>
        </p:nvSpPr>
        <p:spPr bwMode="auto">
          <a:xfrm>
            <a:off x="6019837" y="2091044"/>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arn(outVertical)">
                                      <p:cBhvr>
                                        <p:cTn id="18" dur="500"/>
                                        <p:tgtEl>
                                          <p:spTgt spid="15"/>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outVertical)">
                                      <p:cBhvr>
                                        <p:cTn id="34" dur="500"/>
                                        <p:tgtEl>
                                          <p:spTgt spid="10"/>
                                        </p:tgtEl>
                                      </p:cBhvr>
                                    </p:animEffect>
                                  </p:childTnLst>
                                </p:cTn>
                              </p:par>
                            </p:childTnLst>
                          </p:cTn>
                        </p:par>
                        <p:par>
                          <p:cTn id="35" fill="hold">
                            <p:stCondLst>
                              <p:cond delay="3500"/>
                            </p:stCondLst>
                            <p:childTnLst>
                              <p:par>
                                <p:cTn id="36" presetID="22" presetClass="entr" presetSubtype="1"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par>
                          <p:cTn id="39" fill="hold">
                            <p:stCondLst>
                              <p:cond delay="40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500"/>
                                        <p:tgtEl>
                                          <p:spTgt spid="8"/>
                                        </p:tgtEl>
                                      </p:cBhvr>
                                    </p:animEffect>
                                  </p:childTnLst>
                                </p:cTn>
                              </p:par>
                            </p:childTnLst>
                          </p:cTn>
                        </p:par>
                        <p:par>
                          <p:cTn id="47" fill="hold">
                            <p:stCondLst>
                              <p:cond delay="5000"/>
                            </p:stCondLst>
                            <p:childTnLst>
                              <p:par>
                                <p:cTn id="48" presetID="16" presetClass="entr" presetSubtype="37"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arn(outVertical)">
                                      <p:cBhvr>
                                        <p:cTn id="50" dur="500"/>
                                        <p:tgtEl>
                                          <p:spTgt spid="12"/>
                                        </p:tgtEl>
                                      </p:cBhvr>
                                    </p:animEffect>
                                  </p:childTnLst>
                                </p:cTn>
                              </p:par>
                            </p:childTnLst>
                          </p:cTn>
                        </p:par>
                        <p:par>
                          <p:cTn id="51" fill="hold">
                            <p:stCondLst>
                              <p:cond delay="55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6000"/>
                            </p:stCondLst>
                            <p:childTnLst>
                              <p:par>
                                <p:cTn id="56" presetID="22" presetClass="entr" presetSubtype="4"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1022759" y="1388376"/>
            <a:ext cx="3366298" cy="3055582"/>
            <a:chOff x="1022759" y="1388376"/>
            <a:chExt cx="3366298" cy="3055582"/>
          </a:xfrm>
        </p:grpSpPr>
        <p:sp>
          <p:nvSpPr>
            <p:cNvPr id="9" name="平行四边形 10"/>
            <p:cNvSpPr/>
            <p:nvPr/>
          </p:nvSpPr>
          <p:spPr>
            <a:xfrm flipH="1">
              <a:off x="1022760" y="3576934"/>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0" name="平行四边形 10"/>
            <p:cNvSpPr/>
            <p:nvPr/>
          </p:nvSpPr>
          <p:spPr>
            <a:xfrm flipH="1">
              <a:off x="1022760" y="1904388"/>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1" name="平行四边形 10"/>
            <p:cNvSpPr/>
            <p:nvPr/>
          </p:nvSpPr>
          <p:spPr>
            <a:xfrm flipH="1">
              <a:off x="1022760" y="2739912"/>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1504301" y="3056421"/>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3" name="矩形 12"/>
            <p:cNvSpPr/>
            <p:nvPr/>
          </p:nvSpPr>
          <p:spPr>
            <a:xfrm>
              <a:off x="1504301" y="2219397"/>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4" name="任意多边形 13"/>
            <p:cNvSpPr/>
            <p:nvPr/>
          </p:nvSpPr>
          <p:spPr>
            <a:xfrm>
              <a:off x="1022759" y="1740884"/>
              <a:ext cx="3366298" cy="499513"/>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1" fmla="*/ 1492250 w 2540000"/>
                <a:gd name="connsiteY0-2" fmla="*/ 19050 h 330200"/>
                <a:gd name="connsiteX1-3" fmla="*/ 2540000 w 2540000"/>
                <a:gd name="connsiteY1-4" fmla="*/ 330200 h 330200"/>
                <a:gd name="connsiteX2-5" fmla="*/ 609600 w 2540000"/>
                <a:gd name="connsiteY2-6" fmla="*/ 317500 h 330200"/>
                <a:gd name="connsiteX3-7" fmla="*/ 0 w 2540000"/>
                <a:gd name="connsiteY3-8" fmla="*/ 127000 h 330200"/>
                <a:gd name="connsiteX4-9" fmla="*/ 1701800 w 2540000"/>
                <a:gd name="connsiteY4-10" fmla="*/ 0 h 330200"/>
                <a:gd name="connsiteX5-11" fmla="*/ 1701800 w 2540000"/>
                <a:gd name="connsiteY5-12" fmla="*/ 0 h 330200"/>
                <a:gd name="connsiteX6-13" fmla="*/ 1701800 w 2540000"/>
                <a:gd name="connsiteY6-14" fmla="*/ 0 h 330200"/>
                <a:gd name="connsiteX0-15" fmla="*/ 1492250 w 2540000"/>
                <a:gd name="connsiteY0-16" fmla="*/ 19050 h 330200"/>
                <a:gd name="connsiteX1-17" fmla="*/ 2540000 w 2540000"/>
                <a:gd name="connsiteY1-18" fmla="*/ 330200 h 330200"/>
                <a:gd name="connsiteX2-19" fmla="*/ 609600 w 2540000"/>
                <a:gd name="connsiteY2-20" fmla="*/ 317500 h 330200"/>
                <a:gd name="connsiteX3-21" fmla="*/ 0 w 2540000"/>
                <a:gd name="connsiteY3-22" fmla="*/ 127000 h 330200"/>
                <a:gd name="connsiteX4-23" fmla="*/ 1701800 w 2540000"/>
                <a:gd name="connsiteY4-24" fmla="*/ 0 h 330200"/>
                <a:gd name="connsiteX5-25" fmla="*/ 1701800 w 2540000"/>
                <a:gd name="connsiteY5-26" fmla="*/ 0 h 330200"/>
                <a:gd name="connsiteX6-27" fmla="*/ 1504950 w 2540000"/>
                <a:gd name="connsiteY6-28" fmla="*/ 25400 h 330200"/>
                <a:gd name="connsiteX0-29" fmla="*/ 1492250 w 2540000"/>
                <a:gd name="connsiteY0-30" fmla="*/ 19050 h 330200"/>
                <a:gd name="connsiteX1-31" fmla="*/ 2540000 w 2540000"/>
                <a:gd name="connsiteY1-32" fmla="*/ 330200 h 330200"/>
                <a:gd name="connsiteX2-33" fmla="*/ 609600 w 2540000"/>
                <a:gd name="connsiteY2-34" fmla="*/ 317500 h 330200"/>
                <a:gd name="connsiteX3-35" fmla="*/ 0 w 2540000"/>
                <a:gd name="connsiteY3-36" fmla="*/ 127000 h 330200"/>
                <a:gd name="connsiteX4-37" fmla="*/ 1701800 w 2540000"/>
                <a:gd name="connsiteY4-38" fmla="*/ 0 h 330200"/>
                <a:gd name="connsiteX5-39" fmla="*/ 1504950 w 2540000"/>
                <a:gd name="connsiteY5-40" fmla="*/ 25400 h 330200"/>
                <a:gd name="connsiteX0-41" fmla="*/ 1492250 w 2540000"/>
                <a:gd name="connsiteY0-42" fmla="*/ 0 h 311150"/>
                <a:gd name="connsiteX1-43" fmla="*/ 2540000 w 2540000"/>
                <a:gd name="connsiteY1-44" fmla="*/ 311150 h 311150"/>
                <a:gd name="connsiteX2-45" fmla="*/ 609600 w 2540000"/>
                <a:gd name="connsiteY2-46" fmla="*/ 298450 h 311150"/>
                <a:gd name="connsiteX3-47" fmla="*/ 0 w 2540000"/>
                <a:gd name="connsiteY3-48" fmla="*/ 107950 h 311150"/>
                <a:gd name="connsiteX4-49" fmla="*/ 1504950 w 2540000"/>
                <a:gd name="connsiteY4-50" fmla="*/ 6350 h 311150"/>
                <a:gd name="connsiteX0-51" fmla="*/ 1479550 w 2527300"/>
                <a:gd name="connsiteY0-52" fmla="*/ 0 h 311150"/>
                <a:gd name="connsiteX1-53" fmla="*/ 2527300 w 2527300"/>
                <a:gd name="connsiteY1-54" fmla="*/ 311150 h 311150"/>
                <a:gd name="connsiteX2-55" fmla="*/ 596900 w 2527300"/>
                <a:gd name="connsiteY2-56" fmla="*/ 298450 h 311150"/>
                <a:gd name="connsiteX3-57" fmla="*/ 0 w 2527300"/>
                <a:gd name="connsiteY3-58" fmla="*/ 114300 h 311150"/>
                <a:gd name="connsiteX4-59" fmla="*/ 1492250 w 2527300"/>
                <a:gd name="connsiteY4-60" fmla="*/ 6350 h 311150"/>
                <a:gd name="connsiteX0-61" fmla="*/ 1479550 w 2527300"/>
                <a:gd name="connsiteY0-62" fmla="*/ 0 h 311150"/>
                <a:gd name="connsiteX1-63" fmla="*/ 2527300 w 2527300"/>
                <a:gd name="connsiteY1-64" fmla="*/ 311150 h 311150"/>
                <a:gd name="connsiteX2-65" fmla="*/ 596900 w 2527300"/>
                <a:gd name="connsiteY2-66" fmla="*/ 298450 h 311150"/>
                <a:gd name="connsiteX3-67" fmla="*/ 0 w 2527300"/>
                <a:gd name="connsiteY3-68" fmla="*/ 114300 h 311150"/>
                <a:gd name="connsiteX4-69" fmla="*/ 1492250 w 2527300"/>
                <a:gd name="connsiteY4-70" fmla="*/ 6350 h 311150"/>
                <a:gd name="connsiteX5-71" fmla="*/ 1479550 w 2527300"/>
                <a:gd name="connsiteY5-72" fmla="*/ 0 h 311150"/>
                <a:gd name="connsiteX0-73" fmla="*/ 0 w 2527300"/>
                <a:gd name="connsiteY0-74" fmla="*/ 114300 h 311150"/>
                <a:gd name="connsiteX1-75" fmla="*/ 1492250 w 2527300"/>
                <a:gd name="connsiteY1-76" fmla="*/ 6350 h 311150"/>
                <a:gd name="connsiteX2-77" fmla="*/ 1479550 w 2527300"/>
                <a:gd name="connsiteY2-78" fmla="*/ 0 h 311150"/>
                <a:gd name="connsiteX3-79" fmla="*/ 2527300 w 2527300"/>
                <a:gd name="connsiteY3-80" fmla="*/ 311150 h 311150"/>
                <a:gd name="connsiteX4-81" fmla="*/ 596900 w 2527300"/>
                <a:gd name="connsiteY4-82" fmla="*/ 298450 h 311150"/>
                <a:gd name="connsiteX5-83" fmla="*/ 91440 w 2527300"/>
                <a:gd name="connsiteY5-84" fmla="*/ 205740 h 311150"/>
                <a:gd name="connsiteX0-85" fmla="*/ 0 w 2527300"/>
                <a:gd name="connsiteY0-86" fmla="*/ 114300 h 311150"/>
                <a:gd name="connsiteX1-87" fmla="*/ 1492250 w 2527300"/>
                <a:gd name="connsiteY1-88" fmla="*/ 6350 h 311150"/>
                <a:gd name="connsiteX2-89" fmla="*/ 1479550 w 2527300"/>
                <a:gd name="connsiteY2-90" fmla="*/ 0 h 311150"/>
                <a:gd name="connsiteX3-91" fmla="*/ 2527300 w 2527300"/>
                <a:gd name="connsiteY3-92" fmla="*/ 311150 h 311150"/>
                <a:gd name="connsiteX4-93" fmla="*/ 596900 w 2527300"/>
                <a:gd name="connsiteY4-94" fmla="*/ 298450 h 311150"/>
                <a:gd name="connsiteX5-95" fmla="*/ 21590 w 2527300"/>
                <a:gd name="connsiteY5-96" fmla="*/ 135890 h 311150"/>
                <a:gd name="connsiteX0-97" fmla="*/ 0 w 2517775"/>
                <a:gd name="connsiteY0-98" fmla="*/ 114300 h 311150"/>
                <a:gd name="connsiteX1-99" fmla="*/ 1482725 w 2517775"/>
                <a:gd name="connsiteY1-100" fmla="*/ 6350 h 311150"/>
                <a:gd name="connsiteX2-101" fmla="*/ 1470025 w 2517775"/>
                <a:gd name="connsiteY2-102" fmla="*/ 0 h 311150"/>
                <a:gd name="connsiteX3-103" fmla="*/ 2517775 w 2517775"/>
                <a:gd name="connsiteY3-104" fmla="*/ 311150 h 311150"/>
                <a:gd name="connsiteX4-105" fmla="*/ 587375 w 2517775"/>
                <a:gd name="connsiteY4-106" fmla="*/ 298450 h 311150"/>
                <a:gd name="connsiteX5-107" fmla="*/ 12065 w 2517775"/>
                <a:gd name="connsiteY5-108" fmla="*/ 135890 h 311150"/>
                <a:gd name="connsiteX0-109" fmla="*/ 0 w 2517775"/>
                <a:gd name="connsiteY0-110" fmla="*/ 114300 h 311150"/>
                <a:gd name="connsiteX1-111" fmla="*/ 1482725 w 2517775"/>
                <a:gd name="connsiteY1-112" fmla="*/ 6350 h 311150"/>
                <a:gd name="connsiteX2-113" fmla="*/ 1470025 w 2517775"/>
                <a:gd name="connsiteY2-114" fmla="*/ 0 h 311150"/>
                <a:gd name="connsiteX3-115" fmla="*/ 2517775 w 2517775"/>
                <a:gd name="connsiteY3-116" fmla="*/ 311150 h 311150"/>
                <a:gd name="connsiteX4-117" fmla="*/ 587375 w 2517775"/>
                <a:gd name="connsiteY4-118" fmla="*/ 298450 h 311150"/>
                <a:gd name="connsiteX5-119" fmla="*/ 2540 w 2517775"/>
                <a:gd name="connsiteY5-120" fmla="*/ 119221 h 3111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5" name="矩形 14"/>
            <p:cNvSpPr/>
            <p:nvPr/>
          </p:nvSpPr>
          <p:spPr>
            <a:xfrm>
              <a:off x="1504301" y="1388376"/>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6" name="矩形 15"/>
            <p:cNvSpPr/>
            <p:nvPr/>
          </p:nvSpPr>
          <p:spPr>
            <a:xfrm>
              <a:off x="1504301" y="3891942"/>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7" name="矩形 16"/>
            <p:cNvSpPr/>
            <p:nvPr/>
          </p:nvSpPr>
          <p:spPr>
            <a:xfrm>
              <a:off x="1022759" y="3056421"/>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C</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8" name="矩形 17"/>
            <p:cNvSpPr/>
            <p:nvPr/>
          </p:nvSpPr>
          <p:spPr>
            <a:xfrm>
              <a:off x="1022759" y="2219397"/>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B</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9" name="矩形 18"/>
            <p:cNvSpPr/>
            <p:nvPr/>
          </p:nvSpPr>
          <p:spPr>
            <a:xfrm>
              <a:off x="1022759" y="1388376"/>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A</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20" name="矩形 19"/>
            <p:cNvSpPr/>
            <p:nvPr/>
          </p:nvSpPr>
          <p:spPr>
            <a:xfrm>
              <a:off x="1022759" y="3891942"/>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D</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grpSp>
      <p:sp>
        <p:nvSpPr>
          <p:cNvPr id="21" name="文本框 3"/>
          <p:cNvSpPr txBox="1"/>
          <p:nvPr/>
        </p:nvSpPr>
        <p:spPr>
          <a:xfrm>
            <a:off x="4389061" y="1388377"/>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2" name="文本框 22"/>
          <p:cNvSpPr txBox="1"/>
          <p:nvPr/>
        </p:nvSpPr>
        <p:spPr>
          <a:xfrm>
            <a:off x="4389061" y="2213398"/>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3" name="文本框 23"/>
          <p:cNvSpPr txBox="1"/>
          <p:nvPr/>
        </p:nvSpPr>
        <p:spPr>
          <a:xfrm>
            <a:off x="4389061" y="3039920"/>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4" name="文本框 24"/>
          <p:cNvSpPr txBox="1"/>
          <p:nvPr/>
        </p:nvSpPr>
        <p:spPr>
          <a:xfrm>
            <a:off x="4389061" y="3879942"/>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1000"/>
                                        <p:tgtEl>
                                          <p:spTgt spid="8"/>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3203848" y="1319178"/>
            <a:ext cx="1324054" cy="1141426"/>
            <a:chOff x="3203848" y="1194651"/>
            <a:chExt cx="1324054" cy="1141426"/>
          </a:xfrm>
        </p:grpSpPr>
        <p:sp>
          <p:nvSpPr>
            <p:cNvPr id="9" name="六边形 8"/>
            <p:cNvSpPr/>
            <p:nvPr/>
          </p:nvSpPr>
          <p:spPr>
            <a:xfrm>
              <a:off x="3203848" y="1194651"/>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469831" y="1472976"/>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1" name="组合 10"/>
          <p:cNvGrpSpPr/>
          <p:nvPr/>
        </p:nvGrpSpPr>
        <p:grpSpPr>
          <a:xfrm>
            <a:off x="4480598" y="2029956"/>
            <a:ext cx="1324054" cy="1141426"/>
            <a:chOff x="4480598" y="1905429"/>
            <a:chExt cx="1324054" cy="1141426"/>
          </a:xfrm>
        </p:grpSpPr>
        <p:sp>
          <p:nvSpPr>
            <p:cNvPr id="12" name="六边形 11"/>
            <p:cNvSpPr/>
            <p:nvPr/>
          </p:nvSpPr>
          <p:spPr>
            <a:xfrm>
              <a:off x="4480598" y="1905429"/>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746581" y="218375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4" name="组合 13"/>
          <p:cNvGrpSpPr/>
          <p:nvPr/>
        </p:nvGrpSpPr>
        <p:grpSpPr>
          <a:xfrm>
            <a:off x="3203848" y="2740734"/>
            <a:ext cx="1324054" cy="1141426"/>
            <a:chOff x="3203848" y="2616207"/>
            <a:chExt cx="1324054" cy="1141426"/>
          </a:xfrm>
        </p:grpSpPr>
        <p:sp>
          <p:nvSpPr>
            <p:cNvPr id="15" name="六边形 14"/>
            <p:cNvSpPr/>
            <p:nvPr/>
          </p:nvSpPr>
          <p:spPr>
            <a:xfrm>
              <a:off x="3203848" y="261620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469831" y="289453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7" name="组合 16"/>
          <p:cNvGrpSpPr/>
          <p:nvPr/>
        </p:nvGrpSpPr>
        <p:grpSpPr>
          <a:xfrm>
            <a:off x="4480598" y="3451515"/>
            <a:ext cx="1324054" cy="1141426"/>
            <a:chOff x="4480598" y="3326987"/>
            <a:chExt cx="1324054" cy="1141426"/>
          </a:xfrm>
        </p:grpSpPr>
        <p:sp>
          <p:nvSpPr>
            <p:cNvPr id="18" name="六边形 17"/>
            <p:cNvSpPr/>
            <p:nvPr/>
          </p:nvSpPr>
          <p:spPr>
            <a:xfrm>
              <a:off x="4480598" y="332698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746581" y="3605312"/>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sp>
        <p:nvSpPr>
          <p:cNvPr id="20" name="文本框 7"/>
          <p:cNvSpPr txBox="1">
            <a:spLocks noChangeArrowheads="1"/>
          </p:cNvSpPr>
          <p:nvPr/>
        </p:nvSpPr>
        <p:spPr bwMode="auto">
          <a:xfrm>
            <a:off x="5842750" y="1895870"/>
            <a:ext cx="2401658" cy="127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1" name="文本框 7"/>
          <p:cNvSpPr txBox="1">
            <a:spLocks noChangeArrowheads="1"/>
          </p:cNvSpPr>
          <p:nvPr/>
        </p:nvSpPr>
        <p:spPr bwMode="auto">
          <a:xfrm>
            <a:off x="683568" y="1184109"/>
            <a:ext cx="2367154" cy="12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2" name="文本框 7"/>
          <p:cNvSpPr txBox="1">
            <a:spLocks noChangeArrowheads="1"/>
          </p:cNvSpPr>
          <p:nvPr/>
        </p:nvSpPr>
        <p:spPr bwMode="auto">
          <a:xfrm>
            <a:off x="5865322" y="3384470"/>
            <a:ext cx="2401658" cy="127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3" name="文本框 7"/>
          <p:cNvSpPr txBox="1">
            <a:spLocks noChangeArrowheads="1"/>
          </p:cNvSpPr>
          <p:nvPr/>
        </p:nvSpPr>
        <p:spPr bwMode="auto">
          <a:xfrm>
            <a:off x="683568" y="2710406"/>
            <a:ext cx="2367154" cy="12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9"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 fill="hold"/>
                                        <p:tgtEl>
                                          <p:spTgt spid="8"/>
                                        </p:tgtEl>
                                        <p:attrNameLst>
                                          <p:attrName>ppt_x</p:attrName>
                                        </p:attrNameLst>
                                      </p:cBhvr>
                                      <p:tavLst>
                                        <p:tav tm="0">
                                          <p:val>
                                            <p:strVal val="0-#ppt_w/2"/>
                                          </p:val>
                                        </p:tav>
                                        <p:tav tm="100000">
                                          <p:val>
                                            <p:strVal val="#ppt_x"/>
                                          </p:val>
                                        </p:tav>
                                      </p:tavLst>
                                    </p:anim>
                                    <p:anim calcmode="lin" valueType="num">
                                      <p:cBhvr additive="base">
                                        <p:cTn id="19" dur="300" fill="hold"/>
                                        <p:tgtEl>
                                          <p:spTgt spid="8"/>
                                        </p:tgtEl>
                                        <p:attrNameLst>
                                          <p:attrName>ppt_y</p:attrName>
                                        </p:attrNameLst>
                                      </p:cBhvr>
                                      <p:tavLst>
                                        <p:tav tm="0">
                                          <p:val>
                                            <p:strVal val="0-#ppt_h/2"/>
                                          </p:val>
                                        </p:tav>
                                        <p:tav tm="100000">
                                          <p:val>
                                            <p:strVal val="#ppt_y"/>
                                          </p:val>
                                        </p:tav>
                                      </p:tavLst>
                                    </p:anim>
                                  </p:childTnLst>
                                </p:cTn>
                              </p:par>
                            </p:childTnLst>
                          </p:cTn>
                        </p:par>
                        <p:par>
                          <p:cTn id="20" fill="hold">
                            <p:stCondLst>
                              <p:cond delay="1300"/>
                            </p:stCondLst>
                            <p:childTnLst>
                              <p:par>
                                <p:cTn id="21" presetID="22" presetClass="entr" presetSubtype="2"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1800"/>
                            </p:stCondLst>
                            <p:childTnLst>
                              <p:par>
                                <p:cTn id="25" presetID="2" presetClass="entr" presetSubtype="3"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 fill="hold"/>
                                        <p:tgtEl>
                                          <p:spTgt spid="11"/>
                                        </p:tgtEl>
                                        <p:attrNameLst>
                                          <p:attrName>ppt_x</p:attrName>
                                        </p:attrNameLst>
                                      </p:cBhvr>
                                      <p:tavLst>
                                        <p:tav tm="0">
                                          <p:val>
                                            <p:strVal val="1+#ppt_w/2"/>
                                          </p:val>
                                        </p:tav>
                                        <p:tav tm="100000">
                                          <p:val>
                                            <p:strVal val="#ppt_x"/>
                                          </p:val>
                                        </p:tav>
                                      </p:tavLst>
                                    </p:anim>
                                    <p:anim calcmode="lin" valueType="num">
                                      <p:cBhvr additive="base">
                                        <p:cTn id="28" dur="3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10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2600"/>
                            </p:stCondLst>
                            <p:childTnLst>
                              <p:par>
                                <p:cTn id="34" presetID="2" presetClass="entr" presetSubtype="12"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300" fill="hold"/>
                                        <p:tgtEl>
                                          <p:spTgt spid="14"/>
                                        </p:tgtEl>
                                        <p:attrNameLst>
                                          <p:attrName>ppt_x</p:attrName>
                                        </p:attrNameLst>
                                      </p:cBhvr>
                                      <p:tavLst>
                                        <p:tav tm="0">
                                          <p:val>
                                            <p:strVal val="0-#ppt_w/2"/>
                                          </p:val>
                                        </p:tav>
                                        <p:tav tm="100000">
                                          <p:val>
                                            <p:strVal val="#ppt_x"/>
                                          </p:val>
                                        </p:tav>
                                      </p:tavLst>
                                    </p:anim>
                                    <p:anim calcmode="lin" valueType="num">
                                      <p:cBhvr additive="base">
                                        <p:cTn id="37" dur="3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900"/>
                            </p:stCondLst>
                            <p:childTnLst>
                              <p:par>
                                <p:cTn id="39" presetID="2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childTnLst>
                          </p:cTn>
                        </p:par>
                        <p:par>
                          <p:cTn id="42" fill="hold">
                            <p:stCondLst>
                              <p:cond delay="3400"/>
                            </p:stCondLst>
                            <p:childTnLst>
                              <p:par>
                                <p:cTn id="43" presetID="2" presetClass="entr" presetSubtype="6" fill="hold" nodeType="after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 fill="hold"/>
                                        <p:tgtEl>
                                          <p:spTgt spid="17"/>
                                        </p:tgtEl>
                                        <p:attrNameLst>
                                          <p:attrName>ppt_x</p:attrName>
                                        </p:attrNameLst>
                                      </p:cBhvr>
                                      <p:tavLst>
                                        <p:tav tm="0">
                                          <p:val>
                                            <p:strVal val="1+#ppt_w/2"/>
                                          </p:val>
                                        </p:tav>
                                        <p:tav tm="100000">
                                          <p:val>
                                            <p:strVal val="#ppt_x"/>
                                          </p:val>
                                        </p:tav>
                                      </p:tavLst>
                                    </p:anim>
                                    <p:anim calcmode="lin" valueType="num">
                                      <p:cBhvr additive="base">
                                        <p:cTn id="46" dur="300" fill="hold"/>
                                        <p:tgtEl>
                                          <p:spTgt spid="17"/>
                                        </p:tgtEl>
                                        <p:attrNameLst>
                                          <p:attrName>ppt_y</p:attrName>
                                        </p:attrNameLst>
                                      </p:cBhvr>
                                      <p:tavLst>
                                        <p:tav tm="0">
                                          <p:val>
                                            <p:strVal val="1+#ppt_h/2"/>
                                          </p:val>
                                        </p:tav>
                                        <p:tav tm="100000">
                                          <p:val>
                                            <p:strVal val="#ppt_y"/>
                                          </p:val>
                                        </p:tav>
                                      </p:tavLst>
                                    </p:anim>
                                  </p:childTnLst>
                                </p:cTn>
                              </p:par>
                            </p:childTnLst>
                          </p:cTn>
                        </p:par>
                        <p:par>
                          <p:cTn id="47" fill="hold">
                            <p:stCondLst>
                              <p:cond delay="3700"/>
                            </p:stCondLst>
                            <p:childTnLst>
                              <p:par>
                                <p:cTn id="48" presetID="22" presetClass="entr" presetSubtype="8"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left)">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0" grpId="0"/>
      <p:bldP spid="21" grpId="0"/>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04</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下阶段计划与安排</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右箭头 7"/>
          <p:cNvSpPr/>
          <p:nvPr/>
        </p:nvSpPr>
        <p:spPr>
          <a:xfrm rot="5400000" flipH="1">
            <a:off x="3942171" y="1427482"/>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3935430" y="3216276"/>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3047926" y="2321829"/>
            <a:ext cx="1134238"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4836532" y="2329174"/>
            <a:ext cx="2793050"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5076056" y="1053668"/>
            <a:ext cx="3060000" cy="942018"/>
          </a:xfrm>
          <a:prstGeom prst="rect">
            <a:avLst/>
          </a:prstGeom>
          <a:noFill/>
        </p:spPr>
        <p:txBody>
          <a:bodyPr wrap="square" lIns="100803" tIns="50402" rIns="100803" bIns="50402" rtlCol="0">
            <a:spAutoFit/>
          </a:bodyPr>
          <a:lstStyle/>
          <a:p>
            <a:pPr>
              <a:lnSpc>
                <a:spcPct val="130000"/>
              </a:lnSpc>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145902" y="3789972"/>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179512" y="2277804"/>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5736034" y="3352010"/>
            <a:ext cx="3060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right)">
                                      <p:cBhvr>
                                        <p:cTn id="24" dur="5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2500"/>
                            </p:stCondLst>
                            <p:childTnLst>
                              <p:par>
                                <p:cTn id="37" presetID="2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3"/>
          <p:cNvSpPr/>
          <p:nvPr/>
        </p:nvSpPr>
        <p:spPr>
          <a:xfrm>
            <a:off x="1504054" y="1688221"/>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9" name="直角三角形 2"/>
          <p:cNvSpPr/>
          <p:nvPr/>
        </p:nvSpPr>
        <p:spPr>
          <a:xfrm rot="17117050" flipH="1">
            <a:off x="1706515" y="196382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0" name="任意多边形 9"/>
          <p:cNvSpPr/>
          <p:nvPr/>
        </p:nvSpPr>
        <p:spPr>
          <a:xfrm>
            <a:off x="827586" y="123691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
        <p:nvSpPr>
          <p:cNvPr id="11" name="矩形 3"/>
          <p:cNvSpPr/>
          <p:nvPr/>
        </p:nvSpPr>
        <p:spPr>
          <a:xfrm>
            <a:off x="1504054" y="3431802"/>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2" name="直角三角形 2"/>
          <p:cNvSpPr/>
          <p:nvPr/>
        </p:nvSpPr>
        <p:spPr>
          <a:xfrm rot="17117050" flipH="1">
            <a:off x="1706515" y="370740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3" name="任意多边形 12"/>
          <p:cNvSpPr/>
          <p:nvPr/>
        </p:nvSpPr>
        <p:spPr>
          <a:xfrm>
            <a:off x="827586" y="298049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000"/>
                                        <p:tgtEl>
                                          <p:spTgt spid="8"/>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500"/>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AutoShape 11">
            <a:hlinkClick r:id="rId3"/>
          </p:cNvPr>
          <p:cNvSpPr>
            <a:spLocks noChangeArrowheads="1"/>
          </p:cNvSpPr>
          <p:nvPr/>
        </p:nvSpPr>
        <p:spPr bwMode="auto">
          <a:xfrm>
            <a:off x="4216404" y="2535411"/>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rgbClr val="5F5F5F">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9" name="AutoShape 12">
            <a:hlinkClick r:id="rId3"/>
          </p:cNvPr>
          <p:cNvSpPr>
            <a:spLocks noChangeArrowheads="1"/>
          </p:cNvSpPr>
          <p:nvPr/>
        </p:nvSpPr>
        <p:spPr bwMode="auto">
          <a:xfrm flipH="1">
            <a:off x="4216404" y="3570462"/>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chemeClr val="bg2"/>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0" name="Rectangle 6">
            <a:hlinkClick r:id="rId3"/>
          </p:cNvPr>
          <p:cNvSpPr>
            <a:spLocks noChangeArrowheads="1"/>
          </p:cNvSpPr>
          <p:nvPr/>
        </p:nvSpPr>
        <p:spPr bwMode="auto">
          <a:xfrm>
            <a:off x="812802" y="1311276"/>
            <a:ext cx="3179763"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algn="ctr" eaLnBrk="1" hangingPunct="1">
              <a:lnSpc>
                <a:spcPct val="120000"/>
              </a:lnSpc>
              <a:defRPr/>
            </a:pPr>
            <a:r>
              <a:rPr lang="zh-CN" altLang="en-US" sz="2000" b="1" dirty="0">
                <a:solidFill>
                  <a:prstClr val="white"/>
                </a:solidFill>
                <a:latin typeface="微软雅黑" panose="020B0503020204020204" pitchFamily="34" charset="-122"/>
                <a:ea typeface="微软雅黑" panose="020B0503020204020204" pitchFamily="34" charset="-122"/>
              </a:rPr>
              <a:t>输入文本</a:t>
            </a:r>
          </a:p>
        </p:txBody>
      </p:sp>
      <p:sp>
        <p:nvSpPr>
          <p:cNvPr id="11" name="Rectangle 7">
            <a:hlinkClick r:id="rId3"/>
          </p:cNvPr>
          <p:cNvSpPr>
            <a:spLocks noChangeArrowheads="1"/>
          </p:cNvSpPr>
          <p:nvPr/>
        </p:nvSpPr>
        <p:spPr bwMode="auto">
          <a:xfrm>
            <a:off x="812802" y="1830388"/>
            <a:ext cx="3179763"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2" name="Rectangle 5">
            <a:hlinkClick r:id="rId3"/>
          </p:cNvPr>
          <p:cNvSpPr>
            <a:spLocks noChangeArrowheads="1"/>
          </p:cNvSpPr>
          <p:nvPr/>
        </p:nvSpPr>
        <p:spPr bwMode="gray">
          <a:xfrm>
            <a:off x="899592" y="2031354"/>
            <a:ext cx="3041650"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
        <p:nvSpPr>
          <p:cNvPr id="13" name="Rectangle 8">
            <a:hlinkClick r:id="rId3"/>
          </p:cNvPr>
          <p:cNvSpPr>
            <a:spLocks noChangeArrowheads="1"/>
          </p:cNvSpPr>
          <p:nvPr/>
        </p:nvSpPr>
        <p:spPr bwMode="auto">
          <a:xfrm>
            <a:off x="5326063" y="1311276"/>
            <a:ext cx="3179762"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lnSpc>
                <a:spcPct val="120000"/>
              </a:lnSpc>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rPr>
              <a:t>输入文本</a:t>
            </a:r>
          </a:p>
        </p:txBody>
      </p:sp>
      <p:sp>
        <p:nvSpPr>
          <p:cNvPr id="14" name="Rectangle 9">
            <a:hlinkClick r:id="rId3"/>
          </p:cNvPr>
          <p:cNvSpPr>
            <a:spLocks noChangeArrowheads="1"/>
          </p:cNvSpPr>
          <p:nvPr/>
        </p:nvSpPr>
        <p:spPr bwMode="auto">
          <a:xfrm>
            <a:off x="5326063" y="1830388"/>
            <a:ext cx="3179762"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5" name="Rectangle 5"/>
          <p:cNvSpPr>
            <a:spLocks noChangeArrowheads="1"/>
          </p:cNvSpPr>
          <p:nvPr/>
        </p:nvSpPr>
        <p:spPr bwMode="gray">
          <a:xfrm>
            <a:off x="5434013" y="2031354"/>
            <a:ext cx="3040062"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outVertical)">
                                      <p:cBhvr>
                                        <p:cTn id="18" dur="500"/>
                                        <p:tgtEl>
                                          <p:spTgt spid="10"/>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up)">
                                      <p:cBhvr>
                                        <p:cTn id="22" dur="500"/>
                                        <p:tgtEl>
                                          <p:spTgt spid="11"/>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par>
                          <p:cTn id="27" fill="hold">
                            <p:stCondLst>
                              <p:cond delay="2500"/>
                            </p:stCondLst>
                            <p:childTnLst>
                              <p:par>
                                <p:cTn id="28" presetID="16" presetClass="entr" presetSubtype="37"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outVertical)">
                                      <p:cBhvr>
                                        <p:cTn id="30" dur="500"/>
                                        <p:tgtEl>
                                          <p:spTgt spid="13"/>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圆角矩形 7"/>
          <p:cNvSpPr/>
          <p:nvPr/>
        </p:nvSpPr>
        <p:spPr>
          <a:xfrm>
            <a:off x="628923"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9" name="组合 8"/>
          <p:cNvGrpSpPr/>
          <p:nvPr/>
        </p:nvGrpSpPr>
        <p:grpSpPr>
          <a:xfrm>
            <a:off x="1197813" y="1278810"/>
            <a:ext cx="681268" cy="689754"/>
            <a:chOff x="1197813" y="1203598"/>
            <a:chExt cx="681268" cy="689754"/>
          </a:xfrm>
        </p:grpSpPr>
        <p:sp>
          <p:nvSpPr>
            <p:cNvPr id="10" name="椭圆 9"/>
            <p:cNvSpPr/>
            <p:nvPr/>
          </p:nvSpPr>
          <p:spPr>
            <a:xfrm>
              <a:off x="1197813"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1" name="文本框 19"/>
            <p:cNvSpPr txBox="1"/>
            <p:nvPr/>
          </p:nvSpPr>
          <p:spPr>
            <a:xfrm>
              <a:off x="1297732"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1</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12" name="矩形 11"/>
          <p:cNvSpPr/>
          <p:nvPr/>
        </p:nvSpPr>
        <p:spPr>
          <a:xfrm>
            <a:off x="743214" y="2303386"/>
            <a:ext cx="1601672" cy="1869743"/>
          </a:xfrm>
          <a:prstGeom prst="rect">
            <a:avLst/>
          </a:prstGeom>
        </p:spPr>
        <p:txBody>
          <a:bodyPr wrap="square">
            <a:spAutoFit/>
          </a:bodyPr>
          <a:lstStyle/>
          <a:p>
            <a:pPr algn="ctr">
              <a:lnSpc>
                <a:spcPct val="150000"/>
              </a:lnSpc>
              <a:spcBef>
                <a:spcPts val="660"/>
              </a:spcBef>
              <a:spcAft>
                <a:spcPts val="660"/>
              </a:spcAft>
              <a:defRPr/>
            </a:pPr>
            <a:r>
              <a:rPr lang="zh-CN" altLang="en-US" sz="1100">
                <a:solidFill>
                  <a:schemeClr val="bg1"/>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a:t>
            </a:r>
          </a:p>
        </p:txBody>
      </p:sp>
      <p:sp>
        <p:nvSpPr>
          <p:cNvPr id="13" name="圆角矩形 12"/>
          <p:cNvSpPr/>
          <p:nvPr/>
        </p:nvSpPr>
        <p:spPr>
          <a:xfrm>
            <a:off x="261501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4" name="组合 13"/>
          <p:cNvGrpSpPr/>
          <p:nvPr/>
        </p:nvGrpSpPr>
        <p:grpSpPr>
          <a:xfrm>
            <a:off x="3183899" y="1278811"/>
            <a:ext cx="681268" cy="681697"/>
            <a:chOff x="3183899" y="1203598"/>
            <a:chExt cx="681268" cy="681697"/>
          </a:xfrm>
        </p:grpSpPr>
        <p:sp>
          <p:nvSpPr>
            <p:cNvPr id="15" name="椭圆 14"/>
            <p:cNvSpPr/>
            <p:nvPr/>
          </p:nvSpPr>
          <p:spPr>
            <a:xfrm>
              <a:off x="3183899"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6" name="文本框 19"/>
            <p:cNvSpPr txBox="1"/>
            <p:nvPr/>
          </p:nvSpPr>
          <p:spPr>
            <a:xfrm>
              <a:off x="3283075"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2</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17" name="矩形 16"/>
          <p:cNvSpPr/>
          <p:nvPr/>
        </p:nvSpPr>
        <p:spPr>
          <a:xfrm>
            <a:off x="2729300" y="2303385"/>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18" name="圆角矩形 17"/>
          <p:cNvSpPr/>
          <p:nvPr/>
        </p:nvSpPr>
        <p:spPr>
          <a:xfrm>
            <a:off x="4626335"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9" name="组合 18"/>
          <p:cNvGrpSpPr/>
          <p:nvPr/>
        </p:nvGrpSpPr>
        <p:grpSpPr>
          <a:xfrm>
            <a:off x="5195222" y="1278811"/>
            <a:ext cx="681268" cy="681697"/>
            <a:chOff x="5195222" y="1203598"/>
            <a:chExt cx="681268" cy="681697"/>
          </a:xfrm>
        </p:grpSpPr>
        <p:sp>
          <p:nvSpPr>
            <p:cNvPr id="20" name="椭圆 19"/>
            <p:cNvSpPr/>
            <p:nvPr/>
          </p:nvSpPr>
          <p:spPr>
            <a:xfrm>
              <a:off x="5195222"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1" name="文本框 19"/>
            <p:cNvSpPr txBox="1"/>
            <p:nvPr/>
          </p:nvSpPr>
          <p:spPr>
            <a:xfrm>
              <a:off x="5305663"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3</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22" name="矩形 21"/>
          <p:cNvSpPr/>
          <p:nvPr/>
        </p:nvSpPr>
        <p:spPr>
          <a:xfrm>
            <a:off x="4740623"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23" name="圆角矩形 22"/>
          <p:cNvSpPr/>
          <p:nvPr/>
        </p:nvSpPr>
        <p:spPr>
          <a:xfrm>
            <a:off x="661242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24" name="组合 23"/>
          <p:cNvGrpSpPr/>
          <p:nvPr/>
        </p:nvGrpSpPr>
        <p:grpSpPr>
          <a:xfrm>
            <a:off x="7181308" y="1278810"/>
            <a:ext cx="681268" cy="689754"/>
            <a:chOff x="7181308" y="1203598"/>
            <a:chExt cx="681268" cy="689754"/>
          </a:xfrm>
        </p:grpSpPr>
        <p:sp>
          <p:nvSpPr>
            <p:cNvPr id="25" name="椭圆 24"/>
            <p:cNvSpPr/>
            <p:nvPr/>
          </p:nvSpPr>
          <p:spPr>
            <a:xfrm>
              <a:off x="7181308"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6" name="文本框 19"/>
            <p:cNvSpPr txBox="1"/>
            <p:nvPr/>
          </p:nvSpPr>
          <p:spPr>
            <a:xfrm>
              <a:off x="7262563"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4</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27" name="矩形 26"/>
          <p:cNvSpPr/>
          <p:nvPr/>
        </p:nvSpPr>
        <p:spPr>
          <a:xfrm>
            <a:off x="6726710"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1"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500"/>
                                        <p:tgtEl>
                                          <p:spTgt spid="9"/>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up)">
                                      <p:cBhvr>
                                        <p:cTn id="27" dur="500"/>
                                        <p:tgtEl>
                                          <p:spTgt spid="12"/>
                                        </p:tgtEl>
                                      </p:cBhvr>
                                    </p:animEffect>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1"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heel(1)">
                                      <p:cBhvr>
                                        <p:cTn id="36" dur="500"/>
                                        <p:tgtEl>
                                          <p:spTgt spid="14"/>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500"/>
                                        <p:tgtEl>
                                          <p:spTgt spid="17"/>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1" presetClass="entr" presetSubtype="1"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heel(1)">
                                      <p:cBhvr>
                                        <p:cTn id="49" dur="500"/>
                                        <p:tgtEl>
                                          <p:spTgt spid="19"/>
                                        </p:tgtEl>
                                      </p:cBhvr>
                                    </p:animEffect>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up)">
                                      <p:cBhvr>
                                        <p:cTn id="53" dur="500"/>
                                        <p:tgtEl>
                                          <p:spTgt spid="22"/>
                                        </p:tgtEl>
                                      </p:cBhvr>
                                    </p:animEffect>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1" presetClass="entr" presetSubtype="1"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heel(1)">
                                      <p:cBhvr>
                                        <p:cTn id="62" dur="500"/>
                                        <p:tgtEl>
                                          <p:spTgt spid="24"/>
                                        </p:tgtEl>
                                      </p:cBhvr>
                                    </p:animEffect>
                                  </p:childTnLst>
                                </p:cTn>
                              </p:par>
                            </p:childTnLst>
                          </p:cTn>
                        </p:par>
                        <p:par>
                          <p:cTn id="63" fill="hold">
                            <p:stCondLst>
                              <p:cond delay="650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2" grpId="0"/>
      <p:bldP spid="13" grpId="0" animBg="1"/>
      <p:bldP spid="17" grpId="0"/>
      <p:bldP spid="18" grpId="0" animBg="1"/>
      <p:bldP spid="22" grpId="0"/>
      <p:bldP spid="23" grpId="0" animBg="1"/>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749160"/>
            <a:ext cx="6774118" cy="164237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矩形 9"/>
          <p:cNvSpPr/>
          <p:nvPr/>
        </p:nvSpPr>
        <p:spPr>
          <a:xfrm>
            <a:off x="1977875" y="1812761"/>
            <a:ext cx="7344816"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30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谢谢观看！</a:t>
            </a:r>
            <a:endParaRPr kumimoji="0" lang="zh-CN" altLang="en-US" sz="5400" b="1" i="0" u="none" strike="noStrike" kern="1200" cap="none" spc="3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564" y="137325"/>
            <a:ext cx="938706" cy="786319"/>
          </a:xfrm>
          <a:prstGeom prst="rect">
            <a:avLst/>
          </a:prstGeom>
        </p:spPr>
      </p:pic>
    </p:spTree>
    <p:extLst>
      <p:ext uri="{BB962C8B-B14F-4D97-AF65-F5344CB8AC3E}">
        <p14:creationId xmlns:p14="http://schemas.microsoft.com/office/powerpoint/2010/main" val="3176964536"/>
      </p:ext>
    </p:extLst>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anim calcmode="lin" valueType="num">
                                      <p:cBhvr>
                                        <p:cTn id="1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0"/>
                                        </p:tgtEl>
                                      </p:cBhvr>
                                    </p:animEffect>
                                  </p:childTnLst>
                                </p:cTn>
                              </p:par>
                              <p:par>
                                <p:cTn id="16" presetID="31" presetClass="entr" presetSubtype="0" fill="hold" grpId="0" nodeType="withEffect">
                                  <p:stCondLst>
                                    <p:cond delay="250"/>
                                  </p:stCondLst>
                                  <p:childTnLst>
                                    <p:set>
                                      <p:cBhvr>
                                        <p:cTn id="17" dur="1" fill="hold">
                                          <p:stCondLst>
                                            <p:cond delay="0"/>
                                          </p:stCondLst>
                                        </p:cTn>
                                        <p:tgtEl>
                                          <p:spTgt spid="57"/>
                                        </p:tgtEl>
                                        <p:attrNameLst>
                                          <p:attrName>style.visibility</p:attrName>
                                        </p:attrNameLst>
                                      </p:cBhvr>
                                      <p:to>
                                        <p:strVal val="visible"/>
                                      </p:to>
                                    </p:set>
                                    <p:anim calcmode="lin" valueType="num">
                                      <p:cBhvr>
                                        <p:cTn id="18" dur="1000" fill="hold"/>
                                        <p:tgtEl>
                                          <p:spTgt spid="57"/>
                                        </p:tgtEl>
                                        <p:attrNameLst>
                                          <p:attrName>ppt_w</p:attrName>
                                        </p:attrNameLst>
                                      </p:cBhvr>
                                      <p:tavLst>
                                        <p:tav tm="0">
                                          <p:val>
                                            <p:fltVal val="0"/>
                                          </p:val>
                                        </p:tav>
                                        <p:tav tm="100000">
                                          <p:val>
                                            <p:strVal val="#ppt_w"/>
                                          </p:val>
                                        </p:tav>
                                      </p:tavLst>
                                    </p:anim>
                                    <p:anim calcmode="lin" valueType="num">
                                      <p:cBhvr>
                                        <p:cTn id="19" dur="1000" fill="hold"/>
                                        <p:tgtEl>
                                          <p:spTgt spid="57"/>
                                        </p:tgtEl>
                                        <p:attrNameLst>
                                          <p:attrName>ppt_h</p:attrName>
                                        </p:attrNameLst>
                                      </p:cBhvr>
                                      <p:tavLst>
                                        <p:tav tm="0">
                                          <p:val>
                                            <p:fltVal val="0"/>
                                          </p:val>
                                        </p:tav>
                                        <p:tav tm="100000">
                                          <p:val>
                                            <p:strVal val="#ppt_h"/>
                                          </p:val>
                                        </p:tav>
                                      </p:tavLst>
                                    </p:anim>
                                    <p:anim calcmode="lin" valueType="num">
                                      <p:cBhvr>
                                        <p:cTn id="20" dur="1000" fill="hold"/>
                                        <p:tgtEl>
                                          <p:spTgt spid="57"/>
                                        </p:tgtEl>
                                        <p:attrNameLst>
                                          <p:attrName>style.rotation</p:attrName>
                                        </p:attrNameLst>
                                      </p:cBhvr>
                                      <p:tavLst>
                                        <p:tav tm="0">
                                          <p:val>
                                            <p:fltVal val="90"/>
                                          </p:val>
                                        </p:tav>
                                        <p:tav tm="100000">
                                          <p:val>
                                            <p:fltVal val="0"/>
                                          </p:val>
                                        </p:tav>
                                      </p:tavLst>
                                    </p:anim>
                                    <p:animEffect transition="in" filter="fade">
                                      <p:cBhvr>
                                        <p:cTn id="21" dur="1000"/>
                                        <p:tgtEl>
                                          <p:spTgt spid="57"/>
                                        </p:tgtEl>
                                      </p:cBhvr>
                                    </p:animEffect>
                                  </p:childTnLst>
                                </p:cTn>
                              </p:par>
                              <p:par>
                                <p:cTn id="22" presetID="31" presetClass="entr" presetSubtype="0" fill="hold" grpId="0" nodeType="withEffect">
                                  <p:stCondLst>
                                    <p:cond delay="250"/>
                                  </p:stCondLst>
                                  <p:childTnLst>
                                    <p:set>
                                      <p:cBhvr>
                                        <p:cTn id="23" dur="1" fill="hold">
                                          <p:stCondLst>
                                            <p:cond delay="0"/>
                                          </p:stCondLst>
                                        </p:cTn>
                                        <p:tgtEl>
                                          <p:spTgt spid="65"/>
                                        </p:tgtEl>
                                        <p:attrNameLst>
                                          <p:attrName>style.visibility</p:attrName>
                                        </p:attrNameLst>
                                      </p:cBhvr>
                                      <p:to>
                                        <p:strVal val="visible"/>
                                      </p:to>
                                    </p:set>
                                    <p:anim calcmode="lin" valueType="num">
                                      <p:cBhvr>
                                        <p:cTn id="24" dur="1000" fill="hold"/>
                                        <p:tgtEl>
                                          <p:spTgt spid="65"/>
                                        </p:tgtEl>
                                        <p:attrNameLst>
                                          <p:attrName>ppt_w</p:attrName>
                                        </p:attrNameLst>
                                      </p:cBhvr>
                                      <p:tavLst>
                                        <p:tav tm="0">
                                          <p:val>
                                            <p:fltVal val="0"/>
                                          </p:val>
                                        </p:tav>
                                        <p:tav tm="100000">
                                          <p:val>
                                            <p:strVal val="#ppt_w"/>
                                          </p:val>
                                        </p:tav>
                                      </p:tavLst>
                                    </p:anim>
                                    <p:anim calcmode="lin" valueType="num">
                                      <p:cBhvr>
                                        <p:cTn id="25" dur="1000" fill="hold"/>
                                        <p:tgtEl>
                                          <p:spTgt spid="65"/>
                                        </p:tgtEl>
                                        <p:attrNameLst>
                                          <p:attrName>ppt_h</p:attrName>
                                        </p:attrNameLst>
                                      </p:cBhvr>
                                      <p:tavLst>
                                        <p:tav tm="0">
                                          <p:val>
                                            <p:fltVal val="0"/>
                                          </p:val>
                                        </p:tav>
                                        <p:tav tm="100000">
                                          <p:val>
                                            <p:strVal val="#ppt_h"/>
                                          </p:val>
                                        </p:tav>
                                      </p:tavLst>
                                    </p:anim>
                                    <p:anim calcmode="lin" valueType="num">
                                      <p:cBhvr>
                                        <p:cTn id="26" dur="1000" fill="hold"/>
                                        <p:tgtEl>
                                          <p:spTgt spid="65"/>
                                        </p:tgtEl>
                                        <p:attrNameLst>
                                          <p:attrName>style.rotation</p:attrName>
                                        </p:attrNameLst>
                                      </p:cBhvr>
                                      <p:tavLst>
                                        <p:tav tm="0">
                                          <p:val>
                                            <p:fltVal val="90"/>
                                          </p:val>
                                        </p:tav>
                                        <p:tav tm="100000">
                                          <p:val>
                                            <p:fltVal val="0"/>
                                          </p:val>
                                        </p:tav>
                                      </p:tavLst>
                                    </p:anim>
                                    <p:animEffect transition="in" filter="fade">
                                      <p:cBhvr>
                                        <p:cTn id="27" dur="1000"/>
                                        <p:tgtEl>
                                          <p:spTgt spid="65"/>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73"/>
                                        </p:tgtEl>
                                        <p:attrNameLst>
                                          <p:attrName>style.visibility</p:attrName>
                                        </p:attrNameLst>
                                      </p:cBhvr>
                                      <p:to>
                                        <p:strVal val="visible"/>
                                      </p:to>
                                    </p:set>
                                    <p:anim calcmode="lin" valueType="num">
                                      <p:cBhvr>
                                        <p:cTn id="30" dur="1000" fill="hold"/>
                                        <p:tgtEl>
                                          <p:spTgt spid="73"/>
                                        </p:tgtEl>
                                        <p:attrNameLst>
                                          <p:attrName>ppt_w</p:attrName>
                                        </p:attrNameLst>
                                      </p:cBhvr>
                                      <p:tavLst>
                                        <p:tav tm="0">
                                          <p:val>
                                            <p:fltVal val="0"/>
                                          </p:val>
                                        </p:tav>
                                        <p:tav tm="100000">
                                          <p:val>
                                            <p:strVal val="#ppt_w"/>
                                          </p:val>
                                        </p:tav>
                                      </p:tavLst>
                                    </p:anim>
                                    <p:anim calcmode="lin" valueType="num">
                                      <p:cBhvr>
                                        <p:cTn id="31" dur="1000" fill="hold"/>
                                        <p:tgtEl>
                                          <p:spTgt spid="73"/>
                                        </p:tgtEl>
                                        <p:attrNameLst>
                                          <p:attrName>ppt_h</p:attrName>
                                        </p:attrNameLst>
                                      </p:cBhvr>
                                      <p:tavLst>
                                        <p:tav tm="0">
                                          <p:val>
                                            <p:fltVal val="0"/>
                                          </p:val>
                                        </p:tav>
                                        <p:tav tm="100000">
                                          <p:val>
                                            <p:strVal val="#ppt_h"/>
                                          </p:val>
                                        </p:tav>
                                      </p:tavLst>
                                    </p:anim>
                                    <p:anim calcmode="lin" valueType="num">
                                      <p:cBhvr>
                                        <p:cTn id="32" dur="1000" fill="hold"/>
                                        <p:tgtEl>
                                          <p:spTgt spid="73"/>
                                        </p:tgtEl>
                                        <p:attrNameLst>
                                          <p:attrName>style.rotation</p:attrName>
                                        </p:attrNameLst>
                                      </p:cBhvr>
                                      <p:tavLst>
                                        <p:tav tm="0">
                                          <p:val>
                                            <p:fltVal val="90"/>
                                          </p:val>
                                        </p:tav>
                                        <p:tav tm="100000">
                                          <p:val>
                                            <p:fltVal val="0"/>
                                          </p:val>
                                        </p:tav>
                                      </p:tavLst>
                                    </p:anim>
                                    <p:animEffect transition="in" filter="fade">
                                      <p:cBhvr>
                                        <p:cTn id="33" dur="1000"/>
                                        <p:tgtEl>
                                          <p:spTgt spid="73"/>
                                        </p:tgtEl>
                                      </p:cBhvr>
                                    </p:animEffect>
                                  </p:childTnLst>
                                </p:cTn>
                              </p:par>
                              <p:par>
                                <p:cTn id="34" presetID="31" presetClass="entr" presetSubtype="0" fill="hold" grpId="0" nodeType="withEffect">
                                  <p:stCondLst>
                                    <p:cond delay="250"/>
                                  </p:stCondLst>
                                  <p:childTnLst>
                                    <p:set>
                                      <p:cBhvr>
                                        <p:cTn id="35" dur="1" fill="hold">
                                          <p:stCondLst>
                                            <p:cond delay="0"/>
                                          </p:stCondLst>
                                        </p:cTn>
                                        <p:tgtEl>
                                          <p:spTgt spid="74"/>
                                        </p:tgtEl>
                                        <p:attrNameLst>
                                          <p:attrName>style.visibility</p:attrName>
                                        </p:attrNameLst>
                                      </p:cBhvr>
                                      <p:to>
                                        <p:strVal val="visible"/>
                                      </p:to>
                                    </p:set>
                                    <p:anim calcmode="lin" valueType="num">
                                      <p:cBhvr>
                                        <p:cTn id="36" dur="1000" fill="hold"/>
                                        <p:tgtEl>
                                          <p:spTgt spid="74"/>
                                        </p:tgtEl>
                                        <p:attrNameLst>
                                          <p:attrName>ppt_w</p:attrName>
                                        </p:attrNameLst>
                                      </p:cBhvr>
                                      <p:tavLst>
                                        <p:tav tm="0">
                                          <p:val>
                                            <p:fltVal val="0"/>
                                          </p:val>
                                        </p:tav>
                                        <p:tav tm="100000">
                                          <p:val>
                                            <p:strVal val="#ppt_w"/>
                                          </p:val>
                                        </p:tav>
                                      </p:tavLst>
                                    </p:anim>
                                    <p:anim calcmode="lin" valueType="num">
                                      <p:cBhvr>
                                        <p:cTn id="37" dur="1000" fill="hold"/>
                                        <p:tgtEl>
                                          <p:spTgt spid="74"/>
                                        </p:tgtEl>
                                        <p:attrNameLst>
                                          <p:attrName>ppt_h</p:attrName>
                                        </p:attrNameLst>
                                      </p:cBhvr>
                                      <p:tavLst>
                                        <p:tav tm="0">
                                          <p:val>
                                            <p:fltVal val="0"/>
                                          </p:val>
                                        </p:tav>
                                        <p:tav tm="100000">
                                          <p:val>
                                            <p:strVal val="#ppt_h"/>
                                          </p:val>
                                        </p:tav>
                                      </p:tavLst>
                                    </p:anim>
                                    <p:anim calcmode="lin" valueType="num">
                                      <p:cBhvr>
                                        <p:cTn id="38" dur="1000" fill="hold"/>
                                        <p:tgtEl>
                                          <p:spTgt spid="74"/>
                                        </p:tgtEl>
                                        <p:attrNameLst>
                                          <p:attrName>style.rotation</p:attrName>
                                        </p:attrNameLst>
                                      </p:cBhvr>
                                      <p:tavLst>
                                        <p:tav tm="0">
                                          <p:val>
                                            <p:fltVal val="90"/>
                                          </p:val>
                                        </p:tav>
                                        <p:tav tm="100000">
                                          <p:val>
                                            <p:fltVal val="0"/>
                                          </p:val>
                                        </p:tav>
                                      </p:tavLst>
                                    </p:anim>
                                    <p:animEffect transition="in" filter="fade">
                                      <p:cBhvr>
                                        <p:cTn id="39" dur="1000"/>
                                        <p:tgtEl>
                                          <p:spTgt spid="74"/>
                                        </p:tgtEl>
                                      </p:cBhvr>
                                    </p:animEffect>
                                  </p:childTnLst>
                                </p:cTn>
                              </p:par>
                              <p:par>
                                <p:cTn id="40" presetID="31" presetClass="entr" presetSubtype="0" fill="hold" grpId="0" nodeType="withEffect">
                                  <p:stCondLst>
                                    <p:cond delay="250"/>
                                  </p:stCondLst>
                                  <p:childTnLst>
                                    <p:set>
                                      <p:cBhvr>
                                        <p:cTn id="41" dur="1" fill="hold">
                                          <p:stCondLst>
                                            <p:cond delay="0"/>
                                          </p:stCondLst>
                                        </p:cTn>
                                        <p:tgtEl>
                                          <p:spTgt spid="75"/>
                                        </p:tgtEl>
                                        <p:attrNameLst>
                                          <p:attrName>style.visibility</p:attrName>
                                        </p:attrNameLst>
                                      </p:cBhvr>
                                      <p:to>
                                        <p:strVal val="visible"/>
                                      </p:to>
                                    </p:set>
                                    <p:anim calcmode="lin" valueType="num">
                                      <p:cBhvr>
                                        <p:cTn id="42" dur="1000" fill="hold"/>
                                        <p:tgtEl>
                                          <p:spTgt spid="75"/>
                                        </p:tgtEl>
                                        <p:attrNameLst>
                                          <p:attrName>ppt_w</p:attrName>
                                        </p:attrNameLst>
                                      </p:cBhvr>
                                      <p:tavLst>
                                        <p:tav tm="0">
                                          <p:val>
                                            <p:fltVal val="0"/>
                                          </p:val>
                                        </p:tav>
                                        <p:tav tm="100000">
                                          <p:val>
                                            <p:strVal val="#ppt_w"/>
                                          </p:val>
                                        </p:tav>
                                      </p:tavLst>
                                    </p:anim>
                                    <p:anim calcmode="lin" valueType="num">
                                      <p:cBhvr>
                                        <p:cTn id="43" dur="1000" fill="hold"/>
                                        <p:tgtEl>
                                          <p:spTgt spid="75"/>
                                        </p:tgtEl>
                                        <p:attrNameLst>
                                          <p:attrName>ppt_h</p:attrName>
                                        </p:attrNameLst>
                                      </p:cBhvr>
                                      <p:tavLst>
                                        <p:tav tm="0">
                                          <p:val>
                                            <p:fltVal val="0"/>
                                          </p:val>
                                        </p:tav>
                                        <p:tav tm="100000">
                                          <p:val>
                                            <p:strVal val="#ppt_h"/>
                                          </p:val>
                                        </p:tav>
                                      </p:tavLst>
                                    </p:anim>
                                    <p:anim calcmode="lin" valueType="num">
                                      <p:cBhvr>
                                        <p:cTn id="44" dur="1000" fill="hold"/>
                                        <p:tgtEl>
                                          <p:spTgt spid="75"/>
                                        </p:tgtEl>
                                        <p:attrNameLst>
                                          <p:attrName>style.rotation</p:attrName>
                                        </p:attrNameLst>
                                      </p:cBhvr>
                                      <p:tavLst>
                                        <p:tav tm="0">
                                          <p:val>
                                            <p:fltVal val="90"/>
                                          </p:val>
                                        </p:tav>
                                        <p:tav tm="100000">
                                          <p:val>
                                            <p:fltVal val="0"/>
                                          </p:val>
                                        </p:tav>
                                      </p:tavLst>
                                    </p:anim>
                                    <p:animEffect transition="in" filter="fade">
                                      <p:cBhvr>
                                        <p:cTn id="45" dur="1000"/>
                                        <p:tgtEl>
                                          <p:spTgt spid="75"/>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77"/>
                                        </p:tgtEl>
                                        <p:attrNameLst>
                                          <p:attrName>style.visibility</p:attrName>
                                        </p:attrNameLst>
                                      </p:cBhvr>
                                      <p:to>
                                        <p:strVal val="visible"/>
                                      </p:to>
                                    </p:set>
                                    <p:anim calcmode="lin" valueType="num">
                                      <p:cBhvr>
                                        <p:cTn id="48" dur="1000" fill="hold"/>
                                        <p:tgtEl>
                                          <p:spTgt spid="77"/>
                                        </p:tgtEl>
                                        <p:attrNameLst>
                                          <p:attrName>ppt_w</p:attrName>
                                        </p:attrNameLst>
                                      </p:cBhvr>
                                      <p:tavLst>
                                        <p:tav tm="0">
                                          <p:val>
                                            <p:fltVal val="0"/>
                                          </p:val>
                                        </p:tav>
                                        <p:tav tm="100000">
                                          <p:val>
                                            <p:strVal val="#ppt_w"/>
                                          </p:val>
                                        </p:tav>
                                      </p:tavLst>
                                    </p:anim>
                                    <p:anim calcmode="lin" valueType="num">
                                      <p:cBhvr>
                                        <p:cTn id="49" dur="1000" fill="hold"/>
                                        <p:tgtEl>
                                          <p:spTgt spid="77"/>
                                        </p:tgtEl>
                                        <p:attrNameLst>
                                          <p:attrName>ppt_h</p:attrName>
                                        </p:attrNameLst>
                                      </p:cBhvr>
                                      <p:tavLst>
                                        <p:tav tm="0">
                                          <p:val>
                                            <p:fltVal val="0"/>
                                          </p:val>
                                        </p:tav>
                                        <p:tav tm="100000">
                                          <p:val>
                                            <p:strVal val="#ppt_h"/>
                                          </p:val>
                                        </p:tav>
                                      </p:tavLst>
                                    </p:anim>
                                    <p:anim calcmode="lin" valueType="num">
                                      <p:cBhvr>
                                        <p:cTn id="50" dur="1000" fill="hold"/>
                                        <p:tgtEl>
                                          <p:spTgt spid="77"/>
                                        </p:tgtEl>
                                        <p:attrNameLst>
                                          <p:attrName>style.rotation</p:attrName>
                                        </p:attrNameLst>
                                      </p:cBhvr>
                                      <p:tavLst>
                                        <p:tav tm="0">
                                          <p:val>
                                            <p:fltVal val="90"/>
                                          </p:val>
                                        </p:tav>
                                        <p:tav tm="100000">
                                          <p:val>
                                            <p:fltVal val="0"/>
                                          </p:val>
                                        </p:tav>
                                      </p:tavLst>
                                    </p:anim>
                                    <p:animEffect transition="in" filter="fade">
                                      <p:cBhvr>
                                        <p:cTn id="51" dur="1000"/>
                                        <p:tgtEl>
                                          <p:spTgt spid="77"/>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8"/>
                                        </p:tgtEl>
                                        <p:attrNameLst>
                                          <p:attrName>style.visibility</p:attrName>
                                        </p:attrNameLst>
                                      </p:cBhvr>
                                      <p:to>
                                        <p:strVal val="visible"/>
                                      </p:to>
                                    </p:set>
                                    <p:anim calcmode="lin" valueType="num">
                                      <p:cBhvr>
                                        <p:cTn id="54" dur="1000" fill="hold"/>
                                        <p:tgtEl>
                                          <p:spTgt spid="78"/>
                                        </p:tgtEl>
                                        <p:attrNameLst>
                                          <p:attrName>ppt_w</p:attrName>
                                        </p:attrNameLst>
                                      </p:cBhvr>
                                      <p:tavLst>
                                        <p:tav tm="0">
                                          <p:val>
                                            <p:fltVal val="0"/>
                                          </p:val>
                                        </p:tav>
                                        <p:tav tm="100000">
                                          <p:val>
                                            <p:strVal val="#ppt_w"/>
                                          </p:val>
                                        </p:tav>
                                      </p:tavLst>
                                    </p:anim>
                                    <p:anim calcmode="lin" valueType="num">
                                      <p:cBhvr>
                                        <p:cTn id="55" dur="1000" fill="hold"/>
                                        <p:tgtEl>
                                          <p:spTgt spid="78"/>
                                        </p:tgtEl>
                                        <p:attrNameLst>
                                          <p:attrName>ppt_h</p:attrName>
                                        </p:attrNameLst>
                                      </p:cBhvr>
                                      <p:tavLst>
                                        <p:tav tm="0">
                                          <p:val>
                                            <p:fltVal val="0"/>
                                          </p:val>
                                        </p:tav>
                                        <p:tav tm="100000">
                                          <p:val>
                                            <p:strVal val="#ppt_h"/>
                                          </p:val>
                                        </p:tav>
                                      </p:tavLst>
                                    </p:anim>
                                    <p:anim calcmode="lin" valueType="num">
                                      <p:cBhvr>
                                        <p:cTn id="56" dur="1000" fill="hold"/>
                                        <p:tgtEl>
                                          <p:spTgt spid="78"/>
                                        </p:tgtEl>
                                        <p:attrNameLst>
                                          <p:attrName>style.rotation</p:attrName>
                                        </p:attrNameLst>
                                      </p:cBhvr>
                                      <p:tavLst>
                                        <p:tav tm="0">
                                          <p:val>
                                            <p:fltVal val="90"/>
                                          </p:val>
                                        </p:tav>
                                        <p:tav tm="100000">
                                          <p:val>
                                            <p:fltVal val="0"/>
                                          </p:val>
                                        </p:tav>
                                      </p:tavLst>
                                    </p:anim>
                                    <p:animEffect transition="in" filter="fade">
                                      <p:cBhvr>
                                        <p:cTn id="57" dur="1000"/>
                                        <p:tgtEl>
                                          <p:spTgt spid="78"/>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9"/>
                                        </p:tgtEl>
                                        <p:attrNameLst>
                                          <p:attrName>style.visibility</p:attrName>
                                        </p:attrNameLst>
                                      </p:cBhvr>
                                      <p:to>
                                        <p:strVal val="visible"/>
                                      </p:to>
                                    </p:set>
                                    <p:anim calcmode="lin" valueType="num">
                                      <p:cBhvr>
                                        <p:cTn id="60" dur="1000" fill="hold"/>
                                        <p:tgtEl>
                                          <p:spTgt spid="79"/>
                                        </p:tgtEl>
                                        <p:attrNameLst>
                                          <p:attrName>ppt_w</p:attrName>
                                        </p:attrNameLst>
                                      </p:cBhvr>
                                      <p:tavLst>
                                        <p:tav tm="0">
                                          <p:val>
                                            <p:fltVal val="0"/>
                                          </p:val>
                                        </p:tav>
                                        <p:tav tm="100000">
                                          <p:val>
                                            <p:strVal val="#ppt_w"/>
                                          </p:val>
                                        </p:tav>
                                      </p:tavLst>
                                    </p:anim>
                                    <p:anim calcmode="lin" valueType="num">
                                      <p:cBhvr>
                                        <p:cTn id="61" dur="1000" fill="hold"/>
                                        <p:tgtEl>
                                          <p:spTgt spid="79"/>
                                        </p:tgtEl>
                                        <p:attrNameLst>
                                          <p:attrName>ppt_h</p:attrName>
                                        </p:attrNameLst>
                                      </p:cBhvr>
                                      <p:tavLst>
                                        <p:tav tm="0">
                                          <p:val>
                                            <p:fltVal val="0"/>
                                          </p:val>
                                        </p:tav>
                                        <p:tav tm="100000">
                                          <p:val>
                                            <p:strVal val="#ppt_h"/>
                                          </p:val>
                                        </p:tav>
                                      </p:tavLst>
                                    </p:anim>
                                    <p:anim calcmode="lin" valueType="num">
                                      <p:cBhvr>
                                        <p:cTn id="62" dur="1000" fill="hold"/>
                                        <p:tgtEl>
                                          <p:spTgt spid="79"/>
                                        </p:tgtEl>
                                        <p:attrNameLst>
                                          <p:attrName>style.rotation</p:attrName>
                                        </p:attrNameLst>
                                      </p:cBhvr>
                                      <p:tavLst>
                                        <p:tav tm="0">
                                          <p:val>
                                            <p:fltVal val="90"/>
                                          </p:val>
                                        </p:tav>
                                        <p:tav tm="100000">
                                          <p:val>
                                            <p:fltVal val="0"/>
                                          </p:val>
                                        </p:tav>
                                      </p:tavLst>
                                    </p:anim>
                                    <p:animEffect transition="in" filter="fade">
                                      <p:cBhvr>
                                        <p:cTn id="63" dur="1000"/>
                                        <p:tgtEl>
                                          <p:spTgt spid="79"/>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80"/>
                                        </p:tgtEl>
                                        <p:attrNameLst>
                                          <p:attrName>style.visibility</p:attrName>
                                        </p:attrNameLst>
                                      </p:cBhvr>
                                      <p:to>
                                        <p:strVal val="visible"/>
                                      </p:to>
                                    </p:set>
                                    <p:anim calcmode="lin" valueType="num">
                                      <p:cBhvr>
                                        <p:cTn id="66" dur="1000" fill="hold"/>
                                        <p:tgtEl>
                                          <p:spTgt spid="80"/>
                                        </p:tgtEl>
                                        <p:attrNameLst>
                                          <p:attrName>ppt_w</p:attrName>
                                        </p:attrNameLst>
                                      </p:cBhvr>
                                      <p:tavLst>
                                        <p:tav tm="0">
                                          <p:val>
                                            <p:fltVal val="0"/>
                                          </p:val>
                                        </p:tav>
                                        <p:tav tm="100000">
                                          <p:val>
                                            <p:strVal val="#ppt_w"/>
                                          </p:val>
                                        </p:tav>
                                      </p:tavLst>
                                    </p:anim>
                                    <p:anim calcmode="lin" valueType="num">
                                      <p:cBhvr>
                                        <p:cTn id="67" dur="1000" fill="hold"/>
                                        <p:tgtEl>
                                          <p:spTgt spid="80"/>
                                        </p:tgtEl>
                                        <p:attrNameLst>
                                          <p:attrName>ppt_h</p:attrName>
                                        </p:attrNameLst>
                                      </p:cBhvr>
                                      <p:tavLst>
                                        <p:tav tm="0">
                                          <p:val>
                                            <p:fltVal val="0"/>
                                          </p:val>
                                        </p:tav>
                                        <p:tav tm="100000">
                                          <p:val>
                                            <p:strVal val="#ppt_h"/>
                                          </p:val>
                                        </p:tav>
                                      </p:tavLst>
                                    </p:anim>
                                    <p:anim calcmode="lin" valueType="num">
                                      <p:cBhvr>
                                        <p:cTn id="68" dur="1000" fill="hold"/>
                                        <p:tgtEl>
                                          <p:spTgt spid="80"/>
                                        </p:tgtEl>
                                        <p:attrNameLst>
                                          <p:attrName>style.rotation</p:attrName>
                                        </p:attrNameLst>
                                      </p:cBhvr>
                                      <p:tavLst>
                                        <p:tav tm="0">
                                          <p:val>
                                            <p:fltVal val="90"/>
                                          </p:val>
                                        </p:tav>
                                        <p:tav tm="100000">
                                          <p:val>
                                            <p:fltVal val="0"/>
                                          </p:val>
                                        </p:tav>
                                      </p:tavLst>
                                    </p:anim>
                                    <p:animEffect transition="in" filter="fade">
                                      <p:cBhvr>
                                        <p:cTn id="69"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工作总结"/>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2160</Words>
  <Application>Microsoft Office PowerPoint</Application>
  <PresentationFormat>全屏显示(16:9)</PresentationFormat>
  <Paragraphs>253</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Adobe Gothic Std B</vt:lpstr>
      <vt:lpstr>Arial Unicode MS</vt:lpstr>
      <vt:lpstr>黑体</vt:lpstr>
      <vt:lpstr>华文中宋</vt:lpstr>
      <vt:lpstr>经典特宋简</vt:lpstr>
      <vt:lpstr>宋体</vt:lpstr>
      <vt:lpstr>微软雅黑</vt:lpstr>
      <vt:lpstr>Agency FB</vt:lpstr>
      <vt:lpstr>Arial</vt:lpstr>
      <vt:lpstr>Arial Black</vt:lpstr>
      <vt:lpstr>Calibri</vt:lpstr>
      <vt:lpstr>Calibri Light</vt:lpstr>
      <vt:lpstr>Impact</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蓝色工作总结</dc:title>
  <dc:creator>第一PPT</dc:creator>
  <cp:keywords>www.1ppt.com</cp:keywords>
  <dc:description>www.1ppt.com</dc:description>
  <cp:lastModifiedBy>faith123</cp:lastModifiedBy>
  <cp:revision>82</cp:revision>
  <dcterms:created xsi:type="dcterms:W3CDTF">2015-12-18T02:53:00Z</dcterms:created>
  <dcterms:modified xsi:type="dcterms:W3CDTF">2020-08-11T06:36:25Z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