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</p:sldMasterIdLst>
  <p:notesMasterIdLst>
    <p:notesMasterId r:id="rId27"/>
  </p:notesMasterIdLst>
  <p:sldIdLst>
    <p:sldId id="261" r:id="rId3"/>
    <p:sldId id="315" r:id="rId4"/>
    <p:sldId id="262" r:id="rId5"/>
    <p:sldId id="282" r:id="rId6"/>
    <p:sldId id="324" r:id="rId7"/>
    <p:sldId id="276" r:id="rId8"/>
    <p:sldId id="321" r:id="rId9"/>
    <p:sldId id="322" r:id="rId10"/>
    <p:sldId id="318" r:id="rId11"/>
    <p:sldId id="275" r:id="rId12"/>
    <p:sldId id="301" r:id="rId13"/>
    <p:sldId id="279" r:id="rId14"/>
    <p:sldId id="309" r:id="rId15"/>
    <p:sldId id="323" r:id="rId16"/>
    <p:sldId id="319" r:id="rId17"/>
    <p:sldId id="313" r:id="rId18"/>
    <p:sldId id="299" r:id="rId19"/>
    <p:sldId id="305" r:id="rId20"/>
    <p:sldId id="320" r:id="rId21"/>
    <p:sldId id="311" r:id="rId22"/>
    <p:sldId id="307" r:id="rId23"/>
    <p:sldId id="314" r:id="rId24"/>
    <p:sldId id="325" r:id="rId25"/>
    <p:sldId id="317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EFE0EB"/>
    <a:srgbClr val="9ABCE9"/>
    <a:srgbClr val="E4CBCB"/>
    <a:srgbClr val="A88755"/>
    <a:srgbClr val="1F2020"/>
    <a:srgbClr val="263B45"/>
    <a:srgbClr val="193B3C"/>
    <a:srgbClr val="4E6C57"/>
    <a:srgbClr val="F6EEDC"/>
    <a:srgbClr val="AA8C5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5208" autoAdjust="0"/>
    <p:restoredTop sz="89917" autoAdjust="0"/>
  </p:normalViewPr>
  <p:slideViewPr>
    <p:cSldViewPr snapToGrid="0">
      <p:cViewPr varScale="1">
        <p:scale>
          <a:sx n="114" d="100"/>
          <a:sy n="114" d="100"/>
        </p:scale>
        <p:origin x="-228" y="-96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77D22-AD28-43FC-8EB4-B134A7D334C3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8C8EFA-96ED-4A18-B46D-8BDC030E3AF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16364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5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www.PPT.com/moban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www.PPT.com/hangye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www.PPT.com/jieri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www.PPT.com/sucai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www.PPT.com/beijing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www.PPT.com/tubiao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www.PPT.com/xiazai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www.PPT.com/powerpoint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www.PPT.com/word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www.PPT.com/excel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www.PPT.com/jianli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www.PPT.com/kejian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www.PPT.com/shouchaobao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www.PPT.com/shiti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www.PPT.com/jiaoan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www.PPT.com/ziti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21684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998012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8EFA-96ED-4A18-B46D-8BDC030E3AF6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eMind"/>
          <p:cNvSpPr txBox="1"/>
          <p:nvPr userDrawn="1"/>
        </p:nvSpPr>
        <p:spPr>
          <a:xfrm>
            <a:off x="759985" y="328054"/>
            <a:ext cx="423193" cy="169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l">
              <a:defRPr sz="2200"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r>
              <a:rPr sz="1100"/>
              <a:t>BeMind</a:t>
            </a:r>
          </a:p>
        </p:txBody>
      </p:sp>
      <p:sp>
        <p:nvSpPr>
          <p:cNvPr id="12" name="Line"/>
          <p:cNvSpPr/>
          <p:nvPr userDrawn="1"/>
        </p:nvSpPr>
        <p:spPr>
          <a:xfrm flipV="1">
            <a:off x="763159" y="-1"/>
            <a:ext cx="0" cy="255588"/>
          </a:xfrm>
          <a:prstGeom prst="line">
            <a:avLst/>
          </a:prstGeom>
          <a:ln w="12700">
            <a:solidFill>
              <a:srgbClr val="9AA2AC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3" name="Shape"/>
          <p:cNvSpPr/>
          <p:nvPr userDrawn="1"/>
        </p:nvSpPr>
        <p:spPr>
          <a:xfrm>
            <a:off x="766335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567" y="10800"/>
                </a:moveTo>
                <a:lnTo>
                  <a:pt x="21284" y="922"/>
                </a:lnTo>
                <a:cubicBezTo>
                  <a:pt x="21480" y="824"/>
                  <a:pt x="21600" y="689"/>
                  <a:pt x="21600" y="540"/>
                </a:cubicBezTo>
                <a:cubicBezTo>
                  <a:pt x="21600" y="242"/>
                  <a:pt x="21117" y="0"/>
                  <a:pt x="20520" y="0"/>
                </a:cubicBezTo>
                <a:cubicBezTo>
                  <a:pt x="20222" y="0"/>
                  <a:pt x="19953" y="61"/>
                  <a:pt x="19756" y="158"/>
                </a:cubicBezTo>
                <a:lnTo>
                  <a:pt x="316" y="10418"/>
                </a:lnTo>
                <a:cubicBezTo>
                  <a:pt x="121" y="10516"/>
                  <a:pt x="0" y="10651"/>
                  <a:pt x="0" y="10800"/>
                </a:cubicBezTo>
                <a:cubicBezTo>
                  <a:pt x="0" y="10949"/>
                  <a:pt x="120" y="11084"/>
                  <a:pt x="316" y="11182"/>
                </a:cubicBezTo>
                <a:lnTo>
                  <a:pt x="19756" y="21442"/>
                </a:lnTo>
                <a:cubicBezTo>
                  <a:pt x="19953" y="21540"/>
                  <a:pt x="20222" y="21600"/>
                  <a:pt x="20520" y="21600"/>
                </a:cubicBezTo>
                <a:cubicBezTo>
                  <a:pt x="21117" y="21600"/>
                  <a:pt x="21600" y="21358"/>
                  <a:pt x="21600" y="21060"/>
                </a:cubicBezTo>
                <a:cubicBezTo>
                  <a:pt x="21600" y="20911"/>
                  <a:pt x="21480" y="20776"/>
                  <a:pt x="21284" y="20678"/>
                </a:cubicBezTo>
                <a:cubicBezTo>
                  <a:pt x="21284" y="20678"/>
                  <a:pt x="2567" y="10800"/>
                  <a:pt x="2567" y="10800"/>
                </a:cubicBezTo>
                <a:close/>
              </a:path>
            </a:pathLst>
          </a:custGeom>
          <a:solidFill>
            <a:srgbClr val="6A6E77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14" name="Shape"/>
          <p:cNvSpPr/>
          <p:nvPr userDrawn="1"/>
        </p:nvSpPr>
        <p:spPr>
          <a:xfrm>
            <a:off x="1036768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284" y="10418"/>
                </a:moveTo>
                <a:lnTo>
                  <a:pt x="1844" y="158"/>
                </a:lnTo>
                <a:cubicBezTo>
                  <a:pt x="1648" y="61"/>
                  <a:pt x="1378" y="0"/>
                  <a:pt x="1080" y="0"/>
                </a:cubicBezTo>
                <a:cubicBezTo>
                  <a:pt x="483" y="0"/>
                  <a:pt x="0" y="242"/>
                  <a:pt x="0" y="540"/>
                </a:cubicBezTo>
                <a:cubicBezTo>
                  <a:pt x="0" y="689"/>
                  <a:pt x="121" y="824"/>
                  <a:pt x="316" y="922"/>
                </a:cubicBezTo>
                <a:lnTo>
                  <a:pt x="19033" y="10800"/>
                </a:lnTo>
                <a:lnTo>
                  <a:pt x="316" y="20678"/>
                </a:lnTo>
                <a:cubicBezTo>
                  <a:pt x="121" y="20776"/>
                  <a:pt x="0" y="20911"/>
                  <a:pt x="0" y="21060"/>
                </a:cubicBezTo>
                <a:cubicBezTo>
                  <a:pt x="0" y="21358"/>
                  <a:pt x="483" y="21600"/>
                  <a:pt x="1080" y="21600"/>
                </a:cubicBezTo>
                <a:cubicBezTo>
                  <a:pt x="1378" y="21600"/>
                  <a:pt x="1648" y="21540"/>
                  <a:pt x="1844" y="21442"/>
                </a:cubicBezTo>
                <a:lnTo>
                  <a:pt x="21284" y="11182"/>
                </a:lnTo>
                <a:cubicBezTo>
                  <a:pt x="21479" y="11084"/>
                  <a:pt x="21600" y="10949"/>
                  <a:pt x="21600" y="10800"/>
                </a:cubicBezTo>
                <a:cubicBezTo>
                  <a:pt x="21600" y="10651"/>
                  <a:pt x="21479" y="10516"/>
                  <a:pt x="21284" y="10418"/>
                </a:cubicBezTo>
              </a:path>
            </a:pathLst>
          </a:custGeom>
          <a:solidFill>
            <a:srgbClr val="6A6E77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15" name="Line"/>
          <p:cNvSpPr/>
          <p:nvPr userDrawn="1"/>
        </p:nvSpPr>
        <p:spPr>
          <a:xfrm flipV="1">
            <a:off x="11428975" y="6603625"/>
            <a:ext cx="0" cy="254376"/>
          </a:xfrm>
          <a:prstGeom prst="line">
            <a:avLst/>
          </a:prstGeom>
          <a:ln w="12700">
            <a:solidFill>
              <a:srgbClr val="9AA2AC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247120" y="6351294"/>
            <a:ext cx="178680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27" name="Picture Placeholder 26">
            <a:extLst>
              <a:ext uri="{FF2B5EF4-FFF2-40B4-BE49-F238E27FC236}">
                <a16:creationId xmlns="" xmlns:a16="http://schemas.microsoft.com/office/drawing/2014/main" id="{CCAE6F7F-7CBA-47CA-88A5-76ED2AB3552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606152" y="1270000"/>
            <a:ext cx="2413001" cy="4318000"/>
          </a:xfrm>
          <a:custGeom>
            <a:avLst/>
            <a:gdLst>
              <a:gd name="connsiteX0" fmla="*/ 0 w 4826002"/>
              <a:gd name="connsiteY0" fmla="*/ 0 h 8636000"/>
              <a:gd name="connsiteX1" fmla="*/ 4826002 w 4826002"/>
              <a:gd name="connsiteY1" fmla="*/ 0 h 8636000"/>
              <a:gd name="connsiteX2" fmla="*/ 4826002 w 4826002"/>
              <a:gd name="connsiteY2" fmla="*/ 8636000 h 8636000"/>
              <a:gd name="connsiteX3" fmla="*/ 0 w 4826002"/>
              <a:gd name="connsiteY3" fmla="*/ 8636000 h 863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26002" h="8636000">
                <a:moveTo>
                  <a:pt x="0" y="0"/>
                </a:moveTo>
                <a:lnTo>
                  <a:pt x="4826002" y="0"/>
                </a:lnTo>
                <a:lnTo>
                  <a:pt x="4826002" y="8636000"/>
                </a:lnTo>
                <a:lnTo>
                  <a:pt x="0" y="8636000"/>
                </a:lnTo>
                <a:close/>
              </a:path>
            </a:pathLst>
          </a:custGeom>
          <a:solidFill>
            <a:srgbClr val="BABEC7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anchor="ctr">
            <a:noAutofit/>
          </a:bodyPr>
          <a:lstStyle>
            <a:lvl1pPr marL="0" indent="0" algn="ctr">
              <a:buNone/>
              <a:defRPr sz="1000" b="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IMAGE REPLACE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="" xmlns:a16="http://schemas.microsoft.com/office/drawing/2014/main" id="{253ED1B9-2AC2-48E8-93BD-93CC13283EE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019152" y="1269574"/>
            <a:ext cx="2413001" cy="4318001"/>
          </a:xfrm>
          <a:custGeom>
            <a:avLst/>
            <a:gdLst>
              <a:gd name="connsiteX0" fmla="*/ 0 w 4826002"/>
              <a:gd name="connsiteY0" fmla="*/ 0 h 8636001"/>
              <a:gd name="connsiteX1" fmla="*/ 4826002 w 4826002"/>
              <a:gd name="connsiteY1" fmla="*/ 0 h 8636001"/>
              <a:gd name="connsiteX2" fmla="*/ 4826002 w 4826002"/>
              <a:gd name="connsiteY2" fmla="*/ 8636001 h 8636001"/>
              <a:gd name="connsiteX3" fmla="*/ 0 w 4826002"/>
              <a:gd name="connsiteY3" fmla="*/ 8636001 h 8636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26002" h="8636001">
                <a:moveTo>
                  <a:pt x="0" y="0"/>
                </a:moveTo>
                <a:lnTo>
                  <a:pt x="4826002" y="0"/>
                </a:lnTo>
                <a:lnTo>
                  <a:pt x="4826002" y="8636001"/>
                </a:lnTo>
                <a:lnTo>
                  <a:pt x="0" y="8636001"/>
                </a:lnTo>
                <a:close/>
              </a:path>
            </a:pathLst>
          </a:custGeom>
          <a:solidFill>
            <a:srgbClr val="BABEC7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anchor="ctr">
            <a:noAutofit/>
          </a:bodyPr>
          <a:lstStyle>
            <a:lvl1pPr marL="0" indent="0" algn="ctr">
              <a:buNone/>
              <a:defRPr sz="1000" b="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IMAGE REPLACE</a:t>
            </a:r>
          </a:p>
        </p:txBody>
      </p:sp>
    </p:spTree>
    <p:extLst>
      <p:ext uri="{BB962C8B-B14F-4D97-AF65-F5344CB8AC3E}">
        <p14:creationId xmlns:p14="http://schemas.microsoft.com/office/powerpoint/2010/main" xmlns="" val="130373322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eMind"/>
          <p:cNvSpPr txBox="1"/>
          <p:nvPr userDrawn="1"/>
        </p:nvSpPr>
        <p:spPr>
          <a:xfrm>
            <a:off x="759985" y="328054"/>
            <a:ext cx="423193" cy="169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l">
              <a:defRPr sz="2200"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r>
              <a:rPr sz="1100"/>
              <a:t>BeMind</a:t>
            </a:r>
          </a:p>
        </p:txBody>
      </p:sp>
      <p:sp>
        <p:nvSpPr>
          <p:cNvPr id="12" name="Line"/>
          <p:cNvSpPr/>
          <p:nvPr userDrawn="1"/>
        </p:nvSpPr>
        <p:spPr>
          <a:xfrm flipV="1">
            <a:off x="763159" y="-1"/>
            <a:ext cx="0" cy="255588"/>
          </a:xfrm>
          <a:prstGeom prst="line">
            <a:avLst/>
          </a:prstGeom>
          <a:ln w="12700">
            <a:solidFill>
              <a:srgbClr val="9AA2AC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3" name="Shape"/>
          <p:cNvSpPr/>
          <p:nvPr userDrawn="1"/>
        </p:nvSpPr>
        <p:spPr>
          <a:xfrm>
            <a:off x="766335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567" y="10800"/>
                </a:moveTo>
                <a:lnTo>
                  <a:pt x="21284" y="922"/>
                </a:lnTo>
                <a:cubicBezTo>
                  <a:pt x="21480" y="824"/>
                  <a:pt x="21600" y="689"/>
                  <a:pt x="21600" y="540"/>
                </a:cubicBezTo>
                <a:cubicBezTo>
                  <a:pt x="21600" y="242"/>
                  <a:pt x="21117" y="0"/>
                  <a:pt x="20520" y="0"/>
                </a:cubicBezTo>
                <a:cubicBezTo>
                  <a:pt x="20222" y="0"/>
                  <a:pt x="19953" y="61"/>
                  <a:pt x="19756" y="158"/>
                </a:cubicBezTo>
                <a:lnTo>
                  <a:pt x="316" y="10418"/>
                </a:lnTo>
                <a:cubicBezTo>
                  <a:pt x="121" y="10516"/>
                  <a:pt x="0" y="10651"/>
                  <a:pt x="0" y="10800"/>
                </a:cubicBezTo>
                <a:cubicBezTo>
                  <a:pt x="0" y="10949"/>
                  <a:pt x="120" y="11084"/>
                  <a:pt x="316" y="11182"/>
                </a:cubicBezTo>
                <a:lnTo>
                  <a:pt x="19756" y="21442"/>
                </a:lnTo>
                <a:cubicBezTo>
                  <a:pt x="19953" y="21540"/>
                  <a:pt x="20222" y="21600"/>
                  <a:pt x="20520" y="21600"/>
                </a:cubicBezTo>
                <a:cubicBezTo>
                  <a:pt x="21117" y="21600"/>
                  <a:pt x="21600" y="21358"/>
                  <a:pt x="21600" y="21060"/>
                </a:cubicBezTo>
                <a:cubicBezTo>
                  <a:pt x="21600" y="20911"/>
                  <a:pt x="21480" y="20776"/>
                  <a:pt x="21284" y="20678"/>
                </a:cubicBezTo>
                <a:cubicBezTo>
                  <a:pt x="21284" y="20678"/>
                  <a:pt x="2567" y="10800"/>
                  <a:pt x="2567" y="10800"/>
                </a:cubicBezTo>
                <a:close/>
              </a:path>
            </a:pathLst>
          </a:custGeom>
          <a:solidFill>
            <a:srgbClr val="6A6E77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14" name="Shape"/>
          <p:cNvSpPr/>
          <p:nvPr userDrawn="1"/>
        </p:nvSpPr>
        <p:spPr>
          <a:xfrm>
            <a:off x="1036768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284" y="10418"/>
                </a:moveTo>
                <a:lnTo>
                  <a:pt x="1844" y="158"/>
                </a:lnTo>
                <a:cubicBezTo>
                  <a:pt x="1648" y="61"/>
                  <a:pt x="1378" y="0"/>
                  <a:pt x="1080" y="0"/>
                </a:cubicBezTo>
                <a:cubicBezTo>
                  <a:pt x="483" y="0"/>
                  <a:pt x="0" y="242"/>
                  <a:pt x="0" y="540"/>
                </a:cubicBezTo>
                <a:cubicBezTo>
                  <a:pt x="0" y="689"/>
                  <a:pt x="121" y="824"/>
                  <a:pt x="316" y="922"/>
                </a:cubicBezTo>
                <a:lnTo>
                  <a:pt x="19033" y="10800"/>
                </a:lnTo>
                <a:lnTo>
                  <a:pt x="316" y="20678"/>
                </a:lnTo>
                <a:cubicBezTo>
                  <a:pt x="121" y="20776"/>
                  <a:pt x="0" y="20911"/>
                  <a:pt x="0" y="21060"/>
                </a:cubicBezTo>
                <a:cubicBezTo>
                  <a:pt x="0" y="21358"/>
                  <a:pt x="483" y="21600"/>
                  <a:pt x="1080" y="21600"/>
                </a:cubicBezTo>
                <a:cubicBezTo>
                  <a:pt x="1378" y="21600"/>
                  <a:pt x="1648" y="21540"/>
                  <a:pt x="1844" y="21442"/>
                </a:cubicBezTo>
                <a:lnTo>
                  <a:pt x="21284" y="11182"/>
                </a:lnTo>
                <a:cubicBezTo>
                  <a:pt x="21479" y="11084"/>
                  <a:pt x="21600" y="10949"/>
                  <a:pt x="21600" y="10800"/>
                </a:cubicBezTo>
                <a:cubicBezTo>
                  <a:pt x="21600" y="10651"/>
                  <a:pt x="21479" y="10516"/>
                  <a:pt x="21284" y="10418"/>
                </a:cubicBezTo>
              </a:path>
            </a:pathLst>
          </a:custGeom>
          <a:solidFill>
            <a:srgbClr val="6A6E77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15" name="Line"/>
          <p:cNvSpPr/>
          <p:nvPr userDrawn="1"/>
        </p:nvSpPr>
        <p:spPr>
          <a:xfrm flipV="1">
            <a:off x="11428975" y="6603625"/>
            <a:ext cx="0" cy="254376"/>
          </a:xfrm>
          <a:prstGeom prst="line">
            <a:avLst/>
          </a:prstGeom>
          <a:ln w="12700">
            <a:solidFill>
              <a:srgbClr val="9AA2AC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247120" y="6351294"/>
            <a:ext cx="178680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24" name="Picture Placeholder 23">
            <a:extLst>
              <a:ext uri="{FF2B5EF4-FFF2-40B4-BE49-F238E27FC236}">
                <a16:creationId xmlns="" xmlns:a16="http://schemas.microsoft.com/office/drawing/2014/main" id="{C4348934-32DF-498B-8B78-7AB92B8EDE5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59985" y="1269573"/>
            <a:ext cx="4318001" cy="4318861"/>
          </a:xfrm>
          <a:custGeom>
            <a:avLst/>
            <a:gdLst>
              <a:gd name="connsiteX0" fmla="*/ 0 w 8636001"/>
              <a:gd name="connsiteY0" fmla="*/ 0 h 8637721"/>
              <a:gd name="connsiteX1" fmla="*/ 8636001 w 8636001"/>
              <a:gd name="connsiteY1" fmla="*/ 0 h 8637721"/>
              <a:gd name="connsiteX2" fmla="*/ 8636001 w 8636001"/>
              <a:gd name="connsiteY2" fmla="*/ 8637721 h 8637721"/>
              <a:gd name="connsiteX3" fmla="*/ 0 w 8636001"/>
              <a:gd name="connsiteY3" fmla="*/ 8637721 h 8637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36001" h="8637721">
                <a:moveTo>
                  <a:pt x="0" y="0"/>
                </a:moveTo>
                <a:lnTo>
                  <a:pt x="8636001" y="0"/>
                </a:lnTo>
                <a:lnTo>
                  <a:pt x="8636001" y="8637721"/>
                </a:lnTo>
                <a:lnTo>
                  <a:pt x="0" y="8637721"/>
                </a:lnTo>
                <a:close/>
              </a:path>
            </a:pathLst>
          </a:custGeom>
          <a:solidFill>
            <a:srgbClr val="BABEC7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anchor="ctr">
            <a:noAutofit/>
          </a:bodyPr>
          <a:lstStyle>
            <a:lvl1pPr marL="0" indent="0" algn="ctr">
              <a:buNone/>
              <a:defRPr sz="1000" b="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IMAGE REPLACE</a:t>
            </a:r>
          </a:p>
        </p:txBody>
      </p:sp>
    </p:spTree>
    <p:extLst>
      <p:ext uri="{BB962C8B-B14F-4D97-AF65-F5344CB8AC3E}">
        <p14:creationId xmlns:p14="http://schemas.microsoft.com/office/powerpoint/2010/main" xmlns="" val="58160299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="" xmlns:a16="http://schemas.microsoft.com/office/drawing/2014/main" id="{6C45292C-F1AE-40A7-999E-01F919AD947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-1"/>
            <a:ext cx="6096000" cy="6858000"/>
          </a:xfrm>
          <a:custGeom>
            <a:avLst/>
            <a:gdLst>
              <a:gd name="connsiteX0" fmla="*/ 0 w 12192000"/>
              <a:gd name="connsiteY0" fmla="*/ 0 h 13716000"/>
              <a:gd name="connsiteX1" fmla="*/ 12192000 w 12192000"/>
              <a:gd name="connsiteY1" fmla="*/ 0 h 13716000"/>
              <a:gd name="connsiteX2" fmla="*/ 12192000 w 12192000"/>
              <a:gd name="connsiteY2" fmla="*/ 13716000 h 13716000"/>
              <a:gd name="connsiteX3" fmla="*/ 0 w 12192000"/>
              <a:gd name="connsiteY3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13716000">
                <a:moveTo>
                  <a:pt x="0" y="0"/>
                </a:moveTo>
                <a:lnTo>
                  <a:pt x="12192000" y="0"/>
                </a:lnTo>
                <a:lnTo>
                  <a:pt x="12192000" y="13716000"/>
                </a:lnTo>
                <a:lnTo>
                  <a:pt x="0" y="13716000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42" name="Picture Placeholder 41">
            <a:extLst>
              <a:ext uri="{FF2B5EF4-FFF2-40B4-BE49-F238E27FC236}">
                <a16:creationId xmlns="" xmlns:a16="http://schemas.microsoft.com/office/drawing/2014/main" id="{FAEEA1B4-D09B-44D9-9670-57EF930F16D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239000" y="1918399"/>
            <a:ext cx="3810000" cy="2857501"/>
          </a:xfrm>
          <a:custGeom>
            <a:avLst/>
            <a:gdLst>
              <a:gd name="connsiteX0" fmla="*/ 0 w 7620000"/>
              <a:gd name="connsiteY0" fmla="*/ 0 h 5715001"/>
              <a:gd name="connsiteX1" fmla="*/ 7620000 w 7620000"/>
              <a:gd name="connsiteY1" fmla="*/ 0 h 5715001"/>
              <a:gd name="connsiteX2" fmla="*/ 7620000 w 7620000"/>
              <a:gd name="connsiteY2" fmla="*/ 5715001 h 5715001"/>
              <a:gd name="connsiteX3" fmla="*/ 0 w 7620000"/>
              <a:gd name="connsiteY3" fmla="*/ 5715001 h 5715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20000" h="5715001">
                <a:moveTo>
                  <a:pt x="0" y="0"/>
                </a:moveTo>
                <a:lnTo>
                  <a:pt x="7620000" y="0"/>
                </a:lnTo>
                <a:lnTo>
                  <a:pt x="7620000" y="5715001"/>
                </a:lnTo>
                <a:lnTo>
                  <a:pt x="0" y="5715001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="" xmlns:a16="http://schemas.microsoft.com/office/drawing/2014/main" id="{C90D6765-FE18-4009-BAC0-7ED7EBFD6CE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094333" y="6351294"/>
            <a:ext cx="331467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7273395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="" xmlns:a16="http://schemas.microsoft.com/office/drawing/2014/main" id="{BF455D75-DA68-438A-AB10-FA34A53D3BD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214457" y="1273969"/>
            <a:ext cx="5977539" cy="5584032"/>
          </a:xfrm>
          <a:custGeom>
            <a:avLst/>
            <a:gdLst>
              <a:gd name="connsiteX0" fmla="*/ 11955077 w 11955077"/>
              <a:gd name="connsiteY0" fmla="*/ 0 h 11168063"/>
              <a:gd name="connsiteX1" fmla="*/ 11955077 w 11955077"/>
              <a:gd name="connsiteY1" fmla="*/ 11168063 h 11168063"/>
              <a:gd name="connsiteX2" fmla="*/ 1373173 w 11955077"/>
              <a:gd name="connsiteY2" fmla="*/ 11168063 h 11168063"/>
              <a:gd name="connsiteX3" fmla="*/ 119551 w 11955077"/>
              <a:gd name="connsiteY3" fmla="*/ 4058246 h 11168063"/>
              <a:gd name="connsiteX4" fmla="*/ 0 w 11955077"/>
              <a:gd name="connsiteY4" fmla="*/ 3152392 h 11168063"/>
              <a:gd name="connsiteX5" fmla="*/ 15497 w 11955077"/>
              <a:gd name="connsiteY5" fmla="*/ 2919724 h 11168063"/>
              <a:gd name="connsiteX6" fmla="*/ 588898 w 11955077"/>
              <a:gd name="connsiteY6" fmla="*/ 2101250 h 11168063"/>
              <a:gd name="connsiteX7" fmla="*/ 1694189 w 11955077"/>
              <a:gd name="connsiteY7" fmla="*/ 1809123 h 11168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55077" h="11168063">
                <a:moveTo>
                  <a:pt x="11955077" y="0"/>
                </a:moveTo>
                <a:lnTo>
                  <a:pt x="11955077" y="11168063"/>
                </a:lnTo>
                <a:lnTo>
                  <a:pt x="1373173" y="11168063"/>
                </a:lnTo>
                <a:lnTo>
                  <a:pt x="119551" y="4058246"/>
                </a:lnTo>
                <a:cubicBezTo>
                  <a:pt x="47045" y="3647200"/>
                  <a:pt x="1107" y="3388163"/>
                  <a:pt x="0" y="3152392"/>
                </a:cubicBezTo>
                <a:cubicBezTo>
                  <a:pt x="0" y="3073802"/>
                  <a:pt x="4981" y="2997798"/>
                  <a:pt x="15497" y="2919724"/>
                </a:cubicBezTo>
                <a:cubicBezTo>
                  <a:pt x="75826" y="2575376"/>
                  <a:pt x="286147" y="2276010"/>
                  <a:pt x="588898" y="2101250"/>
                </a:cubicBezTo>
                <a:cubicBezTo>
                  <a:pt x="866190" y="1955962"/>
                  <a:pt x="1144035" y="1906326"/>
                  <a:pt x="1694189" y="1809123"/>
                </a:cubicBez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</p:spTree>
    <p:extLst>
      <p:ext uri="{BB962C8B-B14F-4D97-AF65-F5344CB8AC3E}">
        <p14:creationId xmlns:p14="http://schemas.microsoft.com/office/powerpoint/2010/main" xmlns="" val="257835787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="" xmlns:a16="http://schemas.microsoft.com/office/drawing/2014/main" id="{193CB3C4-C7ED-4789-B624-AEB96DA327A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59986" y="2922823"/>
            <a:ext cx="2667001" cy="2667001"/>
          </a:xfrm>
          <a:custGeom>
            <a:avLst/>
            <a:gdLst>
              <a:gd name="connsiteX0" fmla="*/ 0 w 5334001"/>
              <a:gd name="connsiteY0" fmla="*/ 0 h 5334001"/>
              <a:gd name="connsiteX1" fmla="*/ 5334001 w 5334001"/>
              <a:gd name="connsiteY1" fmla="*/ 0 h 5334001"/>
              <a:gd name="connsiteX2" fmla="*/ 5334001 w 5334001"/>
              <a:gd name="connsiteY2" fmla="*/ 5334001 h 5334001"/>
              <a:gd name="connsiteX3" fmla="*/ 0 w 5334001"/>
              <a:gd name="connsiteY3" fmla="*/ 5334001 h 5334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34001" h="5334001">
                <a:moveTo>
                  <a:pt x="0" y="0"/>
                </a:moveTo>
                <a:lnTo>
                  <a:pt x="5334001" y="0"/>
                </a:lnTo>
                <a:lnTo>
                  <a:pt x="5334001" y="5334001"/>
                </a:lnTo>
                <a:lnTo>
                  <a:pt x="0" y="5334001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="" xmlns:a16="http://schemas.microsoft.com/office/drawing/2014/main" id="{C22D33D8-FFE3-458A-8286-656F98132F6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429000" y="2922823"/>
            <a:ext cx="2667000" cy="2667001"/>
          </a:xfrm>
          <a:custGeom>
            <a:avLst/>
            <a:gdLst>
              <a:gd name="connsiteX0" fmla="*/ 0 w 5334000"/>
              <a:gd name="connsiteY0" fmla="*/ 0 h 5334001"/>
              <a:gd name="connsiteX1" fmla="*/ 5334000 w 5334000"/>
              <a:gd name="connsiteY1" fmla="*/ 0 h 5334001"/>
              <a:gd name="connsiteX2" fmla="*/ 5334000 w 5334000"/>
              <a:gd name="connsiteY2" fmla="*/ 5334001 h 5334001"/>
              <a:gd name="connsiteX3" fmla="*/ 0 w 5334000"/>
              <a:gd name="connsiteY3" fmla="*/ 5334001 h 5334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34000" h="5334001">
                <a:moveTo>
                  <a:pt x="0" y="0"/>
                </a:moveTo>
                <a:lnTo>
                  <a:pt x="5334000" y="0"/>
                </a:lnTo>
                <a:lnTo>
                  <a:pt x="5334000" y="5334001"/>
                </a:lnTo>
                <a:lnTo>
                  <a:pt x="0" y="5334001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="" xmlns:a16="http://schemas.microsoft.com/office/drawing/2014/main" id="{A8F59D6F-B71C-4139-925C-F65D760A8E7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096000" y="2922823"/>
            <a:ext cx="2667000" cy="2667001"/>
          </a:xfrm>
          <a:custGeom>
            <a:avLst/>
            <a:gdLst>
              <a:gd name="connsiteX0" fmla="*/ 0 w 5334000"/>
              <a:gd name="connsiteY0" fmla="*/ 0 h 5334001"/>
              <a:gd name="connsiteX1" fmla="*/ 5334000 w 5334000"/>
              <a:gd name="connsiteY1" fmla="*/ 0 h 5334001"/>
              <a:gd name="connsiteX2" fmla="*/ 5334000 w 5334000"/>
              <a:gd name="connsiteY2" fmla="*/ 5334001 h 5334001"/>
              <a:gd name="connsiteX3" fmla="*/ 0 w 5334000"/>
              <a:gd name="connsiteY3" fmla="*/ 5334001 h 5334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34000" h="5334001">
                <a:moveTo>
                  <a:pt x="0" y="0"/>
                </a:moveTo>
                <a:lnTo>
                  <a:pt x="5334000" y="0"/>
                </a:lnTo>
                <a:lnTo>
                  <a:pt x="5334000" y="5334001"/>
                </a:lnTo>
                <a:lnTo>
                  <a:pt x="0" y="5334001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5" name="Slide Number">
            <a:extLst>
              <a:ext uri="{FF2B5EF4-FFF2-40B4-BE49-F238E27FC236}">
                <a16:creationId xmlns="" xmlns:a16="http://schemas.microsoft.com/office/drawing/2014/main" id="{C8E3F98D-33B7-4428-89FB-5B5BCA51D21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094333" y="6351294"/>
            <a:ext cx="331467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6925119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="" xmlns:a16="http://schemas.microsoft.com/office/drawing/2014/main" id="{FDBF91D3-8632-4AB7-807C-C3DC5107C18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66336" y="1270000"/>
            <a:ext cx="2159001" cy="2159000"/>
          </a:xfrm>
          <a:custGeom>
            <a:avLst/>
            <a:gdLst>
              <a:gd name="connsiteX0" fmla="*/ 0 w 4318001"/>
              <a:gd name="connsiteY0" fmla="*/ 0 h 4318000"/>
              <a:gd name="connsiteX1" fmla="*/ 4318001 w 4318001"/>
              <a:gd name="connsiteY1" fmla="*/ 0 h 4318000"/>
              <a:gd name="connsiteX2" fmla="*/ 4318001 w 4318001"/>
              <a:gd name="connsiteY2" fmla="*/ 4318000 h 4318000"/>
              <a:gd name="connsiteX3" fmla="*/ 0 w 4318001"/>
              <a:gd name="connsiteY3" fmla="*/ 4318000 h 431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8001" h="4318000">
                <a:moveTo>
                  <a:pt x="0" y="0"/>
                </a:moveTo>
                <a:lnTo>
                  <a:pt x="4318001" y="0"/>
                </a:lnTo>
                <a:lnTo>
                  <a:pt x="4318001" y="4318000"/>
                </a:lnTo>
                <a:lnTo>
                  <a:pt x="0" y="4318000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="" xmlns:a16="http://schemas.microsoft.com/office/drawing/2014/main" id="{E8348446-1D56-4F1A-8CD5-5287F0D4D3C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925334" y="1270000"/>
            <a:ext cx="2159001" cy="2159000"/>
          </a:xfrm>
          <a:custGeom>
            <a:avLst/>
            <a:gdLst>
              <a:gd name="connsiteX0" fmla="*/ 0 w 4318001"/>
              <a:gd name="connsiteY0" fmla="*/ 0 h 4318000"/>
              <a:gd name="connsiteX1" fmla="*/ 4318001 w 4318001"/>
              <a:gd name="connsiteY1" fmla="*/ 0 h 4318000"/>
              <a:gd name="connsiteX2" fmla="*/ 4318001 w 4318001"/>
              <a:gd name="connsiteY2" fmla="*/ 4318000 h 4318000"/>
              <a:gd name="connsiteX3" fmla="*/ 0 w 4318001"/>
              <a:gd name="connsiteY3" fmla="*/ 4318000 h 431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8001" h="4318000">
                <a:moveTo>
                  <a:pt x="0" y="0"/>
                </a:moveTo>
                <a:lnTo>
                  <a:pt x="4318001" y="0"/>
                </a:lnTo>
                <a:lnTo>
                  <a:pt x="4318001" y="4318000"/>
                </a:lnTo>
                <a:lnTo>
                  <a:pt x="0" y="4318000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="" xmlns:a16="http://schemas.microsoft.com/office/drawing/2014/main" id="{DB66C102-E8B2-4F78-AEF3-28155433850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925334" y="3430823"/>
            <a:ext cx="2159001" cy="2159001"/>
          </a:xfrm>
          <a:custGeom>
            <a:avLst/>
            <a:gdLst>
              <a:gd name="connsiteX0" fmla="*/ 0 w 4318001"/>
              <a:gd name="connsiteY0" fmla="*/ 0 h 4318001"/>
              <a:gd name="connsiteX1" fmla="*/ 4318001 w 4318001"/>
              <a:gd name="connsiteY1" fmla="*/ 0 h 4318001"/>
              <a:gd name="connsiteX2" fmla="*/ 4318001 w 4318001"/>
              <a:gd name="connsiteY2" fmla="*/ 4318001 h 4318001"/>
              <a:gd name="connsiteX3" fmla="*/ 0 w 4318001"/>
              <a:gd name="connsiteY3" fmla="*/ 4318001 h 431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8001" h="4318001">
                <a:moveTo>
                  <a:pt x="0" y="0"/>
                </a:moveTo>
                <a:lnTo>
                  <a:pt x="4318001" y="0"/>
                </a:lnTo>
                <a:lnTo>
                  <a:pt x="4318001" y="4318001"/>
                </a:lnTo>
                <a:lnTo>
                  <a:pt x="0" y="4318001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="" xmlns:a16="http://schemas.microsoft.com/office/drawing/2014/main" id="{03557228-F294-4B66-9C18-D75E7A67249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66336" y="3430823"/>
            <a:ext cx="2159001" cy="2159001"/>
          </a:xfrm>
          <a:custGeom>
            <a:avLst/>
            <a:gdLst>
              <a:gd name="connsiteX0" fmla="*/ 0 w 4318001"/>
              <a:gd name="connsiteY0" fmla="*/ 0 h 4318001"/>
              <a:gd name="connsiteX1" fmla="*/ 4318001 w 4318001"/>
              <a:gd name="connsiteY1" fmla="*/ 0 h 4318001"/>
              <a:gd name="connsiteX2" fmla="*/ 4318001 w 4318001"/>
              <a:gd name="connsiteY2" fmla="*/ 4318001 h 4318001"/>
              <a:gd name="connsiteX3" fmla="*/ 0 w 4318001"/>
              <a:gd name="connsiteY3" fmla="*/ 4318001 h 431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8001" h="4318001">
                <a:moveTo>
                  <a:pt x="0" y="0"/>
                </a:moveTo>
                <a:lnTo>
                  <a:pt x="4318001" y="0"/>
                </a:lnTo>
                <a:lnTo>
                  <a:pt x="4318001" y="4318001"/>
                </a:lnTo>
                <a:lnTo>
                  <a:pt x="0" y="4318001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="" xmlns:a16="http://schemas.microsoft.com/office/drawing/2014/main" id="{20BFE767-8AD3-4098-8710-9B6F3C92D51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094333" y="6351294"/>
            <a:ext cx="331467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3704460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="" xmlns:a16="http://schemas.microsoft.com/office/drawing/2014/main" id="{63971D63-C867-4581-AAF1-D0C4ECDBB20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2" y="3"/>
            <a:ext cx="3492500" cy="6858001"/>
          </a:xfrm>
          <a:custGeom>
            <a:avLst/>
            <a:gdLst>
              <a:gd name="connsiteX0" fmla="*/ 0 w 6985000"/>
              <a:gd name="connsiteY0" fmla="*/ 0 h 13716001"/>
              <a:gd name="connsiteX1" fmla="*/ 6985000 w 6985000"/>
              <a:gd name="connsiteY1" fmla="*/ 0 h 13716001"/>
              <a:gd name="connsiteX2" fmla="*/ 6985000 w 6985000"/>
              <a:gd name="connsiteY2" fmla="*/ 13716001 h 13716001"/>
              <a:gd name="connsiteX3" fmla="*/ 0 w 6985000"/>
              <a:gd name="connsiteY3" fmla="*/ 13716001 h 13716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85000" h="13716001">
                <a:moveTo>
                  <a:pt x="0" y="0"/>
                </a:moveTo>
                <a:lnTo>
                  <a:pt x="6985000" y="0"/>
                </a:lnTo>
                <a:lnTo>
                  <a:pt x="6985000" y="13716001"/>
                </a:lnTo>
                <a:lnTo>
                  <a:pt x="0" y="13716001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3" name="Slide Number">
            <a:extLst>
              <a:ext uri="{FF2B5EF4-FFF2-40B4-BE49-F238E27FC236}">
                <a16:creationId xmlns="" xmlns:a16="http://schemas.microsoft.com/office/drawing/2014/main" id="{0D180957-7526-4FB2-8AF7-248D332E58BB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094333" y="6351294"/>
            <a:ext cx="331467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621525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="" xmlns:a16="http://schemas.microsoft.com/office/drawing/2014/main" id="{53F8955B-B486-403C-9966-423F48C919C8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3429000"/>
            <a:ext cx="6096000" cy="3429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3" name="Slide Number">
            <a:extLst>
              <a:ext uri="{FF2B5EF4-FFF2-40B4-BE49-F238E27FC236}">
                <a16:creationId xmlns="" xmlns:a16="http://schemas.microsoft.com/office/drawing/2014/main" id="{44AE4FF1-0B80-4E66-807D-17AE09078A3F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094333" y="6351294"/>
            <a:ext cx="331467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6262458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="" xmlns:a16="http://schemas.microsoft.com/office/drawing/2014/main" id="{8E15CB4C-CB36-4352-829A-DCFE2CD49DF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763000" y="-1"/>
            <a:ext cx="3429000" cy="4445000"/>
          </a:xfrm>
          <a:custGeom>
            <a:avLst/>
            <a:gdLst>
              <a:gd name="connsiteX0" fmla="*/ 0 w 6858000"/>
              <a:gd name="connsiteY0" fmla="*/ 0 h 8890000"/>
              <a:gd name="connsiteX1" fmla="*/ 6858000 w 6858000"/>
              <a:gd name="connsiteY1" fmla="*/ 0 h 8890000"/>
              <a:gd name="connsiteX2" fmla="*/ 6858000 w 6858000"/>
              <a:gd name="connsiteY2" fmla="*/ 8890000 h 8890000"/>
              <a:gd name="connsiteX3" fmla="*/ 0 w 6858000"/>
              <a:gd name="connsiteY3" fmla="*/ 8890000 h 889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8890000">
                <a:moveTo>
                  <a:pt x="0" y="0"/>
                </a:moveTo>
                <a:lnTo>
                  <a:pt x="6858000" y="0"/>
                </a:lnTo>
                <a:lnTo>
                  <a:pt x="6858000" y="8890000"/>
                </a:lnTo>
                <a:lnTo>
                  <a:pt x="0" y="8890000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3" name="Slide Number">
            <a:extLst>
              <a:ext uri="{FF2B5EF4-FFF2-40B4-BE49-F238E27FC236}">
                <a16:creationId xmlns="" xmlns:a16="http://schemas.microsoft.com/office/drawing/2014/main" id="{9ADC0C48-BD6A-4F5E-ACDB-8AA6EA13A204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094333" y="6351294"/>
            <a:ext cx="331467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392933750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F8841A3F-0B4D-4522-A1DF-8AE4200BA23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746975" y="2051050"/>
            <a:ext cx="4064000" cy="2571750"/>
          </a:xfrm>
          <a:custGeom>
            <a:avLst/>
            <a:gdLst>
              <a:gd name="connsiteX0" fmla="*/ 0 w 8128000"/>
              <a:gd name="connsiteY0" fmla="*/ 0 h 5143500"/>
              <a:gd name="connsiteX1" fmla="*/ 8128000 w 8128000"/>
              <a:gd name="connsiteY1" fmla="*/ 0 h 5143500"/>
              <a:gd name="connsiteX2" fmla="*/ 8128000 w 8128000"/>
              <a:gd name="connsiteY2" fmla="*/ 5143500 h 5143500"/>
              <a:gd name="connsiteX3" fmla="*/ 0 w 8128000"/>
              <a:gd name="connsiteY3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28000" h="5143500">
                <a:moveTo>
                  <a:pt x="0" y="0"/>
                </a:moveTo>
                <a:lnTo>
                  <a:pt x="8128000" y="0"/>
                </a:lnTo>
                <a:lnTo>
                  <a:pt x="8128000" y="5143500"/>
                </a:lnTo>
                <a:lnTo>
                  <a:pt x="0" y="5143500"/>
                </a:lnTo>
                <a:close/>
              </a:path>
            </a:pathLst>
          </a:custGeom>
          <a:solidFill>
            <a:srgbClr val="ACB1BB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IMAGE REPLACE</a:t>
            </a:r>
          </a:p>
        </p:txBody>
      </p:sp>
      <p:sp>
        <p:nvSpPr>
          <p:cNvPr id="3" name="Slide Number">
            <a:extLst>
              <a:ext uri="{FF2B5EF4-FFF2-40B4-BE49-F238E27FC236}">
                <a16:creationId xmlns="" xmlns:a16="http://schemas.microsoft.com/office/drawing/2014/main" id="{606B4DD2-2353-4A2B-97F6-4914FA71C74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094333" y="6351294"/>
            <a:ext cx="331467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372386216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6297208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B9DB9CA1-E740-40A9-92BB-99F87FEAF5E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603959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id-ID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1040A1E0-89B2-4271-81F8-0ECCB098190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562099" y="2555030"/>
            <a:ext cx="1196068" cy="1196068"/>
          </a:xfrm>
          <a:custGeom>
            <a:avLst/>
            <a:gdLst>
              <a:gd name="connsiteX0" fmla="*/ 598034 w 1196068"/>
              <a:gd name="connsiteY0" fmla="*/ 0 h 1196068"/>
              <a:gd name="connsiteX1" fmla="*/ 1196068 w 1196068"/>
              <a:gd name="connsiteY1" fmla="*/ 598034 h 1196068"/>
              <a:gd name="connsiteX2" fmla="*/ 598034 w 1196068"/>
              <a:gd name="connsiteY2" fmla="*/ 1196068 h 1196068"/>
              <a:gd name="connsiteX3" fmla="*/ 0 w 1196068"/>
              <a:gd name="connsiteY3" fmla="*/ 598034 h 1196068"/>
              <a:gd name="connsiteX4" fmla="*/ 598034 w 1196068"/>
              <a:gd name="connsiteY4" fmla="*/ 0 h 1196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6068" h="1196068">
                <a:moveTo>
                  <a:pt x="598034" y="0"/>
                </a:moveTo>
                <a:cubicBezTo>
                  <a:pt x="928319" y="0"/>
                  <a:pt x="1196068" y="267749"/>
                  <a:pt x="1196068" y="598034"/>
                </a:cubicBezTo>
                <a:cubicBezTo>
                  <a:pt x="1196068" y="928319"/>
                  <a:pt x="928319" y="1196068"/>
                  <a:pt x="598034" y="1196068"/>
                </a:cubicBezTo>
                <a:cubicBezTo>
                  <a:pt x="267749" y="1196068"/>
                  <a:pt x="0" y="928319"/>
                  <a:pt x="0" y="598034"/>
                </a:cubicBezTo>
                <a:cubicBezTo>
                  <a:pt x="0" y="267749"/>
                  <a:pt x="267749" y="0"/>
                  <a:pt x="59803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20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257403667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extLst mod="1">
    <p:ext uri="{DCECCB84-F9BA-43D5-87BE-67443E8EF086}">
      <p15:sldGuideLst xmlns=""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="" xmlns:a16="http://schemas.microsoft.com/office/drawing/2014/main" id="{821CAF97-F8DC-49A0-B090-FBE690E1C79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954832" y="939804"/>
            <a:ext cx="1998231" cy="4978399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id-ID" dirty="0"/>
          </a:p>
        </p:txBody>
      </p:sp>
      <p:sp>
        <p:nvSpPr>
          <p:cNvPr id="4" name="Picture Placeholder 4">
            <a:extLst>
              <a:ext uri="{FF2B5EF4-FFF2-40B4-BE49-F238E27FC236}">
                <a16:creationId xmlns="" xmlns:a16="http://schemas.microsoft.com/office/drawing/2014/main" id="{FD6BC766-E72C-4EF4-8A00-0E7C9B331E8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107463" y="939804"/>
            <a:ext cx="1998231" cy="4978399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id-ID"/>
          </a:p>
        </p:txBody>
      </p:sp>
      <p:sp>
        <p:nvSpPr>
          <p:cNvPr id="6" name="Picture Placeholder 4">
            <a:extLst>
              <a:ext uri="{FF2B5EF4-FFF2-40B4-BE49-F238E27FC236}">
                <a16:creationId xmlns="" xmlns:a16="http://schemas.microsoft.com/office/drawing/2014/main" id="{F21C9EAA-7C3D-43C2-B4E3-B3D55E3F70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260093" y="939804"/>
            <a:ext cx="1998231" cy="4978399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id-ID"/>
          </a:p>
        </p:txBody>
      </p:sp>
      <p:sp>
        <p:nvSpPr>
          <p:cNvPr id="7" name="Picture Placeholder 4">
            <a:extLst>
              <a:ext uri="{FF2B5EF4-FFF2-40B4-BE49-F238E27FC236}">
                <a16:creationId xmlns="" xmlns:a16="http://schemas.microsoft.com/office/drawing/2014/main" id="{18F7667F-ECFE-487B-8496-1358242E8E7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412723" y="939804"/>
            <a:ext cx="1998231" cy="4978399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id-ID"/>
          </a:p>
        </p:txBody>
      </p:sp>
      <p:sp>
        <p:nvSpPr>
          <p:cNvPr id="8" name="Picture Placeholder 4">
            <a:extLst>
              <a:ext uri="{FF2B5EF4-FFF2-40B4-BE49-F238E27FC236}">
                <a16:creationId xmlns="" xmlns:a16="http://schemas.microsoft.com/office/drawing/2014/main" id="{A911DD24-3C86-45C3-9FFE-757DE9FA9FC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02203" y="939804"/>
            <a:ext cx="1998231" cy="4978399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116481256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ilosoph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3">
            <a:extLst>
              <a:ext uri="{FF2B5EF4-FFF2-40B4-BE49-F238E27FC236}">
                <a16:creationId xmlns="" xmlns:a16="http://schemas.microsoft.com/office/drawing/2014/main" id="{C25EC700-2A0A-4309-8EC3-E919C82D4E5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329764" y="0"/>
            <a:ext cx="2188637" cy="218863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19" name="Picture Placeholder 3">
            <a:extLst>
              <a:ext uri="{FF2B5EF4-FFF2-40B4-BE49-F238E27FC236}">
                <a16:creationId xmlns="" xmlns:a16="http://schemas.microsoft.com/office/drawing/2014/main" id="{465E4C9C-F7BA-478A-A3B5-2A366F74A7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666564" y="0"/>
            <a:ext cx="2188637" cy="218863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20" name="Picture Placeholder 3">
            <a:extLst>
              <a:ext uri="{FF2B5EF4-FFF2-40B4-BE49-F238E27FC236}">
                <a16:creationId xmlns="" xmlns:a16="http://schemas.microsoft.com/office/drawing/2014/main" id="{E4651E7A-A5B9-420E-AC91-2FAC3B5D987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329764" y="2307772"/>
            <a:ext cx="2188637" cy="218863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21" name="Picture Placeholder 3">
            <a:extLst>
              <a:ext uri="{FF2B5EF4-FFF2-40B4-BE49-F238E27FC236}">
                <a16:creationId xmlns="" xmlns:a16="http://schemas.microsoft.com/office/drawing/2014/main" id="{8A91F6EF-A580-409A-BDD0-79AE5CAE310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66564" y="2307772"/>
            <a:ext cx="2188637" cy="218863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6" name="Picture Placeholder 3">
            <a:extLst>
              <a:ext uri="{FF2B5EF4-FFF2-40B4-BE49-F238E27FC236}">
                <a16:creationId xmlns="" xmlns:a16="http://schemas.microsoft.com/office/drawing/2014/main" id="{F8CFBA3A-4E3D-4271-BA61-E79E151833B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666564" y="4615544"/>
            <a:ext cx="2188637" cy="218863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7" name="Picture Placeholder 3">
            <a:extLst>
              <a:ext uri="{FF2B5EF4-FFF2-40B4-BE49-F238E27FC236}">
                <a16:creationId xmlns="" xmlns:a16="http://schemas.microsoft.com/office/drawing/2014/main" id="{2527C0DC-F693-4ADA-A82E-449733F24E0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003364" y="4615544"/>
            <a:ext cx="2188637" cy="218863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0664949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C31CE2FC-2787-4713-AF6B-C6DFBD53377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81192" y="1180796"/>
            <a:ext cx="2188637" cy="218863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B88DB538-391D-47DC-9D95-B6659DCF2C0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117992" y="1180796"/>
            <a:ext cx="2188637" cy="218863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5" name="Picture Placeholder 3">
            <a:extLst>
              <a:ext uri="{FF2B5EF4-FFF2-40B4-BE49-F238E27FC236}">
                <a16:creationId xmlns="" xmlns:a16="http://schemas.microsoft.com/office/drawing/2014/main" id="{0BD3AF60-F25F-4C5E-9FCD-34982EFF813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781192" y="3488568"/>
            <a:ext cx="2188637" cy="218863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2971731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73AA5FCA-6DE2-4560-B678-85887C0DDD8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07822" y="382510"/>
            <a:ext cx="3015951" cy="301595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605D5E57-C38A-44C8-989D-160233C8717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29993" y="382510"/>
            <a:ext cx="3015951" cy="301595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5" name="Picture Placeholder 3">
            <a:extLst>
              <a:ext uri="{FF2B5EF4-FFF2-40B4-BE49-F238E27FC236}">
                <a16:creationId xmlns="" xmlns:a16="http://schemas.microsoft.com/office/drawing/2014/main" id="{9BBD0E12-5B75-4AEF-BAA3-CC5E51C7411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07822" y="3604682"/>
            <a:ext cx="3015951" cy="301595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6" name="Picture Placeholder 3">
            <a:extLst>
              <a:ext uri="{FF2B5EF4-FFF2-40B4-BE49-F238E27FC236}">
                <a16:creationId xmlns="" xmlns:a16="http://schemas.microsoft.com/office/drawing/2014/main" id="{D2F8B231-AF16-4C45-9F62-8E67A749D3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29993" y="3604682"/>
            <a:ext cx="3015951" cy="301595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4670038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="" xmlns:a16="http://schemas.microsoft.com/office/drawing/2014/main" id="{D644F15C-8B6E-4CE6-8889-BBF681F93F5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43423" y="3608310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8" name="Picture Placeholder 3">
            <a:extLst>
              <a:ext uri="{FF2B5EF4-FFF2-40B4-BE49-F238E27FC236}">
                <a16:creationId xmlns="" xmlns:a16="http://schemas.microsoft.com/office/drawing/2014/main" id="{00D185D7-6A17-45F4-ACBD-9E5E5F6ACF8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92110" y="3608310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10" name="Picture Placeholder 3">
            <a:extLst>
              <a:ext uri="{FF2B5EF4-FFF2-40B4-BE49-F238E27FC236}">
                <a16:creationId xmlns="" xmlns:a16="http://schemas.microsoft.com/office/drawing/2014/main" id="{0E1D719B-9535-49FB-B022-AC765333218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92110" y="1242482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9234867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3753A69C-E505-4110-8C87-074B189B955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27087" y="3489627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8A26C77E-AC09-4ABF-9694-A824D44D678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475773" y="3489627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5" name="Picture Placeholder 3">
            <a:extLst>
              <a:ext uri="{FF2B5EF4-FFF2-40B4-BE49-F238E27FC236}">
                <a16:creationId xmlns="" xmlns:a16="http://schemas.microsoft.com/office/drawing/2014/main" id="{0B541433-D133-40B3-B26A-00AA2663ACD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475773" y="1181855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6" name="Picture Placeholder 3">
            <a:extLst>
              <a:ext uri="{FF2B5EF4-FFF2-40B4-BE49-F238E27FC236}">
                <a16:creationId xmlns="" xmlns:a16="http://schemas.microsoft.com/office/drawing/2014/main" id="{2E67C16C-4292-48CA-BBC5-3C98D66CE2D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529715" y="3489627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7" name="Picture Placeholder 3">
            <a:extLst>
              <a:ext uri="{FF2B5EF4-FFF2-40B4-BE49-F238E27FC236}">
                <a16:creationId xmlns="" xmlns:a16="http://schemas.microsoft.com/office/drawing/2014/main" id="{2B95AD88-4AD4-439C-A137-3008C01D86C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178401" y="3489627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8" name="Picture Placeholder 3">
            <a:extLst>
              <a:ext uri="{FF2B5EF4-FFF2-40B4-BE49-F238E27FC236}">
                <a16:creationId xmlns="" xmlns:a16="http://schemas.microsoft.com/office/drawing/2014/main" id="{53C0A12D-DDB0-49B6-81C3-941890CFC0F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78401" y="1181855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7277610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CFE4530A-1DA1-48B2-8979-10338691317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529715" y="514199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AF653D14-486A-47DB-B395-9F620B66E4C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178401" y="514199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5" name="Picture Placeholder 3">
            <a:extLst>
              <a:ext uri="{FF2B5EF4-FFF2-40B4-BE49-F238E27FC236}">
                <a16:creationId xmlns="" xmlns:a16="http://schemas.microsoft.com/office/drawing/2014/main" id="{644D907F-D3B7-43F6-A9F1-145EEB1CA0A9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827087" y="514199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6" name="Picture Placeholder 3">
            <a:extLst>
              <a:ext uri="{FF2B5EF4-FFF2-40B4-BE49-F238E27FC236}">
                <a16:creationId xmlns="" xmlns:a16="http://schemas.microsoft.com/office/drawing/2014/main" id="{AC203C10-5F98-4754-8358-ACBEF28C436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475771" y="514199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6719239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www.PPT.com/moban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www.PPT.com/hangye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www.PPT.com/jieri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www.PPT.com/sucai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www.PPT.com/beijing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www.PPT.com/tubiao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www.PPT.com/xiazai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www.PPT.com/powerpoint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www.PPT.com/kejian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www.PPT.com/ziti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www.PPT.com/xiazai/zongjie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www.PPT.com/xiazai/jihua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www.PPT.com/moban/shangwu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www.PPT.com/xiazai/jianli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www.PPT.com/xiazai/dabian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www.PPT.com/xiazai/huibao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76054005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C71D4674-3157-4F3A-9E42-C1EE5FDC928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124801" y="3939570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B3E39045-28EA-4EC3-BEA9-6131739FB26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35543" y="702885"/>
            <a:ext cx="2186519" cy="218651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1616338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BB0CEBD6-41CA-4BE3-9CA7-019CC819E8C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19426" y="702885"/>
            <a:ext cx="5868771" cy="5059286"/>
          </a:xfrm>
          <a:custGeom>
            <a:avLst/>
            <a:gdLst>
              <a:gd name="connsiteX0" fmla="*/ 0 w 5868771"/>
              <a:gd name="connsiteY0" fmla="*/ 0 h 5059286"/>
              <a:gd name="connsiteX1" fmla="*/ 5868771 w 5868771"/>
              <a:gd name="connsiteY1" fmla="*/ 0 h 5059286"/>
              <a:gd name="connsiteX2" fmla="*/ 0 w 5868771"/>
              <a:gd name="connsiteY2" fmla="*/ 5059286 h 5059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68771" h="5059286">
                <a:moveTo>
                  <a:pt x="0" y="0"/>
                </a:moveTo>
                <a:lnTo>
                  <a:pt x="5868771" y="0"/>
                </a:lnTo>
                <a:lnTo>
                  <a:pt x="0" y="5059286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1602047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692FA813-B010-4273-8105-6D8B0BE5324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074057" y="885371"/>
            <a:ext cx="3396344" cy="3396344"/>
          </a:xfrm>
          <a:custGeom>
            <a:avLst/>
            <a:gdLst>
              <a:gd name="connsiteX0" fmla="*/ 1698172 w 3396344"/>
              <a:gd name="connsiteY0" fmla="*/ 0 h 3396344"/>
              <a:gd name="connsiteX1" fmla="*/ 3396344 w 3396344"/>
              <a:gd name="connsiteY1" fmla="*/ 1698172 h 3396344"/>
              <a:gd name="connsiteX2" fmla="*/ 1698172 w 3396344"/>
              <a:gd name="connsiteY2" fmla="*/ 3396344 h 3396344"/>
              <a:gd name="connsiteX3" fmla="*/ 0 w 3396344"/>
              <a:gd name="connsiteY3" fmla="*/ 1698172 h 3396344"/>
              <a:gd name="connsiteX4" fmla="*/ 1698172 w 3396344"/>
              <a:gd name="connsiteY4" fmla="*/ 0 h 3396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96344" h="3396344">
                <a:moveTo>
                  <a:pt x="1698172" y="0"/>
                </a:moveTo>
                <a:cubicBezTo>
                  <a:pt x="2636046" y="0"/>
                  <a:pt x="3396344" y="760298"/>
                  <a:pt x="3396344" y="1698172"/>
                </a:cubicBezTo>
                <a:cubicBezTo>
                  <a:pt x="3396344" y="2636046"/>
                  <a:pt x="2636046" y="3396344"/>
                  <a:pt x="1698172" y="3396344"/>
                </a:cubicBezTo>
                <a:cubicBezTo>
                  <a:pt x="760298" y="3396344"/>
                  <a:pt x="0" y="2636046"/>
                  <a:pt x="0" y="1698172"/>
                </a:cubicBezTo>
                <a:cubicBezTo>
                  <a:pt x="0" y="760298"/>
                  <a:pt x="760298" y="0"/>
                  <a:pt x="16981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3993552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1B7EA248-CE39-4D4F-B222-51C6A9810440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074059" y="1019632"/>
            <a:ext cx="4818743" cy="4818743"/>
          </a:xfrm>
          <a:custGeom>
            <a:avLst/>
            <a:gdLst>
              <a:gd name="connsiteX0" fmla="*/ 2409370 w 4818743"/>
              <a:gd name="connsiteY0" fmla="*/ 1822472 h 4818743"/>
              <a:gd name="connsiteX1" fmla="*/ 1822472 w 4818743"/>
              <a:gd name="connsiteY1" fmla="*/ 2409370 h 4818743"/>
              <a:gd name="connsiteX2" fmla="*/ 2409370 w 4818743"/>
              <a:gd name="connsiteY2" fmla="*/ 2996268 h 4818743"/>
              <a:gd name="connsiteX3" fmla="*/ 2996268 w 4818743"/>
              <a:gd name="connsiteY3" fmla="*/ 2409370 h 4818743"/>
              <a:gd name="connsiteX4" fmla="*/ 2409370 w 4818743"/>
              <a:gd name="connsiteY4" fmla="*/ 1822472 h 4818743"/>
              <a:gd name="connsiteX5" fmla="*/ 2409372 w 4818743"/>
              <a:gd name="connsiteY5" fmla="*/ 0 h 4818743"/>
              <a:gd name="connsiteX6" fmla="*/ 4818743 w 4818743"/>
              <a:gd name="connsiteY6" fmla="*/ 2409372 h 4818743"/>
              <a:gd name="connsiteX7" fmla="*/ 2409372 w 4818743"/>
              <a:gd name="connsiteY7" fmla="*/ 4818743 h 4818743"/>
              <a:gd name="connsiteX8" fmla="*/ 0 w 4818743"/>
              <a:gd name="connsiteY8" fmla="*/ 2409372 h 4818743"/>
              <a:gd name="connsiteX9" fmla="*/ 2409372 w 4818743"/>
              <a:gd name="connsiteY9" fmla="*/ 0 h 4818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18743" h="4818743">
                <a:moveTo>
                  <a:pt x="2409370" y="1822472"/>
                </a:moveTo>
                <a:cubicBezTo>
                  <a:pt x="2085236" y="1822472"/>
                  <a:pt x="1822472" y="2085236"/>
                  <a:pt x="1822472" y="2409370"/>
                </a:cubicBezTo>
                <a:cubicBezTo>
                  <a:pt x="1822472" y="2733504"/>
                  <a:pt x="2085236" y="2996268"/>
                  <a:pt x="2409370" y="2996268"/>
                </a:cubicBezTo>
                <a:cubicBezTo>
                  <a:pt x="2733504" y="2996268"/>
                  <a:pt x="2996268" y="2733504"/>
                  <a:pt x="2996268" y="2409370"/>
                </a:cubicBezTo>
                <a:cubicBezTo>
                  <a:pt x="2996268" y="2085236"/>
                  <a:pt x="2733504" y="1822472"/>
                  <a:pt x="2409370" y="1822472"/>
                </a:cubicBezTo>
                <a:close/>
                <a:moveTo>
                  <a:pt x="2409372" y="0"/>
                </a:moveTo>
                <a:cubicBezTo>
                  <a:pt x="3740030" y="0"/>
                  <a:pt x="4818743" y="1078713"/>
                  <a:pt x="4818743" y="2409372"/>
                </a:cubicBezTo>
                <a:cubicBezTo>
                  <a:pt x="4818743" y="3740030"/>
                  <a:pt x="3740030" y="4818743"/>
                  <a:pt x="2409372" y="4818743"/>
                </a:cubicBezTo>
                <a:cubicBezTo>
                  <a:pt x="1078713" y="4818743"/>
                  <a:pt x="0" y="3740030"/>
                  <a:pt x="0" y="2409372"/>
                </a:cubicBezTo>
                <a:cubicBezTo>
                  <a:pt x="0" y="1078713"/>
                  <a:pt x="1078713" y="0"/>
                  <a:pt x="2409372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6547126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="" xmlns:a16="http://schemas.microsoft.com/office/drawing/2014/main" id="{76E739AB-E5B0-4D18-9EC8-CB66AF51F34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37031" y="555171"/>
            <a:ext cx="2598057" cy="574765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8" name="Picture Placeholder 3">
            <a:extLst>
              <a:ext uri="{FF2B5EF4-FFF2-40B4-BE49-F238E27FC236}">
                <a16:creationId xmlns="" xmlns:a16="http://schemas.microsoft.com/office/drawing/2014/main" id="{0B787667-18E1-4E9B-84A5-8117E9932EA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5994402" y="555171"/>
            <a:ext cx="2598057" cy="5747656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9742716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>
            <a:extLst>
              <a:ext uri="{FF2B5EF4-FFF2-40B4-BE49-F238E27FC236}">
                <a16:creationId xmlns="" xmlns:a16="http://schemas.microsoft.com/office/drawing/2014/main" id="{6DAA692A-BAF0-4A71-81E2-3479EFC1657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459062" y="4095749"/>
            <a:ext cx="2207081" cy="220708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9" name="Picture Placeholder 3">
            <a:extLst>
              <a:ext uri="{FF2B5EF4-FFF2-40B4-BE49-F238E27FC236}">
                <a16:creationId xmlns="" xmlns:a16="http://schemas.microsoft.com/office/drawing/2014/main" id="{BF9D810C-BD5F-407F-BB85-469E8B6BBE4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858001" y="1760309"/>
            <a:ext cx="4796971" cy="220708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10" name="Picture Placeholder 3">
            <a:extLst>
              <a:ext uri="{FF2B5EF4-FFF2-40B4-BE49-F238E27FC236}">
                <a16:creationId xmlns="" xmlns:a16="http://schemas.microsoft.com/office/drawing/2014/main" id="{2D321E36-10B5-42C7-B9C7-99B6BF1A064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858000" y="4095749"/>
            <a:ext cx="4796971" cy="220708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3080310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5">
            <a:extLst>
              <a:ext uri="{FF2B5EF4-FFF2-40B4-BE49-F238E27FC236}">
                <a16:creationId xmlns="" xmlns:a16="http://schemas.microsoft.com/office/drawing/2014/main" id="{40BCF79E-C442-4C61-AD80-F541ABB5BA3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398356" y="631351"/>
            <a:ext cx="5793645" cy="5595298"/>
          </a:xfrm>
          <a:custGeom>
            <a:avLst/>
            <a:gdLst>
              <a:gd name="connsiteX0" fmla="*/ 0 w 6527411"/>
              <a:gd name="connsiteY0" fmla="*/ 0 h 4072597"/>
              <a:gd name="connsiteX1" fmla="*/ 6527411 w 6527411"/>
              <a:gd name="connsiteY1" fmla="*/ 0 h 4072597"/>
              <a:gd name="connsiteX2" fmla="*/ 6527411 w 6527411"/>
              <a:gd name="connsiteY2" fmla="*/ 4072597 h 4072597"/>
              <a:gd name="connsiteX3" fmla="*/ 0 w 6527411"/>
              <a:gd name="connsiteY3" fmla="*/ 4072597 h 4072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27411" h="4072597">
                <a:moveTo>
                  <a:pt x="0" y="0"/>
                </a:moveTo>
                <a:lnTo>
                  <a:pt x="6527411" y="0"/>
                </a:lnTo>
                <a:lnTo>
                  <a:pt x="6527411" y="4072597"/>
                </a:lnTo>
                <a:lnTo>
                  <a:pt x="0" y="4072597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675222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756658" y="1943101"/>
            <a:ext cx="6406145" cy="4095750"/>
          </a:xfrm>
          <a:prstGeom prst="rect">
            <a:avLst/>
          </a:prstGeom>
        </p:spPr>
        <p:txBody>
          <a:bodyPr/>
          <a:lstStyle>
            <a:lvl1pPr marL="15875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46336942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3" y="1952625"/>
            <a:ext cx="3827463" cy="2484438"/>
          </a:xfrm>
          <a:prstGeom prst="rect">
            <a:avLst/>
          </a:prstGeom>
        </p:spPr>
        <p:txBody>
          <a:bodyPr/>
          <a:lstStyle>
            <a:lvl1pPr marL="15875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endParaRPr lang="id-ID"/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8298181" y="1952625"/>
            <a:ext cx="3887473" cy="2484438"/>
          </a:xfrm>
          <a:prstGeom prst="rect">
            <a:avLst/>
          </a:prstGeom>
        </p:spPr>
        <p:txBody>
          <a:bodyPr/>
          <a:lstStyle>
            <a:lvl1pPr marL="15875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6618882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75937583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D7035AEF-6293-437D-8BFB-40C3AADB50E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978403" y="0"/>
            <a:ext cx="7213599" cy="68580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5806825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A70410EA-E776-49CE-A689-1EC0BC6C6B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2641600"/>
            <a:ext cx="3421744" cy="42164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40B35F7A-E1B5-4F48-B717-51DEA47F8D9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814287" y="-1"/>
            <a:ext cx="3802743" cy="5558971"/>
          </a:xfrm>
          <a:custGeom>
            <a:avLst/>
            <a:gdLst>
              <a:gd name="connsiteX0" fmla="*/ 0 w 3802742"/>
              <a:gd name="connsiteY0" fmla="*/ 0 h 5558971"/>
              <a:gd name="connsiteX1" fmla="*/ 3802742 w 3802742"/>
              <a:gd name="connsiteY1" fmla="*/ 0 h 5558971"/>
              <a:gd name="connsiteX2" fmla="*/ 3802742 w 3802742"/>
              <a:gd name="connsiteY2" fmla="*/ 5558971 h 5558971"/>
              <a:gd name="connsiteX3" fmla="*/ 1901371 w 3802742"/>
              <a:gd name="connsiteY3" fmla="*/ 5558971 h 5558971"/>
              <a:gd name="connsiteX4" fmla="*/ 1901371 w 3802742"/>
              <a:gd name="connsiteY4" fmla="*/ 2380344 h 5558971"/>
              <a:gd name="connsiteX5" fmla="*/ 0 w 3802742"/>
              <a:gd name="connsiteY5" fmla="*/ 2380344 h 555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2742" h="5558971">
                <a:moveTo>
                  <a:pt x="0" y="0"/>
                </a:moveTo>
                <a:lnTo>
                  <a:pt x="3802742" y="0"/>
                </a:lnTo>
                <a:lnTo>
                  <a:pt x="3802742" y="5558971"/>
                </a:lnTo>
                <a:lnTo>
                  <a:pt x="1901371" y="5558971"/>
                </a:lnTo>
                <a:lnTo>
                  <a:pt x="1901371" y="2380344"/>
                </a:lnTo>
                <a:lnTo>
                  <a:pt x="0" y="238034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20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7429737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ark-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7E707C43-56CD-4416-97DA-6F5E87A66AC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545495" y="1045030"/>
            <a:ext cx="3703079" cy="5812971"/>
          </a:xfrm>
          <a:custGeom>
            <a:avLst/>
            <a:gdLst>
              <a:gd name="connsiteX0" fmla="*/ 0 w 4368800"/>
              <a:gd name="connsiteY0" fmla="*/ 0 h 6858000"/>
              <a:gd name="connsiteX1" fmla="*/ 4368800 w 4368800"/>
              <a:gd name="connsiteY1" fmla="*/ 0 h 6858000"/>
              <a:gd name="connsiteX2" fmla="*/ 4368800 w 4368800"/>
              <a:gd name="connsiteY2" fmla="*/ 6858000 h 6858000"/>
              <a:gd name="connsiteX3" fmla="*/ 0 w 43688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68800" h="6858000">
                <a:moveTo>
                  <a:pt x="0" y="0"/>
                </a:moveTo>
                <a:lnTo>
                  <a:pt x="4368800" y="0"/>
                </a:lnTo>
                <a:lnTo>
                  <a:pt x="43688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2000"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E6826694-98F7-4B78-977C-B6E44BA8FD1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1934032"/>
            <a:ext cx="12192000" cy="2989943"/>
          </a:xfrm>
          <a:custGeom>
            <a:avLst/>
            <a:gdLst>
              <a:gd name="connsiteX0" fmla="*/ 0 w 12192000"/>
              <a:gd name="connsiteY0" fmla="*/ 0 h 2989943"/>
              <a:gd name="connsiteX1" fmla="*/ 12192000 w 12192000"/>
              <a:gd name="connsiteY1" fmla="*/ 0 h 2989943"/>
              <a:gd name="connsiteX2" fmla="*/ 12192000 w 12192000"/>
              <a:gd name="connsiteY2" fmla="*/ 2989943 h 2989943"/>
              <a:gd name="connsiteX3" fmla="*/ 0 w 12192000"/>
              <a:gd name="connsiteY3" fmla="*/ 2989943 h 2989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989943">
                <a:moveTo>
                  <a:pt x="0" y="0"/>
                </a:moveTo>
                <a:lnTo>
                  <a:pt x="12192000" y="0"/>
                </a:lnTo>
                <a:lnTo>
                  <a:pt x="12192000" y="2989943"/>
                </a:lnTo>
                <a:lnTo>
                  <a:pt x="0" y="298994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xmlns="" val="173090525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="" xmlns:a16="http://schemas.microsoft.com/office/drawing/2014/main" id="{52D8E6DF-8AC7-4353-95F9-B955BAC65D3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 rot="20700000">
            <a:off x="1145692" y="1596896"/>
            <a:ext cx="2888557" cy="3303663"/>
          </a:xfrm>
          <a:custGeom>
            <a:avLst/>
            <a:gdLst>
              <a:gd name="connsiteX0" fmla="*/ 0 w 1449977"/>
              <a:gd name="connsiteY0" fmla="*/ 0 h 2560320"/>
              <a:gd name="connsiteX1" fmla="*/ 1449977 w 1449977"/>
              <a:gd name="connsiteY1" fmla="*/ 0 h 2560320"/>
              <a:gd name="connsiteX2" fmla="*/ 1449977 w 1449977"/>
              <a:gd name="connsiteY2" fmla="*/ 2560320 h 2560320"/>
              <a:gd name="connsiteX3" fmla="*/ 0 w 1449977"/>
              <a:gd name="connsiteY3" fmla="*/ 2560320 h 2560320"/>
              <a:gd name="connsiteX0" fmla="*/ 0 w 1501408"/>
              <a:gd name="connsiteY0" fmla="*/ 0 h 2560320"/>
              <a:gd name="connsiteX1" fmla="*/ 1449977 w 1501408"/>
              <a:gd name="connsiteY1" fmla="*/ 0 h 2560320"/>
              <a:gd name="connsiteX2" fmla="*/ 1501408 w 1501408"/>
              <a:gd name="connsiteY2" fmla="*/ 2250741 h 2560320"/>
              <a:gd name="connsiteX3" fmla="*/ 0 w 1501408"/>
              <a:gd name="connsiteY3" fmla="*/ 2560320 h 2560320"/>
              <a:gd name="connsiteX4" fmla="*/ 0 w 1501408"/>
              <a:gd name="connsiteY4" fmla="*/ 0 h 2560320"/>
              <a:gd name="connsiteX0" fmla="*/ 0 w 1501408"/>
              <a:gd name="connsiteY0" fmla="*/ 4965 h 2565285"/>
              <a:gd name="connsiteX1" fmla="*/ 1488620 w 1501408"/>
              <a:gd name="connsiteY1" fmla="*/ 0 h 2565285"/>
              <a:gd name="connsiteX2" fmla="*/ 1501408 w 1501408"/>
              <a:gd name="connsiteY2" fmla="*/ 2255706 h 2565285"/>
              <a:gd name="connsiteX3" fmla="*/ 0 w 1501408"/>
              <a:gd name="connsiteY3" fmla="*/ 2565285 h 2565285"/>
              <a:gd name="connsiteX4" fmla="*/ 0 w 1501408"/>
              <a:gd name="connsiteY4" fmla="*/ 4965 h 2565285"/>
              <a:gd name="connsiteX0" fmla="*/ 0 w 1554310"/>
              <a:gd name="connsiteY0" fmla="*/ 123819 h 2565285"/>
              <a:gd name="connsiteX1" fmla="*/ 1541522 w 1554310"/>
              <a:gd name="connsiteY1" fmla="*/ 0 h 2565285"/>
              <a:gd name="connsiteX2" fmla="*/ 1554310 w 1554310"/>
              <a:gd name="connsiteY2" fmla="*/ 2255706 h 2565285"/>
              <a:gd name="connsiteX3" fmla="*/ 52902 w 1554310"/>
              <a:gd name="connsiteY3" fmla="*/ 2565285 h 2565285"/>
              <a:gd name="connsiteX4" fmla="*/ 0 w 1554310"/>
              <a:gd name="connsiteY4" fmla="*/ 123819 h 2565285"/>
              <a:gd name="connsiteX0" fmla="*/ 0 w 1554310"/>
              <a:gd name="connsiteY0" fmla="*/ 123819 h 2499531"/>
              <a:gd name="connsiteX1" fmla="*/ 1541522 w 1554310"/>
              <a:gd name="connsiteY1" fmla="*/ 0 h 2499531"/>
              <a:gd name="connsiteX2" fmla="*/ 1554310 w 1554310"/>
              <a:gd name="connsiteY2" fmla="*/ 2255706 h 2499531"/>
              <a:gd name="connsiteX3" fmla="*/ 80145 w 1554310"/>
              <a:gd name="connsiteY3" fmla="*/ 2499531 h 2499531"/>
              <a:gd name="connsiteX4" fmla="*/ 0 w 1554310"/>
              <a:gd name="connsiteY4" fmla="*/ 123819 h 2499531"/>
              <a:gd name="connsiteX0" fmla="*/ 0 w 1554310"/>
              <a:gd name="connsiteY0" fmla="*/ 123819 h 2428877"/>
              <a:gd name="connsiteX1" fmla="*/ 1541522 w 1554310"/>
              <a:gd name="connsiteY1" fmla="*/ 0 h 2428877"/>
              <a:gd name="connsiteX2" fmla="*/ 1554310 w 1554310"/>
              <a:gd name="connsiteY2" fmla="*/ 2255706 h 2428877"/>
              <a:gd name="connsiteX3" fmla="*/ 30147 w 1554310"/>
              <a:gd name="connsiteY3" fmla="*/ 2428877 h 2428877"/>
              <a:gd name="connsiteX4" fmla="*/ 0 w 1554310"/>
              <a:gd name="connsiteY4" fmla="*/ 123819 h 2428877"/>
              <a:gd name="connsiteX0" fmla="*/ 0 w 1554310"/>
              <a:gd name="connsiteY0" fmla="*/ 123819 h 2536824"/>
              <a:gd name="connsiteX1" fmla="*/ 1541522 w 1554310"/>
              <a:gd name="connsiteY1" fmla="*/ 0 h 2536824"/>
              <a:gd name="connsiteX2" fmla="*/ 1554310 w 1554310"/>
              <a:gd name="connsiteY2" fmla="*/ 2255706 h 2536824"/>
              <a:gd name="connsiteX3" fmla="*/ 23171 w 1554310"/>
              <a:gd name="connsiteY3" fmla="*/ 2536824 h 2536824"/>
              <a:gd name="connsiteX4" fmla="*/ 0 w 1554310"/>
              <a:gd name="connsiteY4" fmla="*/ 123819 h 2536824"/>
              <a:gd name="connsiteX0" fmla="*/ 0 w 1541727"/>
              <a:gd name="connsiteY0" fmla="*/ 123819 h 2692619"/>
              <a:gd name="connsiteX1" fmla="*/ 1541522 w 1541727"/>
              <a:gd name="connsiteY1" fmla="*/ 0 h 2692619"/>
              <a:gd name="connsiteX2" fmla="*/ 1486535 w 1541727"/>
              <a:gd name="connsiteY2" fmla="*/ 2692619 h 2692619"/>
              <a:gd name="connsiteX3" fmla="*/ 23171 w 1541727"/>
              <a:gd name="connsiteY3" fmla="*/ 2536824 h 2692619"/>
              <a:gd name="connsiteX4" fmla="*/ 0 w 1541727"/>
              <a:gd name="connsiteY4" fmla="*/ 123819 h 2692619"/>
              <a:gd name="connsiteX0" fmla="*/ 42296 w 1584023"/>
              <a:gd name="connsiteY0" fmla="*/ 123819 h 2692619"/>
              <a:gd name="connsiteX1" fmla="*/ 1583818 w 1584023"/>
              <a:gd name="connsiteY1" fmla="*/ 0 h 2692619"/>
              <a:gd name="connsiteX2" fmla="*/ 1528831 w 1584023"/>
              <a:gd name="connsiteY2" fmla="*/ 2692619 h 2692619"/>
              <a:gd name="connsiteX3" fmla="*/ 0 w 1584023"/>
              <a:gd name="connsiteY3" fmla="*/ 2485287 h 2692619"/>
              <a:gd name="connsiteX4" fmla="*/ 42296 w 1584023"/>
              <a:gd name="connsiteY4" fmla="*/ 123819 h 2692619"/>
              <a:gd name="connsiteX0" fmla="*/ 77732 w 1584023"/>
              <a:gd name="connsiteY0" fmla="*/ 0 h 3374096"/>
              <a:gd name="connsiteX1" fmla="*/ 1583818 w 1584023"/>
              <a:gd name="connsiteY1" fmla="*/ 681477 h 3374096"/>
              <a:gd name="connsiteX2" fmla="*/ 1528831 w 1584023"/>
              <a:gd name="connsiteY2" fmla="*/ 3374096 h 3374096"/>
              <a:gd name="connsiteX3" fmla="*/ 0 w 1584023"/>
              <a:gd name="connsiteY3" fmla="*/ 3166764 h 3374096"/>
              <a:gd name="connsiteX4" fmla="*/ 77732 w 1584023"/>
              <a:gd name="connsiteY4" fmla="*/ 0 h 3374096"/>
              <a:gd name="connsiteX0" fmla="*/ 77732 w 1528831"/>
              <a:gd name="connsiteY0" fmla="*/ 0 h 3374096"/>
              <a:gd name="connsiteX1" fmla="*/ 1242176 w 1528831"/>
              <a:gd name="connsiteY1" fmla="*/ 1269186 h 3374096"/>
              <a:gd name="connsiteX2" fmla="*/ 1528831 w 1528831"/>
              <a:gd name="connsiteY2" fmla="*/ 3374096 h 3374096"/>
              <a:gd name="connsiteX3" fmla="*/ 0 w 1528831"/>
              <a:gd name="connsiteY3" fmla="*/ 3166764 h 3374096"/>
              <a:gd name="connsiteX4" fmla="*/ 77732 w 1528831"/>
              <a:gd name="connsiteY4" fmla="*/ 0 h 3374096"/>
              <a:gd name="connsiteX0" fmla="*/ 77732 w 1242201"/>
              <a:gd name="connsiteY0" fmla="*/ 0 h 3495651"/>
              <a:gd name="connsiteX1" fmla="*/ 1242176 w 1242201"/>
              <a:gd name="connsiteY1" fmla="*/ 1269186 h 3495651"/>
              <a:gd name="connsiteX2" fmla="*/ 715956 w 1242201"/>
              <a:gd name="connsiteY2" fmla="*/ 3495651 h 3495651"/>
              <a:gd name="connsiteX3" fmla="*/ 0 w 1242201"/>
              <a:gd name="connsiteY3" fmla="*/ 3166764 h 3495651"/>
              <a:gd name="connsiteX4" fmla="*/ 77732 w 1242201"/>
              <a:gd name="connsiteY4" fmla="*/ 0 h 3495651"/>
              <a:gd name="connsiteX0" fmla="*/ 77732 w 1242209"/>
              <a:gd name="connsiteY0" fmla="*/ 0 h 3495651"/>
              <a:gd name="connsiteX1" fmla="*/ 1242176 w 1242209"/>
              <a:gd name="connsiteY1" fmla="*/ 1269186 h 3495651"/>
              <a:gd name="connsiteX2" fmla="*/ 715956 w 1242209"/>
              <a:gd name="connsiteY2" fmla="*/ 3495651 h 3495651"/>
              <a:gd name="connsiteX3" fmla="*/ 0 w 1242209"/>
              <a:gd name="connsiteY3" fmla="*/ 3166764 h 3495651"/>
              <a:gd name="connsiteX4" fmla="*/ 77732 w 1242209"/>
              <a:gd name="connsiteY4" fmla="*/ 0 h 3495651"/>
              <a:gd name="connsiteX0" fmla="*/ 77732 w 1242176"/>
              <a:gd name="connsiteY0" fmla="*/ 0 h 3495651"/>
              <a:gd name="connsiteX1" fmla="*/ 1242176 w 1242176"/>
              <a:gd name="connsiteY1" fmla="*/ 1269186 h 3495651"/>
              <a:gd name="connsiteX2" fmla="*/ 715956 w 1242176"/>
              <a:gd name="connsiteY2" fmla="*/ 3495651 h 3495651"/>
              <a:gd name="connsiteX3" fmla="*/ 0 w 1242176"/>
              <a:gd name="connsiteY3" fmla="*/ 3166764 h 3495651"/>
              <a:gd name="connsiteX4" fmla="*/ 77732 w 1242176"/>
              <a:gd name="connsiteY4" fmla="*/ 0 h 3495651"/>
              <a:gd name="connsiteX0" fmla="*/ 92411 w 1256855"/>
              <a:gd name="connsiteY0" fmla="*/ 0 h 3495651"/>
              <a:gd name="connsiteX1" fmla="*/ 1256855 w 1256855"/>
              <a:gd name="connsiteY1" fmla="*/ 1269186 h 3495651"/>
              <a:gd name="connsiteX2" fmla="*/ 730635 w 1256855"/>
              <a:gd name="connsiteY2" fmla="*/ 3495651 h 3495651"/>
              <a:gd name="connsiteX3" fmla="*/ 0 w 1256855"/>
              <a:gd name="connsiteY3" fmla="*/ 2500650 h 3495651"/>
              <a:gd name="connsiteX4" fmla="*/ 92411 w 1256855"/>
              <a:gd name="connsiteY4" fmla="*/ 0 h 3495651"/>
              <a:gd name="connsiteX0" fmla="*/ 92411 w 1256855"/>
              <a:gd name="connsiteY0" fmla="*/ 0 h 3495651"/>
              <a:gd name="connsiteX1" fmla="*/ 1256855 w 1256855"/>
              <a:gd name="connsiteY1" fmla="*/ 1269186 h 3495651"/>
              <a:gd name="connsiteX2" fmla="*/ 730635 w 1256855"/>
              <a:gd name="connsiteY2" fmla="*/ 3495651 h 3495651"/>
              <a:gd name="connsiteX3" fmla="*/ 0 w 1256855"/>
              <a:gd name="connsiteY3" fmla="*/ 2500650 h 3495651"/>
              <a:gd name="connsiteX4" fmla="*/ 92411 w 1256855"/>
              <a:gd name="connsiteY4" fmla="*/ 0 h 3495651"/>
              <a:gd name="connsiteX0" fmla="*/ 490441 w 1256855"/>
              <a:gd name="connsiteY0" fmla="*/ 0 h 3071477"/>
              <a:gd name="connsiteX1" fmla="*/ 1256855 w 1256855"/>
              <a:gd name="connsiteY1" fmla="*/ 845012 h 3071477"/>
              <a:gd name="connsiteX2" fmla="*/ 730635 w 1256855"/>
              <a:gd name="connsiteY2" fmla="*/ 3071477 h 3071477"/>
              <a:gd name="connsiteX3" fmla="*/ 0 w 1256855"/>
              <a:gd name="connsiteY3" fmla="*/ 2076476 h 3071477"/>
              <a:gd name="connsiteX4" fmla="*/ 490441 w 1256855"/>
              <a:gd name="connsiteY4" fmla="*/ 0 h 3071477"/>
              <a:gd name="connsiteX0" fmla="*/ 490441 w 1256855"/>
              <a:gd name="connsiteY0" fmla="*/ 0 h 3071477"/>
              <a:gd name="connsiteX1" fmla="*/ 1256855 w 1256855"/>
              <a:gd name="connsiteY1" fmla="*/ 845012 h 3071477"/>
              <a:gd name="connsiteX2" fmla="*/ 730635 w 1256855"/>
              <a:gd name="connsiteY2" fmla="*/ 3071477 h 3071477"/>
              <a:gd name="connsiteX3" fmla="*/ 0 w 1256855"/>
              <a:gd name="connsiteY3" fmla="*/ 2076476 h 3071477"/>
              <a:gd name="connsiteX4" fmla="*/ 490441 w 1256855"/>
              <a:gd name="connsiteY4" fmla="*/ 0 h 3071477"/>
              <a:gd name="connsiteX0" fmla="*/ 490441 w 1256855"/>
              <a:gd name="connsiteY0" fmla="*/ 0 h 3071477"/>
              <a:gd name="connsiteX1" fmla="*/ 1256855 w 1256855"/>
              <a:gd name="connsiteY1" fmla="*/ 845012 h 3071477"/>
              <a:gd name="connsiteX2" fmla="*/ 730635 w 1256855"/>
              <a:gd name="connsiteY2" fmla="*/ 3071477 h 3071477"/>
              <a:gd name="connsiteX3" fmla="*/ 0 w 1256855"/>
              <a:gd name="connsiteY3" fmla="*/ 2076476 h 3071477"/>
              <a:gd name="connsiteX4" fmla="*/ 490441 w 1256855"/>
              <a:gd name="connsiteY4" fmla="*/ 0 h 3071477"/>
              <a:gd name="connsiteX0" fmla="*/ 490441 w 1256855"/>
              <a:gd name="connsiteY0" fmla="*/ 0 h 3071477"/>
              <a:gd name="connsiteX1" fmla="*/ 1256855 w 1256855"/>
              <a:gd name="connsiteY1" fmla="*/ 845012 h 3071477"/>
              <a:gd name="connsiteX2" fmla="*/ 730635 w 1256855"/>
              <a:gd name="connsiteY2" fmla="*/ 3071477 h 3071477"/>
              <a:gd name="connsiteX3" fmla="*/ 0 w 1256855"/>
              <a:gd name="connsiteY3" fmla="*/ 2076476 h 3071477"/>
              <a:gd name="connsiteX4" fmla="*/ 490441 w 1256855"/>
              <a:gd name="connsiteY4" fmla="*/ 0 h 3071477"/>
              <a:gd name="connsiteX0" fmla="*/ 490441 w 1256855"/>
              <a:gd name="connsiteY0" fmla="*/ 0 h 3076600"/>
              <a:gd name="connsiteX1" fmla="*/ 1256855 w 1256855"/>
              <a:gd name="connsiteY1" fmla="*/ 845012 h 3076600"/>
              <a:gd name="connsiteX2" fmla="*/ 690765 w 1256855"/>
              <a:gd name="connsiteY2" fmla="*/ 3076600 h 3076600"/>
              <a:gd name="connsiteX3" fmla="*/ 0 w 1256855"/>
              <a:gd name="connsiteY3" fmla="*/ 2076476 h 3076600"/>
              <a:gd name="connsiteX4" fmla="*/ 490441 w 1256855"/>
              <a:gd name="connsiteY4" fmla="*/ 0 h 307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6855" h="3076600">
                <a:moveTo>
                  <a:pt x="490441" y="0"/>
                </a:moveTo>
                <a:lnTo>
                  <a:pt x="1256855" y="845012"/>
                </a:lnTo>
                <a:cubicBezTo>
                  <a:pt x="1084972" y="1593851"/>
                  <a:pt x="839008" y="2412155"/>
                  <a:pt x="690765" y="3076600"/>
                </a:cubicBezTo>
                <a:lnTo>
                  <a:pt x="0" y="2076476"/>
                </a:lnTo>
                <a:cubicBezTo>
                  <a:pt x="183309" y="1330385"/>
                  <a:pt x="301353" y="896704"/>
                  <a:pt x="490441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2000"/>
            </a:lvl1pPr>
          </a:lstStyle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xmlns="" val="29772050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3_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eMind"/>
          <p:cNvSpPr txBox="1"/>
          <p:nvPr userDrawn="1"/>
        </p:nvSpPr>
        <p:spPr>
          <a:xfrm>
            <a:off x="759985" y="328054"/>
            <a:ext cx="423193" cy="169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l">
              <a:defRPr sz="2200"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r>
              <a:rPr sz="1100"/>
              <a:t>BeMind</a:t>
            </a:r>
          </a:p>
        </p:txBody>
      </p:sp>
      <p:sp>
        <p:nvSpPr>
          <p:cNvPr id="12" name="Line"/>
          <p:cNvSpPr/>
          <p:nvPr userDrawn="1"/>
        </p:nvSpPr>
        <p:spPr>
          <a:xfrm flipV="1">
            <a:off x="763159" y="-1"/>
            <a:ext cx="0" cy="255588"/>
          </a:xfrm>
          <a:prstGeom prst="line">
            <a:avLst/>
          </a:prstGeom>
          <a:ln w="12700">
            <a:solidFill>
              <a:srgbClr val="9AA2AC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3" name="Shape"/>
          <p:cNvSpPr/>
          <p:nvPr userDrawn="1"/>
        </p:nvSpPr>
        <p:spPr>
          <a:xfrm>
            <a:off x="766335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567" y="10800"/>
                </a:moveTo>
                <a:lnTo>
                  <a:pt x="21284" y="922"/>
                </a:lnTo>
                <a:cubicBezTo>
                  <a:pt x="21480" y="824"/>
                  <a:pt x="21600" y="689"/>
                  <a:pt x="21600" y="540"/>
                </a:cubicBezTo>
                <a:cubicBezTo>
                  <a:pt x="21600" y="242"/>
                  <a:pt x="21117" y="0"/>
                  <a:pt x="20520" y="0"/>
                </a:cubicBezTo>
                <a:cubicBezTo>
                  <a:pt x="20222" y="0"/>
                  <a:pt x="19953" y="61"/>
                  <a:pt x="19756" y="158"/>
                </a:cubicBezTo>
                <a:lnTo>
                  <a:pt x="316" y="10418"/>
                </a:lnTo>
                <a:cubicBezTo>
                  <a:pt x="121" y="10516"/>
                  <a:pt x="0" y="10651"/>
                  <a:pt x="0" y="10800"/>
                </a:cubicBezTo>
                <a:cubicBezTo>
                  <a:pt x="0" y="10949"/>
                  <a:pt x="120" y="11084"/>
                  <a:pt x="316" y="11182"/>
                </a:cubicBezTo>
                <a:lnTo>
                  <a:pt x="19756" y="21442"/>
                </a:lnTo>
                <a:cubicBezTo>
                  <a:pt x="19953" y="21540"/>
                  <a:pt x="20222" y="21600"/>
                  <a:pt x="20520" y="21600"/>
                </a:cubicBezTo>
                <a:cubicBezTo>
                  <a:pt x="21117" y="21600"/>
                  <a:pt x="21600" y="21358"/>
                  <a:pt x="21600" y="21060"/>
                </a:cubicBezTo>
                <a:cubicBezTo>
                  <a:pt x="21600" y="20911"/>
                  <a:pt x="21480" y="20776"/>
                  <a:pt x="21284" y="20678"/>
                </a:cubicBezTo>
                <a:cubicBezTo>
                  <a:pt x="21284" y="20678"/>
                  <a:pt x="2567" y="10800"/>
                  <a:pt x="2567" y="10800"/>
                </a:cubicBezTo>
                <a:close/>
              </a:path>
            </a:pathLst>
          </a:custGeom>
          <a:solidFill>
            <a:srgbClr val="6A6E77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14" name="Shape"/>
          <p:cNvSpPr/>
          <p:nvPr userDrawn="1"/>
        </p:nvSpPr>
        <p:spPr>
          <a:xfrm>
            <a:off x="1036768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284" y="10418"/>
                </a:moveTo>
                <a:lnTo>
                  <a:pt x="1844" y="158"/>
                </a:lnTo>
                <a:cubicBezTo>
                  <a:pt x="1648" y="61"/>
                  <a:pt x="1378" y="0"/>
                  <a:pt x="1080" y="0"/>
                </a:cubicBezTo>
                <a:cubicBezTo>
                  <a:pt x="483" y="0"/>
                  <a:pt x="0" y="242"/>
                  <a:pt x="0" y="540"/>
                </a:cubicBezTo>
                <a:cubicBezTo>
                  <a:pt x="0" y="689"/>
                  <a:pt x="121" y="824"/>
                  <a:pt x="316" y="922"/>
                </a:cubicBezTo>
                <a:lnTo>
                  <a:pt x="19033" y="10800"/>
                </a:lnTo>
                <a:lnTo>
                  <a:pt x="316" y="20678"/>
                </a:lnTo>
                <a:cubicBezTo>
                  <a:pt x="121" y="20776"/>
                  <a:pt x="0" y="20911"/>
                  <a:pt x="0" y="21060"/>
                </a:cubicBezTo>
                <a:cubicBezTo>
                  <a:pt x="0" y="21358"/>
                  <a:pt x="483" y="21600"/>
                  <a:pt x="1080" y="21600"/>
                </a:cubicBezTo>
                <a:cubicBezTo>
                  <a:pt x="1378" y="21600"/>
                  <a:pt x="1648" y="21540"/>
                  <a:pt x="1844" y="21442"/>
                </a:cubicBezTo>
                <a:lnTo>
                  <a:pt x="21284" y="11182"/>
                </a:lnTo>
                <a:cubicBezTo>
                  <a:pt x="21479" y="11084"/>
                  <a:pt x="21600" y="10949"/>
                  <a:pt x="21600" y="10800"/>
                </a:cubicBezTo>
                <a:cubicBezTo>
                  <a:pt x="21600" y="10651"/>
                  <a:pt x="21479" y="10516"/>
                  <a:pt x="21284" y="10418"/>
                </a:cubicBezTo>
              </a:path>
            </a:pathLst>
          </a:custGeom>
          <a:solidFill>
            <a:srgbClr val="6A6E77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15" name="Line"/>
          <p:cNvSpPr/>
          <p:nvPr userDrawn="1"/>
        </p:nvSpPr>
        <p:spPr>
          <a:xfrm flipV="1">
            <a:off x="11428975" y="6603625"/>
            <a:ext cx="0" cy="254376"/>
          </a:xfrm>
          <a:prstGeom prst="line">
            <a:avLst/>
          </a:prstGeom>
          <a:ln w="12700">
            <a:solidFill>
              <a:srgbClr val="9AA2AC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247120" y="6351294"/>
            <a:ext cx="178680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30" name="Picture Placeholder 29">
            <a:extLst>
              <a:ext uri="{FF2B5EF4-FFF2-40B4-BE49-F238E27FC236}">
                <a16:creationId xmlns="" xmlns:a16="http://schemas.microsoft.com/office/drawing/2014/main" id="{AB607C0B-6405-4AFD-9714-D7D46CEE0F7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1"/>
            <a:ext cx="5855733" cy="3429001"/>
          </a:xfrm>
          <a:custGeom>
            <a:avLst/>
            <a:gdLst>
              <a:gd name="connsiteX0" fmla="*/ 0 w 11711465"/>
              <a:gd name="connsiteY0" fmla="*/ 0 h 6858001"/>
              <a:gd name="connsiteX1" fmla="*/ 11711465 w 11711465"/>
              <a:gd name="connsiteY1" fmla="*/ 0 h 6858001"/>
              <a:gd name="connsiteX2" fmla="*/ 11711465 w 11711465"/>
              <a:gd name="connsiteY2" fmla="*/ 6858001 h 6858001"/>
              <a:gd name="connsiteX3" fmla="*/ 0 w 11711465"/>
              <a:gd name="connsiteY3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11465" h="6858001">
                <a:moveTo>
                  <a:pt x="0" y="0"/>
                </a:moveTo>
                <a:lnTo>
                  <a:pt x="11711465" y="0"/>
                </a:lnTo>
                <a:lnTo>
                  <a:pt x="11711465" y="6858001"/>
                </a:lnTo>
                <a:lnTo>
                  <a:pt x="0" y="6858001"/>
                </a:lnTo>
                <a:close/>
              </a:path>
            </a:pathLst>
          </a:custGeom>
          <a:solidFill>
            <a:srgbClr val="BABEC7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anchor="ctr">
            <a:noAutofit/>
          </a:bodyPr>
          <a:lstStyle>
            <a:lvl1pPr marL="0" indent="0" algn="ctr">
              <a:buNone/>
              <a:defRPr sz="1000" b="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IMAGE REPLACE</a:t>
            </a:r>
          </a:p>
        </p:txBody>
      </p:sp>
    </p:spTree>
    <p:extLst>
      <p:ext uri="{BB962C8B-B14F-4D97-AF65-F5344CB8AC3E}">
        <p14:creationId xmlns:p14="http://schemas.microsoft.com/office/powerpoint/2010/main" xmlns="" val="171071954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eMind"/>
          <p:cNvSpPr txBox="1"/>
          <p:nvPr userDrawn="1"/>
        </p:nvSpPr>
        <p:spPr>
          <a:xfrm>
            <a:off x="759985" y="328054"/>
            <a:ext cx="423193" cy="169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l">
              <a:defRPr sz="2200"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r>
              <a:rPr sz="1100"/>
              <a:t>BeMind</a:t>
            </a:r>
          </a:p>
        </p:txBody>
      </p:sp>
      <p:sp>
        <p:nvSpPr>
          <p:cNvPr id="12" name="Line"/>
          <p:cNvSpPr/>
          <p:nvPr userDrawn="1"/>
        </p:nvSpPr>
        <p:spPr>
          <a:xfrm flipV="1">
            <a:off x="763159" y="-1"/>
            <a:ext cx="0" cy="255588"/>
          </a:xfrm>
          <a:prstGeom prst="line">
            <a:avLst/>
          </a:prstGeom>
          <a:ln w="12700">
            <a:solidFill>
              <a:srgbClr val="9AA2AC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3" name="Shape"/>
          <p:cNvSpPr/>
          <p:nvPr userDrawn="1"/>
        </p:nvSpPr>
        <p:spPr>
          <a:xfrm>
            <a:off x="766335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567" y="10800"/>
                </a:moveTo>
                <a:lnTo>
                  <a:pt x="21284" y="922"/>
                </a:lnTo>
                <a:cubicBezTo>
                  <a:pt x="21480" y="824"/>
                  <a:pt x="21600" y="689"/>
                  <a:pt x="21600" y="540"/>
                </a:cubicBezTo>
                <a:cubicBezTo>
                  <a:pt x="21600" y="242"/>
                  <a:pt x="21117" y="0"/>
                  <a:pt x="20520" y="0"/>
                </a:cubicBezTo>
                <a:cubicBezTo>
                  <a:pt x="20222" y="0"/>
                  <a:pt x="19953" y="61"/>
                  <a:pt x="19756" y="158"/>
                </a:cubicBezTo>
                <a:lnTo>
                  <a:pt x="316" y="10418"/>
                </a:lnTo>
                <a:cubicBezTo>
                  <a:pt x="121" y="10516"/>
                  <a:pt x="0" y="10651"/>
                  <a:pt x="0" y="10800"/>
                </a:cubicBezTo>
                <a:cubicBezTo>
                  <a:pt x="0" y="10949"/>
                  <a:pt x="120" y="11084"/>
                  <a:pt x="316" y="11182"/>
                </a:cubicBezTo>
                <a:lnTo>
                  <a:pt x="19756" y="21442"/>
                </a:lnTo>
                <a:cubicBezTo>
                  <a:pt x="19953" y="21540"/>
                  <a:pt x="20222" y="21600"/>
                  <a:pt x="20520" y="21600"/>
                </a:cubicBezTo>
                <a:cubicBezTo>
                  <a:pt x="21117" y="21600"/>
                  <a:pt x="21600" y="21358"/>
                  <a:pt x="21600" y="21060"/>
                </a:cubicBezTo>
                <a:cubicBezTo>
                  <a:pt x="21600" y="20911"/>
                  <a:pt x="21480" y="20776"/>
                  <a:pt x="21284" y="20678"/>
                </a:cubicBezTo>
                <a:cubicBezTo>
                  <a:pt x="21284" y="20678"/>
                  <a:pt x="2567" y="10800"/>
                  <a:pt x="2567" y="10800"/>
                </a:cubicBezTo>
                <a:close/>
              </a:path>
            </a:pathLst>
          </a:custGeom>
          <a:solidFill>
            <a:srgbClr val="6A6E77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14" name="Shape"/>
          <p:cNvSpPr/>
          <p:nvPr userDrawn="1"/>
        </p:nvSpPr>
        <p:spPr>
          <a:xfrm>
            <a:off x="1036768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284" y="10418"/>
                </a:moveTo>
                <a:lnTo>
                  <a:pt x="1844" y="158"/>
                </a:lnTo>
                <a:cubicBezTo>
                  <a:pt x="1648" y="61"/>
                  <a:pt x="1378" y="0"/>
                  <a:pt x="1080" y="0"/>
                </a:cubicBezTo>
                <a:cubicBezTo>
                  <a:pt x="483" y="0"/>
                  <a:pt x="0" y="242"/>
                  <a:pt x="0" y="540"/>
                </a:cubicBezTo>
                <a:cubicBezTo>
                  <a:pt x="0" y="689"/>
                  <a:pt x="121" y="824"/>
                  <a:pt x="316" y="922"/>
                </a:cubicBezTo>
                <a:lnTo>
                  <a:pt x="19033" y="10800"/>
                </a:lnTo>
                <a:lnTo>
                  <a:pt x="316" y="20678"/>
                </a:lnTo>
                <a:cubicBezTo>
                  <a:pt x="121" y="20776"/>
                  <a:pt x="0" y="20911"/>
                  <a:pt x="0" y="21060"/>
                </a:cubicBezTo>
                <a:cubicBezTo>
                  <a:pt x="0" y="21358"/>
                  <a:pt x="483" y="21600"/>
                  <a:pt x="1080" y="21600"/>
                </a:cubicBezTo>
                <a:cubicBezTo>
                  <a:pt x="1378" y="21600"/>
                  <a:pt x="1648" y="21540"/>
                  <a:pt x="1844" y="21442"/>
                </a:cubicBezTo>
                <a:lnTo>
                  <a:pt x="21284" y="11182"/>
                </a:lnTo>
                <a:cubicBezTo>
                  <a:pt x="21479" y="11084"/>
                  <a:pt x="21600" y="10949"/>
                  <a:pt x="21600" y="10800"/>
                </a:cubicBezTo>
                <a:cubicBezTo>
                  <a:pt x="21600" y="10651"/>
                  <a:pt x="21479" y="10516"/>
                  <a:pt x="21284" y="10418"/>
                </a:cubicBezTo>
              </a:path>
            </a:pathLst>
          </a:custGeom>
          <a:solidFill>
            <a:srgbClr val="6A6E77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15" name="Line"/>
          <p:cNvSpPr/>
          <p:nvPr userDrawn="1"/>
        </p:nvSpPr>
        <p:spPr>
          <a:xfrm flipV="1">
            <a:off x="11428975" y="6603625"/>
            <a:ext cx="0" cy="254376"/>
          </a:xfrm>
          <a:prstGeom prst="line">
            <a:avLst/>
          </a:prstGeom>
          <a:ln w="12700">
            <a:solidFill>
              <a:srgbClr val="9AA2AC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247120" y="6351294"/>
            <a:ext cx="178680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26" name="Picture Placeholder 25">
            <a:extLst>
              <a:ext uri="{FF2B5EF4-FFF2-40B4-BE49-F238E27FC236}">
                <a16:creationId xmlns="" xmlns:a16="http://schemas.microsoft.com/office/drawing/2014/main" id="{B6D93D92-C4DE-460F-AA8F-E8C0CA54EAC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1269574"/>
            <a:ext cx="3048000" cy="2159001"/>
          </a:xfrm>
          <a:custGeom>
            <a:avLst/>
            <a:gdLst>
              <a:gd name="connsiteX0" fmla="*/ 0 w 6096000"/>
              <a:gd name="connsiteY0" fmla="*/ 0 h 4318001"/>
              <a:gd name="connsiteX1" fmla="*/ 6096000 w 6096000"/>
              <a:gd name="connsiteY1" fmla="*/ 0 h 4318001"/>
              <a:gd name="connsiteX2" fmla="*/ 6096000 w 6096000"/>
              <a:gd name="connsiteY2" fmla="*/ 4318001 h 4318001"/>
              <a:gd name="connsiteX3" fmla="*/ 0 w 6096000"/>
              <a:gd name="connsiteY3" fmla="*/ 4318001 h 431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4318001">
                <a:moveTo>
                  <a:pt x="0" y="0"/>
                </a:moveTo>
                <a:lnTo>
                  <a:pt x="6096000" y="0"/>
                </a:lnTo>
                <a:lnTo>
                  <a:pt x="6096000" y="4318001"/>
                </a:lnTo>
                <a:lnTo>
                  <a:pt x="0" y="4318001"/>
                </a:lnTo>
                <a:close/>
              </a:path>
            </a:pathLst>
          </a:custGeom>
          <a:solidFill>
            <a:srgbClr val="BABEC7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anchor="ctr">
            <a:noAutofit/>
          </a:bodyPr>
          <a:lstStyle>
            <a:lvl1pPr marL="0" indent="0" algn="ctr">
              <a:buNone/>
              <a:defRPr sz="1000" b="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IMAGE REPLACE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="" xmlns:a16="http://schemas.microsoft.com/office/drawing/2014/main" id="{6D297EDF-7A9B-4BE4-ACCD-DE7A58DF87A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048000" y="3429000"/>
            <a:ext cx="3048000" cy="2159000"/>
          </a:xfrm>
          <a:custGeom>
            <a:avLst/>
            <a:gdLst>
              <a:gd name="connsiteX0" fmla="*/ 0 w 6096000"/>
              <a:gd name="connsiteY0" fmla="*/ 0 h 4318000"/>
              <a:gd name="connsiteX1" fmla="*/ 6096000 w 6096000"/>
              <a:gd name="connsiteY1" fmla="*/ 0 h 4318000"/>
              <a:gd name="connsiteX2" fmla="*/ 6096000 w 6096000"/>
              <a:gd name="connsiteY2" fmla="*/ 4318000 h 4318000"/>
              <a:gd name="connsiteX3" fmla="*/ 0 w 6096000"/>
              <a:gd name="connsiteY3" fmla="*/ 4318000 h 431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4318000">
                <a:moveTo>
                  <a:pt x="0" y="0"/>
                </a:moveTo>
                <a:lnTo>
                  <a:pt x="6096000" y="0"/>
                </a:lnTo>
                <a:lnTo>
                  <a:pt x="6096000" y="4318000"/>
                </a:lnTo>
                <a:lnTo>
                  <a:pt x="0" y="4318000"/>
                </a:lnTo>
                <a:close/>
              </a:path>
            </a:pathLst>
          </a:custGeom>
          <a:solidFill>
            <a:srgbClr val="BABEC7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anchor="ctr">
            <a:noAutofit/>
          </a:bodyPr>
          <a:lstStyle>
            <a:lvl1pPr marL="0" indent="0" algn="ctr">
              <a:buNone/>
              <a:defRPr sz="1000" b="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IMAGE REPLACE</a:t>
            </a:r>
          </a:p>
        </p:txBody>
      </p:sp>
      <p:sp>
        <p:nvSpPr>
          <p:cNvPr id="27" name="Picture Placeholder 26">
            <a:extLst>
              <a:ext uri="{FF2B5EF4-FFF2-40B4-BE49-F238E27FC236}">
                <a16:creationId xmlns="" xmlns:a16="http://schemas.microsoft.com/office/drawing/2014/main" id="{FA776B71-27C7-4D82-ACB6-F385DC10C8B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1269574"/>
            <a:ext cx="3048000" cy="2159001"/>
          </a:xfrm>
          <a:custGeom>
            <a:avLst/>
            <a:gdLst>
              <a:gd name="connsiteX0" fmla="*/ 0 w 6096000"/>
              <a:gd name="connsiteY0" fmla="*/ 0 h 4318001"/>
              <a:gd name="connsiteX1" fmla="*/ 6096000 w 6096000"/>
              <a:gd name="connsiteY1" fmla="*/ 0 h 4318001"/>
              <a:gd name="connsiteX2" fmla="*/ 6096000 w 6096000"/>
              <a:gd name="connsiteY2" fmla="*/ 4318001 h 4318001"/>
              <a:gd name="connsiteX3" fmla="*/ 0 w 6096000"/>
              <a:gd name="connsiteY3" fmla="*/ 4318001 h 431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4318001">
                <a:moveTo>
                  <a:pt x="0" y="0"/>
                </a:moveTo>
                <a:lnTo>
                  <a:pt x="6096000" y="0"/>
                </a:lnTo>
                <a:lnTo>
                  <a:pt x="6096000" y="4318001"/>
                </a:lnTo>
                <a:lnTo>
                  <a:pt x="0" y="4318001"/>
                </a:lnTo>
                <a:close/>
              </a:path>
            </a:pathLst>
          </a:custGeom>
          <a:solidFill>
            <a:srgbClr val="BABEC7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anchor="ctr">
            <a:noAutofit/>
          </a:bodyPr>
          <a:lstStyle>
            <a:lvl1pPr marL="0" indent="0" algn="ctr">
              <a:buNone/>
              <a:defRPr sz="1000" b="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IMAGE REPLACE</a:t>
            </a:r>
          </a:p>
        </p:txBody>
      </p:sp>
      <p:sp>
        <p:nvSpPr>
          <p:cNvPr id="29" name="Picture Placeholder 28">
            <a:extLst>
              <a:ext uri="{FF2B5EF4-FFF2-40B4-BE49-F238E27FC236}">
                <a16:creationId xmlns="" xmlns:a16="http://schemas.microsoft.com/office/drawing/2014/main" id="{F5DBBBFD-51B2-44C4-915D-4F4CE486A43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144000" y="3429000"/>
            <a:ext cx="3048000" cy="2159000"/>
          </a:xfrm>
          <a:custGeom>
            <a:avLst/>
            <a:gdLst>
              <a:gd name="connsiteX0" fmla="*/ 0 w 6096000"/>
              <a:gd name="connsiteY0" fmla="*/ 0 h 4318000"/>
              <a:gd name="connsiteX1" fmla="*/ 6096000 w 6096000"/>
              <a:gd name="connsiteY1" fmla="*/ 0 h 4318000"/>
              <a:gd name="connsiteX2" fmla="*/ 6096000 w 6096000"/>
              <a:gd name="connsiteY2" fmla="*/ 4318000 h 4318000"/>
              <a:gd name="connsiteX3" fmla="*/ 0 w 6096000"/>
              <a:gd name="connsiteY3" fmla="*/ 4318000 h 431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4318000">
                <a:moveTo>
                  <a:pt x="0" y="0"/>
                </a:moveTo>
                <a:lnTo>
                  <a:pt x="6096000" y="0"/>
                </a:lnTo>
                <a:lnTo>
                  <a:pt x="6096000" y="4318000"/>
                </a:lnTo>
                <a:lnTo>
                  <a:pt x="0" y="4318000"/>
                </a:lnTo>
                <a:close/>
              </a:path>
            </a:pathLst>
          </a:custGeom>
          <a:solidFill>
            <a:srgbClr val="BABEC7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anchor="ctr">
            <a:noAutofit/>
          </a:bodyPr>
          <a:lstStyle>
            <a:lvl1pPr marL="0" indent="0" algn="ctr">
              <a:buNone/>
              <a:defRPr sz="1000" b="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IMAGE REPLACE</a:t>
            </a:r>
          </a:p>
        </p:txBody>
      </p:sp>
    </p:spTree>
    <p:extLst>
      <p:ext uri="{BB962C8B-B14F-4D97-AF65-F5344CB8AC3E}">
        <p14:creationId xmlns:p14="http://schemas.microsoft.com/office/powerpoint/2010/main" xmlns="" val="208513781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"/>
          <p:cNvSpPr/>
          <p:nvPr userDrawn="1"/>
        </p:nvSpPr>
        <p:spPr>
          <a:xfrm>
            <a:off x="766335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567" y="10800"/>
                </a:moveTo>
                <a:lnTo>
                  <a:pt x="21284" y="922"/>
                </a:lnTo>
                <a:cubicBezTo>
                  <a:pt x="21480" y="824"/>
                  <a:pt x="21600" y="689"/>
                  <a:pt x="21600" y="540"/>
                </a:cubicBezTo>
                <a:cubicBezTo>
                  <a:pt x="21600" y="242"/>
                  <a:pt x="21117" y="0"/>
                  <a:pt x="20520" y="0"/>
                </a:cubicBezTo>
                <a:cubicBezTo>
                  <a:pt x="20222" y="0"/>
                  <a:pt x="19953" y="61"/>
                  <a:pt x="19756" y="158"/>
                </a:cubicBezTo>
                <a:lnTo>
                  <a:pt x="316" y="10418"/>
                </a:lnTo>
                <a:cubicBezTo>
                  <a:pt x="121" y="10516"/>
                  <a:pt x="0" y="10651"/>
                  <a:pt x="0" y="10800"/>
                </a:cubicBezTo>
                <a:cubicBezTo>
                  <a:pt x="0" y="10949"/>
                  <a:pt x="120" y="11084"/>
                  <a:pt x="316" y="11182"/>
                </a:cubicBezTo>
                <a:lnTo>
                  <a:pt x="19756" y="21442"/>
                </a:lnTo>
                <a:cubicBezTo>
                  <a:pt x="19953" y="21540"/>
                  <a:pt x="20222" y="21600"/>
                  <a:pt x="20520" y="21600"/>
                </a:cubicBezTo>
                <a:cubicBezTo>
                  <a:pt x="21117" y="21600"/>
                  <a:pt x="21600" y="21358"/>
                  <a:pt x="21600" y="21060"/>
                </a:cubicBezTo>
                <a:cubicBezTo>
                  <a:pt x="21600" y="20911"/>
                  <a:pt x="21480" y="20776"/>
                  <a:pt x="21284" y="20678"/>
                </a:cubicBezTo>
                <a:cubicBezTo>
                  <a:pt x="21284" y="20678"/>
                  <a:pt x="2567" y="10800"/>
                  <a:pt x="2567" y="10800"/>
                </a:cubicBezTo>
                <a:close/>
              </a:path>
            </a:pathLst>
          </a:custGeom>
          <a:solidFill>
            <a:srgbClr val="6A6E77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14" name="Shape"/>
          <p:cNvSpPr/>
          <p:nvPr userDrawn="1"/>
        </p:nvSpPr>
        <p:spPr>
          <a:xfrm>
            <a:off x="1036768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284" y="10418"/>
                </a:moveTo>
                <a:lnTo>
                  <a:pt x="1844" y="158"/>
                </a:lnTo>
                <a:cubicBezTo>
                  <a:pt x="1648" y="61"/>
                  <a:pt x="1378" y="0"/>
                  <a:pt x="1080" y="0"/>
                </a:cubicBezTo>
                <a:cubicBezTo>
                  <a:pt x="483" y="0"/>
                  <a:pt x="0" y="242"/>
                  <a:pt x="0" y="540"/>
                </a:cubicBezTo>
                <a:cubicBezTo>
                  <a:pt x="0" y="689"/>
                  <a:pt x="121" y="824"/>
                  <a:pt x="316" y="922"/>
                </a:cubicBezTo>
                <a:lnTo>
                  <a:pt x="19033" y="10800"/>
                </a:lnTo>
                <a:lnTo>
                  <a:pt x="316" y="20678"/>
                </a:lnTo>
                <a:cubicBezTo>
                  <a:pt x="121" y="20776"/>
                  <a:pt x="0" y="20911"/>
                  <a:pt x="0" y="21060"/>
                </a:cubicBezTo>
                <a:cubicBezTo>
                  <a:pt x="0" y="21358"/>
                  <a:pt x="483" y="21600"/>
                  <a:pt x="1080" y="21600"/>
                </a:cubicBezTo>
                <a:cubicBezTo>
                  <a:pt x="1378" y="21600"/>
                  <a:pt x="1648" y="21540"/>
                  <a:pt x="1844" y="21442"/>
                </a:cubicBezTo>
                <a:lnTo>
                  <a:pt x="21284" y="11182"/>
                </a:lnTo>
                <a:cubicBezTo>
                  <a:pt x="21479" y="11084"/>
                  <a:pt x="21600" y="10949"/>
                  <a:pt x="21600" y="10800"/>
                </a:cubicBezTo>
                <a:cubicBezTo>
                  <a:pt x="21600" y="10651"/>
                  <a:pt x="21479" y="10516"/>
                  <a:pt x="21284" y="10418"/>
                </a:cubicBezTo>
              </a:path>
            </a:pathLst>
          </a:custGeom>
          <a:solidFill>
            <a:srgbClr val="6A6E77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15" name="Line"/>
          <p:cNvSpPr/>
          <p:nvPr userDrawn="1"/>
        </p:nvSpPr>
        <p:spPr>
          <a:xfrm flipV="1">
            <a:off x="11428975" y="6603625"/>
            <a:ext cx="0" cy="254376"/>
          </a:xfrm>
          <a:prstGeom prst="line">
            <a:avLst/>
          </a:prstGeom>
          <a:ln w="12700">
            <a:solidFill>
              <a:srgbClr val="9AA2AC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247120" y="6351294"/>
            <a:ext cx="178680" cy="177801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10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35" name="Picture Placeholder 34">
            <a:extLst>
              <a:ext uri="{FF2B5EF4-FFF2-40B4-BE49-F238E27FC236}">
                <a16:creationId xmlns="" xmlns:a16="http://schemas.microsoft.com/office/drawing/2014/main" id="{E76409FF-51CF-4C39-94CE-1F988388CA7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3175000"/>
          </a:xfrm>
          <a:custGeom>
            <a:avLst/>
            <a:gdLst>
              <a:gd name="connsiteX0" fmla="*/ 0 w 24384000"/>
              <a:gd name="connsiteY0" fmla="*/ 0 h 6350000"/>
              <a:gd name="connsiteX1" fmla="*/ 24384000 w 24384000"/>
              <a:gd name="connsiteY1" fmla="*/ 0 h 6350000"/>
              <a:gd name="connsiteX2" fmla="*/ 24384000 w 24384000"/>
              <a:gd name="connsiteY2" fmla="*/ 6350000 h 6350000"/>
              <a:gd name="connsiteX3" fmla="*/ 0 w 24384000"/>
              <a:gd name="connsiteY3" fmla="*/ 6350000 h 635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84000" h="6350000">
                <a:moveTo>
                  <a:pt x="0" y="0"/>
                </a:moveTo>
                <a:lnTo>
                  <a:pt x="24384000" y="0"/>
                </a:lnTo>
                <a:lnTo>
                  <a:pt x="24384000" y="6350000"/>
                </a:lnTo>
                <a:lnTo>
                  <a:pt x="0" y="6350000"/>
                </a:lnTo>
                <a:close/>
              </a:path>
            </a:pathLst>
          </a:custGeom>
          <a:solidFill>
            <a:srgbClr val="BABEC7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anchor="ctr">
            <a:noAutofit/>
          </a:bodyPr>
          <a:lstStyle>
            <a:lvl1pPr marL="0" indent="0" algn="ctr">
              <a:buNone/>
              <a:defRPr sz="1000" b="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IMAGE REPLACE</a:t>
            </a:r>
          </a:p>
        </p:txBody>
      </p:sp>
      <p:sp>
        <p:nvSpPr>
          <p:cNvPr id="31" name="Line">
            <a:extLst>
              <a:ext uri="{FF2B5EF4-FFF2-40B4-BE49-F238E27FC236}">
                <a16:creationId xmlns="" xmlns:a16="http://schemas.microsoft.com/office/drawing/2014/main" id="{B43E1168-67BC-43AD-9C81-5CC8803E1FFA}"/>
              </a:ext>
            </a:extLst>
          </p:cNvPr>
          <p:cNvSpPr/>
          <p:nvPr userDrawn="1"/>
        </p:nvSpPr>
        <p:spPr>
          <a:xfrm>
            <a:off x="8960906" y="3891185"/>
            <a:ext cx="1" cy="1701813"/>
          </a:xfrm>
          <a:prstGeom prst="line">
            <a:avLst/>
          </a:prstGeom>
          <a:ln w="25400">
            <a:solidFill>
              <a:srgbClr val="C8CBD1"/>
            </a:solidFill>
            <a:custDash>
              <a:ds d="200000" sp="200000"/>
            </a:custDash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32" name="Line">
            <a:extLst>
              <a:ext uri="{FF2B5EF4-FFF2-40B4-BE49-F238E27FC236}">
                <a16:creationId xmlns="" xmlns:a16="http://schemas.microsoft.com/office/drawing/2014/main" id="{16D66A1E-248F-4A12-AA46-F631F35828FA}"/>
              </a:ext>
            </a:extLst>
          </p:cNvPr>
          <p:cNvSpPr/>
          <p:nvPr userDrawn="1"/>
        </p:nvSpPr>
        <p:spPr>
          <a:xfrm>
            <a:off x="6092825" y="3888010"/>
            <a:ext cx="0" cy="1701813"/>
          </a:xfrm>
          <a:prstGeom prst="line">
            <a:avLst/>
          </a:prstGeom>
          <a:ln w="25400">
            <a:solidFill>
              <a:srgbClr val="C8CBD1"/>
            </a:solidFill>
            <a:custDash>
              <a:ds d="200000" sp="200000"/>
            </a:custDash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33" name="Line">
            <a:extLst>
              <a:ext uri="{FF2B5EF4-FFF2-40B4-BE49-F238E27FC236}">
                <a16:creationId xmlns="" xmlns:a16="http://schemas.microsoft.com/office/drawing/2014/main" id="{5777885A-8830-469F-8AF8-D8AD54431FBA}"/>
              </a:ext>
            </a:extLst>
          </p:cNvPr>
          <p:cNvSpPr/>
          <p:nvPr userDrawn="1"/>
        </p:nvSpPr>
        <p:spPr>
          <a:xfrm flipH="1">
            <a:off x="3228057" y="3891185"/>
            <a:ext cx="1" cy="1701813"/>
          </a:xfrm>
          <a:prstGeom prst="line">
            <a:avLst/>
          </a:prstGeom>
          <a:ln w="25400">
            <a:solidFill>
              <a:srgbClr val="C8CBD1"/>
            </a:solidFill>
            <a:custDash>
              <a:ds d="200000" sp="200000"/>
            </a:custDash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</p:spTree>
    <p:extLst>
      <p:ext uri="{BB962C8B-B14F-4D97-AF65-F5344CB8AC3E}">
        <p14:creationId xmlns:p14="http://schemas.microsoft.com/office/powerpoint/2010/main" xmlns="" val="192735463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29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9328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90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  <p:sldLayoutId id="2147483672" r:id="rId22"/>
    <p:sldLayoutId id="2147483674" r:id="rId23"/>
    <p:sldLayoutId id="2147483675" r:id="rId24"/>
    <p:sldLayoutId id="2147483676" r:id="rId25"/>
    <p:sldLayoutId id="2147483677" r:id="rId26"/>
    <p:sldLayoutId id="2147483678" r:id="rId27"/>
    <p:sldLayoutId id="2147483679" r:id="rId28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自然, 天空&#10;&#10;描述已自动生成">
            <a:extLst>
              <a:ext uri="{FF2B5EF4-FFF2-40B4-BE49-F238E27FC236}">
                <a16:creationId xmlns="" xmlns:a16="http://schemas.microsoft.com/office/drawing/2014/main" id="{42D37895-F58C-48E3-937C-F3F1B0FF70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9C424863-0F1A-47B2-9C43-EAC8E69D784A}"/>
              </a:ext>
            </a:extLst>
          </p:cNvPr>
          <p:cNvSpPr txBox="1"/>
          <p:nvPr/>
        </p:nvSpPr>
        <p:spPr>
          <a:xfrm>
            <a:off x="5466917" y="3429003"/>
            <a:ext cx="3414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夏</a:t>
            </a:r>
            <a:r>
              <a:rPr lang="en-US" altLang="zh-CN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/</a:t>
            </a:r>
            <a:r>
              <a:rPr lang="zh-CN" altLang="en-US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天</a:t>
            </a:r>
            <a:r>
              <a:rPr lang="en-US" altLang="zh-CN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/</a:t>
            </a:r>
            <a:r>
              <a:rPr lang="zh-CN" altLang="en-US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你</a:t>
            </a:r>
            <a:r>
              <a:rPr lang="en-US" altLang="zh-CN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/</a:t>
            </a:r>
            <a:r>
              <a:rPr lang="zh-CN" altLang="en-US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好</a:t>
            </a:r>
            <a:r>
              <a:rPr lang="en-US" altLang="zh-CN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/</a:t>
            </a:r>
            <a:r>
              <a:rPr lang="zh-CN" altLang="en-US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呀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CDD4FEA-94CD-49D2-86BD-5494A05BD9EE}"/>
              </a:ext>
            </a:extLst>
          </p:cNvPr>
          <p:cNvSpPr txBox="1"/>
          <p:nvPr/>
        </p:nvSpPr>
        <p:spPr>
          <a:xfrm>
            <a:off x="2686049" y="1077714"/>
            <a:ext cx="806239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3800" b="1" dirty="0">
                <a:solidFill>
                  <a:schemeClr val="bg1"/>
                </a:solidFill>
                <a:effectLst>
                  <a:outerShdw blurRad="50800" dist="152400" dir="8100000" algn="tr" rotWithShape="0">
                    <a:prstClr val="black">
                      <a:alpha val="53000"/>
                    </a:prstClr>
                  </a:outerShdw>
                </a:effectLst>
                <a:latin typeface="包图小白体" panose="02010601030101010101" pitchFamily="2" charset="-122"/>
                <a:ea typeface="包图小白体" panose="02010601030101010101" pitchFamily="2" charset="-122"/>
              </a:rPr>
              <a:t>SUMMER</a:t>
            </a:r>
            <a:endParaRPr lang="zh-CN" altLang="en-US" sz="13800" b="1" dirty="0">
              <a:solidFill>
                <a:schemeClr val="bg1"/>
              </a:solidFill>
              <a:effectLst>
                <a:outerShdw blurRad="50800" dist="152400" dir="8100000" algn="tr" rotWithShape="0">
                  <a:prstClr val="black">
                    <a:alpha val="53000"/>
                  </a:prstClr>
                </a:outerShdw>
              </a:effectLst>
              <a:latin typeface="包图小白体" panose="02010601030101010101" pitchFamily="2" charset="-122"/>
              <a:ea typeface="包图小白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56076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E21ACF19-2059-4DA3-8159-FF94B965FD05}"/>
              </a:ext>
            </a:extLst>
          </p:cNvPr>
          <p:cNvSpPr/>
          <p:nvPr/>
        </p:nvSpPr>
        <p:spPr>
          <a:xfrm>
            <a:off x="3056190" y="34"/>
            <a:ext cx="3045271" cy="6857966"/>
          </a:xfrm>
          <a:prstGeom prst="rect">
            <a:avLst/>
          </a:prstGeom>
          <a:gradFill>
            <a:gsLst>
              <a:gs pos="0">
                <a:srgbClr val="9ABCE9"/>
              </a:gs>
              <a:gs pos="0">
                <a:srgbClr val="9ABCE9"/>
              </a:gs>
              <a:gs pos="100000">
                <a:srgbClr val="EFE0E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0605135F-8903-42AB-AF32-7EAA1CCB38BB}"/>
              </a:ext>
            </a:extLst>
          </p:cNvPr>
          <p:cNvSpPr/>
          <p:nvPr/>
        </p:nvSpPr>
        <p:spPr>
          <a:xfrm>
            <a:off x="9146730" y="0"/>
            <a:ext cx="3045271" cy="6857966"/>
          </a:xfrm>
          <a:prstGeom prst="rect">
            <a:avLst/>
          </a:prstGeom>
          <a:gradFill>
            <a:gsLst>
              <a:gs pos="0">
                <a:srgbClr val="9ABCE9"/>
              </a:gs>
              <a:gs pos="0">
                <a:srgbClr val="9ABCE9"/>
              </a:gs>
              <a:gs pos="100000">
                <a:srgbClr val="EFE0E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37FBF1D6-7075-410C-861E-5F5F08559BD6}"/>
              </a:ext>
            </a:extLst>
          </p:cNvPr>
          <p:cNvGrpSpPr/>
          <p:nvPr/>
        </p:nvGrpSpPr>
        <p:grpSpPr>
          <a:xfrm>
            <a:off x="1140792" y="1551301"/>
            <a:ext cx="835089" cy="705505"/>
            <a:chOff x="13828713" y="2805113"/>
            <a:chExt cx="1381125" cy="1166812"/>
          </a:xfrm>
          <a:gradFill>
            <a:gsLst>
              <a:gs pos="0">
                <a:srgbClr val="9ABCE9"/>
              </a:gs>
              <a:gs pos="0">
                <a:srgbClr val="9ABCE9"/>
              </a:gs>
              <a:gs pos="100000">
                <a:srgbClr val="EFE0EB"/>
              </a:gs>
            </a:gsLst>
            <a:lin ang="5400000" scaled="0"/>
          </a:gradFill>
        </p:grpSpPr>
        <p:sp>
          <p:nvSpPr>
            <p:cNvPr id="9" name="Freeform 10">
              <a:extLst>
                <a:ext uri="{FF2B5EF4-FFF2-40B4-BE49-F238E27FC236}">
                  <a16:creationId xmlns="" xmlns:a16="http://schemas.microsoft.com/office/drawing/2014/main" id="{70C20C09-8C5E-43AB-A113-74EDD6FCED8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173200" y="3109913"/>
              <a:ext cx="690563" cy="690562"/>
            </a:xfrm>
            <a:custGeom>
              <a:avLst/>
              <a:gdLst>
                <a:gd name="T0" fmla="*/ 92 w 184"/>
                <a:gd name="T1" fmla="*/ 0 h 184"/>
                <a:gd name="T2" fmla="*/ 0 w 184"/>
                <a:gd name="T3" fmla="*/ 92 h 184"/>
                <a:gd name="T4" fmla="*/ 92 w 184"/>
                <a:gd name="T5" fmla="*/ 184 h 184"/>
                <a:gd name="T6" fmla="*/ 184 w 184"/>
                <a:gd name="T7" fmla="*/ 92 h 184"/>
                <a:gd name="T8" fmla="*/ 92 w 184"/>
                <a:gd name="T9" fmla="*/ 0 h 184"/>
                <a:gd name="T10" fmla="*/ 144 w 184"/>
                <a:gd name="T11" fmla="*/ 137 h 184"/>
                <a:gd name="T12" fmla="*/ 47 w 184"/>
                <a:gd name="T13" fmla="*/ 144 h 184"/>
                <a:gd name="T14" fmla="*/ 39 w 184"/>
                <a:gd name="T15" fmla="*/ 47 h 184"/>
                <a:gd name="T16" fmla="*/ 137 w 184"/>
                <a:gd name="T17" fmla="*/ 39 h 184"/>
                <a:gd name="T18" fmla="*/ 144 w 184"/>
                <a:gd name="T19" fmla="*/ 13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184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3"/>
                    <a:pt x="41" y="184"/>
                    <a:pt x="92" y="184"/>
                  </a:cubicBezTo>
                  <a:cubicBezTo>
                    <a:pt x="143" y="184"/>
                    <a:pt x="184" y="143"/>
                    <a:pt x="184" y="92"/>
                  </a:cubicBezTo>
                  <a:cubicBezTo>
                    <a:pt x="184" y="41"/>
                    <a:pt x="143" y="0"/>
                    <a:pt x="92" y="0"/>
                  </a:cubicBezTo>
                  <a:close/>
                  <a:moveTo>
                    <a:pt x="144" y="137"/>
                  </a:moveTo>
                  <a:cubicBezTo>
                    <a:pt x="119" y="166"/>
                    <a:pt x="76" y="169"/>
                    <a:pt x="47" y="144"/>
                  </a:cubicBezTo>
                  <a:cubicBezTo>
                    <a:pt x="18" y="120"/>
                    <a:pt x="15" y="76"/>
                    <a:pt x="39" y="47"/>
                  </a:cubicBezTo>
                  <a:cubicBezTo>
                    <a:pt x="64" y="18"/>
                    <a:pt x="108" y="15"/>
                    <a:pt x="137" y="39"/>
                  </a:cubicBezTo>
                  <a:cubicBezTo>
                    <a:pt x="166" y="64"/>
                    <a:pt x="169" y="108"/>
                    <a:pt x="144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Freeform 11">
              <a:extLst>
                <a:ext uri="{FF2B5EF4-FFF2-40B4-BE49-F238E27FC236}">
                  <a16:creationId xmlns="" xmlns:a16="http://schemas.microsoft.com/office/drawing/2014/main" id="{9FBF6FEF-A25C-42AC-8D23-90A73E47B7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46238" y="3281363"/>
              <a:ext cx="195263" cy="195262"/>
            </a:xfrm>
            <a:custGeom>
              <a:avLst/>
              <a:gdLst>
                <a:gd name="T0" fmla="*/ 46 w 52"/>
                <a:gd name="T1" fmla="*/ 0 h 52"/>
                <a:gd name="T2" fmla="*/ 0 w 52"/>
                <a:gd name="T3" fmla="*/ 46 h 52"/>
                <a:gd name="T4" fmla="*/ 0 w 52"/>
                <a:gd name="T5" fmla="*/ 46 h 52"/>
                <a:gd name="T6" fmla="*/ 6 w 52"/>
                <a:gd name="T7" fmla="*/ 52 h 52"/>
                <a:gd name="T8" fmla="*/ 11 w 52"/>
                <a:gd name="T9" fmla="*/ 46 h 52"/>
                <a:gd name="T10" fmla="*/ 11 w 52"/>
                <a:gd name="T11" fmla="*/ 46 h 52"/>
                <a:gd name="T12" fmla="*/ 46 w 52"/>
                <a:gd name="T13" fmla="*/ 11 h 52"/>
                <a:gd name="T14" fmla="*/ 52 w 52"/>
                <a:gd name="T15" fmla="*/ 6 h 52"/>
                <a:gd name="T16" fmla="*/ 46 w 52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46" y="0"/>
                  </a:moveTo>
                  <a:cubicBezTo>
                    <a:pt x="20" y="0"/>
                    <a:pt x="0" y="20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9"/>
                    <a:pt x="2" y="52"/>
                    <a:pt x="6" y="52"/>
                  </a:cubicBezTo>
                  <a:cubicBezTo>
                    <a:pt x="9" y="52"/>
                    <a:pt x="11" y="49"/>
                    <a:pt x="11" y="46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1" y="27"/>
                    <a:pt x="27" y="11"/>
                    <a:pt x="46" y="11"/>
                  </a:cubicBezTo>
                  <a:cubicBezTo>
                    <a:pt x="49" y="11"/>
                    <a:pt x="52" y="9"/>
                    <a:pt x="52" y="6"/>
                  </a:cubicBezTo>
                  <a:cubicBezTo>
                    <a:pt x="52" y="2"/>
                    <a:pt x="49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Freeform 12">
              <a:extLst>
                <a:ext uri="{FF2B5EF4-FFF2-40B4-BE49-F238E27FC236}">
                  <a16:creationId xmlns="" xmlns:a16="http://schemas.microsoft.com/office/drawing/2014/main" id="{83220020-22CF-4205-ABC2-55CE2CB383E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828713" y="2805113"/>
              <a:ext cx="1381125" cy="1166812"/>
            </a:xfrm>
            <a:custGeom>
              <a:avLst/>
              <a:gdLst>
                <a:gd name="T0" fmla="*/ 339 w 368"/>
                <a:gd name="T1" fmla="*/ 70 h 311"/>
                <a:gd name="T2" fmla="*/ 289 w 368"/>
                <a:gd name="T3" fmla="*/ 61 h 311"/>
                <a:gd name="T4" fmla="*/ 273 w 368"/>
                <a:gd name="T5" fmla="*/ 22 h 311"/>
                <a:gd name="T6" fmla="*/ 241 w 368"/>
                <a:gd name="T7" fmla="*/ 0 h 311"/>
                <a:gd name="T8" fmla="*/ 126 w 368"/>
                <a:gd name="T9" fmla="*/ 0 h 311"/>
                <a:gd name="T10" fmla="*/ 94 w 368"/>
                <a:gd name="T11" fmla="*/ 22 h 311"/>
                <a:gd name="T12" fmla="*/ 78 w 368"/>
                <a:gd name="T13" fmla="*/ 61 h 311"/>
                <a:gd name="T14" fmla="*/ 29 w 368"/>
                <a:gd name="T15" fmla="*/ 70 h 311"/>
                <a:gd name="T16" fmla="*/ 0 w 368"/>
                <a:gd name="T17" fmla="*/ 104 h 311"/>
                <a:gd name="T18" fmla="*/ 0 w 368"/>
                <a:gd name="T19" fmla="*/ 277 h 311"/>
                <a:gd name="T20" fmla="*/ 34 w 368"/>
                <a:gd name="T21" fmla="*/ 311 h 311"/>
                <a:gd name="T22" fmla="*/ 333 w 368"/>
                <a:gd name="T23" fmla="*/ 311 h 311"/>
                <a:gd name="T24" fmla="*/ 368 w 368"/>
                <a:gd name="T25" fmla="*/ 277 h 311"/>
                <a:gd name="T26" fmla="*/ 368 w 368"/>
                <a:gd name="T27" fmla="*/ 104 h 311"/>
                <a:gd name="T28" fmla="*/ 339 w 368"/>
                <a:gd name="T29" fmla="*/ 70 h 311"/>
                <a:gd name="T30" fmla="*/ 345 w 368"/>
                <a:gd name="T31" fmla="*/ 277 h 311"/>
                <a:gd name="T32" fmla="*/ 333 w 368"/>
                <a:gd name="T33" fmla="*/ 288 h 311"/>
                <a:gd name="T34" fmla="*/ 34 w 368"/>
                <a:gd name="T35" fmla="*/ 288 h 311"/>
                <a:gd name="T36" fmla="*/ 23 w 368"/>
                <a:gd name="T37" fmla="*/ 277 h 311"/>
                <a:gd name="T38" fmla="*/ 23 w 368"/>
                <a:gd name="T39" fmla="*/ 104 h 311"/>
                <a:gd name="T40" fmla="*/ 32 w 368"/>
                <a:gd name="T41" fmla="*/ 92 h 311"/>
                <a:gd name="T42" fmla="*/ 95 w 368"/>
                <a:gd name="T43" fmla="*/ 82 h 311"/>
                <a:gd name="T44" fmla="*/ 116 w 368"/>
                <a:gd name="T45" fmla="*/ 31 h 311"/>
                <a:gd name="T46" fmla="*/ 126 w 368"/>
                <a:gd name="T47" fmla="*/ 23 h 311"/>
                <a:gd name="T48" fmla="*/ 241 w 368"/>
                <a:gd name="T49" fmla="*/ 23 h 311"/>
                <a:gd name="T50" fmla="*/ 252 w 368"/>
                <a:gd name="T51" fmla="*/ 31 h 311"/>
                <a:gd name="T52" fmla="*/ 273 w 368"/>
                <a:gd name="T53" fmla="*/ 82 h 311"/>
                <a:gd name="T54" fmla="*/ 335 w 368"/>
                <a:gd name="T55" fmla="*/ 92 h 311"/>
                <a:gd name="T56" fmla="*/ 345 w 368"/>
                <a:gd name="T57" fmla="*/ 104 h 311"/>
                <a:gd name="T58" fmla="*/ 345 w 368"/>
                <a:gd name="T59" fmla="*/ 277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8" h="311">
                  <a:moveTo>
                    <a:pt x="339" y="70"/>
                  </a:moveTo>
                  <a:cubicBezTo>
                    <a:pt x="289" y="61"/>
                    <a:pt x="289" y="61"/>
                    <a:pt x="289" y="61"/>
                  </a:cubicBezTo>
                  <a:cubicBezTo>
                    <a:pt x="273" y="22"/>
                    <a:pt x="273" y="22"/>
                    <a:pt x="273" y="22"/>
                  </a:cubicBezTo>
                  <a:cubicBezTo>
                    <a:pt x="268" y="9"/>
                    <a:pt x="256" y="0"/>
                    <a:pt x="241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12" y="0"/>
                    <a:pt x="99" y="9"/>
                    <a:pt x="94" y="22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12" y="73"/>
                    <a:pt x="0" y="87"/>
                    <a:pt x="0" y="104"/>
                  </a:cubicBezTo>
                  <a:cubicBezTo>
                    <a:pt x="0" y="277"/>
                    <a:pt x="0" y="277"/>
                    <a:pt x="0" y="277"/>
                  </a:cubicBezTo>
                  <a:cubicBezTo>
                    <a:pt x="0" y="296"/>
                    <a:pt x="15" y="311"/>
                    <a:pt x="34" y="311"/>
                  </a:cubicBezTo>
                  <a:cubicBezTo>
                    <a:pt x="333" y="311"/>
                    <a:pt x="333" y="311"/>
                    <a:pt x="333" y="311"/>
                  </a:cubicBezTo>
                  <a:cubicBezTo>
                    <a:pt x="353" y="311"/>
                    <a:pt x="368" y="296"/>
                    <a:pt x="368" y="277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87"/>
                    <a:pt x="356" y="73"/>
                    <a:pt x="339" y="70"/>
                  </a:cubicBezTo>
                  <a:close/>
                  <a:moveTo>
                    <a:pt x="345" y="277"/>
                  </a:moveTo>
                  <a:cubicBezTo>
                    <a:pt x="345" y="283"/>
                    <a:pt x="340" y="288"/>
                    <a:pt x="333" y="288"/>
                  </a:cubicBezTo>
                  <a:cubicBezTo>
                    <a:pt x="34" y="288"/>
                    <a:pt x="34" y="288"/>
                    <a:pt x="34" y="288"/>
                  </a:cubicBezTo>
                  <a:cubicBezTo>
                    <a:pt x="28" y="288"/>
                    <a:pt x="23" y="283"/>
                    <a:pt x="23" y="277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98"/>
                    <a:pt x="27" y="93"/>
                    <a:pt x="32" y="9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7" y="26"/>
                    <a:pt x="122" y="23"/>
                    <a:pt x="126" y="23"/>
                  </a:cubicBezTo>
                  <a:cubicBezTo>
                    <a:pt x="241" y="23"/>
                    <a:pt x="241" y="23"/>
                    <a:pt x="241" y="23"/>
                  </a:cubicBezTo>
                  <a:cubicBezTo>
                    <a:pt x="246" y="23"/>
                    <a:pt x="250" y="26"/>
                    <a:pt x="252" y="31"/>
                  </a:cubicBezTo>
                  <a:cubicBezTo>
                    <a:pt x="273" y="82"/>
                    <a:pt x="273" y="82"/>
                    <a:pt x="273" y="82"/>
                  </a:cubicBezTo>
                  <a:cubicBezTo>
                    <a:pt x="335" y="92"/>
                    <a:pt x="335" y="92"/>
                    <a:pt x="335" y="92"/>
                  </a:cubicBezTo>
                  <a:cubicBezTo>
                    <a:pt x="341" y="93"/>
                    <a:pt x="345" y="98"/>
                    <a:pt x="345" y="104"/>
                  </a:cubicBezTo>
                  <a:lnTo>
                    <a:pt x="345" y="2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="" xmlns:a16="http://schemas.microsoft.com/office/drawing/2014/main" id="{C1F0497C-7C3D-4242-9A64-07668272E1AF}"/>
              </a:ext>
            </a:extLst>
          </p:cNvPr>
          <p:cNvGrpSpPr/>
          <p:nvPr/>
        </p:nvGrpSpPr>
        <p:grpSpPr>
          <a:xfrm>
            <a:off x="4136145" y="1466669"/>
            <a:ext cx="885003" cy="762137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19" name="Freeform 20">
              <a:extLst>
                <a:ext uri="{FF2B5EF4-FFF2-40B4-BE49-F238E27FC236}">
                  <a16:creationId xmlns="" xmlns:a16="http://schemas.microsoft.com/office/drawing/2014/main" id="{1A76B5AC-5537-419C-8DF3-C25EA80713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 21">
              <a:extLst>
                <a:ext uri="{FF2B5EF4-FFF2-40B4-BE49-F238E27FC236}">
                  <a16:creationId xmlns="" xmlns:a16="http://schemas.microsoft.com/office/drawing/2014/main" id="{FCE336D7-BDD9-48CB-81A2-E97C82F2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8DA826DE-C104-4BFF-A183-48D5CC49D975}"/>
              </a:ext>
            </a:extLst>
          </p:cNvPr>
          <p:cNvGrpSpPr/>
          <p:nvPr/>
        </p:nvGrpSpPr>
        <p:grpSpPr>
          <a:xfrm>
            <a:off x="7228451" y="1564964"/>
            <a:ext cx="837968" cy="732383"/>
            <a:chOff x="8296275" y="8293096"/>
            <a:chExt cx="1385888" cy="1211261"/>
          </a:xfrm>
          <a:gradFill>
            <a:gsLst>
              <a:gs pos="0">
                <a:srgbClr val="9ABCE9"/>
              </a:gs>
              <a:gs pos="0">
                <a:srgbClr val="9ABCE9"/>
              </a:gs>
              <a:gs pos="100000">
                <a:srgbClr val="EFE0EB"/>
              </a:gs>
            </a:gsLst>
            <a:lin ang="5400000" scaled="0"/>
          </a:gradFill>
        </p:grpSpPr>
        <p:sp>
          <p:nvSpPr>
            <p:cNvPr id="28" name="Freeform 8">
              <a:extLst>
                <a:ext uri="{FF2B5EF4-FFF2-40B4-BE49-F238E27FC236}">
                  <a16:creationId xmlns="" xmlns:a16="http://schemas.microsoft.com/office/drawing/2014/main" id="{15AEE92D-A1C1-47A4-8844-E41C99703A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6275" y="8293096"/>
              <a:ext cx="1385888" cy="1211261"/>
            </a:xfrm>
            <a:custGeom>
              <a:avLst/>
              <a:gdLst>
                <a:gd name="T0" fmla="*/ 368 w 369"/>
                <a:gd name="T1" fmla="*/ 190 h 323"/>
                <a:gd name="T2" fmla="*/ 322 w 369"/>
                <a:gd name="T3" fmla="*/ 17 h 323"/>
                <a:gd name="T4" fmla="*/ 299 w 369"/>
                <a:gd name="T5" fmla="*/ 0 h 323"/>
                <a:gd name="T6" fmla="*/ 184 w 369"/>
                <a:gd name="T7" fmla="*/ 0 h 323"/>
                <a:gd name="T8" fmla="*/ 69 w 369"/>
                <a:gd name="T9" fmla="*/ 0 h 323"/>
                <a:gd name="T10" fmla="*/ 47 w 369"/>
                <a:gd name="T11" fmla="*/ 17 h 323"/>
                <a:gd name="T12" fmla="*/ 1 w 369"/>
                <a:gd name="T13" fmla="*/ 190 h 323"/>
                <a:gd name="T14" fmla="*/ 0 w 369"/>
                <a:gd name="T15" fmla="*/ 196 h 323"/>
                <a:gd name="T16" fmla="*/ 0 w 369"/>
                <a:gd name="T17" fmla="*/ 276 h 323"/>
                <a:gd name="T18" fmla="*/ 46 w 369"/>
                <a:gd name="T19" fmla="*/ 323 h 323"/>
                <a:gd name="T20" fmla="*/ 323 w 369"/>
                <a:gd name="T21" fmla="*/ 323 h 323"/>
                <a:gd name="T22" fmla="*/ 369 w 369"/>
                <a:gd name="T23" fmla="*/ 276 h 323"/>
                <a:gd name="T24" fmla="*/ 369 w 369"/>
                <a:gd name="T25" fmla="*/ 196 h 323"/>
                <a:gd name="T26" fmla="*/ 368 w 369"/>
                <a:gd name="T27" fmla="*/ 190 h 323"/>
                <a:gd name="T28" fmla="*/ 346 w 369"/>
                <a:gd name="T29" fmla="*/ 276 h 323"/>
                <a:gd name="T30" fmla="*/ 323 w 369"/>
                <a:gd name="T31" fmla="*/ 299 h 323"/>
                <a:gd name="T32" fmla="*/ 46 w 369"/>
                <a:gd name="T33" fmla="*/ 299 h 323"/>
                <a:gd name="T34" fmla="*/ 23 w 369"/>
                <a:gd name="T35" fmla="*/ 276 h 323"/>
                <a:gd name="T36" fmla="*/ 23 w 369"/>
                <a:gd name="T37" fmla="*/ 196 h 323"/>
                <a:gd name="T38" fmla="*/ 69 w 369"/>
                <a:gd name="T39" fmla="*/ 23 h 323"/>
                <a:gd name="T40" fmla="*/ 299 w 369"/>
                <a:gd name="T41" fmla="*/ 23 h 323"/>
                <a:gd name="T42" fmla="*/ 346 w 369"/>
                <a:gd name="T43" fmla="*/ 196 h 323"/>
                <a:gd name="T44" fmla="*/ 346 w 369"/>
                <a:gd name="T45" fmla="*/ 27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9" h="323">
                  <a:moveTo>
                    <a:pt x="368" y="190"/>
                  </a:moveTo>
                  <a:cubicBezTo>
                    <a:pt x="322" y="17"/>
                    <a:pt x="322" y="17"/>
                    <a:pt x="322" y="17"/>
                  </a:cubicBezTo>
                  <a:cubicBezTo>
                    <a:pt x="319" y="7"/>
                    <a:pt x="310" y="0"/>
                    <a:pt x="299" y="0"/>
                  </a:cubicBezTo>
                  <a:cubicBezTo>
                    <a:pt x="184" y="0"/>
                    <a:pt x="184" y="0"/>
                    <a:pt x="184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59" y="0"/>
                    <a:pt x="50" y="7"/>
                    <a:pt x="47" y="17"/>
                  </a:cubicBezTo>
                  <a:cubicBezTo>
                    <a:pt x="1" y="190"/>
                    <a:pt x="1" y="190"/>
                    <a:pt x="1" y="190"/>
                  </a:cubicBezTo>
                  <a:cubicBezTo>
                    <a:pt x="0" y="192"/>
                    <a:pt x="0" y="194"/>
                    <a:pt x="0" y="196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0" y="302"/>
                    <a:pt x="21" y="323"/>
                    <a:pt x="46" y="323"/>
                  </a:cubicBezTo>
                  <a:cubicBezTo>
                    <a:pt x="323" y="323"/>
                    <a:pt x="323" y="323"/>
                    <a:pt x="323" y="323"/>
                  </a:cubicBezTo>
                  <a:cubicBezTo>
                    <a:pt x="348" y="323"/>
                    <a:pt x="369" y="302"/>
                    <a:pt x="369" y="276"/>
                  </a:cubicBezTo>
                  <a:cubicBezTo>
                    <a:pt x="369" y="196"/>
                    <a:pt x="369" y="196"/>
                    <a:pt x="369" y="196"/>
                  </a:cubicBezTo>
                  <a:cubicBezTo>
                    <a:pt x="369" y="194"/>
                    <a:pt x="368" y="192"/>
                    <a:pt x="368" y="190"/>
                  </a:cubicBezTo>
                  <a:close/>
                  <a:moveTo>
                    <a:pt x="346" y="276"/>
                  </a:moveTo>
                  <a:cubicBezTo>
                    <a:pt x="346" y="289"/>
                    <a:pt x="335" y="299"/>
                    <a:pt x="323" y="299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34" y="299"/>
                    <a:pt x="23" y="289"/>
                    <a:pt x="23" y="276"/>
                  </a:cubicBezTo>
                  <a:cubicBezTo>
                    <a:pt x="23" y="196"/>
                    <a:pt x="23" y="196"/>
                    <a:pt x="23" y="196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346" y="196"/>
                    <a:pt x="346" y="196"/>
                    <a:pt x="346" y="196"/>
                  </a:cubicBezTo>
                  <a:lnTo>
                    <a:pt x="346" y="2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 9">
              <a:extLst>
                <a:ext uri="{FF2B5EF4-FFF2-40B4-BE49-F238E27FC236}">
                  <a16:creationId xmlns="" xmlns:a16="http://schemas.microsoft.com/office/drawing/2014/main" id="{D78BE60D-4D59-43DF-89A1-FBBEA722EA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61376" y="8466137"/>
              <a:ext cx="1055689" cy="776288"/>
            </a:xfrm>
            <a:custGeom>
              <a:avLst/>
              <a:gdLst>
                <a:gd name="T0" fmla="*/ 229 w 281"/>
                <a:gd name="T1" fmla="*/ 0 h 207"/>
                <a:gd name="T2" fmla="*/ 51 w 281"/>
                <a:gd name="T3" fmla="*/ 0 h 207"/>
                <a:gd name="T4" fmla="*/ 40 w 281"/>
                <a:gd name="T5" fmla="*/ 9 h 207"/>
                <a:gd name="T6" fmla="*/ 0 w 281"/>
                <a:gd name="T7" fmla="*/ 147 h 207"/>
                <a:gd name="T8" fmla="*/ 2 w 281"/>
                <a:gd name="T9" fmla="*/ 157 h 207"/>
                <a:gd name="T10" fmla="*/ 12 w 281"/>
                <a:gd name="T11" fmla="*/ 161 h 207"/>
                <a:gd name="T12" fmla="*/ 45 w 281"/>
                <a:gd name="T13" fmla="*/ 161 h 207"/>
                <a:gd name="T14" fmla="*/ 58 w 281"/>
                <a:gd name="T15" fmla="*/ 161 h 207"/>
                <a:gd name="T16" fmla="*/ 64 w 281"/>
                <a:gd name="T17" fmla="*/ 161 h 207"/>
                <a:gd name="T18" fmla="*/ 81 w 281"/>
                <a:gd name="T19" fmla="*/ 195 h 207"/>
                <a:gd name="T20" fmla="*/ 101 w 281"/>
                <a:gd name="T21" fmla="*/ 207 h 207"/>
                <a:gd name="T22" fmla="*/ 179 w 281"/>
                <a:gd name="T23" fmla="*/ 207 h 207"/>
                <a:gd name="T24" fmla="*/ 200 w 281"/>
                <a:gd name="T25" fmla="*/ 195 h 207"/>
                <a:gd name="T26" fmla="*/ 217 w 281"/>
                <a:gd name="T27" fmla="*/ 161 h 207"/>
                <a:gd name="T28" fmla="*/ 223 w 281"/>
                <a:gd name="T29" fmla="*/ 161 h 207"/>
                <a:gd name="T30" fmla="*/ 236 w 281"/>
                <a:gd name="T31" fmla="*/ 161 h 207"/>
                <a:gd name="T32" fmla="*/ 269 w 281"/>
                <a:gd name="T33" fmla="*/ 161 h 207"/>
                <a:gd name="T34" fmla="*/ 278 w 281"/>
                <a:gd name="T35" fmla="*/ 157 h 207"/>
                <a:gd name="T36" fmla="*/ 280 w 281"/>
                <a:gd name="T37" fmla="*/ 147 h 207"/>
                <a:gd name="T38" fmla="*/ 241 w 281"/>
                <a:gd name="T39" fmla="*/ 9 h 207"/>
                <a:gd name="T40" fmla="*/ 229 w 281"/>
                <a:gd name="T41" fmla="*/ 0 h 207"/>
                <a:gd name="T42" fmla="*/ 236 w 281"/>
                <a:gd name="T43" fmla="*/ 138 h 207"/>
                <a:gd name="T44" fmla="*/ 217 w 281"/>
                <a:gd name="T45" fmla="*/ 138 h 207"/>
                <a:gd name="T46" fmla="*/ 196 w 281"/>
                <a:gd name="T47" fmla="*/ 151 h 207"/>
                <a:gd name="T48" fmla="*/ 179 w 281"/>
                <a:gd name="T49" fmla="*/ 184 h 207"/>
                <a:gd name="T50" fmla="*/ 101 w 281"/>
                <a:gd name="T51" fmla="*/ 184 h 207"/>
                <a:gd name="T52" fmla="*/ 85 w 281"/>
                <a:gd name="T53" fmla="*/ 151 h 207"/>
                <a:gd name="T54" fmla="*/ 64 w 281"/>
                <a:gd name="T55" fmla="*/ 138 h 207"/>
                <a:gd name="T56" fmla="*/ 45 w 281"/>
                <a:gd name="T57" fmla="*/ 138 h 207"/>
                <a:gd name="T58" fmla="*/ 18 w 281"/>
                <a:gd name="T59" fmla="*/ 138 h 207"/>
                <a:gd name="T60" fmla="*/ 51 w 281"/>
                <a:gd name="T61" fmla="*/ 12 h 207"/>
                <a:gd name="T62" fmla="*/ 229 w 281"/>
                <a:gd name="T63" fmla="*/ 12 h 207"/>
                <a:gd name="T64" fmla="*/ 263 w 281"/>
                <a:gd name="T65" fmla="*/ 138 h 207"/>
                <a:gd name="T66" fmla="*/ 236 w 281"/>
                <a:gd name="T67" fmla="*/ 138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1" h="207">
                  <a:moveTo>
                    <a:pt x="229" y="0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6" y="0"/>
                    <a:pt x="41" y="4"/>
                    <a:pt x="40" y="9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0"/>
                    <a:pt x="0" y="154"/>
                    <a:pt x="2" y="157"/>
                  </a:cubicBezTo>
                  <a:cubicBezTo>
                    <a:pt x="5" y="160"/>
                    <a:pt x="8" y="161"/>
                    <a:pt x="12" y="161"/>
                  </a:cubicBezTo>
                  <a:cubicBezTo>
                    <a:pt x="45" y="161"/>
                    <a:pt x="45" y="161"/>
                    <a:pt x="45" y="161"/>
                  </a:cubicBezTo>
                  <a:cubicBezTo>
                    <a:pt x="58" y="161"/>
                    <a:pt x="58" y="161"/>
                    <a:pt x="58" y="161"/>
                  </a:cubicBezTo>
                  <a:cubicBezTo>
                    <a:pt x="64" y="161"/>
                    <a:pt x="64" y="161"/>
                    <a:pt x="64" y="161"/>
                  </a:cubicBezTo>
                  <a:cubicBezTo>
                    <a:pt x="81" y="195"/>
                    <a:pt x="81" y="195"/>
                    <a:pt x="81" y="195"/>
                  </a:cubicBezTo>
                  <a:cubicBezTo>
                    <a:pt x="85" y="203"/>
                    <a:pt x="93" y="207"/>
                    <a:pt x="101" y="207"/>
                  </a:cubicBezTo>
                  <a:cubicBezTo>
                    <a:pt x="179" y="207"/>
                    <a:pt x="179" y="207"/>
                    <a:pt x="179" y="207"/>
                  </a:cubicBezTo>
                  <a:cubicBezTo>
                    <a:pt x="188" y="207"/>
                    <a:pt x="196" y="203"/>
                    <a:pt x="200" y="195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23" y="161"/>
                    <a:pt x="223" y="161"/>
                    <a:pt x="223" y="161"/>
                  </a:cubicBezTo>
                  <a:cubicBezTo>
                    <a:pt x="236" y="161"/>
                    <a:pt x="236" y="161"/>
                    <a:pt x="236" y="161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73" y="161"/>
                    <a:pt x="276" y="160"/>
                    <a:pt x="278" y="157"/>
                  </a:cubicBezTo>
                  <a:cubicBezTo>
                    <a:pt x="280" y="154"/>
                    <a:pt x="281" y="150"/>
                    <a:pt x="280" y="147"/>
                  </a:cubicBezTo>
                  <a:cubicBezTo>
                    <a:pt x="241" y="9"/>
                    <a:pt x="241" y="9"/>
                    <a:pt x="241" y="9"/>
                  </a:cubicBezTo>
                  <a:cubicBezTo>
                    <a:pt x="239" y="4"/>
                    <a:pt x="235" y="0"/>
                    <a:pt x="229" y="0"/>
                  </a:cubicBezTo>
                  <a:close/>
                  <a:moveTo>
                    <a:pt x="236" y="138"/>
                  </a:moveTo>
                  <a:cubicBezTo>
                    <a:pt x="217" y="138"/>
                    <a:pt x="217" y="138"/>
                    <a:pt x="217" y="138"/>
                  </a:cubicBezTo>
                  <a:cubicBezTo>
                    <a:pt x="208" y="138"/>
                    <a:pt x="200" y="143"/>
                    <a:pt x="196" y="151"/>
                  </a:cubicBezTo>
                  <a:cubicBezTo>
                    <a:pt x="179" y="184"/>
                    <a:pt x="179" y="184"/>
                    <a:pt x="179" y="184"/>
                  </a:cubicBezTo>
                  <a:cubicBezTo>
                    <a:pt x="101" y="184"/>
                    <a:pt x="101" y="184"/>
                    <a:pt x="101" y="184"/>
                  </a:cubicBezTo>
                  <a:cubicBezTo>
                    <a:pt x="85" y="151"/>
                    <a:pt x="85" y="151"/>
                    <a:pt x="85" y="151"/>
                  </a:cubicBezTo>
                  <a:cubicBezTo>
                    <a:pt x="81" y="143"/>
                    <a:pt x="73" y="138"/>
                    <a:pt x="64" y="138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229" y="12"/>
                    <a:pt x="229" y="12"/>
                    <a:pt x="229" y="12"/>
                  </a:cubicBezTo>
                  <a:cubicBezTo>
                    <a:pt x="263" y="138"/>
                    <a:pt x="263" y="138"/>
                    <a:pt x="263" y="138"/>
                  </a:cubicBezTo>
                  <a:lnTo>
                    <a:pt x="236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6" name="Freeform 84">
            <a:extLst>
              <a:ext uri="{FF2B5EF4-FFF2-40B4-BE49-F238E27FC236}">
                <a16:creationId xmlns="" xmlns:a16="http://schemas.microsoft.com/office/drawing/2014/main" id="{018CFDED-82F4-4006-B8B3-E862AA5B431A}"/>
              </a:ext>
            </a:extLst>
          </p:cNvPr>
          <p:cNvSpPr>
            <a:spLocks noEditPoints="1"/>
          </p:cNvSpPr>
          <p:nvPr/>
        </p:nvSpPr>
        <p:spPr bwMode="auto">
          <a:xfrm>
            <a:off x="10237672" y="1564964"/>
            <a:ext cx="863381" cy="565547"/>
          </a:xfrm>
          <a:custGeom>
            <a:avLst/>
            <a:gdLst>
              <a:gd name="T0" fmla="*/ 112 w 128"/>
              <a:gd name="T1" fmla="*/ 0 h 84"/>
              <a:gd name="T2" fmla="*/ 16 w 128"/>
              <a:gd name="T3" fmla="*/ 0 h 84"/>
              <a:gd name="T4" fmla="*/ 0 w 128"/>
              <a:gd name="T5" fmla="*/ 16 h 84"/>
              <a:gd name="T6" fmla="*/ 0 w 128"/>
              <a:gd name="T7" fmla="*/ 68 h 84"/>
              <a:gd name="T8" fmla="*/ 16 w 128"/>
              <a:gd name="T9" fmla="*/ 84 h 84"/>
              <a:gd name="T10" fmla="*/ 112 w 128"/>
              <a:gd name="T11" fmla="*/ 84 h 84"/>
              <a:gd name="T12" fmla="*/ 128 w 128"/>
              <a:gd name="T13" fmla="*/ 68 h 84"/>
              <a:gd name="T14" fmla="*/ 128 w 128"/>
              <a:gd name="T15" fmla="*/ 16 h 84"/>
              <a:gd name="T16" fmla="*/ 112 w 128"/>
              <a:gd name="T17" fmla="*/ 0 h 84"/>
              <a:gd name="T18" fmla="*/ 8 w 128"/>
              <a:gd name="T19" fmla="*/ 21 h 84"/>
              <a:gd name="T20" fmla="*/ 36 w 128"/>
              <a:gd name="T21" fmla="*/ 42 h 84"/>
              <a:gd name="T22" fmla="*/ 8 w 128"/>
              <a:gd name="T23" fmla="*/ 63 h 84"/>
              <a:gd name="T24" fmla="*/ 8 w 128"/>
              <a:gd name="T25" fmla="*/ 21 h 84"/>
              <a:gd name="T26" fmla="*/ 120 w 128"/>
              <a:gd name="T27" fmla="*/ 68 h 84"/>
              <a:gd name="T28" fmla="*/ 112 w 128"/>
              <a:gd name="T29" fmla="*/ 76 h 84"/>
              <a:gd name="T30" fmla="*/ 16 w 128"/>
              <a:gd name="T31" fmla="*/ 76 h 84"/>
              <a:gd name="T32" fmla="*/ 8 w 128"/>
              <a:gd name="T33" fmla="*/ 68 h 84"/>
              <a:gd name="T34" fmla="*/ 39 w 128"/>
              <a:gd name="T35" fmla="*/ 45 h 84"/>
              <a:gd name="T36" fmla="*/ 57 w 128"/>
              <a:gd name="T37" fmla="*/ 58 h 84"/>
              <a:gd name="T38" fmla="*/ 64 w 128"/>
              <a:gd name="T39" fmla="*/ 60 h 84"/>
              <a:gd name="T40" fmla="*/ 71 w 128"/>
              <a:gd name="T41" fmla="*/ 58 h 84"/>
              <a:gd name="T42" fmla="*/ 89 w 128"/>
              <a:gd name="T43" fmla="*/ 45 h 84"/>
              <a:gd name="T44" fmla="*/ 120 w 128"/>
              <a:gd name="T45" fmla="*/ 68 h 84"/>
              <a:gd name="T46" fmla="*/ 120 w 128"/>
              <a:gd name="T47" fmla="*/ 63 h 84"/>
              <a:gd name="T48" fmla="*/ 92 w 128"/>
              <a:gd name="T49" fmla="*/ 42 h 84"/>
              <a:gd name="T50" fmla="*/ 120 w 128"/>
              <a:gd name="T51" fmla="*/ 21 h 84"/>
              <a:gd name="T52" fmla="*/ 120 w 128"/>
              <a:gd name="T53" fmla="*/ 63 h 84"/>
              <a:gd name="T54" fmla="*/ 69 w 128"/>
              <a:gd name="T55" fmla="*/ 54 h 84"/>
              <a:gd name="T56" fmla="*/ 64 w 128"/>
              <a:gd name="T57" fmla="*/ 56 h 84"/>
              <a:gd name="T58" fmla="*/ 59 w 128"/>
              <a:gd name="T59" fmla="*/ 54 h 84"/>
              <a:gd name="T60" fmla="*/ 43 w 128"/>
              <a:gd name="T61" fmla="*/ 42 h 84"/>
              <a:gd name="T62" fmla="*/ 39 w 128"/>
              <a:gd name="T63" fmla="*/ 40 h 84"/>
              <a:gd name="T64" fmla="*/ 8 w 128"/>
              <a:gd name="T65" fmla="*/ 16 h 84"/>
              <a:gd name="T66" fmla="*/ 8 w 128"/>
              <a:gd name="T67" fmla="*/ 16 h 84"/>
              <a:gd name="T68" fmla="*/ 16 w 128"/>
              <a:gd name="T69" fmla="*/ 8 h 84"/>
              <a:gd name="T70" fmla="*/ 112 w 128"/>
              <a:gd name="T71" fmla="*/ 8 h 84"/>
              <a:gd name="T72" fmla="*/ 120 w 128"/>
              <a:gd name="T73" fmla="*/ 16 h 84"/>
              <a:gd name="T74" fmla="*/ 69 w 128"/>
              <a:gd name="T75" fmla="*/ 54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84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77"/>
                  <a:pt x="7" y="84"/>
                  <a:pt x="16" y="84"/>
                </a:cubicBezTo>
                <a:cubicBezTo>
                  <a:pt x="112" y="84"/>
                  <a:pt x="112" y="84"/>
                  <a:pt x="112" y="84"/>
                </a:cubicBezTo>
                <a:cubicBezTo>
                  <a:pt x="121" y="84"/>
                  <a:pt x="128" y="77"/>
                  <a:pt x="128" y="68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8" y="21"/>
                </a:moveTo>
                <a:cubicBezTo>
                  <a:pt x="36" y="42"/>
                  <a:pt x="36" y="42"/>
                  <a:pt x="36" y="42"/>
                </a:cubicBezTo>
                <a:cubicBezTo>
                  <a:pt x="8" y="63"/>
                  <a:pt x="8" y="63"/>
                  <a:pt x="8" y="63"/>
                </a:cubicBezTo>
                <a:lnTo>
                  <a:pt x="8" y="21"/>
                </a:lnTo>
                <a:close/>
                <a:moveTo>
                  <a:pt x="120" y="68"/>
                </a:moveTo>
                <a:cubicBezTo>
                  <a:pt x="120" y="72"/>
                  <a:pt x="116" y="76"/>
                  <a:pt x="112" y="76"/>
                </a:cubicBezTo>
                <a:cubicBezTo>
                  <a:pt x="16" y="76"/>
                  <a:pt x="16" y="76"/>
                  <a:pt x="16" y="76"/>
                </a:cubicBezTo>
                <a:cubicBezTo>
                  <a:pt x="12" y="76"/>
                  <a:pt x="8" y="72"/>
                  <a:pt x="8" y="68"/>
                </a:cubicBezTo>
                <a:cubicBezTo>
                  <a:pt x="39" y="45"/>
                  <a:pt x="39" y="45"/>
                  <a:pt x="39" y="45"/>
                </a:cubicBezTo>
                <a:cubicBezTo>
                  <a:pt x="57" y="58"/>
                  <a:pt x="57" y="58"/>
                  <a:pt x="57" y="58"/>
                </a:cubicBezTo>
                <a:cubicBezTo>
                  <a:pt x="59" y="59"/>
                  <a:pt x="61" y="60"/>
                  <a:pt x="64" y="60"/>
                </a:cubicBezTo>
                <a:cubicBezTo>
                  <a:pt x="67" y="60"/>
                  <a:pt x="69" y="59"/>
                  <a:pt x="71" y="58"/>
                </a:cubicBezTo>
                <a:cubicBezTo>
                  <a:pt x="89" y="45"/>
                  <a:pt x="89" y="45"/>
                  <a:pt x="89" y="45"/>
                </a:cubicBezTo>
                <a:cubicBezTo>
                  <a:pt x="120" y="68"/>
                  <a:pt x="120" y="68"/>
                  <a:pt x="120" y="68"/>
                </a:cubicBezTo>
                <a:close/>
                <a:moveTo>
                  <a:pt x="120" y="63"/>
                </a:moveTo>
                <a:cubicBezTo>
                  <a:pt x="92" y="42"/>
                  <a:pt x="92" y="42"/>
                  <a:pt x="92" y="42"/>
                </a:cubicBezTo>
                <a:cubicBezTo>
                  <a:pt x="120" y="21"/>
                  <a:pt x="120" y="21"/>
                  <a:pt x="120" y="21"/>
                </a:cubicBezTo>
                <a:lnTo>
                  <a:pt x="120" y="63"/>
                </a:lnTo>
                <a:close/>
                <a:moveTo>
                  <a:pt x="69" y="54"/>
                </a:moveTo>
                <a:cubicBezTo>
                  <a:pt x="67" y="55"/>
                  <a:pt x="66" y="56"/>
                  <a:pt x="64" y="56"/>
                </a:cubicBezTo>
                <a:cubicBezTo>
                  <a:pt x="62" y="56"/>
                  <a:pt x="61" y="55"/>
                  <a:pt x="59" y="54"/>
                </a:cubicBezTo>
                <a:cubicBezTo>
                  <a:pt x="43" y="42"/>
                  <a:pt x="43" y="42"/>
                  <a:pt x="43" y="42"/>
                </a:cubicBezTo>
                <a:cubicBezTo>
                  <a:pt x="39" y="40"/>
                  <a:pt x="39" y="40"/>
                  <a:pt x="39" y="4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69" y="54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: Rounded Corners 43">
            <a:extLst>
              <a:ext uri="{FF2B5EF4-FFF2-40B4-BE49-F238E27FC236}">
                <a16:creationId xmlns="" xmlns:a16="http://schemas.microsoft.com/office/drawing/2014/main" id="{E1A2FBBF-6168-4978-872E-178D2FD33807}"/>
              </a:ext>
            </a:extLst>
          </p:cNvPr>
          <p:cNvSpPr/>
          <p:nvPr/>
        </p:nvSpPr>
        <p:spPr>
          <a:xfrm>
            <a:off x="821664" y="4961620"/>
            <a:ext cx="1382149" cy="34508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9ABCE9"/>
              </a:gs>
              <a:gs pos="0">
                <a:srgbClr val="9ABCE9"/>
              </a:gs>
              <a:gs pos="100000">
                <a:srgbClr val="EFE0EB"/>
              </a:gs>
            </a:gsLst>
            <a:lin ang="5400000" scaled="0"/>
          </a:gradFill>
          <a:ln>
            <a:noFill/>
          </a:ln>
          <a:effectLst>
            <a:outerShdw blurRad="431800" dist="203200" dir="5400000" sx="70000" sy="7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Read More</a:t>
            </a:r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0" name="Rectangle: Rounded Corners 49">
            <a:extLst>
              <a:ext uri="{FF2B5EF4-FFF2-40B4-BE49-F238E27FC236}">
                <a16:creationId xmlns="" xmlns:a16="http://schemas.microsoft.com/office/drawing/2014/main" id="{B5163C12-32CB-41BE-98E4-DA97A5B0D5C3}"/>
              </a:ext>
            </a:extLst>
          </p:cNvPr>
          <p:cNvSpPr/>
          <p:nvPr/>
        </p:nvSpPr>
        <p:spPr>
          <a:xfrm>
            <a:off x="3887572" y="4961620"/>
            <a:ext cx="1382149" cy="34508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431800" dist="203200" dir="5400000" sx="70000" sy="7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9ABCE9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Read More</a:t>
            </a:r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srgbClr val="9ABCE9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3" name="Rectangle: Rounded Corners 52">
            <a:extLst>
              <a:ext uri="{FF2B5EF4-FFF2-40B4-BE49-F238E27FC236}">
                <a16:creationId xmlns="" xmlns:a16="http://schemas.microsoft.com/office/drawing/2014/main" id="{0E506DB8-2797-423B-9880-5DB5EB7FE194}"/>
              </a:ext>
            </a:extLst>
          </p:cNvPr>
          <p:cNvSpPr/>
          <p:nvPr/>
        </p:nvSpPr>
        <p:spPr>
          <a:xfrm>
            <a:off x="6956360" y="4961620"/>
            <a:ext cx="1382149" cy="34508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9ABCE9"/>
              </a:gs>
              <a:gs pos="0">
                <a:srgbClr val="9ABCE9"/>
              </a:gs>
              <a:gs pos="100000">
                <a:srgbClr val="EFE0EB"/>
              </a:gs>
            </a:gsLst>
            <a:lin ang="5400000" scaled="0"/>
          </a:gradFill>
          <a:ln>
            <a:noFill/>
          </a:ln>
          <a:effectLst>
            <a:outerShdw blurRad="431800" dist="203200" dir="5400000" sx="70000" sy="7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Read More</a:t>
            </a:r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6" name="Rectangle: Rounded Corners 55">
            <a:extLst>
              <a:ext uri="{FF2B5EF4-FFF2-40B4-BE49-F238E27FC236}">
                <a16:creationId xmlns="" xmlns:a16="http://schemas.microsoft.com/office/drawing/2014/main" id="{3A3F893A-94CE-4EB3-8CC3-6AC96AC767AB}"/>
              </a:ext>
            </a:extLst>
          </p:cNvPr>
          <p:cNvSpPr/>
          <p:nvPr/>
        </p:nvSpPr>
        <p:spPr>
          <a:xfrm>
            <a:off x="9978288" y="4947959"/>
            <a:ext cx="1382149" cy="34508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431800" dist="203200" dir="5400000" sx="70000" sy="7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9ABCE9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Read More</a:t>
            </a:r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srgbClr val="9ABCE9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9957DD34-47A7-41C0-87DE-931DAC7589E2}"/>
              </a:ext>
            </a:extLst>
          </p:cNvPr>
          <p:cNvSpPr/>
          <p:nvPr/>
        </p:nvSpPr>
        <p:spPr>
          <a:xfrm>
            <a:off x="643531" y="2818002"/>
            <a:ext cx="1828644" cy="136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amet, lacus nulla ac netus nibh aliquet, porttitor ligula justo libero vivamus porttitor dolor, conubia mollit. Sapien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138445CB-6EED-4E50-8270-5D522D45A2DD}"/>
              </a:ext>
            </a:extLst>
          </p:cNvPr>
          <p:cNvSpPr/>
          <p:nvPr/>
        </p:nvSpPr>
        <p:spPr>
          <a:xfrm>
            <a:off x="3664323" y="2818002"/>
            <a:ext cx="1828644" cy="136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amet, lacus nulla ac netus nibh aliquet, porttitor ligula justo libero vivamus porttitor dolor, conubia mollit. Sapien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41424646-4381-4DD8-8C18-479D3A1155E7}"/>
              </a:ext>
            </a:extLst>
          </p:cNvPr>
          <p:cNvSpPr/>
          <p:nvPr/>
        </p:nvSpPr>
        <p:spPr>
          <a:xfrm>
            <a:off x="6699035" y="2818002"/>
            <a:ext cx="1828644" cy="136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amet, lacus nulla ac netus nibh aliquet, porttitor ligula justo libero vivamus porttitor dolor, conubia mollit. Sapien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B33C2D4C-8E54-48CB-8331-7DB8A8C62E53}"/>
              </a:ext>
            </a:extLst>
          </p:cNvPr>
          <p:cNvSpPr/>
          <p:nvPr/>
        </p:nvSpPr>
        <p:spPr>
          <a:xfrm>
            <a:off x="9744303" y="2818002"/>
            <a:ext cx="1828644" cy="136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amet, lacus nulla ac netus nibh aliquet, porttitor ligula justo libero vivamus porttitor dolor, conubia mollit. Sapien</a:t>
            </a:r>
          </a:p>
        </p:txBody>
      </p:sp>
    </p:spTree>
    <p:extLst>
      <p:ext uri="{BB962C8B-B14F-4D97-AF65-F5344CB8AC3E}">
        <p14:creationId xmlns:p14="http://schemas.microsoft.com/office/powerpoint/2010/main" xmlns="" val="307332089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36" grpId="0" animBg="1"/>
      <p:bldP spid="44" grpId="0" animBg="1"/>
      <p:bldP spid="50" grpId="0" animBg="1"/>
      <p:bldP spid="53" grpId="0" animBg="1"/>
      <p:bldP spid="56" grpId="0" animBg="1"/>
      <p:bldP spid="30" grpId="0"/>
      <p:bldP spid="31" grpId="0"/>
      <p:bldP spid="32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包含 自然, 天空&#10;&#10;描述已自动生成">
            <a:extLst>
              <a:ext uri="{FF2B5EF4-FFF2-40B4-BE49-F238E27FC236}">
                <a16:creationId xmlns="" xmlns:a16="http://schemas.microsoft.com/office/drawing/2014/main" id="{9C3D9875-62EC-4BCB-B97C-58AF0BFCB7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Freeform: Shape 3">
            <a:extLst>
              <a:ext uri="{FF2B5EF4-FFF2-40B4-BE49-F238E27FC236}">
                <a16:creationId xmlns="" xmlns:a16="http://schemas.microsoft.com/office/drawing/2014/main" id="{D7E3BF59-2C2C-46A3-ABC1-156E1E742B64}"/>
              </a:ext>
            </a:extLst>
          </p:cNvPr>
          <p:cNvSpPr/>
          <p:nvPr/>
        </p:nvSpPr>
        <p:spPr>
          <a:xfrm>
            <a:off x="1502727" y="879332"/>
            <a:ext cx="4458237" cy="4134440"/>
          </a:xfrm>
          <a:custGeom>
            <a:avLst/>
            <a:gdLst>
              <a:gd name="connsiteX0" fmla="*/ 169643 w 3522865"/>
              <a:gd name="connsiteY0" fmla="*/ 1030958 h 2484348"/>
              <a:gd name="connsiteX1" fmla="*/ 2684243 w 3522865"/>
              <a:gd name="connsiteY1" fmla="*/ 2258 h 2484348"/>
              <a:gd name="connsiteX2" fmla="*/ 3522443 w 3522865"/>
              <a:gd name="connsiteY2" fmla="*/ 1316708 h 2484348"/>
              <a:gd name="connsiteX3" fmla="*/ 2779493 w 3522865"/>
              <a:gd name="connsiteY3" fmla="*/ 2478758 h 2484348"/>
              <a:gd name="connsiteX4" fmla="*/ 1579343 w 3522865"/>
              <a:gd name="connsiteY4" fmla="*/ 1773908 h 2484348"/>
              <a:gd name="connsiteX5" fmla="*/ 379193 w 3522865"/>
              <a:gd name="connsiteY5" fmla="*/ 2154908 h 2484348"/>
              <a:gd name="connsiteX6" fmla="*/ 169643 w 3522865"/>
              <a:gd name="connsiteY6" fmla="*/ 1030958 h 2484348"/>
              <a:gd name="connsiteX0" fmla="*/ 158936 w 3514183"/>
              <a:gd name="connsiteY0" fmla="*/ 433349 h 1886739"/>
              <a:gd name="connsiteX1" fmla="*/ 2528756 w 3514183"/>
              <a:gd name="connsiteY1" fmla="*/ 6629 h 1886739"/>
              <a:gd name="connsiteX2" fmla="*/ 3511736 w 3514183"/>
              <a:gd name="connsiteY2" fmla="*/ 719099 h 1886739"/>
              <a:gd name="connsiteX3" fmla="*/ 2768786 w 3514183"/>
              <a:gd name="connsiteY3" fmla="*/ 1881149 h 1886739"/>
              <a:gd name="connsiteX4" fmla="*/ 1568636 w 3514183"/>
              <a:gd name="connsiteY4" fmla="*/ 1176299 h 1886739"/>
              <a:gd name="connsiteX5" fmla="*/ 368486 w 3514183"/>
              <a:gd name="connsiteY5" fmla="*/ 1557299 h 1886739"/>
              <a:gd name="connsiteX6" fmla="*/ 158936 w 3514183"/>
              <a:gd name="connsiteY6" fmla="*/ 433349 h 1886739"/>
              <a:gd name="connsiteX0" fmla="*/ 165698 w 3519490"/>
              <a:gd name="connsiteY0" fmla="*/ 1061364 h 2514754"/>
              <a:gd name="connsiteX1" fmla="*/ 2626958 w 3519490"/>
              <a:gd name="connsiteY1" fmla="*/ 2184 h 2514754"/>
              <a:gd name="connsiteX2" fmla="*/ 3518498 w 3519490"/>
              <a:gd name="connsiteY2" fmla="*/ 1347114 h 2514754"/>
              <a:gd name="connsiteX3" fmla="*/ 2775548 w 3519490"/>
              <a:gd name="connsiteY3" fmla="*/ 2509164 h 2514754"/>
              <a:gd name="connsiteX4" fmla="*/ 1575398 w 3519490"/>
              <a:gd name="connsiteY4" fmla="*/ 1804314 h 2514754"/>
              <a:gd name="connsiteX5" fmla="*/ 375248 w 3519490"/>
              <a:gd name="connsiteY5" fmla="*/ 2185314 h 2514754"/>
              <a:gd name="connsiteX6" fmla="*/ 165698 w 3519490"/>
              <a:gd name="connsiteY6" fmla="*/ 1061364 h 2514754"/>
              <a:gd name="connsiteX0" fmla="*/ 165698 w 3519490"/>
              <a:gd name="connsiteY0" fmla="*/ 1110091 h 2563481"/>
              <a:gd name="connsiteX1" fmla="*/ 2626958 w 3519490"/>
              <a:gd name="connsiteY1" fmla="*/ 50911 h 2563481"/>
              <a:gd name="connsiteX2" fmla="*/ 3518498 w 3519490"/>
              <a:gd name="connsiteY2" fmla="*/ 1395841 h 2563481"/>
              <a:gd name="connsiteX3" fmla="*/ 2775548 w 3519490"/>
              <a:gd name="connsiteY3" fmla="*/ 2557891 h 2563481"/>
              <a:gd name="connsiteX4" fmla="*/ 1575398 w 3519490"/>
              <a:gd name="connsiteY4" fmla="*/ 1853041 h 2563481"/>
              <a:gd name="connsiteX5" fmla="*/ 375248 w 3519490"/>
              <a:gd name="connsiteY5" fmla="*/ 2234041 h 2563481"/>
              <a:gd name="connsiteX6" fmla="*/ 165698 w 3519490"/>
              <a:gd name="connsiteY6" fmla="*/ 1110091 h 2563481"/>
              <a:gd name="connsiteX0" fmla="*/ 162317 w 3516109"/>
              <a:gd name="connsiteY0" fmla="*/ 1118578 h 2571968"/>
              <a:gd name="connsiteX1" fmla="*/ 2623577 w 3516109"/>
              <a:gd name="connsiteY1" fmla="*/ 59398 h 2571968"/>
              <a:gd name="connsiteX2" fmla="*/ 3515117 w 3516109"/>
              <a:gd name="connsiteY2" fmla="*/ 1404328 h 2571968"/>
              <a:gd name="connsiteX3" fmla="*/ 2772167 w 3516109"/>
              <a:gd name="connsiteY3" fmla="*/ 2566378 h 2571968"/>
              <a:gd name="connsiteX4" fmla="*/ 1572017 w 3516109"/>
              <a:gd name="connsiteY4" fmla="*/ 1861528 h 2571968"/>
              <a:gd name="connsiteX5" fmla="*/ 371867 w 3516109"/>
              <a:gd name="connsiteY5" fmla="*/ 2242528 h 2571968"/>
              <a:gd name="connsiteX6" fmla="*/ 162317 w 3516109"/>
              <a:gd name="connsiteY6" fmla="*/ 1118578 h 2571968"/>
              <a:gd name="connsiteX0" fmla="*/ 139541 w 3493333"/>
              <a:gd name="connsiteY0" fmla="*/ 1109787 h 2563177"/>
              <a:gd name="connsiteX1" fmla="*/ 2600801 w 3493333"/>
              <a:gd name="connsiteY1" fmla="*/ 50607 h 2563177"/>
              <a:gd name="connsiteX2" fmla="*/ 3492341 w 3493333"/>
              <a:gd name="connsiteY2" fmla="*/ 1395537 h 2563177"/>
              <a:gd name="connsiteX3" fmla="*/ 2749391 w 3493333"/>
              <a:gd name="connsiteY3" fmla="*/ 2557587 h 2563177"/>
              <a:gd name="connsiteX4" fmla="*/ 1549241 w 3493333"/>
              <a:gd name="connsiteY4" fmla="*/ 1852737 h 2563177"/>
              <a:gd name="connsiteX5" fmla="*/ 440531 w 3493333"/>
              <a:gd name="connsiteY5" fmla="*/ 2188017 h 2563177"/>
              <a:gd name="connsiteX6" fmla="*/ 139541 w 3493333"/>
              <a:gd name="connsiteY6" fmla="*/ 1109787 h 2563177"/>
              <a:gd name="connsiteX0" fmla="*/ 163892 w 3517684"/>
              <a:gd name="connsiteY0" fmla="*/ 1109787 h 2563177"/>
              <a:gd name="connsiteX1" fmla="*/ 2625152 w 3517684"/>
              <a:gd name="connsiteY1" fmla="*/ 50607 h 2563177"/>
              <a:gd name="connsiteX2" fmla="*/ 3516692 w 3517684"/>
              <a:gd name="connsiteY2" fmla="*/ 1395537 h 2563177"/>
              <a:gd name="connsiteX3" fmla="*/ 2773742 w 3517684"/>
              <a:gd name="connsiteY3" fmla="*/ 2557587 h 2563177"/>
              <a:gd name="connsiteX4" fmla="*/ 1573592 w 3517684"/>
              <a:gd name="connsiteY4" fmla="*/ 1852737 h 2563177"/>
              <a:gd name="connsiteX5" fmla="*/ 464882 w 3517684"/>
              <a:gd name="connsiteY5" fmla="*/ 2188017 h 2563177"/>
              <a:gd name="connsiteX6" fmla="*/ 163892 w 3517684"/>
              <a:gd name="connsiteY6" fmla="*/ 1109787 h 2563177"/>
              <a:gd name="connsiteX0" fmla="*/ 82749 w 3436541"/>
              <a:gd name="connsiteY0" fmla="*/ 1110091 h 2563481"/>
              <a:gd name="connsiteX1" fmla="*/ 2544009 w 3436541"/>
              <a:gd name="connsiteY1" fmla="*/ 50911 h 2563481"/>
              <a:gd name="connsiteX2" fmla="*/ 3435549 w 3436541"/>
              <a:gd name="connsiteY2" fmla="*/ 1395841 h 2563481"/>
              <a:gd name="connsiteX3" fmla="*/ 2692599 w 3436541"/>
              <a:gd name="connsiteY3" fmla="*/ 2557891 h 2563481"/>
              <a:gd name="connsiteX4" fmla="*/ 1492449 w 3436541"/>
              <a:gd name="connsiteY4" fmla="*/ 1853041 h 2563481"/>
              <a:gd name="connsiteX5" fmla="*/ 383739 w 3436541"/>
              <a:gd name="connsiteY5" fmla="*/ 2188321 h 2563481"/>
              <a:gd name="connsiteX6" fmla="*/ 82749 w 3436541"/>
              <a:gd name="connsiteY6" fmla="*/ 1110091 h 2563481"/>
              <a:gd name="connsiteX0" fmla="*/ 57039 w 3410900"/>
              <a:gd name="connsiteY0" fmla="*/ 1110091 h 2562627"/>
              <a:gd name="connsiteX1" fmla="*/ 2518299 w 3410900"/>
              <a:gd name="connsiteY1" fmla="*/ 50911 h 2562627"/>
              <a:gd name="connsiteX2" fmla="*/ 3409839 w 3410900"/>
              <a:gd name="connsiteY2" fmla="*/ 1395841 h 2562627"/>
              <a:gd name="connsiteX3" fmla="*/ 2666889 w 3410900"/>
              <a:gd name="connsiteY3" fmla="*/ 2557891 h 2562627"/>
              <a:gd name="connsiteX4" fmla="*/ 1283859 w 3410900"/>
              <a:gd name="connsiteY4" fmla="*/ 1822561 h 2562627"/>
              <a:gd name="connsiteX5" fmla="*/ 358029 w 3410900"/>
              <a:gd name="connsiteY5" fmla="*/ 2188321 h 2562627"/>
              <a:gd name="connsiteX6" fmla="*/ 57039 w 3410900"/>
              <a:gd name="connsiteY6" fmla="*/ 1110091 h 2562627"/>
              <a:gd name="connsiteX0" fmla="*/ 86841 w 3440702"/>
              <a:gd name="connsiteY0" fmla="*/ 1110091 h 2562627"/>
              <a:gd name="connsiteX1" fmla="*/ 2548101 w 3440702"/>
              <a:gd name="connsiteY1" fmla="*/ 50911 h 2562627"/>
              <a:gd name="connsiteX2" fmla="*/ 3439641 w 3440702"/>
              <a:gd name="connsiteY2" fmla="*/ 1395841 h 2562627"/>
              <a:gd name="connsiteX3" fmla="*/ 2696691 w 3440702"/>
              <a:gd name="connsiteY3" fmla="*/ 2557891 h 2562627"/>
              <a:gd name="connsiteX4" fmla="*/ 1313661 w 3440702"/>
              <a:gd name="connsiteY4" fmla="*/ 1822561 h 2562627"/>
              <a:gd name="connsiteX5" fmla="*/ 387831 w 3440702"/>
              <a:gd name="connsiteY5" fmla="*/ 2188321 h 2562627"/>
              <a:gd name="connsiteX6" fmla="*/ 86841 w 3440702"/>
              <a:gd name="connsiteY6" fmla="*/ 1110091 h 2562627"/>
              <a:gd name="connsiteX0" fmla="*/ 79129 w 3432990"/>
              <a:gd name="connsiteY0" fmla="*/ 1110091 h 2562627"/>
              <a:gd name="connsiteX1" fmla="*/ 2540389 w 3432990"/>
              <a:gd name="connsiteY1" fmla="*/ 50911 h 2562627"/>
              <a:gd name="connsiteX2" fmla="*/ 3431929 w 3432990"/>
              <a:gd name="connsiteY2" fmla="*/ 1395841 h 2562627"/>
              <a:gd name="connsiteX3" fmla="*/ 2688979 w 3432990"/>
              <a:gd name="connsiteY3" fmla="*/ 2557891 h 2562627"/>
              <a:gd name="connsiteX4" fmla="*/ 1305949 w 3432990"/>
              <a:gd name="connsiteY4" fmla="*/ 1822561 h 2562627"/>
              <a:gd name="connsiteX5" fmla="*/ 380119 w 3432990"/>
              <a:gd name="connsiteY5" fmla="*/ 2188321 h 2562627"/>
              <a:gd name="connsiteX6" fmla="*/ 79129 w 3432990"/>
              <a:gd name="connsiteY6" fmla="*/ 1110091 h 2562627"/>
              <a:gd name="connsiteX0" fmla="*/ 79129 w 3432990"/>
              <a:gd name="connsiteY0" fmla="*/ 1110091 h 2562043"/>
              <a:gd name="connsiteX1" fmla="*/ 2540389 w 3432990"/>
              <a:gd name="connsiteY1" fmla="*/ 50911 h 2562043"/>
              <a:gd name="connsiteX2" fmla="*/ 3431929 w 3432990"/>
              <a:gd name="connsiteY2" fmla="*/ 1395841 h 2562043"/>
              <a:gd name="connsiteX3" fmla="*/ 2688979 w 3432990"/>
              <a:gd name="connsiteY3" fmla="*/ 2557891 h 2562043"/>
              <a:gd name="connsiteX4" fmla="*/ 1305949 w 3432990"/>
              <a:gd name="connsiteY4" fmla="*/ 1822561 h 2562043"/>
              <a:gd name="connsiteX5" fmla="*/ 380119 w 3432990"/>
              <a:gd name="connsiteY5" fmla="*/ 2188321 h 2562043"/>
              <a:gd name="connsiteX6" fmla="*/ 79129 w 3432990"/>
              <a:gd name="connsiteY6" fmla="*/ 1110091 h 2562043"/>
              <a:gd name="connsiteX0" fmla="*/ 79129 w 3433048"/>
              <a:gd name="connsiteY0" fmla="*/ 1110091 h 2574990"/>
              <a:gd name="connsiteX1" fmla="*/ 2540389 w 3433048"/>
              <a:gd name="connsiteY1" fmla="*/ 50911 h 2574990"/>
              <a:gd name="connsiteX2" fmla="*/ 3431929 w 3433048"/>
              <a:gd name="connsiteY2" fmla="*/ 1395841 h 2574990"/>
              <a:gd name="connsiteX3" fmla="*/ 2688979 w 3433048"/>
              <a:gd name="connsiteY3" fmla="*/ 2557891 h 2574990"/>
              <a:gd name="connsiteX4" fmla="*/ 1305949 w 3433048"/>
              <a:gd name="connsiteY4" fmla="*/ 1822561 h 2574990"/>
              <a:gd name="connsiteX5" fmla="*/ 380119 w 3433048"/>
              <a:gd name="connsiteY5" fmla="*/ 2188321 h 2574990"/>
              <a:gd name="connsiteX6" fmla="*/ 79129 w 3433048"/>
              <a:gd name="connsiteY6" fmla="*/ 1110091 h 2574990"/>
              <a:gd name="connsiteX0" fmla="*/ 79129 w 3433628"/>
              <a:gd name="connsiteY0" fmla="*/ 1110091 h 2564852"/>
              <a:gd name="connsiteX1" fmla="*/ 2540389 w 3433628"/>
              <a:gd name="connsiteY1" fmla="*/ 50911 h 2564852"/>
              <a:gd name="connsiteX2" fmla="*/ 3431929 w 3433628"/>
              <a:gd name="connsiteY2" fmla="*/ 1395841 h 2564852"/>
              <a:gd name="connsiteX3" fmla="*/ 2688979 w 3433628"/>
              <a:gd name="connsiteY3" fmla="*/ 2557891 h 2564852"/>
              <a:gd name="connsiteX4" fmla="*/ 1305949 w 3433628"/>
              <a:gd name="connsiteY4" fmla="*/ 1822561 h 2564852"/>
              <a:gd name="connsiteX5" fmla="*/ 380119 w 3433628"/>
              <a:gd name="connsiteY5" fmla="*/ 2188321 h 2564852"/>
              <a:gd name="connsiteX6" fmla="*/ 79129 w 3433628"/>
              <a:gd name="connsiteY6" fmla="*/ 1110091 h 2564852"/>
              <a:gd name="connsiteX0" fmla="*/ 79129 w 3432791"/>
              <a:gd name="connsiteY0" fmla="*/ 1110091 h 2564852"/>
              <a:gd name="connsiteX1" fmla="*/ 2540389 w 3432791"/>
              <a:gd name="connsiteY1" fmla="*/ 50911 h 2564852"/>
              <a:gd name="connsiteX2" fmla="*/ 3431929 w 3432791"/>
              <a:gd name="connsiteY2" fmla="*/ 1395841 h 2564852"/>
              <a:gd name="connsiteX3" fmla="*/ 2688979 w 3432791"/>
              <a:gd name="connsiteY3" fmla="*/ 2557891 h 2564852"/>
              <a:gd name="connsiteX4" fmla="*/ 1305949 w 3432791"/>
              <a:gd name="connsiteY4" fmla="*/ 1822561 h 2564852"/>
              <a:gd name="connsiteX5" fmla="*/ 380119 w 3432791"/>
              <a:gd name="connsiteY5" fmla="*/ 2188321 h 2564852"/>
              <a:gd name="connsiteX6" fmla="*/ 79129 w 3432791"/>
              <a:gd name="connsiteY6" fmla="*/ 1110091 h 2564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2791" h="2564852">
                <a:moveTo>
                  <a:pt x="79129" y="1110091"/>
                </a:moveTo>
                <a:cubicBezTo>
                  <a:pt x="256294" y="746236"/>
                  <a:pt x="1585349" y="-232934"/>
                  <a:pt x="2540389" y="50911"/>
                </a:cubicBezTo>
                <a:cubicBezTo>
                  <a:pt x="3495429" y="334756"/>
                  <a:pt x="3414784" y="901811"/>
                  <a:pt x="3431929" y="1395841"/>
                </a:cubicBezTo>
                <a:cubicBezTo>
                  <a:pt x="3449074" y="1889871"/>
                  <a:pt x="3210949" y="2463911"/>
                  <a:pt x="2688979" y="2557891"/>
                </a:cubicBezTo>
                <a:cubicBezTo>
                  <a:pt x="2167009" y="2651871"/>
                  <a:pt x="1728859" y="1762236"/>
                  <a:pt x="1305949" y="1822561"/>
                </a:cubicBezTo>
                <a:cubicBezTo>
                  <a:pt x="905899" y="1768586"/>
                  <a:pt x="729369" y="2352786"/>
                  <a:pt x="380119" y="2188321"/>
                </a:cubicBezTo>
                <a:cubicBezTo>
                  <a:pt x="30869" y="2023856"/>
                  <a:pt x="-98036" y="1473946"/>
                  <a:pt x="79129" y="1110091"/>
                </a:cubicBezTo>
                <a:close/>
              </a:path>
            </a:pathLst>
          </a:custGeom>
          <a:gradFill flip="none" rotWithShape="1">
            <a:gsLst>
              <a:gs pos="0">
                <a:srgbClr val="EFE0EB"/>
              </a:gs>
              <a:gs pos="100000">
                <a:srgbClr val="9ABCE9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125" dirty="0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E184337-0325-47D9-9A3B-23EB3DA42E88}"/>
              </a:ext>
            </a:extLst>
          </p:cNvPr>
          <p:cNvSpPr txBox="1"/>
          <p:nvPr/>
        </p:nvSpPr>
        <p:spPr>
          <a:xfrm>
            <a:off x="6672234" y="1713915"/>
            <a:ext cx="55197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b="1" dirty="0">
                <a:solidFill>
                  <a:schemeClr val="bg1"/>
                </a:solidFill>
                <a:effectLst>
                  <a:outerShdw blurRad="50800" dist="152400" dir="8100000" algn="tr" rotWithShape="0">
                    <a:prstClr val="black">
                      <a:alpha val="53000"/>
                    </a:prstClr>
                  </a:outerShdw>
                </a:effectLst>
                <a:latin typeface="包图小白体" panose="02010601030101010101" pitchFamily="2" charset="-122"/>
                <a:ea typeface="包图小白体" panose="02010601030101010101" pitchFamily="2" charset="-122"/>
              </a:rPr>
              <a:t>PART 01</a:t>
            </a:r>
            <a:endParaRPr lang="zh-CN" altLang="en-US" sz="9600" b="1" dirty="0">
              <a:solidFill>
                <a:schemeClr val="bg1"/>
              </a:solidFill>
              <a:effectLst>
                <a:outerShdw blurRad="50800" dist="152400" dir="8100000" algn="tr" rotWithShape="0">
                  <a:prstClr val="black">
                    <a:alpha val="53000"/>
                  </a:prstClr>
                </a:outerShdw>
              </a:effectLst>
              <a:latin typeface="包图小白体" panose="02010601030101010101" pitchFamily="2" charset="-122"/>
              <a:ea typeface="包图小白体" panose="02010601030101010101" pitchFamily="2" charset="-122"/>
            </a:endParaRPr>
          </a:p>
        </p:txBody>
      </p:sp>
      <p:pic>
        <p:nvPicPr>
          <p:cNvPr id="6" name="图片 5" descr="图片包含 室内&#10;&#10;描述已自动生成">
            <a:extLst>
              <a:ext uri="{FF2B5EF4-FFF2-40B4-BE49-F238E27FC236}">
                <a16:creationId xmlns="" xmlns:a16="http://schemas.microsoft.com/office/drawing/2014/main" id="{D1AA898D-4505-485D-BC4D-DB0A4B12C3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189354" y="-561430"/>
            <a:ext cx="4132163" cy="7690010"/>
          </a:xfrm>
          <a:prstGeom prst="rect">
            <a:avLst/>
          </a:prstGeom>
        </p:spPr>
      </p:pic>
      <p:sp>
        <p:nvSpPr>
          <p:cNvPr id="7" name="TextBox 25">
            <a:extLst>
              <a:ext uri="{FF2B5EF4-FFF2-40B4-BE49-F238E27FC236}">
                <a16:creationId xmlns="" xmlns:a16="http://schemas.microsoft.com/office/drawing/2014/main" id="{CD7E57F2-F66B-4648-B193-A6EAD785989E}"/>
              </a:ext>
            </a:extLst>
          </p:cNvPr>
          <p:cNvSpPr txBox="1"/>
          <p:nvPr/>
        </p:nvSpPr>
        <p:spPr>
          <a:xfrm>
            <a:off x="7157013" y="3574428"/>
            <a:ext cx="319949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consectetuer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diam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nonummy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nibh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euismod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tincidunt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laoret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dolore magna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aliquam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erat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Lorem ipsum dolor sit</a:t>
            </a:r>
          </a:p>
        </p:txBody>
      </p:sp>
      <p:sp>
        <p:nvSpPr>
          <p:cNvPr id="8" name="心形 7">
            <a:extLst>
              <a:ext uri="{FF2B5EF4-FFF2-40B4-BE49-F238E27FC236}">
                <a16:creationId xmlns="" xmlns:a16="http://schemas.microsoft.com/office/drawing/2014/main" id="{26315EED-206E-4365-A6EF-FC3CB41D8BB0}"/>
              </a:ext>
            </a:extLst>
          </p:cNvPr>
          <p:cNvSpPr/>
          <p:nvPr/>
        </p:nvSpPr>
        <p:spPr>
          <a:xfrm>
            <a:off x="7737727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心形 8">
            <a:extLst>
              <a:ext uri="{FF2B5EF4-FFF2-40B4-BE49-F238E27FC236}">
                <a16:creationId xmlns="" xmlns:a16="http://schemas.microsoft.com/office/drawing/2014/main" id="{05ED4312-A02D-4630-9F7B-1625C5D1BC7F}"/>
              </a:ext>
            </a:extLst>
          </p:cNvPr>
          <p:cNvSpPr/>
          <p:nvPr/>
        </p:nvSpPr>
        <p:spPr>
          <a:xfrm>
            <a:off x="8767343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心形 9">
            <a:extLst>
              <a:ext uri="{FF2B5EF4-FFF2-40B4-BE49-F238E27FC236}">
                <a16:creationId xmlns="" xmlns:a16="http://schemas.microsoft.com/office/drawing/2014/main" id="{A0E81FD5-9341-424C-A326-DEA85E2D4A1F}"/>
              </a:ext>
            </a:extLst>
          </p:cNvPr>
          <p:cNvSpPr/>
          <p:nvPr/>
        </p:nvSpPr>
        <p:spPr>
          <a:xfrm>
            <a:off x="9686612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817629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7" grpId="0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占位符 5" descr="图片包含 餐桌&#10;&#10;描述已自动生成">
            <a:extLst>
              <a:ext uri="{FF2B5EF4-FFF2-40B4-BE49-F238E27FC236}">
                <a16:creationId xmlns="" xmlns:a16="http://schemas.microsoft.com/office/drawing/2014/main" id="{700F5EB6-78C1-4923-BB7B-090562308C8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3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4</a:t>
            </a:fld>
            <a:endParaRPr/>
          </a:p>
        </p:txBody>
      </p:sp>
      <p:grpSp>
        <p:nvGrpSpPr>
          <p:cNvPr id="397" name="Group"/>
          <p:cNvGrpSpPr/>
          <p:nvPr/>
        </p:nvGrpSpPr>
        <p:grpSpPr>
          <a:xfrm>
            <a:off x="759985" y="3986431"/>
            <a:ext cx="1829027" cy="1502908"/>
            <a:chOff x="0" y="0"/>
            <a:chExt cx="3658051" cy="3005814"/>
          </a:xfrm>
        </p:grpSpPr>
        <p:sp>
          <p:nvSpPr>
            <p:cNvPr id="395" name="Tittle 01…"/>
            <p:cNvSpPr txBox="1"/>
            <p:nvPr/>
          </p:nvSpPr>
          <p:spPr>
            <a:xfrm>
              <a:off x="0" y="1066823"/>
              <a:ext cx="3658051" cy="193899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lnSpc>
                  <a:spcPct val="150000"/>
                </a:lnSpc>
                <a:defRPr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900" dirty="0"/>
                <a:t>Tittle 01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build premium 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growth strategies the premium 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human capital.</a:t>
              </a:r>
            </a:p>
          </p:txBody>
        </p:sp>
        <p:sp>
          <p:nvSpPr>
            <p:cNvPr id="396" name="Shape"/>
            <p:cNvSpPr/>
            <p:nvPr/>
          </p:nvSpPr>
          <p:spPr>
            <a:xfrm>
              <a:off x="1720469" y="0"/>
              <a:ext cx="698501" cy="508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8900"/>
                  </a:moveTo>
                  <a:cubicBezTo>
                    <a:pt x="20618" y="18980"/>
                    <a:pt x="20611" y="19058"/>
                    <a:pt x="20601" y="19135"/>
                  </a:cubicBezTo>
                  <a:lnTo>
                    <a:pt x="14539" y="10800"/>
                  </a:lnTo>
                  <a:lnTo>
                    <a:pt x="20601" y="2465"/>
                  </a:lnTo>
                  <a:cubicBezTo>
                    <a:pt x="20611" y="2542"/>
                    <a:pt x="20618" y="2620"/>
                    <a:pt x="20618" y="2700"/>
                  </a:cubicBezTo>
                  <a:cubicBezTo>
                    <a:pt x="20618" y="2700"/>
                    <a:pt x="20618" y="18900"/>
                    <a:pt x="20618" y="18900"/>
                  </a:cubicBezTo>
                  <a:close/>
                  <a:moveTo>
                    <a:pt x="19636" y="20250"/>
                  </a:moveTo>
                  <a:lnTo>
                    <a:pt x="1964" y="20250"/>
                  </a:lnTo>
                  <a:cubicBezTo>
                    <a:pt x="1849" y="20250"/>
                    <a:pt x="1739" y="20218"/>
                    <a:pt x="1637" y="20168"/>
                  </a:cubicBezTo>
                  <a:lnTo>
                    <a:pt x="7755" y="11754"/>
                  </a:lnTo>
                  <a:lnTo>
                    <a:pt x="9440" y="14072"/>
                  </a:lnTo>
                  <a:cubicBezTo>
                    <a:pt x="9816" y="14589"/>
                    <a:pt x="10308" y="14847"/>
                    <a:pt x="10800" y="14847"/>
                  </a:cubicBezTo>
                  <a:cubicBezTo>
                    <a:pt x="11292" y="14847"/>
                    <a:pt x="11784" y="14589"/>
                    <a:pt x="12159" y="14072"/>
                  </a:cubicBezTo>
                  <a:lnTo>
                    <a:pt x="13845" y="11754"/>
                  </a:lnTo>
                  <a:lnTo>
                    <a:pt x="19964" y="20168"/>
                  </a:lnTo>
                  <a:cubicBezTo>
                    <a:pt x="19861" y="20218"/>
                    <a:pt x="19752" y="20250"/>
                    <a:pt x="19636" y="20250"/>
                  </a:cubicBezTo>
                  <a:moveTo>
                    <a:pt x="982" y="18900"/>
                  </a:moveTo>
                  <a:lnTo>
                    <a:pt x="982" y="2700"/>
                  </a:lnTo>
                  <a:cubicBezTo>
                    <a:pt x="982" y="2620"/>
                    <a:pt x="989" y="2542"/>
                    <a:pt x="999" y="2465"/>
                  </a:cubicBezTo>
                  <a:lnTo>
                    <a:pt x="7061" y="10800"/>
                  </a:lnTo>
                  <a:lnTo>
                    <a:pt x="999" y="19135"/>
                  </a:lnTo>
                  <a:cubicBezTo>
                    <a:pt x="989" y="19058"/>
                    <a:pt x="982" y="18980"/>
                    <a:pt x="982" y="18900"/>
                  </a:cubicBezTo>
                  <a:moveTo>
                    <a:pt x="1964" y="1350"/>
                  </a:moveTo>
                  <a:lnTo>
                    <a:pt x="19636" y="1350"/>
                  </a:lnTo>
                  <a:cubicBezTo>
                    <a:pt x="19752" y="1350"/>
                    <a:pt x="19861" y="1382"/>
                    <a:pt x="19964" y="1433"/>
                  </a:cubicBezTo>
                  <a:lnTo>
                    <a:pt x="11465" y="13118"/>
                  </a:lnTo>
                  <a:cubicBezTo>
                    <a:pt x="11288" y="13362"/>
                    <a:pt x="11051" y="13497"/>
                    <a:pt x="10800" y="13497"/>
                  </a:cubicBezTo>
                  <a:cubicBezTo>
                    <a:pt x="10549" y="13497"/>
                    <a:pt x="10312" y="13362"/>
                    <a:pt x="10134" y="13118"/>
                  </a:cubicBezTo>
                  <a:lnTo>
                    <a:pt x="1637" y="1433"/>
                  </a:lnTo>
                  <a:cubicBezTo>
                    <a:pt x="1739" y="1382"/>
                    <a:pt x="1849" y="1350"/>
                    <a:pt x="1964" y="1350"/>
                  </a:cubicBezTo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1209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391"/>
                    <a:pt x="21600" y="18900"/>
                  </a:cubicBezTo>
                  <a:lnTo>
                    <a:pt x="21600" y="2700"/>
                  </a:lnTo>
                  <a:cubicBezTo>
                    <a:pt x="21600" y="1209"/>
                    <a:pt x="20721" y="0"/>
                    <a:pt x="19636" y="0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grpSp>
        <p:nvGrpSpPr>
          <p:cNvPr id="400" name="Group"/>
          <p:cNvGrpSpPr/>
          <p:nvPr/>
        </p:nvGrpSpPr>
        <p:grpSpPr>
          <a:xfrm>
            <a:off x="3626409" y="3922931"/>
            <a:ext cx="1829027" cy="1566408"/>
            <a:chOff x="0" y="0"/>
            <a:chExt cx="3658051" cy="3132814"/>
          </a:xfrm>
        </p:grpSpPr>
        <p:sp>
          <p:nvSpPr>
            <p:cNvPr id="398" name="Tittle 02…"/>
            <p:cNvSpPr txBox="1"/>
            <p:nvPr/>
          </p:nvSpPr>
          <p:spPr>
            <a:xfrm>
              <a:off x="0" y="1193823"/>
              <a:ext cx="3658051" cy="193899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lnSpc>
                  <a:spcPct val="150000"/>
                </a:lnSpc>
                <a:defRPr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900" dirty="0"/>
                <a:t>Tittle 02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build premium 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growth strategies the premium 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human capital.</a:t>
              </a:r>
            </a:p>
          </p:txBody>
        </p:sp>
        <p:sp>
          <p:nvSpPr>
            <p:cNvPr id="399" name="Shape"/>
            <p:cNvSpPr/>
            <p:nvPr/>
          </p:nvSpPr>
          <p:spPr>
            <a:xfrm>
              <a:off x="1720469" y="0"/>
              <a:ext cx="698501" cy="635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0520"/>
                  </a:moveTo>
                  <a:lnTo>
                    <a:pt x="982" y="20520"/>
                  </a:lnTo>
                  <a:lnTo>
                    <a:pt x="982" y="14040"/>
                  </a:lnTo>
                  <a:lnTo>
                    <a:pt x="6907" y="14040"/>
                  </a:lnTo>
                  <a:cubicBezTo>
                    <a:pt x="7149" y="16170"/>
                    <a:pt x="8798" y="17820"/>
                    <a:pt x="10800" y="17820"/>
                  </a:cubicBezTo>
                  <a:cubicBezTo>
                    <a:pt x="12802" y="17820"/>
                    <a:pt x="14451" y="16170"/>
                    <a:pt x="14694" y="14040"/>
                  </a:cubicBezTo>
                  <a:lnTo>
                    <a:pt x="20618" y="14040"/>
                  </a:lnTo>
                  <a:cubicBezTo>
                    <a:pt x="20618" y="14040"/>
                    <a:pt x="20618" y="20520"/>
                    <a:pt x="20618" y="20520"/>
                  </a:cubicBezTo>
                  <a:close/>
                  <a:moveTo>
                    <a:pt x="21543" y="13261"/>
                  </a:moveTo>
                  <a:lnTo>
                    <a:pt x="21548" y="13259"/>
                  </a:lnTo>
                  <a:lnTo>
                    <a:pt x="16639" y="2459"/>
                  </a:lnTo>
                  <a:lnTo>
                    <a:pt x="16634" y="2461"/>
                  </a:lnTo>
                  <a:cubicBezTo>
                    <a:pt x="16554" y="2284"/>
                    <a:pt x="16392" y="2160"/>
                    <a:pt x="16200" y="2160"/>
                  </a:cubicBezTo>
                  <a:lnTo>
                    <a:pt x="12764" y="2160"/>
                  </a:lnTo>
                  <a:cubicBezTo>
                    <a:pt x="12492" y="2160"/>
                    <a:pt x="12273" y="2402"/>
                    <a:pt x="12273" y="2700"/>
                  </a:cubicBezTo>
                  <a:cubicBezTo>
                    <a:pt x="12273" y="2999"/>
                    <a:pt x="12492" y="3240"/>
                    <a:pt x="12764" y="3240"/>
                  </a:cubicBezTo>
                  <a:lnTo>
                    <a:pt x="15897" y="3240"/>
                  </a:lnTo>
                  <a:lnTo>
                    <a:pt x="20315" y="12960"/>
                  </a:lnTo>
                  <a:lnTo>
                    <a:pt x="14236" y="12960"/>
                  </a:lnTo>
                  <a:cubicBezTo>
                    <a:pt x="13965" y="12960"/>
                    <a:pt x="13745" y="13202"/>
                    <a:pt x="13745" y="13500"/>
                  </a:cubicBezTo>
                  <a:cubicBezTo>
                    <a:pt x="13745" y="15290"/>
                    <a:pt x="12426" y="16740"/>
                    <a:pt x="10800" y="16740"/>
                  </a:cubicBezTo>
                  <a:cubicBezTo>
                    <a:pt x="9173" y="16740"/>
                    <a:pt x="7855" y="15290"/>
                    <a:pt x="7855" y="13500"/>
                  </a:cubicBezTo>
                  <a:cubicBezTo>
                    <a:pt x="7855" y="13202"/>
                    <a:pt x="7635" y="12960"/>
                    <a:pt x="7364" y="12960"/>
                  </a:cubicBezTo>
                  <a:lnTo>
                    <a:pt x="1285" y="12960"/>
                  </a:lnTo>
                  <a:lnTo>
                    <a:pt x="5703" y="3240"/>
                  </a:lnTo>
                  <a:lnTo>
                    <a:pt x="8836" y="3240"/>
                  </a:lnTo>
                  <a:cubicBezTo>
                    <a:pt x="9108" y="3240"/>
                    <a:pt x="9327" y="2999"/>
                    <a:pt x="9327" y="2700"/>
                  </a:cubicBezTo>
                  <a:cubicBezTo>
                    <a:pt x="9327" y="2402"/>
                    <a:pt x="9108" y="2160"/>
                    <a:pt x="8836" y="2160"/>
                  </a:cubicBezTo>
                  <a:lnTo>
                    <a:pt x="5400" y="2160"/>
                  </a:lnTo>
                  <a:cubicBezTo>
                    <a:pt x="5208" y="2160"/>
                    <a:pt x="5046" y="2284"/>
                    <a:pt x="4966" y="2461"/>
                  </a:cubicBezTo>
                  <a:lnTo>
                    <a:pt x="4961" y="2459"/>
                  </a:lnTo>
                  <a:lnTo>
                    <a:pt x="52" y="13259"/>
                  </a:lnTo>
                  <a:lnTo>
                    <a:pt x="57" y="13261"/>
                  </a:lnTo>
                  <a:cubicBezTo>
                    <a:pt x="23" y="13334"/>
                    <a:pt x="0" y="13413"/>
                    <a:pt x="0" y="13500"/>
                  </a:cubicBezTo>
                  <a:lnTo>
                    <a:pt x="0" y="21060"/>
                  </a:lnTo>
                  <a:cubicBezTo>
                    <a:pt x="0" y="21359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359"/>
                    <a:pt x="21600" y="21060"/>
                  </a:cubicBezTo>
                  <a:lnTo>
                    <a:pt x="21600" y="13500"/>
                  </a:lnTo>
                  <a:cubicBezTo>
                    <a:pt x="21600" y="13413"/>
                    <a:pt x="21577" y="13334"/>
                    <a:pt x="21543" y="13261"/>
                  </a:cubicBezTo>
                  <a:moveTo>
                    <a:pt x="7855" y="8640"/>
                  </a:moveTo>
                  <a:cubicBezTo>
                    <a:pt x="7583" y="8640"/>
                    <a:pt x="7364" y="8882"/>
                    <a:pt x="7364" y="9180"/>
                  </a:cubicBezTo>
                  <a:cubicBezTo>
                    <a:pt x="7364" y="9329"/>
                    <a:pt x="7418" y="9464"/>
                    <a:pt x="7507" y="9562"/>
                  </a:cubicBezTo>
                  <a:lnTo>
                    <a:pt x="10453" y="12802"/>
                  </a:lnTo>
                  <a:cubicBezTo>
                    <a:pt x="10542" y="12900"/>
                    <a:pt x="10665" y="12960"/>
                    <a:pt x="10800" y="12960"/>
                  </a:cubicBezTo>
                  <a:cubicBezTo>
                    <a:pt x="10936" y="12960"/>
                    <a:pt x="11058" y="12900"/>
                    <a:pt x="11147" y="12802"/>
                  </a:cubicBezTo>
                  <a:lnTo>
                    <a:pt x="14093" y="9562"/>
                  </a:lnTo>
                  <a:cubicBezTo>
                    <a:pt x="14182" y="9464"/>
                    <a:pt x="14236" y="9329"/>
                    <a:pt x="14236" y="9180"/>
                  </a:cubicBezTo>
                  <a:cubicBezTo>
                    <a:pt x="14236" y="8882"/>
                    <a:pt x="14017" y="8640"/>
                    <a:pt x="13745" y="8640"/>
                  </a:cubicBezTo>
                  <a:cubicBezTo>
                    <a:pt x="13610" y="8640"/>
                    <a:pt x="13487" y="8701"/>
                    <a:pt x="13398" y="8798"/>
                  </a:cubicBezTo>
                  <a:lnTo>
                    <a:pt x="11291" y="11116"/>
                  </a:lnTo>
                  <a:lnTo>
                    <a:pt x="11291" y="540"/>
                  </a:lnTo>
                  <a:cubicBezTo>
                    <a:pt x="11291" y="242"/>
                    <a:pt x="11071" y="0"/>
                    <a:pt x="10800" y="0"/>
                  </a:cubicBezTo>
                  <a:cubicBezTo>
                    <a:pt x="10529" y="0"/>
                    <a:pt x="10309" y="242"/>
                    <a:pt x="10309" y="540"/>
                  </a:cubicBezTo>
                  <a:lnTo>
                    <a:pt x="10309" y="11116"/>
                  </a:lnTo>
                  <a:lnTo>
                    <a:pt x="8202" y="8798"/>
                  </a:lnTo>
                  <a:cubicBezTo>
                    <a:pt x="8113" y="8701"/>
                    <a:pt x="7990" y="8640"/>
                    <a:pt x="7855" y="8640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grpSp>
        <p:nvGrpSpPr>
          <p:cNvPr id="403" name="Group"/>
          <p:cNvGrpSpPr/>
          <p:nvPr/>
        </p:nvGrpSpPr>
        <p:grpSpPr>
          <a:xfrm>
            <a:off x="9359258" y="3891181"/>
            <a:ext cx="1829027" cy="1598158"/>
            <a:chOff x="0" y="0"/>
            <a:chExt cx="3658051" cy="3196314"/>
          </a:xfrm>
        </p:grpSpPr>
        <p:sp>
          <p:nvSpPr>
            <p:cNvPr id="401" name="Shape"/>
            <p:cNvSpPr/>
            <p:nvPr/>
          </p:nvSpPr>
          <p:spPr>
            <a:xfrm>
              <a:off x="1720469" y="0"/>
              <a:ext cx="698501" cy="6985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218" y="5891"/>
                  </a:moveTo>
                  <a:lnTo>
                    <a:pt x="8345" y="5891"/>
                  </a:lnTo>
                  <a:cubicBezTo>
                    <a:pt x="8075" y="5891"/>
                    <a:pt x="7855" y="6111"/>
                    <a:pt x="7855" y="6382"/>
                  </a:cubicBezTo>
                  <a:cubicBezTo>
                    <a:pt x="7855" y="6653"/>
                    <a:pt x="8075" y="6873"/>
                    <a:pt x="8345" y="6873"/>
                  </a:cubicBezTo>
                  <a:lnTo>
                    <a:pt x="15218" y="6873"/>
                  </a:lnTo>
                  <a:cubicBezTo>
                    <a:pt x="15489" y="6873"/>
                    <a:pt x="15709" y="6653"/>
                    <a:pt x="15709" y="6382"/>
                  </a:cubicBezTo>
                  <a:cubicBezTo>
                    <a:pt x="15709" y="6111"/>
                    <a:pt x="15489" y="5891"/>
                    <a:pt x="15218" y="5891"/>
                  </a:cubicBezTo>
                  <a:moveTo>
                    <a:pt x="6382" y="5891"/>
                  </a:moveTo>
                  <a:cubicBezTo>
                    <a:pt x="6111" y="5891"/>
                    <a:pt x="5891" y="6111"/>
                    <a:pt x="5891" y="6382"/>
                  </a:cubicBezTo>
                  <a:cubicBezTo>
                    <a:pt x="5891" y="6653"/>
                    <a:pt x="6111" y="6873"/>
                    <a:pt x="6382" y="6873"/>
                  </a:cubicBezTo>
                  <a:cubicBezTo>
                    <a:pt x="6653" y="6873"/>
                    <a:pt x="6873" y="6653"/>
                    <a:pt x="6873" y="6382"/>
                  </a:cubicBezTo>
                  <a:cubicBezTo>
                    <a:pt x="6873" y="6111"/>
                    <a:pt x="6653" y="5891"/>
                    <a:pt x="6382" y="5891"/>
                  </a:cubicBezTo>
                  <a:moveTo>
                    <a:pt x="19636" y="0"/>
                  </a:moveTo>
                  <a:lnTo>
                    <a:pt x="5891" y="0"/>
                  </a:lnTo>
                  <a:cubicBezTo>
                    <a:pt x="4806" y="0"/>
                    <a:pt x="3927" y="879"/>
                    <a:pt x="3927" y="1964"/>
                  </a:cubicBezTo>
                  <a:lnTo>
                    <a:pt x="3927" y="2455"/>
                  </a:lnTo>
                  <a:cubicBezTo>
                    <a:pt x="3927" y="2726"/>
                    <a:pt x="4147" y="2945"/>
                    <a:pt x="4418" y="2945"/>
                  </a:cubicBezTo>
                  <a:cubicBezTo>
                    <a:pt x="4689" y="2945"/>
                    <a:pt x="4909" y="2726"/>
                    <a:pt x="4909" y="2455"/>
                  </a:cubicBezTo>
                  <a:lnTo>
                    <a:pt x="4909" y="1964"/>
                  </a:lnTo>
                  <a:cubicBezTo>
                    <a:pt x="4909" y="1422"/>
                    <a:pt x="5349" y="982"/>
                    <a:pt x="5891" y="982"/>
                  </a:cubicBezTo>
                  <a:lnTo>
                    <a:pt x="19636" y="982"/>
                  </a:lnTo>
                  <a:cubicBezTo>
                    <a:pt x="20178" y="982"/>
                    <a:pt x="20618" y="1422"/>
                    <a:pt x="20618" y="1964"/>
                  </a:cubicBezTo>
                  <a:lnTo>
                    <a:pt x="20618" y="15709"/>
                  </a:lnTo>
                  <a:cubicBezTo>
                    <a:pt x="20618" y="16252"/>
                    <a:pt x="20178" y="16691"/>
                    <a:pt x="19636" y="16691"/>
                  </a:cubicBezTo>
                  <a:lnTo>
                    <a:pt x="19145" y="16691"/>
                  </a:lnTo>
                  <a:cubicBezTo>
                    <a:pt x="18875" y="16691"/>
                    <a:pt x="18655" y="16910"/>
                    <a:pt x="18655" y="17182"/>
                  </a:cubicBezTo>
                  <a:cubicBezTo>
                    <a:pt x="18655" y="17453"/>
                    <a:pt x="18875" y="17673"/>
                    <a:pt x="19145" y="17673"/>
                  </a:cubicBezTo>
                  <a:lnTo>
                    <a:pt x="19636" y="17673"/>
                  </a:lnTo>
                  <a:cubicBezTo>
                    <a:pt x="20721" y="17673"/>
                    <a:pt x="21600" y="16794"/>
                    <a:pt x="21600" y="15709"/>
                  </a:cubicBezTo>
                  <a:lnTo>
                    <a:pt x="21600" y="1964"/>
                  </a:lnTo>
                  <a:cubicBezTo>
                    <a:pt x="21600" y="879"/>
                    <a:pt x="20721" y="0"/>
                    <a:pt x="19636" y="0"/>
                  </a:cubicBezTo>
                  <a:moveTo>
                    <a:pt x="2455" y="5891"/>
                  </a:moveTo>
                  <a:cubicBezTo>
                    <a:pt x="2184" y="5891"/>
                    <a:pt x="1964" y="6111"/>
                    <a:pt x="1964" y="6382"/>
                  </a:cubicBezTo>
                  <a:cubicBezTo>
                    <a:pt x="1964" y="6653"/>
                    <a:pt x="2184" y="6873"/>
                    <a:pt x="2455" y="6873"/>
                  </a:cubicBezTo>
                  <a:cubicBezTo>
                    <a:pt x="2725" y="6873"/>
                    <a:pt x="2945" y="6653"/>
                    <a:pt x="2945" y="6382"/>
                  </a:cubicBezTo>
                  <a:cubicBezTo>
                    <a:pt x="2945" y="6111"/>
                    <a:pt x="2725" y="5891"/>
                    <a:pt x="2455" y="5891"/>
                  </a:cubicBezTo>
                  <a:moveTo>
                    <a:pt x="4418" y="5891"/>
                  </a:moveTo>
                  <a:cubicBezTo>
                    <a:pt x="4147" y="5891"/>
                    <a:pt x="3927" y="6111"/>
                    <a:pt x="3927" y="6382"/>
                  </a:cubicBezTo>
                  <a:cubicBezTo>
                    <a:pt x="3927" y="6653"/>
                    <a:pt x="4147" y="6873"/>
                    <a:pt x="4418" y="6873"/>
                  </a:cubicBezTo>
                  <a:cubicBezTo>
                    <a:pt x="4689" y="6873"/>
                    <a:pt x="4909" y="6653"/>
                    <a:pt x="4909" y="6382"/>
                  </a:cubicBezTo>
                  <a:cubicBezTo>
                    <a:pt x="4909" y="6111"/>
                    <a:pt x="4689" y="5891"/>
                    <a:pt x="4418" y="5891"/>
                  </a:cubicBezTo>
                  <a:moveTo>
                    <a:pt x="16691" y="7855"/>
                  </a:moveTo>
                  <a:lnTo>
                    <a:pt x="982" y="7855"/>
                  </a:lnTo>
                  <a:lnTo>
                    <a:pt x="982" y="5891"/>
                  </a:lnTo>
                  <a:cubicBezTo>
                    <a:pt x="982" y="5349"/>
                    <a:pt x="1422" y="4909"/>
                    <a:pt x="1964" y="4909"/>
                  </a:cubicBezTo>
                  <a:lnTo>
                    <a:pt x="15709" y="4909"/>
                  </a:lnTo>
                  <a:cubicBezTo>
                    <a:pt x="16251" y="4909"/>
                    <a:pt x="16691" y="5349"/>
                    <a:pt x="16691" y="5891"/>
                  </a:cubicBezTo>
                  <a:cubicBezTo>
                    <a:pt x="16691" y="5891"/>
                    <a:pt x="16691" y="7855"/>
                    <a:pt x="16691" y="7855"/>
                  </a:cubicBezTo>
                  <a:close/>
                  <a:moveTo>
                    <a:pt x="16691" y="19636"/>
                  </a:moveTo>
                  <a:cubicBezTo>
                    <a:pt x="16691" y="20178"/>
                    <a:pt x="16251" y="20618"/>
                    <a:pt x="15709" y="20618"/>
                  </a:cubicBezTo>
                  <a:lnTo>
                    <a:pt x="1964" y="20618"/>
                  </a:lnTo>
                  <a:cubicBezTo>
                    <a:pt x="1422" y="20618"/>
                    <a:pt x="982" y="20178"/>
                    <a:pt x="982" y="19636"/>
                  </a:cubicBezTo>
                  <a:lnTo>
                    <a:pt x="982" y="8836"/>
                  </a:lnTo>
                  <a:lnTo>
                    <a:pt x="16691" y="8836"/>
                  </a:lnTo>
                  <a:cubicBezTo>
                    <a:pt x="16691" y="8836"/>
                    <a:pt x="16691" y="19636"/>
                    <a:pt x="16691" y="19636"/>
                  </a:cubicBezTo>
                  <a:close/>
                  <a:moveTo>
                    <a:pt x="15709" y="3927"/>
                  </a:moveTo>
                  <a:lnTo>
                    <a:pt x="1964" y="3927"/>
                  </a:lnTo>
                  <a:cubicBezTo>
                    <a:pt x="879" y="3927"/>
                    <a:pt x="0" y="4806"/>
                    <a:pt x="0" y="5891"/>
                  </a:cubicBezTo>
                  <a:lnTo>
                    <a:pt x="0" y="19636"/>
                  </a:lnTo>
                  <a:cubicBezTo>
                    <a:pt x="0" y="20721"/>
                    <a:pt x="879" y="21600"/>
                    <a:pt x="1964" y="21600"/>
                  </a:cubicBezTo>
                  <a:lnTo>
                    <a:pt x="15709" y="21600"/>
                  </a:lnTo>
                  <a:cubicBezTo>
                    <a:pt x="16794" y="21600"/>
                    <a:pt x="17673" y="20721"/>
                    <a:pt x="17673" y="19636"/>
                  </a:cubicBezTo>
                  <a:lnTo>
                    <a:pt x="17673" y="5891"/>
                  </a:lnTo>
                  <a:cubicBezTo>
                    <a:pt x="17673" y="4806"/>
                    <a:pt x="16794" y="3927"/>
                    <a:pt x="15709" y="3927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  <p:sp>
          <p:nvSpPr>
            <p:cNvPr id="402" name="Tittle 04…"/>
            <p:cNvSpPr txBox="1"/>
            <p:nvPr/>
          </p:nvSpPr>
          <p:spPr>
            <a:xfrm>
              <a:off x="0" y="1257323"/>
              <a:ext cx="3658051" cy="193899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lnSpc>
                  <a:spcPct val="150000"/>
                </a:lnSpc>
                <a:defRPr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900" dirty="0"/>
                <a:t>Tittle 04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build premium 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growth strategies the premium 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human capital.</a:t>
              </a:r>
            </a:p>
          </p:txBody>
        </p:sp>
      </p:grpSp>
      <p:grpSp>
        <p:nvGrpSpPr>
          <p:cNvPr id="406" name="Group"/>
          <p:cNvGrpSpPr/>
          <p:nvPr/>
        </p:nvGrpSpPr>
        <p:grpSpPr>
          <a:xfrm>
            <a:off x="6492834" y="3891181"/>
            <a:ext cx="1829027" cy="1598158"/>
            <a:chOff x="0" y="0"/>
            <a:chExt cx="3658051" cy="3196314"/>
          </a:xfrm>
        </p:grpSpPr>
        <p:sp>
          <p:nvSpPr>
            <p:cNvPr id="404" name="Shape"/>
            <p:cNvSpPr/>
            <p:nvPr/>
          </p:nvSpPr>
          <p:spPr>
            <a:xfrm>
              <a:off x="1720469" y="0"/>
              <a:ext cx="698501" cy="6985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982"/>
                  </a:moveTo>
                  <a:cubicBezTo>
                    <a:pt x="14012" y="982"/>
                    <a:pt x="16860" y="2526"/>
                    <a:pt x="18652" y="4909"/>
                  </a:cubicBezTo>
                  <a:lnTo>
                    <a:pt x="14727" y="4909"/>
                  </a:lnTo>
                  <a:cubicBezTo>
                    <a:pt x="14456" y="4909"/>
                    <a:pt x="14236" y="5129"/>
                    <a:pt x="14236" y="5400"/>
                  </a:cubicBezTo>
                  <a:cubicBezTo>
                    <a:pt x="14236" y="5672"/>
                    <a:pt x="14456" y="5891"/>
                    <a:pt x="14727" y="5891"/>
                  </a:cubicBezTo>
                  <a:lnTo>
                    <a:pt x="19636" y="5891"/>
                  </a:lnTo>
                  <a:cubicBezTo>
                    <a:pt x="19907" y="5891"/>
                    <a:pt x="20127" y="5672"/>
                    <a:pt x="20127" y="5400"/>
                  </a:cubicBezTo>
                  <a:lnTo>
                    <a:pt x="20127" y="491"/>
                  </a:lnTo>
                  <a:cubicBezTo>
                    <a:pt x="20127" y="220"/>
                    <a:pt x="19907" y="0"/>
                    <a:pt x="19636" y="0"/>
                  </a:cubicBezTo>
                  <a:cubicBezTo>
                    <a:pt x="19366" y="0"/>
                    <a:pt x="19145" y="220"/>
                    <a:pt x="19145" y="491"/>
                  </a:cubicBezTo>
                  <a:lnTo>
                    <a:pt x="19145" y="3962"/>
                  </a:lnTo>
                  <a:cubicBezTo>
                    <a:pt x="17166" y="1546"/>
                    <a:pt x="14167" y="0"/>
                    <a:pt x="10800" y="0"/>
                  </a:cubicBezTo>
                  <a:cubicBezTo>
                    <a:pt x="4836" y="0"/>
                    <a:pt x="0" y="4836"/>
                    <a:pt x="0" y="10800"/>
                  </a:cubicBezTo>
                  <a:cubicBezTo>
                    <a:pt x="0" y="11071"/>
                    <a:pt x="220" y="11291"/>
                    <a:pt x="491" y="11291"/>
                  </a:cubicBezTo>
                  <a:cubicBezTo>
                    <a:pt x="762" y="11291"/>
                    <a:pt x="982" y="11071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moveTo>
                    <a:pt x="21109" y="10309"/>
                  </a:moveTo>
                  <a:cubicBezTo>
                    <a:pt x="20838" y="10309"/>
                    <a:pt x="20618" y="10529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cubicBezTo>
                    <a:pt x="7588" y="20618"/>
                    <a:pt x="4740" y="19075"/>
                    <a:pt x="2948" y="16691"/>
                  </a:cubicBezTo>
                  <a:lnTo>
                    <a:pt x="6873" y="16691"/>
                  </a:lnTo>
                  <a:cubicBezTo>
                    <a:pt x="7144" y="16691"/>
                    <a:pt x="7364" y="16471"/>
                    <a:pt x="7364" y="16200"/>
                  </a:cubicBezTo>
                  <a:cubicBezTo>
                    <a:pt x="7364" y="15929"/>
                    <a:pt x="7144" y="15709"/>
                    <a:pt x="6873" y="15709"/>
                  </a:cubicBezTo>
                  <a:lnTo>
                    <a:pt x="1964" y="15709"/>
                  </a:lnTo>
                  <a:cubicBezTo>
                    <a:pt x="1693" y="15709"/>
                    <a:pt x="1473" y="15929"/>
                    <a:pt x="1473" y="16200"/>
                  </a:cubicBezTo>
                  <a:lnTo>
                    <a:pt x="1473" y="21109"/>
                  </a:lnTo>
                  <a:cubicBezTo>
                    <a:pt x="1473" y="21380"/>
                    <a:pt x="1693" y="21600"/>
                    <a:pt x="1964" y="21600"/>
                  </a:cubicBezTo>
                  <a:cubicBezTo>
                    <a:pt x="2234" y="21600"/>
                    <a:pt x="2455" y="21380"/>
                    <a:pt x="2455" y="21109"/>
                  </a:cubicBezTo>
                  <a:lnTo>
                    <a:pt x="2455" y="17639"/>
                  </a:lnTo>
                  <a:cubicBezTo>
                    <a:pt x="4434" y="20054"/>
                    <a:pt x="7433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10529"/>
                    <a:pt x="21380" y="10309"/>
                    <a:pt x="21109" y="10309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  <p:sp>
          <p:nvSpPr>
            <p:cNvPr id="405" name="Tittle 03…"/>
            <p:cNvSpPr txBox="1"/>
            <p:nvPr/>
          </p:nvSpPr>
          <p:spPr>
            <a:xfrm>
              <a:off x="0" y="1257323"/>
              <a:ext cx="3658051" cy="193899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lnSpc>
                  <a:spcPct val="150000"/>
                </a:lnSpc>
                <a:defRPr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900" dirty="0"/>
                <a:t>Tittle 03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build premium 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growth strategies the premium 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human capital.</a:t>
              </a:r>
            </a:p>
          </p:txBody>
        </p:sp>
      </p:grpSp>
      <p:sp>
        <p:nvSpPr>
          <p:cNvPr id="408" name="BeMind"/>
          <p:cNvSpPr txBox="1"/>
          <p:nvPr/>
        </p:nvSpPr>
        <p:spPr>
          <a:xfrm>
            <a:off x="759985" y="328054"/>
            <a:ext cx="423193" cy="169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l">
              <a:defRPr sz="2200" b="0">
                <a:solidFill>
                  <a:srgbClr val="F7F9FF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r>
              <a:rPr sz="1100"/>
              <a:t>BeMind</a:t>
            </a:r>
          </a:p>
        </p:txBody>
      </p:sp>
      <p:sp>
        <p:nvSpPr>
          <p:cNvPr id="409" name="Line"/>
          <p:cNvSpPr/>
          <p:nvPr/>
        </p:nvSpPr>
        <p:spPr>
          <a:xfrm flipV="1">
            <a:off x="763159" y="-1"/>
            <a:ext cx="0" cy="254376"/>
          </a:xfrm>
          <a:prstGeom prst="line">
            <a:avLst/>
          </a:prstGeom>
          <a:ln w="12700">
            <a:solidFill>
              <a:srgbClr val="F7F9FF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410" name="Line"/>
          <p:cNvSpPr/>
          <p:nvPr/>
        </p:nvSpPr>
        <p:spPr>
          <a:xfrm>
            <a:off x="8960903" y="3891181"/>
            <a:ext cx="0" cy="1698638"/>
          </a:xfrm>
          <a:prstGeom prst="line">
            <a:avLst/>
          </a:prstGeom>
          <a:ln w="25400">
            <a:solidFill>
              <a:srgbClr val="C8CBD1"/>
            </a:solidFill>
            <a:custDash>
              <a:ds d="200000" sp="200000"/>
            </a:custDash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411" name="Line"/>
          <p:cNvSpPr/>
          <p:nvPr/>
        </p:nvSpPr>
        <p:spPr>
          <a:xfrm>
            <a:off x="6092825" y="3888006"/>
            <a:ext cx="0" cy="1698638"/>
          </a:xfrm>
          <a:prstGeom prst="line">
            <a:avLst/>
          </a:prstGeom>
          <a:ln w="25400">
            <a:solidFill>
              <a:srgbClr val="C8CBD1"/>
            </a:solidFill>
            <a:custDash>
              <a:ds d="200000" sp="200000"/>
            </a:custDash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412" name="Line"/>
          <p:cNvSpPr/>
          <p:nvPr/>
        </p:nvSpPr>
        <p:spPr>
          <a:xfrm flipH="1">
            <a:off x="3228055" y="3891181"/>
            <a:ext cx="0" cy="1701814"/>
          </a:xfrm>
          <a:prstGeom prst="line">
            <a:avLst/>
          </a:prstGeom>
          <a:ln w="25400">
            <a:solidFill>
              <a:srgbClr val="C8CBD1"/>
            </a:solidFill>
            <a:custDash>
              <a:ds d="200000" sp="200000"/>
            </a:custDash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fill="hold" nodeType="tmRoot">
              <p:childTnLst>
                <p:seq concurrent="1" prevAc="none" nextAc="seek">
                  <p:cTn id="2" dur="indefinite" fill="hold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6" fill="hold"/>
                                            <p:tgtEl>
                                              <p:spTgt spid="3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>
                                            <p:cTn id="7" dur="700" fill="hold"/>
                                            <p:tgtEl>
                                              <p:spTgt spid="3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>
                                            <p:cTn id="8" dur="700" fill="hold"/>
                                            <p:tgtEl>
                                              <p:spTgt spid="3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3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0" nodeType="withEffect" p14:presetBounceEnd="48000">
                                      <p:stCondLst>
                                        <p:cond delay="2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13" fill="hold"/>
                                            <p:tgtEl>
                                              <p:spTgt spid="4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>
                                            <p:cTn id="14" dur="700" fill="hold"/>
                                            <p:tgtEl>
                                              <p:spTgt spid="4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>
                                            <p:cTn id="15" dur="700" fill="hold"/>
                                            <p:tgtEl>
                                              <p:spTgt spid="4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54286">
                                      <p:stCondLst>
                                        <p:cond delay="3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20" fill="hold"/>
                                            <p:tgtEl>
                                              <p:spTgt spid="4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286">
                                          <p:cBhvr>
                                            <p:cTn id="21" dur="700" fill="hold"/>
                                            <p:tgtEl>
                                              <p:spTgt spid="4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286">
                                          <p:cBhvr>
                                            <p:cTn id="22" dur="700" fill="hold"/>
                                            <p:tgtEl>
                                              <p:spTgt spid="4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8000">
                                      <p:stCondLst>
                                        <p:cond delay="5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27" fill="hold"/>
                                            <p:tgtEl>
                                              <p:spTgt spid="4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>
                                            <p:cTn id="28" dur="700" fill="hold"/>
                                            <p:tgtEl>
                                              <p:spTgt spid="4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>
                                            <p:cTn id="29" dur="700" fill="hold"/>
                                            <p:tgtEl>
                                              <p:spTgt spid="4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4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97" grpId="0" animBg="1" advAuto="0"/>
          <p:bldP spid="400" grpId="0" animBg="1" advAuto="0"/>
          <p:bldP spid="403" grpId="0" animBg="1" advAuto="0"/>
          <p:bldP spid="406" grpId="0" animBg="1" advAuto="0"/>
        </p:bldLst>
      </p:timing>
    </mc:Choice>
    <mc:Fallback>
      <p:timing>
        <p:tnLst>
          <p:par>
            <p:cTn id="1" dur="indefinite" restart="never" fill="hold" nodeType="tmRoot">
              <p:childTnLst>
                <p:seq concurrent="1" prevAc="none" nextAc="seek">
                  <p:cTn id="2" dur="indefinite" fill="hold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1" nodeType="clickEffect">
                                      <p:stCondLst>
                                        <p:cond delay="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6" fill="hold"/>
                                            <p:tgtEl>
                                              <p:spTgt spid="3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00" fill="hold"/>
                                            <p:tgtEl>
                                              <p:spTgt spid="3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00" fill="hold"/>
                                            <p:tgtEl>
                                              <p:spTgt spid="3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3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2" nodeType="withEffect">
                                      <p:stCondLst>
                                        <p:cond delay="2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13" fill="hold"/>
                                            <p:tgtEl>
                                              <p:spTgt spid="4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700" fill="hold"/>
                                            <p:tgtEl>
                                              <p:spTgt spid="4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700" fill="hold"/>
                                            <p:tgtEl>
                                              <p:spTgt spid="4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3" nodeType="withEffect">
                                      <p:stCondLst>
                                        <p:cond delay="3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20" fill="hold"/>
                                            <p:tgtEl>
                                              <p:spTgt spid="4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700" fill="hold"/>
                                            <p:tgtEl>
                                              <p:spTgt spid="4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700" fill="hold"/>
                                            <p:tgtEl>
                                              <p:spTgt spid="4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4" nodeType="withEffect">
                                      <p:stCondLst>
                                        <p:cond delay="5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27" fill="hold"/>
                                            <p:tgtEl>
                                              <p:spTgt spid="4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700" fill="hold"/>
                                            <p:tgtEl>
                                              <p:spTgt spid="4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00" fill="hold"/>
                                            <p:tgtEl>
                                              <p:spTgt spid="4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4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97" grpId="1" animBg="1" advAuto="0"/>
          <p:bldP spid="400" grpId="2" animBg="1" advAuto="0"/>
          <p:bldP spid="403" grpId="4" animBg="1" advAuto="0"/>
          <p:bldP spid="406" grpId="3" animBg="1" advAuto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3" descr="图片包含 餐桌&#10;&#10;描述已自动生成">
            <a:extLst>
              <a:ext uri="{FF2B5EF4-FFF2-40B4-BE49-F238E27FC236}">
                <a16:creationId xmlns="" xmlns:a16="http://schemas.microsoft.com/office/drawing/2014/main" id="{FD9B624A-C880-4566-BD42-6A7A336AFD5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892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12034046" y="6351588"/>
            <a:ext cx="157956" cy="1778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5</a:t>
            </a:fld>
            <a:endParaRPr/>
          </a:p>
        </p:txBody>
      </p:sp>
      <p:sp>
        <p:nvSpPr>
          <p:cNvPr id="893" name="Distinctively build premium growth strategies whereas…"/>
          <p:cNvSpPr txBox="1"/>
          <p:nvPr/>
        </p:nvSpPr>
        <p:spPr>
          <a:xfrm>
            <a:off x="759983" y="3949703"/>
            <a:ext cx="3412794" cy="761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strategies whereas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premium human capital. Conveniently </a:t>
            </a:r>
            <a:r>
              <a:rPr sz="1100" dirty="0" err="1">
                <a:latin typeface="仓耳玄三M W05" panose="02020400000000000000" pitchFamily="18" charset="-122"/>
                <a:ea typeface="仓耳玄三M W05" panose="02020400000000000000" pitchFamily="18" charset="-122"/>
              </a:rPr>
              <a:t>envisioneer</a:t>
            </a: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 accurate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users whereas collaborative e-commerce.</a:t>
            </a:r>
          </a:p>
        </p:txBody>
      </p:sp>
      <p:sp>
        <p:nvSpPr>
          <p:cNvPr id="894" name="Meet James…"/>
          <p:cNvSpPr txBox="1"/>
          <p:nvPr/>
        </p:nvSpPr>
        <p:spPr>
          <a:xfrm>
            <a:off x="307938" y="2169636"/>
            <a:ext cx="4036361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Meet James</a:t>
            </a:r>
          </a:p>
          <a:p>
            <a:pPr algn="dist" defTabSz="914400">
              <a:defRPr/>
            </a:pPr>
            <a:r>
              <a:rPr sz="4800" b="1" spc="300" dirty="0" err="1">
                <a:latin typeface="包图小白体" panose="02010601030101010101" pitchFamily="2" charset="-122"/>
                <a:ea typeface="包图小白体" panose="02010601030101010101" pitchFamily="2" charset="-122"/>
              </a:rPr>
              <a:t>Patrison</a:t>
            </a:r>
            <a:endParaRPr sz="4800" b="1" spc="300" dirty="0">
              <a:latin typeface="包图小白体" panose="02010601030101010101" pitchFamily="2" charset="-122"/>
              <a:ea typeface="包图小白体" panose="02010601030101010101" pitchFamily="2" charset="-122"/>
            </a:endParaRPr>
          </a:p>
        </p:txBody>
      </p:sp>
      <p:sp>
        <p:nvSpPr>
          <p:cNvPr id="896" name="Rectangle"/>
          <p:cNvSpPr/>
          <p:nvPr/>
        </p:nvSpPr>
        <p:spPr>
          <a:xfrm>
            <a:off x="8763000" y="4445000"/>
            <a:ext cx="3429000" cy="2413000"/>
          </a:xfrm>
          <a:prstGeom prst="rect">
            <a:avLst/>
          </a:prstGeom>
          <a:solidFill>
            <a:srgbClr val="1C1F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897" name="Distinctively build premium growth…"/>
          <p:cNvSpPr txBox="1"/>
          <p:nvPr/>
        </p:nvSpPr>
        <p:spPr>
          <a:xfrm>
            <a:off x="9344363" y="5722263"/>
            <a:ext cx="2087110" cy="50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50000"/>
              </a:lnSpc>
              <a:defRPr sz="2200" b="0">
                <a:solidFill>
                  <a:srgbClr val="F7F9FF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</a:t>
            </a:r>
          </a:p>
          <a:p>
            <a:pPr>
              <a:lnSpc>
                <a:spcPct val="150000"/>
              </a:lnSpc>
              <a:defRPr sz="2200" b="0">
                <a:solidFill>
                  <a:srgbClr val="F7F9FF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strategies whereas human.</a:t>
            </a:r>
          </a:p>
        </p:txBody>
      </p:sp>
      <p:sp>
        <p:nvSpPr>
          <p:cNvPr id="898" name="Shape"/>
          <p:cNvSpPr/>
          <p:nvPr/>
        </p:nvSpPr>
        <p:spPr>
          <a:xfrm>
            <a:off x="10302876" y="5136244"/>
            <a:ext cx="349251" cy="3492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  <a:moveTo>
                  <a:pt x="15929" y="7018"/>
                </a:moveTo>
                <a:cubicBezTo>
                  <a:pt x="15539" y="7246"/>
                  <a:pt x="15108" y="7411"/>
                  <a:pt x="14650" y="7500"/>
                </a:cubicBezTo>
                <a:cubicBezTo>
                  <a:pt x="14282" y="7114"/>
                  <a:pt x="13759" y="6874"/>
                  <a:pt x="13179" y="6874"/>
                </a:cubicBezTo>
                <a:cubicBezTo>
                  <a:pt x="12067" y="6874"/>
                  <a:pt x="11165" y="7762"/>
                  <a:pt x="11165" y="8856"/>
                </a:cubicBezTo>
                <a:cubicBezTo>
                  <a:pt x="11165" y="9011"/>
                  <a:pt x="11183" y="9162"/>
                  <a:pt x="11217" y="9308"/>
                </a:cubicBezTo>
                <a:cubicBezTo>
                  <a:pt x="9543" y="9225"/>
                  <a:pt x="8059" y="8436"/>
                  <a:pt x="7065" y="7236"/>
                </a:cubicBezTo>
                <a:cubicBezTo>
                  <a:pt x="6892" y="7530"/>
                  <a:pt x="6793" y="7869"/>
                  <a:pt x="6793" y="8233"/>
                </a:cubicBezTo>
                <a:cubicBezTo>
                  <a:pt x="6793" y="8921"/>
                  <a:pt x="7148" y="9528"/>
                  <a:pt x="7689" y="9883"/>
                </a:cubicBezTo>
                <a:cubicBezTo>
                  <a:pt x="7359" y="9873"/>
                  <a:pt x="7048" y="9784"/>
                  <a:pt x="6776" y="9635"/>
                </a:cubicBezTo>
                <a:cubicBezTo>
                  <a:pt x="6776" y="9644"/>
                  <a:pt x="6776" y="9651"/>
                  <a:pt x="6776" y="9660"/>
                </a:cubicBezTo>
                <a:cubicBezTo>
                  <a:pt x="6776" y="10621"/>
                  <a:pt x="7471" y="11422"/>
                  <a:pt x="8392" y="11604"/>
                </a:cubicBezTo>
                <a:cubicBezTo>
                  <a:pt x="8223" y="11650"/>
                  <a:pt x="8045" y="11673"/>
                  <a:pt x="7861" y="11673"/>
                </a:cubicBezTo>
                <a:cubicBezTo>
                  <a:pt x="7732" y="11673"/>
                  <a:pt x="7605" y="11661"/>
                  <a:pt x="7483" y="11638"/>
                </a:cubicBezTo>
                <a:cubicBezTo>
                  <a:pt x="7739" y="12426"/>
                  <a:pt x="8483" y="12999"/>
                  <a:pt x="9364" y="13015"/>
                </a:cubicBezTo>
                <a:cubicBezTo>
                  <a:pt x="8674" y="13547"/>
                  <a:pt x="7806" y="13863"/>
                  <a:pt x="6862" y="13863"/>
                </a:cubicBezTo>
                <a:cubicBezTo>
                  <a:pt x="6699" y="13863"/>
                  <a:pt x="6540" y="13855"/>
                  <a:pt x="6382" y="13837"/>
                </a:cubicBezTo>
                <a:cubicBezTo>
                  <a:pt x="7274" y="14398"/>
                  <a:pt x="8332" y="14727"/>
                  <a:pt x="9470" y="14727"/>
                </a:cubicBezTo>
                <a:cubicBezTo>
                  <a:pt x="13175" y="14727"/>
                  <a:pt x="15201" y="11706"/>
                  <a:pt x="15201" y="9086"/>
                </a:cubicBezTo>
                <a:cubicBezTo>
                  <a:pt x="15201" y="9000"/>
                  <a:pt x="15199" y="8915"/>
                  <a:pt x="15195" y="8830"/>
                </a:cubicBezTo>
                <a:cubicBezTo>
                  <a:pt x="15588" y="8550"/>
                  <a:pt x="15930" y="8201"/>
                  <a:pt x="16200" y="7804"/>
                </a:cubicBezTo>
                <a:cubicBezTo>
                  <a:pt x="15839" y="7961"/>
                  <a:pt x="15451" y="8067"/>
                  <a:pt x="15043" y="8115"/>
                </a:cubicBezTo>
                <a:cubicBezTo>
                  <a:pt x="15459" y="7870"/>
                  <a:pt x="15778" y="7482"/>
                  <a:pt x="15929" y="7018"/>
                </a:cubicBezTo>
              </a:path>
            </a:pathLst>
          </a:custGeom>
          <a:solidFill>
            <a:srgbClr val="F7F9FF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grpSp>
        <p:nvGrpSpPr>
          <p:cNvPr id="901" name="Group"/>
          <p:cNvGrpSpPr/>
          <p:nvPr/>
        </p:nvGrpSpPr>
        <p:grpSpPr>
          <a:xfrm>
            <a:off x="5432129" y="1295042"/>
            <a:ext cx="1928413" cy="1234278"/>
            <a:chOff x="0" y="0"/>
            <a:chExt cx="3856824" cy="2468553"/>
          </a:xfrm>
        </p:grpSpPr>
        <p:sp>
          <p:nvSpPr>
            <p:cNvPr id="899" name="Web Development…"/>
            <p:cNvSpPr txBox="1"/>
            <p:nvPr/>
          </p:nvSpPr>
          <p:spPr>
            <a:xfrm>
              <a:off x="0" y="1452892"/>
              <a:ext cx="3856824" cy="101566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 algn="l">
                <a:lnSpc>
                  <a:spcPct val="150000"/>
                </a:lnSpc>
                <a:defRPr sz="2200"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Web Development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The Distinctively build premium.</a:t>
              </a:r>
            </a:p>
          </p:txBody>
        </p:sp>
        <p:sp>
          <p:nvSpPr>
            <p:cNvPr id="900" name="85,5"/>
            <p:cNvSpPr txBox="1"/>
            <p:nvPr/>
          </p:nvSpPr>
          <p:spPr>
            <a:xfrm>
              <a:off x="0" y="0"/>
              <a:ext cx="1795363" cy="107721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>
                <a:defRPr sz="7000"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lvl1pPr>
            </a:lstStyle>
            <a:p>
              <a:r>
                <a:rPr sz="3500" dirty="0"/>
                <a:t>85,5</a:t>
              </a:r>
            </a:p>
          </p:txBody>
        </p:sp>
      </p:grpSp>
      <p:grpSp>
        <p:nvGrpSpPr>
          <p:cNvPr id="904" name="Group"/>
          <p:cNvGrpSpPr/>
          <p:nvPr/>
        </p:nvGrpSpPr>
        <p:grpSpPr>
          <a:xfrm>
            <a:off x="5432129" y="2868999"/>
            <a:ext cx="1928413" cy="1234278"/>
            <a:chOff x="0" y="0"/>
            <a:chExt cx="3856824" cy="2468553"/>
          </a:xfrm>
        </p:grpSpPr>
        <p:sp>
          <p:nvSpPr>
            <p:cNvPr id="902" name="Sales Time…"/>
            <p:cNvSpPr txBox="1"/>
            <p:nvPr/>
          </p:nvSpPr>
          <p:spPr>
            <a:xfrm>
              <a:off x="0" y="1452892"/>
              <a:ext cx="3856824" cy="101566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 algn="l">
                <a:lnSpc>
                  <a:spcPct val="150000"/>
                </a:lnSpc>
                <a:defRPr sz="2200"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Sales Time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The Distinctively build premium.</a:t>
              </a:r>
            </a:p>
          </p:txBody>
        </p:sp>
        <p:sp>
          <p:nvSpPr>
            <p:cNvPr id="903" name="12k"/>
            <p:cNvSpPr txBox="1"/>
            <p:nvPr/>
          </p:nvSpPr>
          <p:spPr>
            <a:xfrm>
              <a:off x="0" y="0"/>
              <a:ext cx="1346521" cy="107721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>
                <a:defRPr sz="7000"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lvl1pPr>
            </a:lstStyle>
            <a:p>
              <a:r>
                <a:rPr sz="3500" dirty="0"/>
                <a:t>12k</a:t>
              </a:r>
            </a:p>
          </p:txBody>
        </p:sp>
      </p:grpSp>
      <p:grpSp>
        <p:nvGrpSpPr>
          <p:cNvPr id="907" name="Group"/>
          <p:cNvGrpSpPr/>
          <p:nvPr/>
        </p:nvGrpSpPr>
        <p:grpSpPr>
          <a:xfrm>
            <a:off x="5432129" y="4444344"/>
            <a:ext cx="1928413" cy="1234278"/>
            <a:chOff x="0" y="0"/>
            <a:chExt cx="3856824" cy="2468553"/>
          </a:xfrm>
        </p:grpSpPr>
        <p:sp>
          <p:nvSpPr>
            <p:cNvPr id="905" name="Social Marketing…"/>
            <p:cNvSpPr txBox="1"/>
            <p:nvPr/>
          </p:nvSpPr>
          <p:spPr>
            <a:xfrm>
              <a:off x="0" y="1452892"/>
              <a:ext cx="3856824" cy="101566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 algn="l">
                <a:lnSpc>
                  <a:spcPct val="150000"/>
                </a:lnSpc>
                <a:defRPr sz="2200"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Social Marketing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The Distinctively build premium.</a:t>
              </a:r>
            </a:p>
          </p:txBody>
        </p:sp>
        <p:sp>
          <p:nvSpPr>
            <p:cNvPr id="906" name="5,5m"/>
            <p:cNvSpPr txBox="1"/>
            <p:nvPr/>
          </p:nvSpPr>
          <p:spPr>
            <a:xfrm>
              <a:off x="0" y="0"/>
              <a:ext cx="1795363" cy="107721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>
                <a:defRPr sz="7000"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lvl1pPr>
            </a:lstStyle>
            <a:p>
              <a:r>
                <a:rPr sz="3500" dirty="0"/>
                <a:t>5,5m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30" fill="hold"/>
                                        <p:tgtEl>
                                          <p:spTgt spid="9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30" fill="hold"/>
                                        <p:tgtEl>
                                          <p:spTgt spid="9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60" fill="hold"/>
                                        <p:tgtEl>
                                          <p:spTgt spid="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60" fill="hold"/>
                                        <p:tgtEl>
                                          <p:spTgt spid="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80" fill="hold"/>
                                        <p:tgtEl>
                                          <p:spTgt spid="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80" fill="hold"/>
                                        <p:tgtEl>
                                          <p:spTgt spid="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" grpId="0" animBg="1" advAuto="0"/>
      <p:bldP spid="904" grpId="0" animBg="1" advAuto="0"/>
      <p:bldP spid="907" grpId="0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7963DD1C-AF3E-47AF-A842-86A498530B46}"/>
              </a:ext>
            </a:extLst>
          </p:cNvPr>
          <p:cNvSpPr/>
          <p:nvPr/>
        </p:nvSpPr>
        <p:spPr>
          <a:xfrm>
            <a:off x="8877003" y="3616847"/>
            <a:ext cx="2373832" cy="2373832"/>
          </a:xfrm>
          <a:prstGeom prst="rect">
            <a:avLst/>
          </a:prstGeom>
          <a:gradFill>
            <a:gsLst>
              <a:gs pos="0">
                <a:schemeClr val="tx1">
                  <a:lumMod val="20000"/>
                  <a:lumOff val="80000"/>
                </a:schemeClr>
              </a:gs>
              <a:gs pos="0">
                <a:srgbClr val="EFE0EB"/>
              </a:gs>
              <a:gs pos="100000">
                <a:srgbClr val="9ABCE9"/>
              </a:gs>
            </a:gsLst>
            <a:lin ang="0" scaled="1"/>
          </a:gradFill>
          <a:ln>
            <a:noFill/>
          </a:ln>
          <a:effectLst>
            <a:outerShdw blurRad="279400" dist="152400" dir="8100000" algn="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EEF8BA57-E9A8-4B98-8BD4-BE0A17720F2E}"/>
              </a:ext>
            </a:extLst>
          </p:cNvPr>
          <p:cNvSpPr/>
          <p:nvPr/>
        </p:nvSpPr>
        <p:spPr>
          <a:xfrm>
            <a:off x="1126361" y="922662"/>
            <a:ext cx="4383315" cy="2354172"/>
          </a:xfrm>
          <a:prstGeom prst="rect">
            <a:avLst/>
          </a:prstGeom>
          <a:gradFill>
            <a:gsLst>
              <a:gs pos="0">
                <a:schemeClr val="tx1">
                  <a:lumMod val="20000"/>
                  <a:lumOff val="80000"/>
                </a:schemeClr>
              </a:gs>
              <a:gs pos="0">
                <a:srgbClr val="EFE0EB"/>
              </a:gs>
              <a:gs pos="100000">
                <a:srgbClr val="9ABCE9"/>
              </a:gs>
            </a:gsLst>
            <a:lin ang="0" scaled="1"/>
          </a:gradFill>
          <a:ln>
            <a:noFill/>
          </a:ln>
          <a:effectLst>
            <a:outerShdw blurRad="279400" dist="152400" dir="8100000" algn="tr" rotWithShape="0">
              <a:schemeClr val="tx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15C0598C-ACEC-4618-9E23-5C3F921E856A}"/>
              </a:ext>
            </a:extLst>
          </p:cNvPr>
          <p:cNvSpPr txBox="1"/>
          <p:nvPr/>
        </p:nvSpPr>
        <p:spPr>
          <a:xfrm>
            <a:off x="2898222" y="1245498"/>
            <a:ext cx="219688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Your Text Here Now!</a:t>
            </a:r>
            <a:endParaRPr kumimoji="0" lang="id-ID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975AE4C4-E2FF-4AE7-8971-3ED24A35BEC7}"/>
              </a:ext>
            </a:extLst>
          </p:cNvPr>
          <p:cNvSpPr txBox="1"/>
          <p:nvPr/>
        </p:nvSpPr>
        <p:spPr>
          <a:xfrm>
            <a:off x="1895617" y="1936045"/>
            <a:ext cx="319949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consectetuer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diam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nonummy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nibh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euismod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tincidunt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laoret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dolore magna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aliquam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erat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Lorem ipsum dolor sit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="" xmlns:a16="http://schemas.microsoft.com/office/drawing/2014/main" id="{99786068-B339-49E5-976F-8B96B2F0A10C}"/>
              </a:ext>
            </a:extLst>
          </p:cNvPr>
          <p:cNvCxnSpPr/>
          <p:nvPr/>
        </p:nvCxnSpPr>
        <p:spPr>
          <a:xfrm flipH="1">
            <a:off x="4238566" y="1841258"/>
            <a:ext cx="707721" cy="0"/>
          </a:xfrm>
          <a:prstGeom prst="line">
            <a:avLst/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B81452B6-C56A-45D7-A50A-EB315A97A930}"/>
              </a:ext>
            </a:extLst>
          </p:cNvPr>
          <p:cNvSpPr txBox="1"/>
          <p:nvPr/>
        </p:nvSpPr>
        <p:spPr>
          <a:xfrm>
            <a:off x="1746793" y="4587728"/>
            <a:ext cx="319949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consectetuer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diam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nonummy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nibh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euismod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tincidunt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laoret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dolore magna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aliquam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erat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Lorem ipsum dolor sit</a:t>
            </a:r>
          </a:p>
        </p:txBody>
      </p:sp>
      <p:sp>
        <p:nvSpPr>
          <p:cNvPr id="28" name="AutoShape 149">
            <a:extLst>
              <a:ext uri="{FF2B5EF4-FFF2-40B4-BE49-F238E27FC236}">
                <a16:creationId xmlns="" xmlns:a16="http://schemas.microsoft.com/office/drawing/2014/main" id="{4FF0E70C-0690-49A2-A53C-588D668B53FE}"/>
              </a:ext>
            </a:extLst>
          </p:cNvPr>
          <p:cNvSpPr>
            <a:spLocks/>
          </p:cNvSpPr>
          <p:nvPr/>
        </p:nvSpPr>
        <p:spPr bwMode="auto">
          <a:xfrm>
            <a:off x="9426580" y="4077235"/>
            <a:ext cx="500565" cy="3602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537" y="19720"/>
                </a:moveTo>
                <a:lnTo>
                  <a:pt x="16537" y="19721"/>
                </a:lnTo>
                <a:lnTo>
                  <a:pt x="4387" y="19721"/>
                </a:lnTo>
                <a:cubicBezTo>
                  <a:pt x="2713" y="19720"/>
                  <a:pt x="1350" y="17824"/>
                  <a:pt x="1350" y="15494"/>
                </a:cubicBezTo>
                <a:cubicBezTo>
                  <a:pt x="1350" y="13992"/>
                  <a:pt x="1918" y="12635"/>
                  <a:pt x="2871" y="11862"/>
                </a:cubicBezTo>
                <a:cubicBezTo>
                  <a:pt x="3797" y="11123"/>
                  <a:pt x="3860" y="10975"/>
                  <a:pt x="3472" y="9647"/>
                </a:cubicBezTo>
                <a:cubicBezTo>
                  <a:pt x="3406" y="9374"/>
                  <a:pt x="3375" y="9136"/>
                  <a:pt x="3375" y="8921"/>
                </a:cubicBezTo>
                <a:cubicBezTo>
                  <a:pt x="3375" y="7626"/>
                  <a:pt x="4131" y="6573"/>
                  <a:pt x="5062" y="6573"/>
                </a:cubicBezTo>
                <a:cubicBezTo>
                  <a:pt x="5062" y="6573"/>
                  <a:pt x="5505" y="6529"/>
                  <a:pt x="5976" y="6789"/>
                </a:cubicBezTo>
                <a:cubicBezTo>
                  <a:pt x="6750" y="7219"/>
                  <a:pt x="6834" y="6808"/>
                  <a:pt x="7200" y="5701"/>
                </a:cubicBezTo>
                <a:cubicBezTo>
                  <a:pt x="7974" y="3380"/>
                  <a:pt x="9652" y="1878"/>
                  <a:pt x="11475" y="1878"/>
                </a:cubicBezTo>
                <a:cubicBezTo>
                  <a:pt x="13905" y="1878"/>
                  <a:pt x="15914" y="4435"/>
                  <a:pt x="16148" y="7826"/>
                </a:cubicBezTo>
                <a:cubicBezTo>
                  <a:pt x="16231" y="9171"/>
                  <a:pt x="16231" y="9171"/>
                  <a:pt x="17239" y="9491"/>
                </a:cubicBezTo>
                <a:cubicBezTo>
                  <a:pt x="18984" y="9955"/>
                  <a:pt x="20250" y="12085"/>
                  <a:pt x="20250" y="14555"/>
                </a:cubicBezTo>
                <a:cubicBezTo>
                  <a:pt x="20250" y="17404"/>
                  <a:pt x="18585" y="19720"/>
                  <a:pt x="16537" y="19720"/>
                </a:cubicBezTo>
                <a:moveTo>
                  <a:pt x="17492" y="7647"/>
                </a:moveTo>
                <a:cubicBezTo>
                  <a:pt x="17196" y="3362"/>
                  <a:pt x="14632" y="0"/>
                  <a:pt x="11475" y="0"/>
                </a:cubicBezTo>
                <a:cubicBezTo>
                  <a:pt x="9031" y="0"/>
                  <a:pt x="6939" y="2017"/>
                  <a:pt x="5976" y="4911"/>
                </a:cubicBezTo>
                <a:cubicBezTo>
                  <a:pt x="5685" y="4784"/>
                  <a:pt x="5383" y="4695"/>
                  <a:pt x="5062" y="4695"/>
                </a:cubicBezTo>
                <a:cubicBezTo>
                  <a:pt x="3385" y="4695"/>
                  <a:pt x="2025" y="6589"/>
                  <a:pt x="2025" y="8921"/>
                </a:cubicBezTo>
                <a:cubicBezTo>
                  <a:pt x="2025" y="9385"/>
                  <a:pt x="2092" y="9824"/>
                  <a:pt x="2191" y="10240"/>
                </a:cubicBezTo>
                <a:cubicBezTo>
                  <a:pt x="886" y="11298"/>
                  <a:pt x="0" y="13242"/>
                  <a:pt x="0" y="15494"/>
                </a:cubicBezTo>
                <a:cubicBezTo>
                  <a:pt x="0" y="18866"/>
                  <a:pt x="1964" y="21599"/>
                  <a:pt x="4387" y="21599"/>
                </a:cubicBezTo>
                <a:lnTo>
                  <a:pt x="4387" y="21600"/>
                </a:lnTo>
                <a:lnTo>
                  <a:pt x="16537" y="21600"/>
                </a:lnTo>
                <a:lnTo>
                  <a:pt x="16537" y="21599"/>
                </a:lnTo>
                <a:cubicBezTo>
                  <a:pt x="19334" y="21599"/>
                  <a:pt x="21599" y="18446"/>
                  <a:pt x="21599" y="14555"/>
                </a:cubicBezTo>
                <a:cubicBezTo>
                  <a:pt x="21599" y="11120"/>
                  <a:pt x="19831" y="8269"/>
                  <a:pt x="17492" y="7647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5" tIns="19045" rIns="19045" bIns="19045" anchor="ctr"/>
          <a:lstStyle/>
          <a:p>
            <a:pPr marL="0" marR="0" lvl="0" indent="0" algn="ctr" defTabSz="22854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Gill Sans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EA3E10A0-9887-4344-9268-DD1322AB00A2}"/>
              </a:ext>
            </a:extLst>
          </p:cNvPr>
          <p:cNvSpPr txBox="1"/>
          <p:nvPr/>
        </p:nvSpPr>
        <p:spPr>
          <a:xfrm>
            <a:off x="9419829" y="4608684"/>
            <a:ext cx="1645811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consectetuer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diam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91562ED5-D24E-4CE1-992A-C20B8B3E413C}"/>
              </a:ext>
            </a:extLst>
          </p:cNvPr>
          <p:cNvSpPr txBox="1"/>
          <p:nvPr/>
        </p:nvSpPr>
        <p:spPr>
          <a:xfrm>
            <a:off x="1418163" y="3523237"/>
            <a:ext cx="37997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包图小白体" panose="02010601030101010101" pitchFamily="2" charset="-122"/>
                <a:ea typeface="包图小白体" panose="02010601030101010101" pitchFamily="2" charset="-122"/>
                <a:cs typeface="Lato Semibold" panose="020F0502020204030203" pitchFamily="34" charset="0"/>
              </a:rPr>
              <a:t>SUMMER</a:t>
            </a:r>
          </a:p>
        </p:txBody>
      </p:sp>
      <p:pic>
        <p:nvPicPr>
          <p:cNvPr id="4" name="图片占位符 3">
            <a:extLst>
              <a:ext uri="{FF2B5EF4-FFF2-40B4-BE49-F238E27FC236}">
                <a16:creationId xmlns="" xmlns:a16="http://schemas.microsoft.com/office/drawing/2014/main" id="{115073CF-295C-4FC4-BEDB-F1E87D6034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445528" y="1165908"/>
            <a:ext cx="2188637" cy="2188636"/>
          </a:xfrm>
        </p:spPr>
      </p:pic>
      <p:pic>
        <p:nvPicPr>
          <p:cNvPr id="10" name="图片占位符 9">
            <a:extLst>
              <a:ext uri="{FF2B5EF4-FFF2-40B4-BE49-F238E27FC236}">
                <a16:creationId xmlns="" xmlns:a16="http://schemas.microsoft.com/office/drawing/2014/main" id="{488768CD-282A-45F4-9F1A-43D1FFA7C996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445252" y="3473373"/>
            <a:ext cx="2189163" cy="2189162"/>
          </a:xfrm>
        </p:spPr>
      </p:pic>
      <p:pic>
        <p:nvPicPr>
          <p:cNvPr id="8" name="图片占位符 7">
            <a:extLst>
              <a:ext uri="{FF2B5EF4-FFF2-40B4-BE49-F238E27FC236}">
                <a16:creationId xmlns="" xmlns:a16="http://schemas.microsoft.com/office/drawing/2014/main" id="{3C0FA5AB-29A4-43CC-BC66-14CFBD3E863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782328" y="1165908"/>
            <a:ext cx="2188637" cy="2188636"/>
          </a:xfrm>
        </p:spPr>
      </p:pic>
    </p:spTree>
    <p:extLst>
      <p:ext uri="{BB962C8B-B14F-4D97-AF65-F5344CB8AC3E}">
        <p14:creationId xmlns:p14="http://schemas.microsoft.com/office/powerpoint/2010/main" xmlns="" val="252448585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占位符 5" descr="图片包含 名片&#10;&#10;描述已自动生成">
            <a:extLst>
              <a:ext uri="{FF2B5EF4-FFF2-40B4-BE49-F238E27FC236}">
                <a16:creationId xmlns="" xmlns:a16="http://schemas.microsoft.com/office/drawing/2014/main" id="{BADF56B6-F684-413F-8828-4060B85038D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354495" y="1180796"/>
            <a:ext cx="2188637" cy="2188636"/>
          </a:xfrm>
        </p:spPr>
      </p:pic>
      <p:pic>
        <p:nvPicPr>
          <p:cNvPr id="8" name="图片占位符 7" descr="图片包含 餐桌&#10;&#10;描述已自动生成">
            <a:extLst>
              <a:ext uri="{FF2B5EF4-FFF2-40B4-BE49-F238E27FC236}">
                <a16:creationId xmlns="" xmlns:a16="http://schemas.microsoft.com/office/drawing/2014/main" id="{BF857A2F-5237-40B8-BE4B-CA66C199AA7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691295" y="1180796"/>
            <a:ext cx="2188637" cy="2188636"/>
          </a:xfrm>
        </p:spPr>
      </p:pic>
      <p:pic>
        <p:nvPicPr>
          <p:cNvPr id="10" name="图片占位符 9">
            <a:extLst>
              <a:ext uri="{FF2B5EF4-FFF2-40B4-BE49-F238E27FC236}">
                <a16:creationId xmlns="" xmlns:a16="http://schemas.microsoft.com/office/drawing/2014/main" id="{15662FAB-B89D-47E1-B067-586DF6ACF68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354495" y="3488568"/>
            <a:ext cx="2188637" cy="2188636"/>
          </a:xfrm>
        </p:spPr>
      </p:pic>
      <p:sp>
        <p:nvSpPr>
          <p:cNvPr id="23" name="About Slide…">
            <a:extLst>
              <a:ext uri="{FF2B5EF4-FFF2-40B4-BE49-F238E27FC236}">
                <a16:creationId xmlns="" xmlns:a16="http://schemas.microsoft.com/office/drawing/2014/main" id="{0A372950-38E9-4068-ACED-1FE1E7D89F12}"/>
              </a:ext>
            </a:extLst>
          </p:cNvPr>
          <p:cNvSpPr txBox="1"/>
          <p:nvPr/>
        </p:nvSpPr>
        <p:spPr>
          <a:xfrm>
            <a:off x="756632" y="1188173"/>
            <a:ext cx="5001369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About Slide</a:t>
            </a:r>
          </a:p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&amp; Introduction</a:t>
            </a:r>
          </a:p>
        </p:txBody>
      </p:sp>
      <p:sp>
        <p:nvSpPr>
          <p:cNvPr id="24" name="There are no secrets to success.…">
            <a:extLst>
              <a:ext uri="{FF2B5EF4-FFF2-40B4-BE49-F238E27FC236}">
                <a16:creationId xmlns="" xmlns:a16="http://schemas.microsoft.com/office/drawing/2014/main" id="{85EE135B-EE96-4105-8557-320402BE6AE8}"/>
              </a:ext>
            </a:extLst>
          </p:cNvPr>
          <p:cNvSpPr txBox="1"/>
          <p:nvPr/>
        </p:nvSpPr>
        <p:spPr>
          <a:xfrm>
            <a:off x="1312071" y="2937889"/>
            <a:ext cx="3263266" cy="12118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3500" b="0">
                <a:solidFill>
                  <a:srgbClr val="2C2E3C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75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There are no secrets to success. </a:t>
            </a:r>
          </a:p>
          <a:p>
            <a:pPr algn="l">
              <a:lnSpc>
                <a:spcPct val="150000"/>
              </a:lnSpc>
              <a:defRPr sz="3500" b="0">
                <a:solidFill>
                  <a:srgbClr val="2C2E3C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75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It is the result of preparation, hard </a:t>
            </a:r>
          </a:p>
          <a:p>
            <a:pPr algn="l">
              <a:lnSpc>
                <a:spcPct val="150000"/>
              </a:lnSpc>
              <a:defRPr sz="3500" b="0">
                <a:solidFill>
                  <a:srgbClr val="2C2E3C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75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work, and learning from failure.</a:t>
            </a:r>
          </a:p>
        </p:txBody>
      </p:sp>
      <p:sp>
        <p:nvSpPr>
          <p:cNvPr id="25" name="Rectangle">
            <a:extLst>
              <a:ext uri="{FF2B5EF4-FFF2-40B4-BE49-F238E27FC236}">
                <a16:creationId xmlns="" xmlns:a16="http://schemas.microsoft.com/office/drawing/2014/main" id="{E62AE71B-A9D7-4A03-B8CB-BA001F072C5D}"/>
              </a:ext>
            </a:extLst>
          </p:cNvPr>
          <p:cNvSpPr/>
          <p:nvPr/>
        </p:nvSpPr>
        <p:spPr>
          <a:xfrm>
            <a:off x="1305723" y="5450249"/>
            <a:ext cx="3600927" cy="50801"/>
          </a:xfrm>
          <a:prstGeom prst="rect">
            <a:avLst/>
          </a:prstGeom>
          <a:solidFill>
            <a:srgbClr val="1C1F25">
              <a:alpha val="15336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26" name="Rectangle">
            <a:extLst>
              <a:ext uri="{FF2B5EF4-FFF2-40B4-BE49-F238E27FC236}">
                <a16:creationId xmlns="" xmlns:a16="http://schemas.microsoft.com/office/drawing/2014/main" id="{98164591-11B1-40CA-82EB-7534E15E72CA}"/>
              </a:ext>
            </a:extLst>
          </p:cNvPr>
          <p:cNvSpPr/>
          <p:nvPr/>
        </p:nvSpPr>
        <p:spPr>
          <a:xfrm>
            <a:off x="1305721" y="5450249"/>
            <a:ext cx="2889019" cy="50801"/>
          </a:xfrm>
          <a:prstGeom prst="rect">
            <a:avLst/>
          </a:prstGeom>
          <a:gradFill>
            <a:gsLst>
              <a:gs pos="0">
                <a:srgbClr val="9ABCE9"/>
              </a:gs>
              <a:gs pos="100000">
                <a:srgbClr val="EFE0EB"/>
              </a:gs>
            </a:gsLst>
            <a:lin ang="5400000" scaled="1"/>
          </a:gradFill>
          <a:ln w="12700">
            <a:gradFill>
              <a:gsLst>
                <a:gs pos="0">
                  <a:srgbClr val="9ABCE9"/>
                </a:gs>
                <a:gs pos="100000">
                  <a:srgbClr val="EFE0EB"/>
                </a:gs>
              </a:gsLst>
              <a:lin ang="5400000" scaled="1"/>
            </a:gra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27" name="Chart Tittle">
            <a:extLst>
              <a:ext uri="{FF2B5EF4-FFF2-40B4-BE49-F238E27FC236}">
                <a16:creationId xmlns="" xmlns:a16="http://schemas.microsoft.com/office/drawing/2014/main" id="{5546F97A-96A1-41C8-8F94-DA4B61F7E7FD}"/>
              </a:ext>
            </a:extLst>
          </p:cNvPr>
          <p:cNvSpPr txBox="1"/>
          <p:nvPr/>
        </p:nvSpPr>
        <p:spPr>
          <a:xfrm>
            <a:off x="1312074" y="5119069"/>
            <a:ext cx="702115" cy="2539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lvl1pPr>
          </a:lstStyle>
          <a:p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Chart Tittle</a:t>
            </a:r>
          </a:p>
        </p:txBody>
      </p:sp>
      <p:sp>
        <p:nvSpPr>
          <p:cNvPr id="28" name="80%">
            <a:extLst>
              <a:ext uri="{FF2B5EF4-FFF2-40B4-BE49-F238E27FC236}">
                <a16:creationId xmlns="" xmlns:a16="http://schemas.microsoft.com/office/drawing/2014/main" id="{28E808BE-CAFB-457A-B8EC-A531B31915B0}"/>
              </a:ext>
            </a:extLst>
          </p:cNvPr>
          <p:cNvSpPr txBox="1"/>
          <p:nvPr/>
        </p:nvSpPr>
        <p:spPr>
          <a:xfrm>
            <a:off x="4661389" y="5119069"/>
            <a:ext cx="245259" cy="2539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r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lvl1pPr>
          </a:lstStyle>
          <a:p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80%</a:t>
            </a:r>
          </a:p>
        </p:txBody>
      </p:sp>
    </p:spTree>
    <p:extLst>
      <p:ext uri="{BB962C8B-B14F-4D97-AF65-F5344CB8AC3E}">
        <p14:creationId xmlns:p14="http://schemas.microsoft.com/office/powerpoint/2010/main" xmlns="" val="140570092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3" descr="图片包含 名片&#10;&#10;描述已自动生成">
            <a:extLst>
              <a:ext uri="{FF2B5EF4-FFF2-40B4-BE49-F238E27FC236}">
                <a16:creationId xmlns="" xmlns:a16="http://schemas.microsoft.com/office/drawing/2014/main" id="{51F14014-B0C7-40B9-A10E-65260021D1B6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761763" y="1112230"/>
            <a:ext cx="4818743" cy="4818743"/>
          </a:xfrm>
        </p:spPr>
      </p:pic>
      <p:sp>
        <p:nvSpPr>
          <p:cNvPr id="5" name="Rounded Rectangle">
            <a:extLst>
              <a:ext uri="{FF2B5EF4-FFF2-40B4-BE49-F238E27FC236}">
                <a16:creationId xmlns="" xmlns:a16="http://schemas.microsoft.com/office/drawing/2014/main" id="{3096326A-4582-45F0-A367-6380F9EAB752}"/>
              </a:ext>
            </a:extLst>
          </p:cNvPr>
          <p:cNvSpPr/>
          <p:nvPr/>
        </p:nvSpPr>
        <p:spPr>
          <a:xfrm>
            <a:off x="8373075" y="4756637"/>
            <a:ext cx="1456511" cy="972080"/>
          </a:xfrm>
          <a:prstGeom prst="roundRect">
            <a:avLst>
              <a:gd name="adj" fmla="val 3266"/>
            </a:avLst>
          </a:prstGeom>
          <a:gradFill>
            <a:gsLst>
              <a:gs pos="0">
                <a:srgbClr val="9ABCE9"/>
              </a:gs>
              <a:gs pos="100000">
                <a:srgbClr val="EFE0EB"/>
              </a:gs>
            </a:gsLst>
            <a:lin ang="5400000" scaled="1"/>
          </a:gra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6" name="Distinctively build premium growth strategies whereas premium human capital.…">
            <a:extLst>
              <a:ext uri="{FF2B5EF4-FFF2-40B4-BE49-F238E27FC236}">
                <a16:creationId xmlns="" xmlns:a16="http://schemas.microsoft.com/office/drawing/2014/main" id="{8F5DE878-9472-46BD-9996-40DE9B00E66F}"/>
              </a:ext>
            </a:extLst>
          </p:cNvPr>
          <p:cNvSpPr txBox="1"/>
          <p:nvPr/>
        </p:nvSpPr>
        <p:spPr>
          <a:xfrm>
            <a:off x="6431669" y="3161067"/>
            <a:ext cx="4655121" cy="761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strategies whereas premium human capital.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Conveniently </a:t>
            </a:r>
            <a:r>
              <a:rPr sz="1100" dirty="0" err="1">
                <a:latin typeface="仓耳玄三M W05" panose="02020400000000000000" pitchFamily="18" charset="-122"/>
                <a:ea typeface="仓耳玄三M W05" panose="02020400000000000000" pitchFamily="18" charset="-122"/>
              </a:rPr>
              <a:t>envisioneer</a:t>
            </a: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 accurate users whereas collaborative e-commerce.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Completely foster virtual results and sticky outsourcing.</a:t>
            </a:r>
          </a:p>
        </p:txBody>
      </p:sp>
      <p:sp>
        <p:nvSpPr>
          <p:cNvPr id="7" name="Our The New…">
            <a:extLst>
              <a:ext uri="{FF2B5EF4-FFF2-40B4-BE49-F238E27FC236}">
                <a16:creationId xmlns="" xmlns:a16="http://schemas.microsoft.com/office/drawing/2014/main" id="{2DABC7EA-965B-45DD-B895-1CDAD4041153}"/>
              </a:ext>
            </a:extLst>
          </p:cNvPr>
          <p:cNvSpPr txBox="1"/>
          <p:nvPr/>
        </p:nvSpPr>
        <p:spPr>
          <a:xfrm>
            <a:off x="5933934" y="1308811"/>
            <a:ext cx="4459554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Our The New</a:t>
            </a:r>
          </a:p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Strategy</a:t>
            </a:r>
          </a:p>
        </p:txBody>
      </p:sp>
      <p:sp>
        <p:nvSpPr>
          <p:cNvPr id="8" name="15,5…">
            <a:extLst>
              <a:ext uri="{FF2B5EF4-FFF2-40B4-BE49-F238E27FC236}">
                <a16:creationId xmlns="" xmlns:a16="http://schemas.microsoft.com/office/drawing/2014/main" id="{B5A1E5A6-7872-4869-ABE0-0E21464F5718}"/>
              </a:ext>
            </a:extLst>
          </p:cNvPr>
          <p:cNvSpPr txBox="1"/>
          <p:nvPr/>
        </p:nvSpPr>
        <p:spPr>
          <a:xfrm>
            <a:off x="6434841" y="4841303"/>
            <a:ext cx="1000274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defRPr sz="7000"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3500" dirty="0"/>
              <a:t>15,5</a:t>
            </a:r>
          </a:p>
          <a:p>
            <a:pPr algn="l"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Countdown build</a:t>
            </a:r>
          </a:p>
        </p:txBody>
      </p:sp>
      <p:sp>
        <p:nvSpPr>
          <p:cNvPr id="9" name="90%…">
            <a:extLst>
              <a:ext uri="{FF2B5EF4-FFF2-40B4-BE49-F238E27FC236}">
                <a16:creationId xmlns="" xmlns:a16="http://schemas.microsoft.com/office/drawing/2014/main" id="{05137C22-3E25-4B75-BD18-D6E0BE8BFF80}"/>
              </a:ext>
            </a:extLst>
          </p:cNvPr>
          <p:cNvSpPr txBox="1"/>
          <p:nvPr/>
        </p:nvSpPr>
        <p:spPr>
          <a:xfrm>
            <a:off x="8557795" y="4841303"/>
            <a:ext cx="1000274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defRPr sz="7000"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3500" dirty="0"/>
              <a:t>90</a:t>
            </a:r>
            <a:r>
              <a:rPr sz="1100" dirty="0"/>
              <a:t>%</a:t>
            </a:r>
          </a:p>
          <a:p>
            <a:pPr algn="l"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Countdown build</a:t>
            </a:r>
          </a:p>
        </p:txBody>
      </p:sp>
      <p:sp>
        <p:nvSpPr>
          <p:cNvPr id="10" name="40…">
            <a:extLst>
              <a:ext uri="{FF2B5EF4-FFF2-40B4-BE49-F238E27FC236}">
                <a16:creationId xmlns="" xmlns:a16="http://schemas.microsoft.com/office/drawing/2014/main" id="{480D2070-ECEC-45D4-B932-ACAF0D0F848D}"/>
              </a:ext>
            </a:extLst>
          </p:cNvPr>
          <p:cNvSpPr txBox="1"/>
          <p:nvPr/>
        </p:nvSpPr>
        <p:spPr>
          <a:xfrm>
            <a:off x="10680747" y="4841303"/>
            <a:ext cx="1000274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defRPr sz="7000"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3500" dirty="0"/>
              <a:t>40</a:t>
            </a:r>
          </a:p>
          <a:p>
            <a:pPr algn="l"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Countdown build</a:t>
            </a:r>
          </a:p>
        </p:txBody>
      </p:sp>
    </p:spTree>
    <p:extLst>
      <p:ext uri="{BB962C8B-B14F-4D97-AF65-F5344CB8AC3E}">
        <p14:creationId xmlns:p14="http://schemas.microsoft.com/office/powerpoint/2010/main" xmlns="" val="416818912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包含 自然, 天空&#10;&#10;描述已自动生成">
            <a:extLst>
              <a:ext uri="{FF2B5EF4-FFF2-40B4-BE49-F238E27FC236}">
                <a16:creationId xmlns="" xmlns:a16="http://schemas.microsoft.com/office/drawing/2014/main" id="{9C3D9875-62EC-4BCB-B97C-58AF0BFCB7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Freeform: Shape 3">
            <a:extLst>
              <a:ext uri="{FF2B5EF4-FFF2-40B4-BE49-F238E27FC236}">
                <a16:creationId xmlns="" xmlns:a16="http://schemas.microsoft.com/office/drawing/2014/main" id="{D7E3BF59-2C2C-46A3-ABC1-156E1E742B64}"/>
              </a:ext>
            </a:extLst>
          </p:cNvPr>
          <p:cNvSpPr/>
          <p:nvPr/>
        </p:nvSpPr>
        <p:spPr>
          <a:xfrm>
            <a:off x="1502727" y="879332"/>
            <a:ext cx="4458237" cy="4134440"/>
          </a:xfrm>
          <a:custGeom>
            <a:avLst/>
            <a:gdLst>
              <a:gd name="connsiteX0" fmla="*/ 169643 w 3522865"/>
              <a:gd name="connsiteY0" fmla="*/ 1030958 h 2484348"/>
              <a:gd name="connsiteX1" fmla="*/ 2684243 w 3522865"/>
              <a:gd name="connsiteY1" fmla="*/ 2258 h 2484348"/>
              <a:gd name="connsiteX2" fmla="*/ 3522443 w 3522865"/>
              <a:gd name="connsiteY2" fmla="*/ 1316708 h 2484348"/>
              <a:gd name="connsiteX3" fmla="*/ 2779493 w 3522865"/>
              <a:gd name="connsiteY3" fmla="*/ 2478758 h 2484348"/>
              <a:gd name="connsiteX4" fmla="*/ 1579343 w 3522865"/>
              <a:gd name="connsiteY4" fmla="*/ 1773908 h 2484348"/>
              <a:gd name="connsiteX5" fmla="*/ 379193 w 3522865"/>
              <a:gd name="connsiteY5" fmla="*/ 2154908 h 2484348"/>
              <a:gd name="connsiteX6" fmla="*/ 169643 w 3522865"/>
              <a:gd name="connsiteY6" fmla="*/ 1030958 h 2484348"/>
              <a:gd name="connsiteX0" fmla="*/ 158936 w 3514183"/>
              <a:gd name="connsiteY0" fmla="*/ 433349 h 1886739"/>
              <a:gd name="connsiteX1" fmla="*/ 2528756 w 3514183"/>
              <a:gd name="connsiteY1" fmla="*/ 6629 h 1886739"/>
              <a:gd name="connsiteX2" fmla="*/ 3511736 w 3514183"/>
              <a:gd name="connsiteY2" fmla="*/ 719099 h 1886739"/>
              <a:gd name="connsiteX3" fmla="*/ 2768786 w 3514183"/>
              <a:gd name="connsiteY3" fmla="*/ 1881149 h 1886739"/>
              <a:gd name="connsiteX4" fmla="*/ 1568636 w 3514183"/>
              <a:gd name="connsiteY4" fmla="*/ 1176299 h 1886739"/>
              <a:gd name="connsiteX5" fmla="*/ 368486 w 3514183"/>
              <a:gd name="connsiteY5" fmla="*/ 1557299 h 1886739"/>
              <a:gd name="connsiteX6" fmla="*/ 158936 w 3514183"/>
              <a:gd name="connsiteY6" fmla="*/ 433349 h 1886739"/>
              <a:gd name="connsiteX0" fmla="*/ 165698 w 3519490"/>
              <a:gd name="connsiteY0" fmla="*/ 1061364 h 2514754"/>
              <a:gd name="connsiteX1" fmla="*/ 2626958 w 3519490"/>
              <a:gd name="connsiteY1" fmla="*/ 2184 h 2514754"/>
              <a:gd name="connsiteX2" fmla="*/ 3518498 w 3519490"/>
              <a:gd name="connsiteY2" fmla="*/ 1347114 h 2514754"/>
              <a:gd name="connsiteX3" fmla="*/ 2775548 w 3519490"/>
              <a:gd name="connsiteY3" fmla="*/ 2509164 h 2514754"/>
              <a:gd name="connsiteX4" fmla="*/ 1575398 w 3519490"/>
              <a:gd name="connsiteY4" fmla="*/ 1804314 h 2514754"/>
              <a:gd name="connsiteX5" fmla="*/ 375248 w 3519490"/>
              <a:gd name="connsiteY5" fmla="*/ 2185314 h 2514754"/>
              <a:gd name="connsiteX6" fmla="*/ 165698 w 3519490"/>
              <a:gd name="connsiteY6" fmla="*/ 1061364 h 2514754"/>
              <a:gd name="connsiteX0" fmla="*/ 165698 w 3519490"/>
              <a:gd name="connsiteY0" fmla="*/ 1110091 h 2563481"/>
              <a:gd name="connsiteX1" fmla="*/ 2626958 w 3519490"/>
              <a:gd name="connsiteY1" fmla="*/ 50911 h 2563481"/>
              <a:gd name="connsiteX2" fmla="*/ 3518498 w 3519490"/>
              <a:gd name="connsiteY2" fmla="*/ 1395841 h 2563481"/>
              <a:gd name="connsiteX3" fmla="*/ 2775548 w 3519490"/>
              <a:gd name="connsiteY3" fmla="*/ 2557891 h 2563481"/>
              <a:gd name="connsiteX4" fmla="*/ 1575398 w 3519490"/>
              <a:gd name="connsiteY4" fmla="*/ 1853041 h 2563481"/>
              <a:gd name="connsiteX5" fmla="*/ 375248 w 3519490"/>
              <a:gd name="connsiteY5" fmla="*/ 2234041 h 2563481"/>
              <a:gd name="connsiteX6" fmla="*/ 165698 w 3519490"/>
              <a:gd name="connsiteY6" fmla="*/ 1110091 h 2563481"/>
              <a:gd name="connsiteX0" fmla="*/ 162317 w 3516109"/>
              <a:gd name="connsiteY0" fmla="*/ 1118578 h 2571968"/>
              <a:gd name="connsiteX1" fmla="*/ 2623577 w 3516109"/>
              <a:gd name="connsiteY1" fmla="*/ 59398 h 2571968"/>
              <a:gd name="connsiteX2" fmla="*/ 3515117 w 3516109"/>
              <a:gd name="connsiteY2" fmla="*/ 1404328 h 2571968"/>
              <a:gd name="connsiteX3" fmla="*/ 2772167 w 3516109"/>
              <a:gd name="connsiteY3" fmla="*/ 2566378 h 2571968"/>
              <a:gd name="connsiteX4" fmla="*/ 1572017 w 3516109"/>
              <a:gd name="connsiteY4" fmla="*/ 1861528 h 2571968"/>
              <a:gd name="connsiteX5" fmla="*/ 371867 w 3516109"/>
              <a:gd name="connsiteY5" fmla="*/ 2242528 h 2571968"/>
              <a:gd name="connsiteX6" fmla="*/ 162317 w 3516109"/>
              <a:gd name="connsiteY6" fmla="*/ 1118578 h 2571968"/>
              <a:gd name="connsiteX0" fmla="*/ 139541 w 3493333"/>
              <a:gd name="connsiteY0" fmla="*/ 1109787 h 2563177"/>
              <a:gd name="connsiteX1" fmla="*/ 2600801 w 3493333"/>
              <a:gd name="connsiteY1" fmla="*/ 50607 h 2563177"/>
              <a:gd name="connsiteX2" fmla="*/ 3492341 w 3493333"/>
              <a:gd name="connsiteY2" fmla="*/ 1395537 h 2563177"/>
              <a:gd name="connsiteX3" fmla="*/ 2749391 w 3493333"/>
              <a:gd name="connsiteY3" fmla="*/ 2557587 h 2563177"/>
              <a:gd name="connsiteX4" fmla="*/ 1549241 w 3493333"/>
              <a:gd name="connsiteY4" fmla="*/ 1852737 h 2563177"/>
              <a:gd name="connsiteX5" fmla="*/ 440531 w 3493333"/>
              <a:gd name="connsiteY5" fmla="*/ 2188017 h 2563177"/>
              <a:gd name="connsiteX6" fmla="*/ 139541 w 3493333"/>
              <a:gd name="connsiteY6" fmla="*/ 1109787 h 2563177"/>
              <a:gd name="connsiteX0" fmla="*/ 163892 w 3517684"/>
              <a:gd name="connsiteY0" fmla="*/ 1109787 h 2563177"/>
              <a:gd name="connsiteX1" fmla="*/ 2625152 w 3517684"/>
              <a:gd name="connsiteY1" fmla="*/ 50607 h 2563177"/>
              <a:gd name="connsiteX2" fmla="*/ 3516692 w 3517684"/>
              <a:gd name="connsiteY2" fmla="*/ 1395537 h 2563177"/>
              <a:gd name="connsiteX3" fmla="*/ 2773742 w 3517684"/>
              <a:gd name="connsiteY3" fmla="*/ 2557587 h 2563177"/>
              <a:gd name="connsiteX4" fmla="*/ 1573592 w 3517684"/>
              <a:gd name="connsiteY4" fmla="*/ 1852737 h 2563177"/>
              <a:gd name="connsiteX5" fmla="*/ 464882 w 3517684"/>
              <a:gd name="connsiteY5" fmla="*/ 2188017 h 2563177"/>
              <a:gd name="connsiteX6" fmla="*/ 163892 w 3517684"/>
              <a:gd name="connsiteY6" fmla="*/ 1109787 h 2563177"/>
              <a:gd name="connsiteX0" fmla="*/ 82749 w 3436541"/>
              <a:gd name="connsiteY0" fmla="*/ 1110091 h 2563481"/>
              <a:gd name="connsiteX1" fmla="*/ 2544009 w 3436541"/>
              <a:gd name="connsiteY1" fmla="*/ 50911 h 2563481"/>
              <a:gd name="connsiteX2" fmla="*/ 3435549 w 3436541"/>
              <a:gd name="connsiteY2" fmla="*/ 1395841 h 2563481"/>
              <a:gd name="connsiteX3" fmla="*/ 2692599 w 3436541"/>
              <a:gd name="connsiteY3" fmla="*/ 2557891 h 2563481"/>
              <a:gd name="connsiteX4" fmla="*/ 1492449 w 3436541"/>
              <a:gd name="connsiteY4" fmla="*/ 1853041 h 2563481"/>
              <a:gd name="connsiteX5" fmla="*/ 383739 w 3436541"/>
              <a:gd name="connsiteY5" fmla="*/ 2188321 h 2563481"/>
              <a:gd name="connsiteX6" fmla="*/ 82749 w 3436541"/>
              <a:gd name="connsiteY6" fmla="*/ 1110091 h 2563481"/>
              <a:gd name="connsiteX0" fmla="*/ 57039 w 3410900"/>
              <a:gd name="connsiteY0" fmla="*/ 1110091 h 2562627"/>
              <a:gd name="connsiteX1" fmla="*/ 2518299 w 3410900"/>
              <a:gd name="connsiteY1" fmla="*/ 50911 h 2562627"/>
              <a:gd name="connsiteX2" fmla="*/ 3409839 w 3410900"/>
              <a:gd name="connsiteY2" fmla="*/ 1395841 h 2562627"/>
              <a:gd name="connsiteX3" fmla="*/ 2666889 w 3410900"/>
              <a:gd name="connsiteY3" fmla="*/ 2557891 h 2562627"/>
              <a:gd name="connsiteX4" fmla="*/ 1283859 w 3410900"/>
              <a:gd name="connsiteY4" fmla="*/ 1822561 h 2562627"/>
              <a:gd name="connsiteX5" fmla="*/ 358029 w 3410900"/>
              <a:gd name="connsiteY5" fmla="*/ 2188321 h 2562627"/>
              <a:gd name="connsiteX6" fmla="*/ 57039 w 3410900"/>
              <a:gd name="connsiteY6" fmla="*/ 1110091 h 2562627"/>
              <a:gd name="connsiteX0" fmla="*/ 86841 w 3440702"/>
              <a:gd name="connsiteY0" fmla="*/ 1110091 h 2562627"/>
              <a:gd name="connsiteX1" fmla="*/ 2548101 w 3440702"/>
              <a:gd name="connsiteY1" fmla="*/ 50911 h 2562627"/>
              <a:gd name="connsiteX2" fmla="*/ 3439641 w 3440702"/>
              <a:gd name="connsiteY2" fmla="*/ 1395841 h 2562627"/>
              <a:gd name="connsiteX3" fmla="*/ 2696691 w 3440702"/>
              <a:gd name="connsiteY3" fmla="*/ 2557891 h 2562627"/>
              <a:gd name="connsiteX4" fmla="*/ 1313661 w 3440702"/>
              <a:gd name="connsiteY4" fmla="*/ 1822561 h 2562627"/>
              <a:gd name="connsiteX5" fmla="*/ 387831 w 3440702"/>
              <a:gd name="connsiteY5" fmla="*/ 2188321 h 2562627"/>
              <a:gd name="connsiteX6" fmla="*/ 86841 w 3440702"/>
              <a:gd name="connsiteY6" fmla="*/ 1110091 h 2562627"/>
              <a:gd name="connsiteX0" fmla="*/ 79129 w 3432990"/>
              <a:gd name="connsiteY0" fmla="*/ 1110091 h 2562627"/>
              <a:gd name="connsiteX1" fmla="*/ 2540389 w 3432990"/>
              <a:gd name="connsiteY1" fmla="*/ 50911 h 2562627"/>
              <a:gd name="connsiteX2" fmla="*/ 3431929 w 3432990"/>
              <a:gd name="connsiteY2" fmla="*/ 1395841 h 2562627"/>
              <a:gd name="connsiteX3" fmla="*/ 2688979 w 3432990"/>
              <a:gd name="connsiteY3" fmla="*/ 2557891 h 2562627"/>
              <a:gd name="connsiteX4" fmla="*/ 1305949 w 3432990"/>
              <a:gd name="connsiteY4" fmla="*/ 1822561 h 2562627"/>
              <a:gd name="connsiteX5" fmla="*/ 380119 w 3432990"/>
              <a:gd name="connsiteY5" fmla="*/ 2188321 h 2562627"/>
              <a:gd name="connsiteX6" fmla="*/ 79129 w 3432990"/>
              <a:gd name="connsiteY6" fmla="*/ 1110091 h 2562627"/>
              <a:gd name="connsiteX0" fmla="*/ 79129 w 3432990"/>
              <a:gd name="connsiteY0" fmla="*/ 1110091 h 2562043"/>
              <a:gd name="connsiteX1" fmla="*/ 2540389 w 3432990"/>
              <a:gd name="connsiteY1" fmla="*/ 50911 h 2562043"/>
              <a:gd name="connsiteX2" fmla="*/ 3431929 w 3432990"/>
              <a:gd name="connsiteY2" fmla="*/ 1395841 h 2562043"/>
              <a:gd name="connsiteX3" fmla="*/ 2688979 w 3432990"/>
              <a:gd name="connsiteY3" fmla="*/ 2557891 h 2562043"/>
              <a:gd name="connsiteX4" fmla="*/ 1305949 w 3432990"/>
              <a:gd name="connsiteY4" fmla="*/ 1822561 h 2562043"/>
              <a:gd name="connsiteX5" fmla="*/ 380119 w 3432990"/>
              <a:gd name="connsiteY5" fmla="*/ 2188321 h 2562043"/>
              <a:gd name="connsiteX6" fmla="*/ 79129 w 3432990"/>
              <a:gd name="connsiteY6" fmla="*/ 1110091 h 2562043"/>
              <a:gd name="connsiteX0" fmla="*/ 79129 w 3433048"/>
              <a:gd name="connsiteY0" fmla="*/ 1110091 h 2574990"/>
              <a:gd name="connsiteX1" fmla="*/ 2540389 w 3433048"/>
              <a:gd name="connsiteY1" fmla="*/ 50911 h 2574990"/>
              <a:gd name="connsiteX2" fmla="*/ 3431929 w 3433048"/>
              <a:gd name="connsiteY2" fmla="*/ 1395841 h 2574990"/>
              <a:gd name="connsiteX3" fmla="*/ 2688979 w 3433048"/>
              <a:gd name="connsiteY3" fmla="*/ 2557891 h 2574990"/>
              <a:gd name="connsiteX4" fmla="*/ 1305949 w 3433048"/>
              <a:gd name="connsiteY4" fmla="*/ 1822561 h 2574990"/>
              <a:gd name="connsiteX5" fmla="*/ 380119 w 3433048"/>
              <a:gd name="connsiteY5" fmla="*/ 2188321 h 2574990"/>
              <a:gd name="connsiteX6" fmla="*/ 79129 w 3433048"/>
              <a:gd name="connsiteY6" fmla="*/ 1110091 h 2574990"/>
              <a:gd name="connsiteX0" fmla="*/ 79129 w 3433628"/>
              <a:gd name="connsiteY0" fmla="*/ 1110091 h 2564852"/>
              <a:gd name="connsiteX1" fmla="*/ 2540389 w 3433628"/>
              <a:gd name="connsiteY1" fmla="*/ 50911 h 2564852"/>
              <a:gd name="connsiteX2" fmla="*/ 3431929 w 3433628"/>
              <a:gd name="connsiteY2" fmla="*/ 1395841 h 2564852"/>
              <a:gd name="connsiteX3" fmla="*/ 2688979 w 3433628"/>
              <a:gd name="connsiteY3" fmla="*/ 2557891 h 2564852"/>
              <a:gd name="connsiteX4" fmla="*/ 1305949 w 3433628"/>
              <a:gd name="connsiteY4" fmla="*/ 1822561 h 2564852"/>
              <a:gd name="connsiteX5" fmla="*/ 380119 w 3433628"/>
              <a:gd name="connsiteY5" fmla="*/ 2188321 h 2564852"/>
              <a:gd name="connsiteX6" fmla="*/ 79129 w 3433628"/>
              <a:gd name="connsiteY6" fmla="*/ 1110091 h 2564852"/>
              <a:gd name="connsiteX0" fmla="*/ 79129 w 3432791"/>
              <a:gd name="connsiteY0" fmla="*/ 1110091 h 2564852"/>
              <a:gd name="connsiteX1" fmla="*/ 2540389 w 3432791"/>
              <a:gd name="connsiteY1" fmla="*/ 50911 h 2564852"/>
              <a:gd name="connsiteX2" fmla="*/ 3431929 w 3432791"/>
              <a:gd name="connsiteY2" fmla="*/ 1395841 h 2564852"/>
              <a:gd name="connsiteX3" fmla="*/ 2688979 w 3432791"/>
              <a:gd name="connsiteY3" fmla="*/ 2557891 h 2564852"/>
              <a:gd name="connsiteX4" fmla="*/ 1305949 w 3432791"/>
              <a:gd name="connsiteY4" fmla="*/ 1822561 h 2564852"/>
              <a:gd name="connsiteX5" fmla="*/ 380119 w 3432791"/>
              <a:gd name="connsiteY5" fmla="*/ 2188321 h 2564852"/>
              <a:gd name="connsiteX6" fmla="*/ 79129 w 3432791"/>
              <a:gd name="connsiteY6" fmla="*/ 1110091 h 2564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2791" h="2564852">
                <a:moveTo>
                  <a:pt x="79129" y="1110091"/>
                </a:moveTo>
                <a:cubicBezTo>
                  <a:pt x="256294" y="746236"/>
                  <a:pt x="1585349" y="-232934"/>
                  <a:pt x="2540389" y="50911"/>
                </a:cubicBezTo>
                <a:cubicBezTo>
                  <a:pt x="3495429" y="334756"/>
                  <a:pt x="3414784" y="901811"/>
                  <a:pt x="3431929" y="1395841"/>
                </a:cubicBezTo>
                <a:cubicBezTo>
                  <a:pt x="3449074" y="1889871"/>
                  <a:pt x="3210949" y="2463911"/>
                  <a:pt x="2688979" y="2557891"/>
                </a:cubicBezTo>
                <a:cubicBezTo>
                  <a:pt x="2167009" y="2651871"/>
                  <a:pt x="1728859" y="1762236"/>
                  <a:pt x="1305949" y="1822561"/>
                </a:cubicBezTo>
                <a:cubicBezTo>
                  <a:pt x="905899" y="1768586"/>
                  <a:pt x="729369" y="2352786"/>
                  <a:pt x="380119" y="2188321"/>
                </a:cubicBezTo>
                <a:cubicBezTo>
                  <a:pt x="30869" y="2023856"/>
                  <a:pt x="-98036" y="1473946"/>
                  <a:pt x="79129" y="1110091"/>
                </a:cubicBezTo>
                <a:close/>
              </a:path>
            </a:pathLst>
          </a:custGeom>
          <a:gradFill flip="none" rotWithShape="1">
            <a:gsLst>
              <a:gs pos="0">
                <a:srgbClr val="EFE0EB"/>
              </a:gs>
              <a:gs pos="100000">
                <a:srgbClr val="9ABCE9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125" dirty="0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E184337-0325-47D9-9A3B-23EB3DA42E88}"/>
              </a:ext>
            </a:extLst>
          </p:cNvPr>
          <p:cNvSpPr txBox="1"/>
          <p:nvPr/>
        </p:nvSpPr>
        <p:spPr>
          <a:xfrm>
            <a:off x="6672234" y="1713915"/>
            <a:ext cx="55197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b="1" dirty="0">
                <a:solidFill>
                  <a:schemeClr val="bg1"/>
                </a:solidFill>
                <a:effectLst>
                  <a:outerShdw blurRad="50800" dist="152400" dir="8100000" algn="tr" rotWithShape="0">
                    <a:prstClr val="black">
                      <a:alpha val="53000"/>
                    </a:prstClr>
                  </a:outerShdw>
                </a:effectLst>
                <a:latin typeface="包图小白体" panose="02010601030101010101" pitchFamily="2" charset="-122"/>
                <a:ea typeface="包图小白体" panose="02010601030101010101" pitchFamily="2" charset="-122"/>
              </a:rPr>
              <a:t>PART 02</a:t>
            </a:r>
            <a:endParaRPr lang="zh-CN" altLang="en-US" sz="9600" b="1" dirty="0">
              <a:solidFill>
                <a:schemeClr val="bg1"/>
              </a:solidFill>
              <a:effectLst>
                <a:outerShdw blurRad="50800" dist="152400" dir="8100000" algn="tr" rotWithShape="0">
                  <a:prstClr val="black">
                    <a:alpha val="53000"/>
                  </a:prstClr>
                </a:outerShdw>
              </a:effectLst>
              <a:latin typeface="包图小白体" panose="02010601030101010101" pitchFamily="2" charset="-122"/>
              <a:ea typeface="包图小白体" panose="02010601030101010101" pitchFamily="2" charset="-122"/>
            </a:endParaRPr>
          </a:p>
        </p:txBody>
      </p:sp>
      <p:pic>
        <p:nvPicPr>
          <p:cNvPr id="6" name="图片 5" descr="图片包含 室内&#10;&#10;描述已自动生成">
            <a:extLst>
              <a:ext uri="{FF2B5EF4-FFF2-40B4-BE49-F238E27FC236}">
                <a16:creationId xmlns="" xmlns:a16="http://schemas.microsoft.com/office/drawing/2014/main" id="{D1AA898D-4505-485D-BC4D-DB0A4B12C3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189354" y="-561430"/>
            <a:ext cx="4132163" cy="7690010"/>
          </a:xfrm>
          <a:prstGeom prst="rect">
            <a:avLst/>
          </a:prstGeom>
        </p:spPr>
      </p:pic>
      <p:sp>
        <p:nvSpPr>
          <p:cNvPr id="7" name="TextBox 25">
            <a:extLst>
              <a:ext uri="{FF2B5EF4-FFF2-40B4-BE49-F238E27FC236}">
                <a16:creationId xmlns="" xmlns:a16="http://schemas.microsoft.com/office/drawing/2014/main" id="{CD7E57F2-F66B-4648-B193-A6EAD785989E}"/>
              </a:ext>
            </a:extLst>
          </p:cNvPr>
          <p:cNvSpPr txBox="1"/>
          <p:nvPr/>
        </p:nvSpPr>
        <p:spPr>
          <a:xfrm>
            <a:off x="7157013" y="3574428"/>
            <a:ext cx="319949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consectetuer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diam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nonummy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nibh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euismod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tincidunt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laoret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dolore magna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aliquam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erat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Lorem ipsum dolor sit</a:t>
            </a:r>
          </a:p>
        </p:txBody>
      </p:sp>
      <p:sp>
        <p:nvSpPr>
          <p:cNvPr id="8" name="心形 7">
            <a:extLst>
              <a:ext uri="{FF2B5EF4-FFF2-40B4-BE49-F238E27FC236}">
                <a16:creationId xmlns="" xmlns:a16="http://schemas.microsoft.com/office/drawing/2014/main" id="{26315EED-206E-4365-A6EF-FC3CB41D8BB0}"/>
              </a:ext>
            </a:extLst>
          </p:cNvPr>
          <p:cNvSpPr/>
          <p:nvPr/>
        </p:nvSpPr>
        <p:spPr>
          <a:xfrm>
            <a:off x="7737727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心形 8">
            <a:extLst>
              <a:ext uri="{FF2B5EF4-FFF2-40B4-BE49-F238E27FC236}">
                <a16:creationId xmlns="" xmlns:a16="http://schemas.microsoft.com/office/drawing/2014/main" id="{05ED4312-A02D-4630-9F7B-1625C5D1BC7F}"/>
              </a:ext>
            </a:extLst>
          </p:cNvPr>
          <p:cNvSpPr/>
          <p:nvPr/>
        </p:nvSpPr>
        <p:spPr>
          <a:xfrm>
            <a:off x="8767343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心形 9">
            <a:extLst>
              <a:ext uri="{FF2B5EF4-FFF2-40B4-BE49-F238E27FC236}">
                <a16:creationId xmlns="" xmlns:a16="http://schemas.microsoft.com/office/drawing/2014/main" id="{A0E81FD5-9341-424C-A326-DEA85E2D4A1F}"/>
              </a:ext>
            </a:extLst>
          </p:cNvPr>
          <p:cNvSpPr/>
          <p:nvPr/>
        </p:nvSpPr>
        <p:spPr>
          <a:xfrm>
            <a:off x="9686612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4514172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7" grpId="0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10</a:t>
            </a:fld>
            <a:endParaRPr/>
          </a:p>
        </p:txBody>
      </p:sp>
      <p:pic>
        <p:nvPicPr>
          <p:cNvPr id="4" name="图片占位符 3">
            <a:extLst>
              <a:ext uri="{FF2B5EF4-FFF2-40B4-BE49-F238E27FC236}">
                <a16:creationId xmlns="" xmlns:a16="http://schemas.microsoft.com/office/drawing/2014/main" id="{DCCAC04B-41B9-431E-ACC5-A63E0873FAD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286" name="Special And…"/>
          <p:cNvSpPr txBox="1"/>
          <p:nvPr/>
        </p:nvSpPr>
        <p:spPr>
          <a:xfrm>
            <a:off x="5781217" y="1714500"/>
            <a:ext cx="6033126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Special And</a:t>
            </a:r>
          </a:p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Creative Services</a:t>
            </a:r>
          </a:p>
        </p:txBody>
      </p:sp>
      <p:sp>
        <p:nvSpPr>
          <p:cNvPr id="287" name="Distinctively build premium growth strategies whereas premium human capital.…"/>
          <p:cNvSpPr txBox="1"/>
          <p:nvPr/>
        </p:nvSpPr>
        <p:spPr>
          <a:xfrm>
            <a:off x="6390871" y="903671"/>
            <a:ext cx="4655121" cy="50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strategies whereas premium human capital.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Conveniently </a:t>
            </a:r>
            <a:r>
              <a:rPr sz="1100" dirty="0" err="1">
                <a:latin typeface="仓耳玄三M W05" panose="02020400000000000000" pitchFamily="18" charset="-122"/>
                <a:ea typeface="仓耳玄三M W05" panose="02020400000000000000" pitchFamily="18" charset="-122"/>
              </a:rPr>
              <a:t>envisioneer</a:t>
            </a: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 accurate users whereas collaborative e-commerce.</a:t>
            </a:r>
          </a:p>
        </p:txBody>
      </p:sp>
      <p:grpSp>
        <p:nvGrpSpPr>
          <p:cNvPr id="290" name="Group"/>
          <p:cNvGrpSpPr/>
          <p:nvPr/>
        </p:nvGrpSpPr>
        <p:grpSpPr>
          <a:xfrm>
            <a:off x="759984" y="4228332"/>
            <a:ext cx="2128725" cy="1270620"/>
            <a:chOff x="0" y="0"/>
            <a:chExt cx="4257451" cy="2541237"/>
          </a:xfrm>
        </p:grpSpPr>
        <p:sp>
          <p:nvSpPr>
            <p:cNvPr id="288" name="Suppurt…"/>
            <p:cNvSpPr txBox="1"/>
            <p:nvPr/>
          </p:nvSpPr>
          <p:spPr>
            <a:xfrm>
              <a:off x="12698" y="1110077"/>
              <a:ext cx="4244753" cy="14311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 algn="l">
                <a:lnSpc>
                  <a:spcPct val="150000"/>
                </a:lnSpc>
                <a:defRPr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900" dirty="0" err="1"/>
                <a:t>Suppurt</a:t>
              </a:r>
              <a:endParaRPr sz="900" dirty="0"/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build premium growth 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whereas.</a:t>
              </a:r>
            </a:p>
          </p:txBody>
        </p:sp>
        <p:sp>
          <p:nvSpPr>
            <p:cNvPr id="289" name="Shape"/>
            <p:cNvSpPr/>
            <p:nvPr/>
          </p:nvSpPr>
          <p:spPr>
            <a:xfrm>
              <a:off x="0" y="0"/>
              <a:ext cx="698500" cy="635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5" y="18900"/>
                  </a:moveTo>
                  <a:cubicBezTo>
                    <a:pt x="7279" y="18900"/>
                    <a:pt x="6684" y="18827"/>
                    <a:pt x="6086" y="18683"/>
                  </a:cubicBezTo>
                  <a:cubicBezTo>
                    <a:pt x="6017" y="18666"/>
                    <a:pt x="5946" y="18658"/>
                    <a:pt x="5876" y="18658"/>
                  </a:cubicBezTo>
                  <a:cubicBezTo>
                    <a:pt x="5756" y="18658"/>
                    <a:pt x="5636" y="18682"/>
                    <a:pt x="5523" y="18729"/>
                  </a:cubicBezTo>
                  <a:lnTo>
                    <a:pt x="2957" y="19815"/>
                  </a:lnTo>
                  <a:lnTo>
                    <a:pt x="3365" y="18243"/>
                  </a:lnTo>
                  <a:cubicBezTo>
                    <a:pt x="3474" y="17827"/>
                    <a:pt x="3345" y="17380"/>
                    <a:pt x="3039" y="17108"/>
                  </a:cubicBezTo>
                  <a:cubicBezTo>
                    <a:pt x="1712" y="15926"/>
                    <a:pt x="982" y="14358"/>
                    <a:pt x="982" y="12690"/>
                  </a:cubicBezTo>
                  <a:cubicBezTo>
                    <a:pt x="982" y="9266"/>
                    <a:pt x="4065" y="6480"/>
                    <a:pt x="7855" y="6480"/>
                  </a:cubicBezTo>
                  <a:cubicBezTo>
                    <a:pt x="11644" y="6480"/>
                    <a:pt x="14727" y="9266"/>
                    <a:pt x="14727" y="12690"/>
                  </a:cubicBezTo>
                  <a:cubicBezTo>
                    <a:pt x="14727" y="16114"/>
                    <a:pt x="11644" y="18900"/>
                    <a:pt x="7855" y="18900"/>
                  </a:cubicBezTo>
                  <a:moveTo>
                    <a:pt x="7855" y="5400"/>
                  </a:moveTo>
                  <a:cubicBezTo>
                    <a:pt x="3517" y="5400"/>
                    <a:pt x="0" y="8664"/>
                    <a:pt x="0" y="12690"/>
                  </a:cubicBezTo>
                  <a:cubicBezTo>
                    <a:pt x="0" y="14758"/>
                    <a:pt x="932" y="16620"/>
                    <a:pt x="2422" y="17947"/>
                  </a:cubicBezTo>
                  <a:lnTo>
                    <a:pt x="1473" y="21600"/>
                  </a:lnTo>
                  <a:lnTo>
                    <a:pt x="5876" y="19738"/>
                  </a:lnTo>
                  <a:cubicBezTo>
                    <a:pt x="6509" y="19891"/>
                    <a:pt x="7169" y="19980"/>
                    <a:pt x="7855" y="19980"/>
                  </a:cubicBezTo>
                  <a:cubicBezTo>
                    <a:pt x="12192" y="19980"/>
                    <a:pt x="15709" y="16716"/>
                    <a:pt x="15709" y="12690"/>
                  </a:cubicBezTo>
                  <a:cubicBezTo>
                    <a:pt x="15709" y="8664"/>
                    <a:pt x="12192" y="5400"/>
                    <a:pt x="7855" y="5400"/>
                  </a:cubicBezTo>
                  <a:moveTo>
                    <a:pt x="21600" y="7290"/>
                  </a:moveTo>
                  <a:cubicBezTo>
                    <a:pt x="21600" y="3264"/>
                    <a:pt x="18084" y="0"/>
                    <a:pt x="13745" y="0"/>
                  </a:cubicBezTo>
                  <a:cubicBezTo>
                    <a:pt x="10506" y="0"/>
                    <a:pt x="7725" y="1821"/>
                    <a:pt x="6525" y="4422"/>
                  </a:cubicBezTo>
                  <a:cubicBezTo>
                    <a:pt x="6912" y="4367"/>
                    <a:pt x="7306" y="4332"/>
                    <a:pt x="7708" y="4326"/>
                  </a:cubicBezTo>
                  <a:cubicBezTo>
                    <a:pt x="8875" y="2394"/>
                    <a:pt x="11143" y="1080"/>
                    <a:pt x="13745" y="1080"/>
                  </a:cubicBezTo>
                  <a:cubicBezTo>
                    <a:pt x="17535" y="1080"/>
                    <a:pt x="20618" y="3866"/>
                    <a:pt x="20618" y="7290"/>
                  </a:cubicBezTo>
                  <a:cubicBezTo>
                    <a:pt x="20618" y="8958"/>
                    <a:pt x="19888" y="10526"/>
                    <a:pt x="18561" y="11707"/>
                  </a:cubicBezTo>
                  <a:cubicBezTo>
                    <a:pt x="18255" y="11980"/>
                    <a:pt x="18126" y="12428"/>
                    <a:pt x="18234" y="12843"/>
                  </a:cubicBezTo>
                  <a:lnTo>
                    <a:pt x="18643" y="14415"/>
                  </a:lnTo>
                  <a:lnTo>
                    <a:pt x="16613" y="13556"/>
                  </a:lnTo>
                  <a:cubicBezTo>
                    <a:pt x="16573" y="13922"/>
                    <a:pt x="16500" y="14278"/>
                    <a:pt x="16411" y="14628"/>
                  </a:cubicBezTo>
                  <a:lnTo>
                    <a:pt x="20127" y="16200"/>
                  </a:lnTo>
                  <a:lnTo>
                    <a:pt x="19178" y="12547"/>
                  </a:lnTo>
                  <a:cubicBezTo>
                    <a:pt x="20669" y="11220"/>
                    <a:pt x="21600" y="9358"/>
                    <a:pt x="21600" y="7290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grpSp>
        <p:nvGrpSpPr>
          <p:cNvPr id="293" name="Group"/>
          <p:cNvGrpSpPr/>
          <p:nvPr/>
        </p:nvGrpSpPr>
        <p:grpSpPr>
          <a:xfrm>
            <a:off x="3551351" y="4196582"/>
            <a:ext cx="2122376" cy="1302370"/>
            <a:chOff x="0" y="0"/>
            <a:chExt cx="4244748" cy="2604738"/>
          </a:xfrm>
        </p:grpSpPr>
        <p:sp>
          <p:nvSpPr>
            <p:cNvPr id="291" name="Marketing…"/>
            <p:cNvSpPr txBox="1"/>
            <p:nvPr/>
          </p:nvSpPr>
          <p:spPr>
            <a:xfrm>
              <a:off x="0" y="1173577"/>
              <a:ext cx="4244748" cy="143116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 algn="l">
                <a:lnSpc>
                  <a:spcPct val="150000"/>
                </a:lnSpc>
                <a:defRPr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900" dirty="0"/>
                <a:t>Marketing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build premium growth 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whereas.</a:t>
              </a:r>
            </a:p>
          </p:txBody>
        </p:sp>
        <p:sp>
          <p:nvSpPr>
            <p:cNvPr id="292" name="Shape"/>
            <p:cNvSpPr/>
            <p:nvPr/>
          </p:nvSpPr>
          <p:spPr>
            <a:xfrm>
              <a:off x="0" y="0"/>
              <a:ext cx="698500" cy="6985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9846"/>
                  </a:moveTo>
                  <a:lnTo>
                    <a:pt x="9413" y="12882"/>
                  </a:lnTo>
                  <a:lnTo>
                    <a:pt x="19655" y="2640"/>
                  </a:lnTo>
                  <a:cubicBezTo>
                    <a:pt x="19655" y="2640"/>
                    <a:pt x="12281" y="19846"/>
                    <a:pt x="12281" y="19846"/>
                  </a:cubicBezTo>
                  <a:close/>
                  <a:moveTo>
                    <a:pt x="1755" y="9320"/>
                  </a:moveTo>
                  <a:lnTo>
                    <a:pt x="18960" y="1945"/>
                  </a:lnTo>
                  <a:lnTo>
                    <a:pt x="8719" y="12187"/>
                  </a:lnTo>
                  <a:cubicBezTo>
                    <a:pt x="8719" y="12187"/>
                    <a:pt x="1755" y="9320"/>
                    <a:pt x="1755" y="9320"/>
                  </a:cubicBezTo>
                  <a:close/>
                  <a:moveTo>
                    <a:pt x="21600" y="491"/>
                  </a:moveTo>
                  <a:cubicBezTo>
                    <a:pt x="21600" y="220"/>
                    <a:pt x="21380" y="0"/>
                    <a:pt x="21109" y="0"/>
                  </a:cubicBezTo>
                  <a:cubicBezTo>
                    <a:pt x="21034" y="0"/>
                    <a:pt x="20964" y="20"/>
                    <a:pt x="20900" y="52"/>
                  </a:cubicBezTo>
                  <a:lnTo>
                    <a:pt x="20898" y="48"/>
                  </a:lnTo>
                  <a:lnTo>
                    <a:pt x="302" y="8875"/>
                  </a:lnTo>
                  <a:cubicBezTo>
                    <a:pt x="301" y="8875"/>
                    <a:pt x="299" y="8876"/>
                    <a:pt x="297" y="8877"/>
                  </a:cubicBezTo>
                  <a:lnTo>
                    <a:pt x="280" y="8885"/>
                  </a:lnTo>
                  <a:lnTo>
                    <a:pt x="281" y="8887"/>
                  </a:lnTo>
                  <a:cubicBezTo>
                    <a:pt x="116" y="8967"/>
                    <a:pt x="0" y="9132"/>
                    <a:pt x="0" y="9327"/>
                  </a:cubicBezTo>
                  <a:cubicBezTo>
                    <a:pt x="0" y="9550"/>
                    <a:pt x="151" y="9731"/>
                    <a:pt x="355" y="9791"/>
                  </a:cubicBezTo>
                  <a:lnTo>
                    <a:pt x="353" y="9799"/>
                  </a:lnTo>
                  <a:lnTo>
                    <a:pt x="8462" y="13138"/>
                  </a:lnTo>
                  <a:lnTo>
                    <a:pt x="11801" y="21248"/>
                  </a:lnTo>
                  <a:lnTo>
                    <a:pt x="11809" y="21245"/>
                  </a:lnTo>
                  <a:cubicBezTo>
                    <a:pt x="11869" y="21449"/>
                    <a:pt x="12050" y="21600"/>
                    <a:pt x="12273" y="21600"/>
                  </a:cubicBezTo>
                  <a:cubicBezTo>
                    <a:pt x="12468" y="21600"/>
                    <a:pt x="12634" y="21484"/>
                    <a:pt x="12713" y="21319"/>
                  </a:cubicBezTo>
                  <a:lnTo>
                    <a:pt x="12716" y="21320"/>
                  </a:lnTo>
                  <a:lnTo>
                    <a:pt x="12723" y="21303"/>
                  </a:lnTo>
                  <a:cubicBezTo>
                    <a:pt x="12724" y="21301"/>
                    <a:pt x="12725" y="21300"/>
                    <a:pt x="12725" y="21298"/>
                  </a:cubicBezTo>
                  <a:lnTo>
                    <a:pt x="21553" y="702"/>
                  </a:lnTo>
                  <a:lnTo>
                    <a:pt x="21547" y="699"/>
                  </a:lnTo>
                  <a:cubicBezTo>
                    <a:pt x="21578" y="636"/>
                    <a:pt x="21600" y="567"/>
                    <a:pt x="21600" y="491"/>
                  </a:cubicBezTo>
                  <a:moveTo>
                    <a:pt x="7855" y="16200"/>
                  </a:moveTo>
                  <a:cubicBezTo>
                    <a:pt x="7719" y="16200"/>
                    <a:pt x="7596" y="16255"/>
                    <a:pt x="7507" y="16344"/>
                  </a:cubicBezTo>
                  <a:lnTo>
                    <a:pt x="6035" y="17817"/>
                  </a:lnTo>
                  <a:cubicBezTo>
                    <a:pt x="5946" y="17905"/>
                    <a:pt x="5891" y="18029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cubicBezTo>
                    <a:pt x="6517" y="18655"/>
                    <a:pt x="6640" y="18600"/>
                    <a:pt x="6729" y="18511"/>
                  </a:cubicBezTo>
                  <a:lnTo>
                    <a:pt x="8202" y="17038"/>
                  </a:lnTo>
                  <a:cubicBezTo>
                    <a:pt x="8291" y="16950"/>
                    <a:pt x="8345" y="16827"/>
                    <a:pt x="8345" y="16691"/>
                  </a:cubicBezTo>
                  <a:cubicBezTo>
                    <a:pt x="8345" y="16420"/>
                    <a:pt x="8126" y="16200"/>
                    <a:pt x="7855" y="16200"/>
                  </a:cubicBezTo>
                  <a:moveTo>
                    <a:pt x="7855" y="14237"/>
                  </a:moveTo>
                  <a:cubicBezTo>
                    <a:pt x="7855" y="13966"/>
                    <a:pt x="7635" y="13745"/>
                    <a:pt x="7364" y="13745"/>
                  </a:cubicBezTo>
                  <a:cubicBezTo>
                    <a:pt x="7228" y="13745"/>
                    <a:pt x="7105" y="13801"/>
                    <a:pt x="7017" y="13889"/>
                  </a:cubicBezTo>
                  <a:lnTo>
                    <a:pt x="2107" y="18798"/>
                  </a:lnTo>
                  <a:cubicBezTo>
                    <a:pt x="2019" y="18888"/>
                    <a:pt x="1964" y="19011"/>
                    <a:pt x="1964" y="19145"/>
                  </a:cubicBezTo>
                  <a:cubicBezTo>
                    <a:pt x="1964" y="19417"/>
                    <a:pt x="2184" y="19636"/>
                    <a:pt x="2455" y="19636"/>
                  </a:cubicBezTo>
                  <a:cubicBezTo>
                    <a:pt x="2590" y="19636"/>
                    <a:pt x="2713" y="19582"/>
                    <a:pt x="2802" y="19493"/>
                  </a:cubicBezTo>
                  <a:lnTo>
                    <a:pt x="7711" y="14583"/>
                  </a:lnTo>
                  <a:cubicBezTo>
                    <a:pt x="7800" y="14495"/>
                    <a:pt x="7855" y="14372"/>
                    <a:pt x="7855" y="14237"/>
                  </a:cubicBezTo>
                  <a:moveTo>
                    <a:pt x="4765" y="14583"/>
                  </a:moveTo>
                  <a:lnTo>
                    <a:pt x="5256" y="14093"/>
                  </a:lnTo>
                  <a:cubicBezTo>
                    <a:pt x="5345" y="14004"/>
                    <a:pt x="5400" y="13881"/>
                    <a:pt x="5400" y="13745"/>
                  </a:cubicBezTo>
                  <a:cubicBezTo>
                    <a:pt x="5400" y="13475"/>
                    <a:pt x="5180" y="13255"/>
                    <a:pt x="4909" y="13255"/>
                  </a:cubicBezTo>
                  <a:cubicBezTo>
                    <a:pt x="4774" y="13255"/>
                    <a:pt x="4651" y="13310"/>
                    <a:pt x="4562" y="13398"/>
                  </a:cubicBezTo>
                  <a:lnTo>
                    <a:pt x="4071" y="13889"/>
                  </a:lnTo>
                  <a:cubicBezTo>
                    <a:pt x="3982" y="13979"/>
                    <a:pt x="3927" y="14101"/>
                    <a:pt x="3927" y="14237"/>
                  </a:cubicBezTo>
                  <a:cubicBezTo>
                    <a:pt x="3927" y="14507"/>
                    <a:pt x="4147" y="14727"/>
                    <a:pt x="4418" y="14727"/>
                  </a:cubicBezTo>
                  <a:cubicBezTo>
                    <a:pt x="4554" y="14727"/>
                    <a:pt x="4676" y="14673"/>
                    <a:pt x="4765" y="14583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grpSp>
        <p:nvGrpSpPr>
          <p:cNvPr id="296" name="Group"/>
          <p:cNvGrpSpPr/>
          <p:nvPr/>
        </p:nvGrpSpPr>
        <p:grpSpPr>
          <a:xfrm>
            <a:off x="6336368" y="4228332"/>
            <a:ext cx="2122376" cy="1270620"/>
            <a:chOff x="0" y="0"/>
            <a:chExt cx="4244748" cy="2541237"/>
          </a:xfrm>
        </p:grpSpPr>
        <p:sp>
          <p:nvSpPr>
            <p:cNvPr id="294" name="Analysis…"/>
            <p:cNvSpPr txBox="1"/>
            <p:nvPr/>
          </p:nvSpPr>
          <p:spPr>
            <a:xfrm>
              <a:off x="0" y="1110077"/>
              <a:ext cx="4244748" cy="14311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 algn="l">
                <a:lnSpc>
                  <a:spcPct val="150000"/>
                </a:lnSpc>
                <a:defRPr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900" dirty="0"/>
                <a:t>Analysis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build premium growth 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whereas.</a:t>
              </a:r>
            </a:p>
          </p:txBody>
        </p:sp>
        <p:sp>
          <p:nvSpPr>
            <p:cNvPr id="295" name="Shape"/>
            <p:cNvSpPr/>
            <p:nvPr/>
          </p:nvSpPr>
          <p:spPr>
            <a:xfrm>
              <a:off x="0" y="0"/>
              <a:ext cx="698500" cy="63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182" y="12420"/>
                  </a:moveTo>
                  <a:cubicBezTo>
                    <a:pt x="16368" y="12420"/>
                    <a:pt x="15709" y="11694"/>
                    <a:pt x="15709" y="10800"/>
                  </a:cubicBezTo>
                  <a:cubicBezTo>
                    <a:pt x="15709" y="9906"/>
                    <a:pt x="16368" y="9180"/>
                    <a:pt x="17182" y="9180"/>
                  </a:cubicBezTo>
                  <a:cubicBezTo>
                    <a:pt x="17995" y="9180"/>
                    <a:pt x="18655" y="9906"/>
                    <a:pt x="18655" y="10800"/>
                  </a:cubicBezTo>
                  <a:cubicBezTo>
                    <a:pt x="18655" y="11694"/>
                    <a:pt x="17995" y="12420"/>
                    <a:pt x="17182" y="12420"/>
                  </a:cubicBezTo>
                  <a:moveTo>
                    <a:pt x="21109" y="10260"/>
                  </a:moveTo>
                  <a:lnTo>
                    <a:pt x="19587" y="10260"/>
                  </a:lnTo>
                  <a:cubicBezTo>
                    <a:pt x="19360" y="9028"/>
                    <a:pt x="18369" y="8100"/>
                    <a:pt x="17182" y="8100"/>
                  </a:cubicBezTo>
                  <a:cubicBezTo>
                    <a:pt x="15994" y="8100"/>
                    <a:pt x="15004" y="9028"/>
                    <a:pt x="14777" y="10260"/>
                  </a:cubicBezTo>
                  <a:lnTo>
                    <a:pt x="491" y="10260"/>
                  </a:lnTo>
                  <a:cubicBezTo>
                    <a:pt x="220" y="10260"/>
                    <a:pt x="0" y="10502"/>
                    <a:pt x="0" y="10800"/>
                  </a:cubicBezTo>
                  <a:cubicBezTo>
                    <a:pt x="0" y="11098"/>
                    <a:pt x="220" y="11340"/>
                    <a:pt x="491" y="11340"/>
                  </a:cubicBezTo>
                  <a:lnTo>
                    <a:pt x="14777" y="11340"/>
                  </a:lnTo>
                  <a:cubicBezTo>
                    <a:pt x="15004" y="12572"/>
                    <a:pt x="15994" y="13500"/>
                    <a:pt x="17182" y="13500"/>
                  </a:cubicBezTo>
                  <a:cubicBezTo>
                    <a:pt x="18369" y="13500"/>
                    <a:pt x="19360" y="12572"/>
                    <a:pt x="19587" y="11340"/>
                  </a:cubicBezTo>
                  <a:lnTo>
                    <a:pt x="21109" y="11340"/>
                  </a:lnTo>
                  <a:cubicBezTo>
                    <a:pt x="21380" y="11340"/>
                    <a:pt x="21600" y="11098"/>
                    <a:pt x="21600" y="10800"/>
                  </a:cubicBezTo>
                  <a:cubicBezTo>
                    <a:pt x="21600" y="10502"/>
                    <a:pt x="21380" y="10260"/>
                    <a:pt x="21109" y="10260"/>
                  </a:cubicBezTo>
                  <a:moveTo>
                    <a:pt x="5400" y="1080"/>
                  </a:moveTo>
                  <a:cubicBezTo>
                    <a:pt x="6214" y="1080"/>
                    <a:pt x="6873" y="1806"/>
                    <a:pt x="6873" y="2700"/>
                  </a:cubicBezTo>
                  <a:cubicBezTo>
                    <a:pt x="6873" y="3595"/>
                    <a:pt x="6214" y="4320"/>
                    <a:pt x="5400" y="4320"/>
                  </a:cubicBezTo>
                  <a:cubicBezTo>
                    <a:pt x="4586" y="4320"/>
                    <a:pt x="3927" y="3595"/>
                    <a:pt x="3927" y="2700"/>
                  </a:cubicBezTo>
                  <a:cubicBezTo>
                    <a:pt x="3927" y="1806"/>
                    <a:pt x="4586" y="1080"/>
                    <a:pt x="5400" y="1080"/>
                  </a:cubicBezTo>
                  <a:moveTo>
                    <a:pt x="491" y="3240"/>
                  </a:moveTo>
                  <a:lnTo>
                    <a:pt x="2995" y="3240"/>
                  </a:lnTo>
                  <a:cubicBezTo>
                    <a:pt x="3222" y="4472"/>
                    <a:pt x="4213" y="5400"/>
                    <a:pt x="5400" y="5400"/>
                  </a:cubicBezTo>
                  <a:cubicBezTo>
                    <a:pt x="6587" y="5400"/>
                    <a:pt x="7578" y="4472"/>
                    <a:pt x="7805" y="3240"/>
                  </a:cubicBezTo>
                  <a:lnTo>
                    <a:pt x="21109" y="3240"/>
                  </a:lnTo>
                  <a:cubicBezTo>
                    <a:pt x="21380" y="3240"/>
                    <a:pt x="21600" y="2999"/>
                    <a:pt x="21600" y="2700"/>
                  </a:cubicBezTo>
                  <a:cubicBezTo>
                    <a:pt x="21600" y="2402"/>
                    <a:pt x="21380" y="2160"/>
                    <a:pt x="21109" y="2160"/>
                  </a:cubicBezTo>
                  <a:lnTo>
                    <a:pt x="7805" y="2160"/>
                  </a:lnTo>
                  <a:cubicBezTo>
                    <a:pt x="7578" y="928"/>
                    <a:pt x="6587" y="0"/>
                    <a:pt x="5400" y="0"/>
                  </a:cubicBezTo>
                  <a:cubicBezTo>
                    <a:pt x="4213" y="0"/>
                    <a:pt x="3222" y="928"/>
                    <a:pt x="2995" y="2160"/>
                  </a:cubicBezTo>
                  <a:lnTo>
                    <a:pt x="491" y="2160"/>
                  </a:lnTo>
                  <a:cubicBezTo>
                    <a:pt x="220" y="2160"/>
                    <a:pt x="0" y="2402"/>
                    <a:pt x="0" y="2700"/>
                  </a:cubicBezTo>
                  <a:cubicBezTo>
                    <a:pt x="0" y="2999"/>
                    <a:pt x="220" y="3240"/>
                    <a:pt x="491" y="3240"/>
                  </a:cubicBezTo>
                  <a:moveTo>
                    <a:pt x="9327" y="20519"/>
                  </a:moveTo>
                  <a:cubicBezTo>
                    <a:pt x="8514" y="20519"/>
                    <a:pt x="7855" y="19794"/>
                    <a:pt x="7855" y="18899"/>
                  </a:cubicBezTo>
                  <a:cubicBezTo>
                    <a:pt x="7855" y="18005"/>
                    <a:pt x="8514" y="17279"/>
                    <a:pt x="9327" y="17279"/>
                  </a:cubicBezTo>
                  <a:cubicBezTo>
                    <a:pt x="10141" y="17279"/>
                    <a:pt x="10800" y="18005"/>
                    <a:pt x="10800" y="18899"/>
                  </a:cubicBezTo>
                  <a:cubicBezTo>
                    <a:pt x="10800" y="19794"/>
                    <a:pt x="10141" y="20519"/>
                    <a:pt x="9327" y="20519"/>
                  </a:cubicBezTo>
                  <a:moveTo>
                    <a:pt x="21109" y="18359"/>
                  </a:moveTo>
                  <a:lnTo>
                    <a:pt x="11732" y="18359"/>
                  </a:lnTo>
                  <a:cubicBezTo>
                    <a:pt x="11505" y="17127"/>
                    <a:pt x="10515" y="16199"/>
                    <a:pt x="9327" y="16199"/>
                  </a:cubicBezTo>
                  <a:cubicBezTo>
                    <a:pt x="8140" y="16199"/>
                    <a:pt x="7150" y="17127"/>
                    <a:pt x="6922" y="18359"/>
                  </a:cubicBezTo>
                  <a:lnTo>
                    <a:pt x="491" y="18359"/>
                  </a:lnTo>
                  <a:cubicBezTo>
                    <a:pt x="220" y="18359"/>
                    <a:pt x="0" y="18601"/>
                    <a:pt x="0" y="18899"/>
                  </a:cubicBezTo>
                  <a:cubicBezTo>
                    <a:pt x="0" y="19198"/>
                    <a:pt x="220" y="19439"/>
                    <a:pt x="491" y="19439"/>
                  </a:cubicBezTo>
                  <a:lnTo>
                    <a:pt x="6922" y="19439"/>
                  </a:lnTo>
                  <a:cubicBezTo>
                    <a:pt x="7150" y="20672"/>
                    <a:pt x="8140" y="21600"/>
                    <a:pt x="9327" y="21600"/>
                  </a:cubicBezTo>
                  <a:cubicBezTo>
                    <a:pt x="10515" y="21600"/>
                    <a:pt x="11505" y="20672"/>
                    <a:pt x="11732" y="19439"/>
                  </a:cubicBezTo>
                  <a:lnTo>
                    <a:pt x="21109" y="19439"/>
                  </a:lnTo>
                  <a:cubicBezTo>
                    <a:pt x="21380" y="19439"/>
                    <a:pt x="21600" y="19198"/>
                    <a:pt x="21600" y="18899"/>
                  </a:cubicBezTo>
                  <a:cubicBezTo>
                    <a:pt x="21600" y="18601"/>
                    <a:pt x="21380" y="18359"/>
                    <a:pt x="21109" y="18359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grpSp>
        <p:nvGrpSpPr>
          <p:cNvPr id="299" name="Group"/>
          <p:cNvGrpSpPr/>
          <p:nvPr/>
        </p:nvGrpSpPr>
        <p:grpSpPr>
          <a:xfrm>
            <a:off x="9121384" y="4196582"/>
            <a:ext cx="2122376" cy="1302370"/>
            <a:chOff x="0" y="0"/>
            <a:chExt cx="4244748" cy="2604738"/>
          </a:xfrm>
        </p:grpSpPr>
        <p:sp>
          <p:nvSpPr>
            <p:cNvPr id="297" name="Easy Options…"/>
            <p:cNvSpPr txBox="1"/>
            <p:nvPr/>
          </p:nvSpPr>
          <p:spPr>
            <a:xfrm>
              <a:off x="0" y="1173577"/>
              <a:ext cx="4244748" cy="143116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 algn="l">
                <a:lnSpc>
                  <a:spcPct val="150000"/>
                </a:lnSpc>
                <a:defRPr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900" dirty="0"/>
                <a:t>Easy Options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build premium growth 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whereas.</a:t>
              </a:r>
            </a:p>
          </p:txBody>
        </p:sp>
        <p:sp>
          <p:nvSpPr>
            <p:cNvPr id="298" name="Shape"/>
            <p:cNvSpPr/>
            <p:nvPr/>
          </p:nvSpPr>
          <p:spPr>
            <a:xfrm>
              <a:off x="0" y="0"/>
              <a:ext cx="698500" cy="6985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fill="hold" nodeType="tmRoot">
              <p:childTnLst>
                <p:seq concurrent="1" prevAc="none" nextAc="seek">
                  <p:cTn id="2" dur="indefinite" fill="hold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30000">
                                      <p:stCondLst>
                                        <p:cond delay="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6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>
                                            <p:cTn id="7" dur="6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>
                                            <p:cTn id="8" dur="6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44000">
                                      <p:stCondLst>
                                        <p:cond delay="2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1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>
                                            <p:cTn id="11" dur="6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>
                                            <p:cTn id="12" dur="6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14" fill="hold"/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>
                                            <p:cTn id="15" dur="600" fill="hold"/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>
                                            <p:cTn id="16" dur="600" fill="hold"/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4000">
                                      <p:stCondLst>
                                        <p:cond delay="5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18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>
                                            <p:cTn id="19" dur="60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>
                                            <p:cTn id="20" dur="60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0" grpId="0" animBg="1" advAuto="0"/>
          <p:bldP spid="293" grpId="0" animBg="1" advAuto="0"/>
          <p:bldP spid="296" grpId="0" animBg="1" advAuto="0"/>
          <p:bldP spid="299" grpId="0" animBg="1" advAuto="0"/>
        </p:bldLst>
      </p:timing>
    </mc:Choice>
    <mc:Fallback>
      <p:timing>
        <p:tnLst>
          <p:par>
            <p:cTn id="1" dur="indefinite" restart="never" fill="hold" nodeType="tmRoot">
              <p:childTnLst>
                <p:seq concurrent="1" prevAc="none" nextAc="seek">
                  <p:cTn id="2" dur="indefinite" fill="hold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1" nodeType="clickEffect">
                                      <p:stCondLst>
                                        <p:cond delay="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6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6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6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2" nodeType="withEffect">
                                      <p:stCondLst>
                                        <p:cond delay="2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1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6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6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3" nodeType="withEffect">
                                      <p:stCondLst>
                                        <p:cond delay="4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14" fill="hold"/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600" fill="hold"/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600" fill="hold"/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4" nodeType="withEffect">
                                      <p:stCondLst>
                                        <p:cond delay="500"/>
                                      </p:stCondLst>
                                      <p:iterate>
                                        <p:tmAbs val="0"/>
                                      </p:iterate>
                                      <p:childTnLst>
                                        <p:set>
                                          <p:cBhvr>
                                            <p:cTn id="18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60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600" fill="hold"/>
                                            <p:tgtEl>
                                              <p:spTgt spid="2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0" grpId="1" animBg="1" advAuto="0"/>
          <p:bldP spid="293" grpId="2" animBg="1" advAuto="0"/>
          <p:bldP spid="296" grpId="3" animBg="1" advAuto="0"/>
          <p:bldP spid="299" grpId="4" animBg="1" advAuto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11</a:t>
            </a:fld>
            <a:endParaRPr/>
          </a:p>
        </p:txBody>
      </p:sp>
      <p:pic>
        <p:nvPicPr>
          <p:cNvPr id="4" name="图片占位符 3" descr="图片包含 名片&#10;&#10;描述已自动生成">
            <a:extLst>
              <a:ext uri="{FF2B5EF4-FFF2-40B4-BE49-F238E27FC236}">
                <a16:creationId xmlns="" xmlns:a16="http://schemas.microsoft.com/office/drawing/2014/main" id="{ECD695C0-3D4D-460D-BACC-4B01C408252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34303" y="1376252"/>
            <a:ext cx="4318001" cy="4318861"/>
          </a:xfrm>
        </p:spPr>
      </p:pic>
      <p:sp>
        <p:nvSpPr>
          <p:cNvPr id="679" name="Rectangle"/>
          <p:cNvSpPr/>
          <p:nvPr/>
        </p:nvSpPr>
        <p:spPr>
          <a:xfrm>
            <a:off x="5352306" y="1376250"/>
            <a:ext cx="2159001" cy="4318001"/>
          </a:xfrm>
          <a:prstGeom prst="rect">
            <a:avLst/>
          </a:prstGeom>
          <a:solidFill>
            <a:srgbClr val="1C1F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680" name="Design"/>
          <p:cNvSpPr txBox="1"/>
          <p:nvPr/>
        </p:nvSpPr>
        <p:spPr>
          <a:xfrm>
            <a:off x="6067474" y="2574287"/>
            <a:ext cx="673261" cy="4039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150000"/>
              </a:lnSpc>
              <a:defRPr sz="3500" b="0">
                <a:solidFill>
                  <a:srgbClr val="F7F9FF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r>
              <a:rPr sz="1750"/>
              <a:t>Design</a:t>
            </a:r>
          </a:p>
        </p:txBody>
      </p:sp>
      <p:sp>
        <p:nvSpPr>
          <p:cNvPr id="681" name="Development"/>
          <p:cNvSpPr txBox="1"/>
          <p:nvPr/>
        </p:nvSpPr>
        <p:spPr>
          <a:xfrm>
            <a:off x="5713095" y="3395554"/>
            <a:ext cx="1234312" cy="4039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150000"/>
              </a:lnSpc>
              <a:defRPr sz="3500" b="0">
                <a:solidFill>
                  <a:srgbClr val="F7F9FF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r>
              <a:rPr sz="1750"/>
              <a:t>Development</a:t>
            </a:r>
          </a:p>
        </p:txBody>
      </p:sp>
      <p:sp>
        <p:nvSpPr>
          <p:cNvPr id="682" name="Marketing"/>
          <p:cNvSpPr txBox="1"/>
          <p:nvPr/>
        </p:nvSpPr>
        <p:spPr>
          <a:xfrm>
            <a:off x="5886672" y="4216821"/>
            <a:ext cx="1009892" cy="4039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150000"/>
              </a:lnSpc>
              <a:defRPr sz="3500" b="0">
                <a:solidFill>
                  <a:srgbClr val="F7F9FF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r>
              <a:rPr sz="1750"/>
              <a:t>Marketing</a:t>
            </a:r>
          </a:p>
        </p:txBody>
      </p:sp>
      <p:sp>
        <p:nvSpPr>
          <p:cNvPr id="683" name="Line"/>
          <p:cNvSpPr/>
          <p:nvPr/>
        </p:nvSpPr>
        <p:spPr>
          <a:xfrm>
            <a:off x="6183593" y="3945884"/>
            <a:ext cx="496419" cy="0"/>
          </a:xfrm>
          <a:prstGeom prst="line">
            <a:avLst/>
          </a:prstGeom>
          <a:ln w="12700">
            <a:solidFill>
              <a:srgbClr val="C8CBD1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684" name="Line"/>
          <p:cNvSpPr/>
          <p:nvPr/>
        </p:nvSpPr>
        <p:spPr>
          <a:xfrm>
            <a:off x="6183593" y="3124617"/>
            <a:ext cx="496419" cy="0"/>
          </a:xfrm>
          <a:prstGeom prst="line">
            <a:avLst/>
          </a:prstGeom>
          <a:ln w="12700">
            <a:solidFill>
              <a:srgbClr val="C8CBD1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685" name="Distinctively build premium growth strategies…"/>
          <p:cNvSpPr txBox="1"/>
          <p:nvPr/>
        </p:nvSpPr>
        <p:spPr>
          <a:xfrm>
            <a:off x="8221234" y="3816353"/>
            <a:ext cx="2798843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strategies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whereas premium human capital. Conveniently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 err="1">
                <a:latin typeface="仓耳玄三M W05" panose="02020400000000000000" pitchFamily="18" charset="-122"/>
                <a:ea typeface="仓耳玄三M W05" panose="02020400000000000000" pitchFamily="18" charset="-122"/>
              </a:rPr>
              <a:t>envisioneer</a:t>
            </a: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 accurate users whereas collaborative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e-commerce.</a:t>
            </a:r>
          </a:p>
        </p:txBody>
      </p:sp>
      <p:sp>
        <p:nvSpPr>
          <p:cNvPr id="686" name="Our Featured…"/>
          <p:cNvSpPr txBox="1"/>
          <p:nvPr/>
        </p:nvSpPr>
        <p:spPr>
          <a:xfrm>
            <a:off x="7740335" y="1826782"/>
            <a:ext cx="4537524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Our Featured</a:t>
            </a:r>
          </a:p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Portfolio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5" grpId="0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12</a:t>
            </a:fld>
            <a:endParaRPr/>
          </a:p>
        </p:txBody>
      </p:sp>
      <p:pic>
        <p:nvPicPr>
          <p:cNvPr id="7" name="图片占位符 6" descr="图片包含 名片&#10;&#10;描述已自动生成">
            <a:extLst>
              <a:ext uri="{FF2B5EF4-FFF2-40B4-BE49-F238E27FC236}">
                <a16:creationId xmlns="" xmlns:a16="http://schemas.microsoft.com/office/drawing/2014/main" id="{AF52C6A4-0927-45DE-8713-43CBB990C96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 descr="图片包含 餐桌&#10;&#10;描述已自动生成">
            <a:extLst>
              <a:ext uri="{FF2B5EF4-FFF2-40B4-BE49-F238E27FC236}">
                <a16:creationId xmlns="" xmlns:a16="http://schemas.microsoft.com/office/drawing/2014/main" id="{ABB187B4-EC55-4F23-8FCF-5D37FB967973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图片占位符 10">
            <a:extLst>
              <a:ext uri="{FF2B5EF4-FFF2-40B4-BE49-F238E27FC236}">
                <a16:creationId xmlns="" xmlns:a16="http://schemas.microsoft.com/office/drawing/2014/main" id="{076309F4-550B-495B-BD1E-F7B4AD5EBC7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3" name="图片占位符 12" descr="图片包含 名片&#10;&#10;描述已自动生成">
            <a:extLst>
              <a:ext uri="{FF2B5EF4-FFF2-40B4-BE49-F238E27FC236}">
                <a16:creationId xmlns="" xmlns:a16="http://schemas.microsoft.com/office/drawing/2014/main" id="{1F61BE71-8372-4ADF-A581-6A11A36CBB5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347" name="Portfolio Image 01…"/>
          <p:cNvSpPr txBox="1"/>
          <p:nvPr/>
        </p:nvSpPr>
        <p:spPr>
          <a:xfrm>
            <a:off x="3373063" y="1812495"/>
            <a:ext cx="2122376" cy="9694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50000"/>
              </a:lnSpc>
              <a:defRPr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900" dirty="0"/>
              <a:t>Portfolio Image 01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strategies whereas premium human 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capital.</a:t>
            </a:r>
          </a:p>
        </p:txBody>
      </p:sp>
      <p:sp>
        <p:nvSpPr>
          <p:cNvPr id="348" name="Portfolio Image 02…"/>
          <p:cNvSpPr txBox="1"/>
          <p:nvPr/>
        </p:nvSpPr>
        <p:spPr>
          <a:xfrm>
            <a:off x="9469063" y="1812495"/>
            <a:ext cx="2122376" cy="9694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50000"/>
              </a:lnSpc>
              <a:defRPr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900" dirty="0"/>
              <a:t>Portfolio Image 02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strategies whereas premium human 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capital.</a:t>
            </a:r>
          </a:p>
        </p:txBody>
      </p:sp>
      <p:sp>
        <p:nvSpPr>
          <p:cNvPr id="349" name="Portfolio Image 04…"/>
          <p:cNvSpPr txBox="1"/>
          <p:nvPr/>
        </p:nvSpPr>
        <p:spPr>
          <a:xfrm>
            <a:off x="6421063" y="3971925"/>
            <a:ext cx="2122376" cy="9694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50000"/>
              </a:lnSpc>
              <a:defRPr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900" dirty="0"/>
              <a:t>Portfolio Image 04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strategies whereas premium human 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capital.</a:t>
            </a:r>
          </a:p>
        </p:txBody>
      </p:sp>
      <p:sp>
        <p:nvSpPr>
          <p:cNvPr id="350" name="Portfolio Image 03…"/>
          <p:cNvSpPr txBox="1"/>
          <p:nvPr/>
        </p:nvSpPr>
        <p:spPr>
          <a:xfrm>
            <a:off x="325063" y="3971925"/>
            <a:ext cx="2122376" cy="9694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50000"/>
              </a:lnSpc>
              <a:defRPr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900" dirty="0"/>
              <a:t>Portfolio Image 03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strategies whereas premium human 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capital.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400" tmFilter="0, 0; .2, .5; .8, .5; 1, 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00" autoRev="1" fill="hold"/>
                                        <p:tgtEl>
                                          <p:spTgt spid="3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410" tmFilter="0, 0; .2, .5; .8, .5; 1, 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05" autoRev="1" fill="hold"/>
                                        <p:tgtEl>
                                          <p:spTgt spid="3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420" tmFilter="0, 0; .2, .5; .8, .5; 1, 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10" autoRev="1" fill="hold"/>
                                        <p:tgtEl>
                                          <p:spTgt spid="3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5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430" tmFilter="0, 0; .2, .5; .8, .5; 1, 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15" autoRev="1" fill="hold"/>
                                        <p:tgtEl>
                                          <p:spTgt spid="3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7" grpId="0" animBg="1" advAuto="0"/>
      <p:bldP spid="347" grpId="1" animBg="1"/>
      <p:bldP spid="348" grpId="0" animBg="1" advAuto="0"/>
      <p:bldP spid="348" grpId="1" animBg="1"/>
      <p:bldP spid="349" grpId="0" animBg="1" advAuto="0"/>
      <p:bldP spid="349" grpId="1" animBg="1"/>
      <p:bldP spid="350" grpId="0" animBg="1" advAuto="0"/>
      <p:bldP spid="350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占位符 5" descr="图片包含 名片&#10;&#10;描述已自动生成">
            <a:extLst>
              <a:ext uri="{FF2B5EF4-FFF2-40B4-BE49-F238E27FC236}">
                <a16:creationId xmlns="" xmlns:a16="http://schemas.microsoft.com/office/drawing/2014/main" id="{19DCDE37-7CEA-4F93-A327-C95D82693A9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8" name="图片占位符 7" descr="图片包含 餐桌&#10;&#10;描述已自动生成">
            <a:extLst>
              <a:ext uri="{FF2B5EF4-FFF2-40B4-BE49-F238E27FC236}">
                <a16:creationId xmlns="" xmlns:a16="http://schemas.microsoft.com/office/drawing/2014/main" id="{B2FCA0A6-AFF8-4042-90E8-E2954921FCC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>
            <a:extLst>
              <a:ext uri="{FF2B5EF4-FFF2-40B4-BE49-F238E27FC236}">
                <a16:creationId xmlns="" xmlns:a16="http://schemas.microsoft.com/office/drawing/2014/main" id="{1DFD539A-EEF8-46B2-BDFE-7E79C61C91B5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766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11244573" y="6351588"/>
            <a:ext cx="186531" cy="1778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13</a:t>
            </a:fld>
            <a:endParaRPr/>
          </a:p>
        </p:txBody>
      </p:sp>
      <p:sp>
        <p:nvSpPr>
          <p:cNvPr id="770" name="Square"/>
          <p:cNvSpPr/>
          <p:nvPr/>
        </p:nvSpPr>
        <p:spPr>
          <a:xfrm>
            <a:off x="8763000" y="2922823"/>
            <a:ext cx="2667000" cy="2667001"/>
          </a:xfrm>
          <a:prstGeom prst="rect">
            <a:avLst/>
          </a:prstGeom>
          <a:solidFill>
            <a:srgbClr val="1C1F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771" name="SPECAIL TEAM…"/>
          <p:cNvSpPr txBox="1"/>
          <p:nvPr/>
        </p:nvSpPr>
        <p:spPr>
          <a:xfrm>
            <a:off x="9212031" y="4178471"/>
            <a:ext cx="1627048" cy="761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50000"/>
              </a:lnSpc>
              <a:defRPr sz="2200" b="0">
                <a:solidFill>
                  <a:srgbClr val="F7F9FF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1100" dirty="0"/>
              <a:t>SPECAIL TEAM</a:t>
            </a:r>
          </a:p>
          <a:p>
            <a:pPr>
              <a:lnSpc>
                <a:spcPct val="150000"/>
              </a:lnSpc>
              <a:defRPr sz="2200" b="0">
                <a:solidFill>
                  <a:srgbClr val="F7F9FF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</a:t>
            </a:r>
          </a:p>
          <a:p>
            <a:pPr>
              <a:lnSpc>
                <a:spcPct val="150000"/>
              </a:lnSpc>
              <a:defRPr sz="2200" b="0">
                <a:solidFill>
                  <a:srgbClr val="F7F9FF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strategies premium.</a:t>
            </a:r>
          </a:p>
        </p:txBody>
      </p:sp>
      <p:sp>
        <p:nvSpPr>
          <p:cNvPr id="772" name="Shape"/>
          <p:cNvSpPr/>
          <p:nvPr/>
        </p:nvSpPr>
        <p:spPr>
          <a:xfrm>
            <a:off x="9895283" y="3622970"/>
            <a:ext cx="402436" cy="3293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457" y="20400"/>
                </a:moveTo>
                <a:cubicBezTo>
                  <a:pt x="4686" y="18711"/>
                  <a:pt x="5897" y="18036"/>
                  <a:pt x="7134" y="17493"/>
                </a:cubicBezTo>
                <a:lnTo>
                  <a:pt x="7173" y="17477"/>
                </a:lnTo>
                <a:cubicBezTo>
                  <a:pt x="8055" y="17190"/>
                  <a:pt x="9626" y="16039"/>
                  <a:pt x="9626" y="13569"/>
                </a:cubicBezTo>
                <a:cubicBezTo>
                  <a:pt x="9626" y="11474"/>
                  <a:pt x="8932" y="10452"/>
                  <a:pt x="8558" y="9902"/>
                </a:cubicBezTo>
                <a:cubicBezTo>
                  <a:pt x="8484" y="9791"/>
                  <a:pt x="8394" y="9649"/>
                  <a:pt x="8414" y="9680"/>
                </a:cubicBezTo>
                <a:cubicBezTo>
                  <a:pt x="8384" y="9599"/>
                  <a:pt x="8237" y="9129"/>
                  <a:pt x="8449" y="8035"/>
                </a:cubicBezTo>
                <a:cubicBezTo>
                  <a:pt x="8549" y="7522"/>
                  <a:pt x="8380" y="7241"/>
                  <a:pt x="8380" y="7241"/>
                </a:cubicBezTo>
                <a:cubicBezTo>
                  <a:pt x="8112" y="6505"/>
                  <a:pt x="7614" y="5133"/>
                  <a:pt x="7988" y="4025"/>
                </a:cubicBezTo>
                <a:cubicBezTo>
                  <a:pt x="8490" y="2492"/>
                  <a:pt x="8935" y="2190"/>
                  <a:pt x="9741" y="1747"/>
                </a:cubicBezTo>
                <a:cubicBezTo>
                  <a:pt x="9788" y="1721"/>
                  <a:pt x="9834" y="1691"/>
                  <a:pt x="9877" y="1657"/>
                </a:cubicBezTo>
                <a:cubicBezTo>
                  <a:pt x="10029" y="1535"/>
                  <a:pt x="10674" y="1200"/>
                  <a:pt x="11403" y="1200"/>
                </a:cubicBezTo>
                <a:cubicBezTo>
                  <a:pt x="11768" y="1200"/>
                  <a:pt x="12075" y="1285"/>
                  <a:pt x="12318" y="1454"/>
                </a:cubicBezTo>
                <a:cubicBezTo>
                  <a:pt x="12610" y="1655"/>
                  <a:pt x="12890" y="2039"/>
                  <a:pt x="13313" y="3271"/>
                </a:cubicBezTo>
                <a:cubicBezTo>
                  <a:pt x="14101" y="5469"/>
                  <a:pt x="13602" y="6698"/>
                  <a:pt x="13350" y="7124"/>
                </a:cubicBezTo>
                <a:cubicBezTo>
                  <a:pt x="13183" y="7407"/>
                  <a:pt x="13126" y="7764"/>
                  <a:pt x="13191" y="8102"/>
                </a:cubicBezTo>
                <a:cubicBezTo>
                  <a:pt x="13386" y="9109"/>
                  <a:pt x="13260" y="9534"/>
                  <a:pt x="13227" y="9619"/>
                </a:cubicBezTo>
                <a:cubicBezTo>
                  <a:pt x="13219" y="9631"/>
                  <a:pt x="13101" y="9814"/>
                  <a:pt x="13041" y="9902"/>
                </a:cubicBezTo>
                <a:cubicBezTo>
                  <a:pt x="12668" y="10452"/>
                  <a:pt x="11973" y="11474"/>
                  <a:pt x="11973" y="13569"/>
                </a:cubicBezTo>
                <a:cubicBezTo>
                  <a:pt x="11973" y="16039"/>
                  <a:pt x="13545" y="17190"/>
                  <a:pt x="14427" y="17477"/>
                </a:cubicBezTo>
                <a:lnTo>
                  <a:pt x="14466" y="17493"/>
                </a:lnTo>
                <a:cubicBezTo>
                  <a:pt x="15703" y="18036"/>
                  <a:pt x="16914" y="18711"/>
                  <a:pt x="17143" y="20400"/>
                </a:cubicBezTo>
                <a:cubicBezTo>
                  <a:pt x="17143" y="20400"/>
                  <a:pt x="4457" y="20400"/>
                  <a:pt x="4457" y="20400"/>
                </a:cubicBezTo>
                <a:close/>
                <a:moveTo>
                  <a:pt x="14715" y="16328"/>
                </a:moveTo>
                <a:cubicBezTo>
                  <a:pt x="14715" y="16328"/>
                  <a:pt x="12955" y="15815"/>
                  <a:pt x="12955" y="13569"/>
                </a:cubicBezTo>
                <a:cubicBezTo>
                  <a:pt x="12955" y="11596"/>
                  <a:pt x="13678" y="10901"/>
                  <a:pt x="13957" y="10421"/>
                </a:cubicBezTo>
                <a:cubicBezTo>
                  <a:pt x="13957" y="10421"/>
                  <a:pt x="14531" y="9807"/>
                  <a:pt x="14146" y="7826"/>
                </a:cubicBezTo>
                <a:cubicBezTo>
                  <a:pt x="14787" y="6740"/>
                  <a:pt x="14995" y="4972"/>
                  <a:pt x="14211" y="2789"/>
                </a:cubicBezTo>
                <a:cubicBezTo>
                  <a:pt x="13774" y="1514"/>
                  <a:pt x="13389" y="815"/>
                  <a:pt x="12801" y="409"/>
                </a:cubicBezTo>
                <a:cubicBezTo>
                  <a:pt x="12370" y="110"/>
                  <a:pt x="11880" y="0"/>
                  <a:pt x="11403" y="0"/>
                </a:cubicBezTo>
                <a:cubicBezTo>
                  <a:pt x="10516" y="0"/>
                  <a:pt x="9675" y="384"/>
                  <a:pt x="9339" y="653"/>
                </a:cubicBezTo>
                <a:cubicBezTo>
                  <a:pt x="8357" y="1192"/>
                  <a:pt x="7697" y="1688"/>
                  <a:pt x="7077" y="3579"/>
                </a:cubicBezTo>
                <a:cubicBezTo>
                  <a:pt x="6540" y="5168"/>
                  <a:pt x="7179" y="6892"/>
                  <a:pt x="7494" y="7758"/>
                </a:cubicBezTo>
                <a:cubicBezTo>
                  <a:pt x="7110" y="9740"/>
                  <a:pt x="7642" y="10421"/>
                  <a:pt x="7642" y="10421"/>
                </a:cubicBezTo>
                <a:cubicBezTo>
                  <a:pt x="7922" y="10901"/>
                  <a:pt x="8644" y="11596"/>
                  <a:pt x="8644" y="13569"/>
                </a:cubicBezTo>
                <a:cubicBezTo>
                  <a:pt x="8644" y="15815"/>
                  <a:pt x="6885" y="16328"/>
                  <a:pt x="6885" y="16328"/>
                </a:cubicBezTo>
                <a:cubicBezTo>
                  <a:pt x="5768" y="16819"/>
                  <a:pt x="3436" y="17760"/>
                  <a:pt x="3436" y="21000"/>
                </a:cubicBezTo>
                <a:cubicBezTo>
                  <a:pt x="3436" y="21000"/>
                  <a:pt x="3436" y="21600"/>
                  <a:pt x="3927" y="21600"/>
                </a:cubicBezTo>
                <a:lnTo>
                  <a:pt x="17673" y="21600"/>
                </a:lnTo>
                <a:cubicBezTo>
                  <a:pt x="18164" y="21600"/>
                  <a:pt x="18164" y="21000"/>
                  <a:pt x="18164" y="21000"/>
                </a:cubicBezTo>
                <a:cubicBezTo>
                  <a:pt x="18164" y="17760"/>
                  <a:pt x="15832" y="16819"/>
                  <a:pt x="14715" y="16328"/>
                </a:cubicBezTo>
                <a:moveTo>
                  <a:pt x="19516" y="15006"/>
                </a:moveTo>
                <a:cubicBezTo>
                  <a:pt x="19516" y="15006"/>
                  <a:pt x="18416" y="14701"/>
                  <a:pt x="18416" y="12954"/>
                </a:cubicBezTo>
                <a:cubicBezTo>
                  <a:pt x="18416" y="11419"/>
                  <a:pt x="18794" y="10879"/>
                  <a:pt x="19017" y="10506"/>
                </a:cubicBezTo>
                <a:cubicBezTo>
                  <a:pt x="19017" y="10506"/>
                  <a:pt x="19443" y="9975"/>
                  <a:pt x="19136" y="8435"/>
                </a:cubicBezTo>
                <a:cubicBezTo>
                  <a:pt x="19388" y="7760"/>
                  <a:pt x="19900" y="6419"/>
                  <a:pt x="19470" y="5184"/>
                </a:cubicBezTo>
                <a:cubicBezTo>
                  <a:pt x="18974" y="3714"/>
                  <a:pt x="18645" y="3327"/>
                  <a:pt x="17860" y="2908"/>
                </a:cubicBezTo>
                <a:cubicBezTo>
                  <a:pt x="17591" y="2699"/>
                  <a:pt x="16918" y="2400"/>
                  <a:pt x="16208" y="2400"/>
                </a:cubicBezTo>
                <a:cubicBezTo>
                  <a:pt x="15873" y="2400"/>
                  <a:pt x="15531" y="2473"/>
                  <a:pt x="15218" y="2647"/>
                </a:cubicBezTo>
                <a:cubicBezTo>
                  <a:pt x="15343" y="3035"/>
                  <a:pt x="15449" y="3420"/>
                  <a:pt x="15525" y="3799"/>
                </a:cubicBezTo>
                <a:cubicBezTo>
                  <a:pt x="15537" y="3790"/>
                  <a:pt x="15550" y="3779"/>
                  <a:pt x="15563" y="3770"/>
                </a:cubicBezTo>
                <a:cubicBezTo>
                  <a:pt x="15730" y="3657"/>
                  <a:pt x="15948" y="3600"/>
                  <a:pt x="16208" y="3600"/>
                </a:cubicBezTo>
                <a:cubicBezTo>
                  <a:pt x="16716" y="3600"/>
                  <a:pt x="17211" y="3825"/>
                  <a:pt x="17332" y="3919"/>
                </a:cubicBezTo>
                <a:cubicBezTo>
                  <a:pt x="17375" y="3953"/>
                  <a:pt x="17421" y="3983"/>
                  <a:pt x="17467" y="4008"/>
                </a:cubicBezTo>
                <a:cubicBezTo>
                  <a:pt x="17950" y="4265"/>
                  <a:pt x="18131" y="4362"/>
                  <a:pt x="18562" y="5641"/>
                </a:cubicBezTo>
                <a:cubicBezTo>
                  <a:pt x="18822" y="6387"/>
                  <a:pt x="18452" y="7378"/>
                  <a:pt x="18253" y="7911"/>
                </a:cubicBezTo>
                <a:cubicBezTo>
                  <a:pt x="18161" y="8156"/>
                  <a:pt x="18130" y="8457"/>
                  <a:pt x="18182" y="8718"/>
                </a:cubicBezTo>
                <a:cubicBezTo>
                  <a:pt x="18316" y="9392"/>
                  <a:pt x="18254" y="9706"/>
                  <a:pt x="18232" y="9784"/>
                </a:cubicBezTo>
                <a:cubicBezTo>
                  <a:pt x="18230" y="9788"/>
                  <a:pt x="18227" y="9793"/>
                  <a:pt x="18224" y="9798"/>
                </a:cubicBezTo>
                <a:lnTo>
                  <a:pt x="18191" y="9853"/>
                </a:lnTo>
                <a:cubicBezTo>
                  <a:pt x="17926" y="10290"/>
                  <a:pt x="17434" y="11106"/>
                  <a:pt x="17434" y="12954"/>
                </a:cubicBezTo>
                <a:cubicBezTo>
                  <a:pt x="17434" y="15019"/>
                  <a:pt x="18570" y="15933"/>
                  <a:pt x="19229" y="16155"/>
                </a:cubicBezTo>
                <a:cubicBezTo>
                  <a:pt x="19856" y="16429"/>
                  <a:pt x="20435" y="16859"/>
                  <a:pt x="20582" y="17999"/>
                </a:cubicBezTo>
                <a:lnTo>
                  <a:pt x="18459" y="18000"/>
                </a:lnTo>
                <a:cubicBezTo>
                  <a:pt x="18647" y="18353"/>
                  <a:pt x="18802" y="18755"/>
                  <a:pt x="18920" y="19200"/>
                </a:cubicBezTo>
                <a:lnTo>
                  <a:pt x="21109" y="19199"/>
                </a:lnTo>
                <a:cubicBezTo>
                  <a:pt x="21600" y="19199"/>
                  <a:pt x="21600" y="18599"/>
                  <a:pt x="21600" y="18599"/>
                </a:cubicBezTo>
                <a:cubicBezTo>
                  <a:pt x="21600" y="16199"/>
                  <a:pt x="20410" y="15388"/>
                  <a:pt x="19516" y="15006"/>
                </a:cubicBezTo>
                <a:moveTo>
                  <a:pt x="2371" y="16155"/>
                </a:moveTo>
                <a:cubicBezTo>
                  <a:pt x="3030" y="15933"/>
                  <a:pt x="4166" y="15019"/>
                  <a:pt x="4166" y="12954"/>
                </a:cubicBezTo>
                <a:cubicBezTo>
                  <a:pt x="4166" y="11106"/>
                  <a:pt x="3673" y="10290"/>
                  <a:pt x="3409" y="9853"/>
                </a:cubicBezTo>
                <a:lnTo>
                  <a:pt x="3376" y="9798"/>
                </a:lnTo>
                <a:cubicBezTo>
                  <a:pt x="3373" y="9793"/>
                  <a:pt x="3370" y="9788"/>
                  <a:pt x="3367" y="9784"/>
                </a:cubicBezTo>
                <a:cubicBezTo>
                  <a:pt x="3346" y="9706"/>
                  <a:pt x="3283" y="9392"/>
                  <a:pt x="3418" y="8718"/>
                </a:cubicBezTo>
                <a:cubicBezTo>
                  <a:pt x="3470" y="8457"/>
                  <a:pt x="3439" y="8156"/>
                  <a:pt x="3347" y="7911"/>
                </a:cubicBezTo>
                <a:cubicBezTo>
                  <a:pt x="3148" y="7378"/>
                  <a:pt x="2778" y="6387"/>
                  <a:pt x="3038" y="5641"/>
                </a:cubicBezTo>
                <a:cubicBezTo>
                  <a:pt x="3469" y="4362"/>
                  <a:pt x="3649" y="4265"/>
                  <a:pt x="4133" y="4008"/>
                </a:cubicBezTo>
                <a:cubicBezTo>
                  <a:pt x="4180" y="3983"/>
                  <a:pt x="4225" y="3953"/>
                  <a:pt x="4268" y="3919"/>
                </a:cubicBezTo>
                <a:cubicBezTo>
                  <a:pt x="4389" y="3825"/>
                  <a:pt x="4884" y="3600"/>
                  <a:pt x="5392" y="3600"/>
                </a:cubicBezTo>
                <a:cubicBezTo>
                  <a:pt x="5636" y="3600"/>
                  <a:pt x="5839" y="3655"/>
                  <a:pt x="6002" y="3755"/>
                </a:cubicBezTo>
                <a:cubicBezTo>
                  <a:pt x="6045" y="3548"/>
                  <a:pt x="6096" y="3341"/>
                  <a:pt x="6165" y="3134"/>
                </a:cubicBezTo>
                <a:cubicBezTo>
                  <a:pt x="6225" y="2950"/>
                  <a:pt x="6289" y="2793"/>
                  <a:pt x="6351" y="2630"/>
                </a:cubicBezTo>
                <a:cubicBezTo>
                  <a:pt x="6046" y="2468"/>
                  <a:pt x="5716" y="2400"/>
                  <a:pt x="5392" y="2400"/>
                </a:cubicBezTo>
                <a:cubicBezTo>
                  <a:pt x="4682" y="2400"/>
                  <a:pt x="4009" y="2699"/>
                  <a:pt x="3740" y="2908"/>
                </a:cubicBezTo>
                <a:cubicBezTo>
                  <a:pt x="2955" y="3327"/>
                  <a:pt x="2625" y="3714"/>
                  <a:pt x="2130" y="5184"/>
                </a:cubicBezTo>
                <a:cubicBezTo>
                  <a:pt x="1700" y="6419"/>
                  <a:pt x="2212" y="7760"/>
                  <a:pt x="2464" y="8435"/>
                </a:cubicBezTo>
                <a:cubicBezTo>
                  <a:pt x="2156" y="9975"/>
                  <a:pt x="2583" y="10506"/>
                  <a:pt x="2583" y="10506"/>
                </a:cubicBezTo>
                <a:cubicBezTo>
                  <a:pt x="2806" y="10879"/>
                  <a:pt x="3185" y="11419"/>
                  <a:pt x="3185" y="12954"/>
                </a:cubicBezTo>
                <a:cubicBezTo>
                  <a:pt x="3185" y="14701"/>
                  <a:pt x="2084" y="15006"/>
                  <a:pt x="2084" y="15006"/>
                </a:cubicBezTo>
                <a:cubicBezTo>
                  <a:pt x="1191" y="15388"/>
                  <a:pt x="0" y="16199"/>
                  <a:pt x="0" y="18599"/>
                </a:cubicBezTo>
                <a:cubicBezTo>
                  <a:pt x="0" y="18599"/>
                  <a:pt x="0" y="19199"/>
                  <a:pt x="491" y="19199"/>
                </a:cubicBezTo>
                <a:lnTo>
                  <a:pt x="2680" y="19200"/>
                </a:lnTo>
                <a:cubicBezTo>
                  <a:pt x="2798" y="18755"/>
                  <a:pt x="2952" y="18353"/>
                  <a:pt x="3141" y="18000"/>
                </a:cubicBezTo>
                <a:lnTo>
                  <a:pt x="1018" y="17999"/>
                </a:lnTo>
                <a:cubicBezTo>
                  <a:pt x="1165" y="16859"/>
                  <a:pt x="1744" y="16429"/>
                  <a:pt x="2371" y="16155"/>
                </a:cubicBezTo>
              </a:path>
            </a:pathLst>
          </a:custGeom>
          <a:solidFill>
            <a:srgbClr val="F7F9FF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773" name="Styles come and go.…"/>
          <p:cNvSpPr txBox="1"/>
          <p:nvPr/>
        </p:nvSpPr>
        <p:spPr>
          <a:xfrm>
            <a:off x="7550460" y="1268181"/>
            <a:ext cx="2917465" cy="12118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3500"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1750" dirty="0"/>
              <a:t>Styles come and go. </a:t>
            </a:r>
          </a:p>
          <a:p>
            <a:pPr algn="l">
              <a:lnSpc>
                <a:spcPct val="150000"/>
              </a:lnSpc>
              <a:defRPr sz="3500"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1750" dirty="0"/>
              <a:t>Good design is a language,</a:t>
            </a:r>
          </a:p>
          <a:p>
            <a:pPr algn="l">
              <a:lnSpc>
                <a:spcPct val="150000"/>
              </a:lnSpc>
              <a:defRPr sz="3500"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1750" dirty="0"/>
              <a:t>not a style.</a:t>
            </a:r>
          </a:p>
        </p:txBody>
      </p:sp>
      <p:sp>
        <p:nvSpPr>
          <p:cNvPr id="774" name="Meet Special…"/>
          <p:cNvSpPr txBox="1"/>
          <p:nvPr/>
        </p:nvSpPr>
        <p:spPr>
          <a:xfrm>
            <a:off x="290301" y="827610"/>
            <a:ext cx="4377802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Meet Special</a:t>
            </a:r>
          </a:p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Team Work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3" grpId="0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3" descr="图片包含 名片&#10;&#10;描述已自动生成">
            <a:extLst>
              <a:ext uri="{FF2B5EF4-FFF2-40B4-BE49-F238E27FC236}">
                <a16:creationId xmlns="" xmlns:a16="http://schemas.microsoft.com/office/drawing/2014/main" id="{21DC81DF-DD91-482A-B1F9-7335177A901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776028" y="899357"/>
            <a:ext cx="5868771" cy="5059286"/>
          </a:xfrm>
        </p:spPr>
      </p:pic>
      <p:sp>
        <p:nvSpPr>
          <p:cNvPr id="5" name="Distinctively build premium growth strategies whereas premium human capital.…">
            <a:extLst>
              <a:ext uri="{FF2B5EF4-FFF2-40B4-BE49-F238E27FC236}">
                <a16:creationId xmlns="" xmlns:a16="http://schemas.microsoft.com/office/drawing/2014/main" id="{1D6DF3D2-5023-498B-B3D6-CB06A539C9EF}"/>
              </a:ext>
            </a:extLst>
          </p:cNvPr>
          <p:cNvSpPr txBox="1"/>
          <p:nvPr/>
        </p:nvSpPr>
        <p:spPr>
          <a:xfrm>
            <a:off x="6813546" y="3068469"/>
            <a:ext cx="46551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strategies whereas premium human capital.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Conveniently </a:t>
            </a:r>
            <a:r>
              <a:rPr sz="1100" dirty="0" err="1">
                <a:latin typeface="仓耳玄三M W05" panose="02020400000000000000" pitchFamily="18" charset="-122"/>
                <a:ea typeface="仓耳玄三M W05" panose="02020400000000000000" pitchFamily="18" charset="-122"/>
              </a:rPr>
              <a:t>envisioneer</a:t>
            </a: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 accurate users whereas collaborative e-commerce.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Completely foster virtual results and sticky outsourcing. Conveniently architect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open-source products via best-of-breed web-readiness.</a:t>
            </a:r>
          </a:p>
        </p:txBody>
      </p:sp>
      <p:sp>
        <p:nvSpPr>
          <p:cNvPr id="6" name="Our Gallery…">
            <a:extLst>
              <a:ext uri="{FF2B5EF4-FFF2-40B4-BE49-F238E27FC236}">
                <a16:creationId xmlns="" xmlns:a16="http://schemas.microsoft.com/office/drawing/2014/main" id="{DDA2B0C7-6C4C-4A23-A4AC-E44DDD3450C7}"/>
              </a:ext>
            </a:extLst>
          </p:cNvPr>
          <p:cNvSpPr txBox="1"/>
          <p:nvPr/>
        </p:nvSpPr>
        <p:spPr>
          <a:xfrm>
            <a:off x="6293331" y="1122711"/>
            <a:ext cx="3957815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Our Gallery</a:t>
            </a:r>
          </a:p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Slide</a:t>
            </a:r>
          </a:p>
        </p:txBody>
      </p:sp>
      <p:sp>
        <p:nvSpPr>
          <p:cNvPr id="7" name="30,5…">
            <a:extLst>
              <a:ext uri="{FF2B5EF4-FFF2-40B4-BE49-F238E27FC236}">
                <a16:creationId xmlns="" xmlns:a16="http://schemas.microsoft.com/office/drawing/2014/main" id="{C50DC910-4AA9-473F-8B09-5D9FC6B984C2}"/>
              </a:ext>
            </a:extLst>
          </p:cNvPr>
          <p:cNvSpPr txBox="1"/>
          <p:nvPr/>
        </p:nvSpPr>
        <p:spPr>
          <a:xfrm>
            <a:off x="6345460" y="5151839"/>
            <a:ext cx="673261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defRPr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900" dirty="0"/>
              <a:t>30,5</a:t>
            </a:r>
          </a:p>
          <a:p>
            <a:pPr algn="l"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Countdown</a:t>
            </a:r>
          </a:p>
        </p:txBody>
      </p:sp>
      <p:sp>
        <p:nvSpPr>
          <p:cNvPr id="8" name="80,9…">
            <a:extLst>
              <a:ext uri="{FF2B5EF4-FFF2-40B4-BE49-F238E27FC236}">
                <a16:creationId xmlns="" xmlns:a16="http://schemas.microsoft.com/office/drawing/2014/main" id="{4A3951B3-E01B-492A-BE87-65FA6E1DCA03}"/>
              </a:ext>
            </a:extLst>
          </p:cNvPr>
          <p:cNvSpPr txBox="1"/>
          <p:nvPr/>
        </p:nvSpPr>
        <p:spPr>
          <a:xfrm>
            <a:off x="8293013" y="5151839"/>
            <a:ext cx="673261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defRPr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900" dirty="0"/>
              <a:t>80,9</a:t>
            </a:r>
          </a:p>
          <a:p>
            <a:pPr algn="l"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Countdown</a:t>
            </a:r>
          </a:p>
        </p:txBody>
      </p:sp>
      <p:grpSp>
        <p:nvGrpSpPr>
          <p:cNvPr id="9" name="Group">
            <a:extLst>
              <a:ext uri="{FF2B5EF4-FFF2-40B4-BE49-F238E27FC236}">
                <a16:creationId xmlns="" xmlns:a16="http://schemas.microsoft.com/office/drawing/2014/main" id="{47E1201A-BDFC-48A0-94C8-F1C12B9626EF}"/>
              </a:ext>
            </a:extLst>
          </p:cNvPr>
          <p:cNvGrpSpPr/>
          <p:nvPr/>
        </p:nvGrpSpPr>
        <p:grpSpPr>
          <a:xfrm>
            <a:off x="5424490" y="5043889"/>
            <a:ext cx="635001" cy="635001"/>
            <a:chOff x="0" y="0"/>
            <a:chExt cx="1270000" cy="1270000"/>
          </a:xfrm>
        </p:grpSpPr>
        <p:sp>
          <p:nvSpPr>
            <p:cNvPr id="10" name="Circle">
              <a:extLst>
                <a:ext uri="{FF2B5EF4-FFF2-40B4-BE49-F238E27FC236}">
                  <a16:creationId xmlns="" xmlns:a16="http://schemas.microsoft.com/office/drawing/2014/main" id="{7B316A5A-C7B1-4F9C-97CD-69FA6C22C697}"/>
                </a:ext>
              </a:extLst>
            </p:cNvPr>
            <p:cNvSpPr/>
            <p:nvPr/>
          </p:nvSpPr>
          <p:spPr>
            <a:xfrm>
              <a:off x="0" y="0"/>
              <a:ext cx="1270000" cy="1270000"/>
            </a:xfrm>
            <a:prstGeom prst="ellipse">
              <a:avLst/>
            </a:prstGeom>
            <a:noFill/>
            <a:ln w="25400" cap="flat">
              <a:solidFill>
                <a:srgbClr val="C8CBD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1600"/>
            </a:p>
          </p:txBody>
        </p:sp>
        <p:sp>
          <p:nvSpPr>
            <p:cNvPr id="11" name="Shape">
              <a:extLst>
                <a:ext uri="{FF2B5EF4-FFF2-40B4-BE49-F238E27FC236}">
                  <a16:creationId xmlns="" xmlns:a16="http://schemas.microsoft.com/office/drawing/2014/main" id="{8D6A7C9E-4A1A-4850-A92C-08A49F782825}"/>
                </a:ext>
              </a:extLst>
            </p:cNvPr>
            <p:cNvSpPr/>
            <p:nvPr/>
          </p:nvSpPr>
          <p:spPr>
            <a:xfrm>
              <a:off x="355600" y="431800"/>
              <a:ext cx="558801" cy="406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8900"/>
                  </a:moveTo>
                  <a:cubicBezTo>
                    <a:pt x="20618" y="18980"/>
                    <a:pt x="20611" y="19058"/>
                    <a:pt x="20601" y="19135"/>
                  </a:cubicBezTo>
                  <a:lnTo>
                    <a:pt x="14539" y="10800"/>
                  </a:lnTo>
                  <a:lnTo>
                    <a:pt x="20601" y="2465"/>
                  </a:lnTo>
                  <a:cubicBezTo>
                    <a:pt x="20611" y="2542"/>
                    <a:pt x="20618" y="2620"/>
                    <a:pt x="20618" y="2700"/>
                  </a:cubicBezTo>
                  <a:cubicBezTo>
                    <a:pt x="20618" y="2700"/>
                    <a:pt x="20618" y="18900"/>
                    <a:pt x="20618" y="18900"/>
                  </a:cubicBezTo>
                  <a:close/>
                  <a:moveTo>
                    <a:pt x="19636" y="20250"/>
                  </a:moveTo>
                  <a:lnTo>
                    <a:pt x="1964" y="20250"/>
                  </a:lnTo>
                  <a:cubicBezTo>
                    <a:pt x="1849" y="20250"/>
                    <a:pt x="1739" y="20218"/>
                    <a:pt x="1637" y="20168"/>
                  </a:cubicBezTo>
                  <a:lnTo>
                    <a:pt x="7755" y="11754"/>
                  </a:lnTo>
                  <a:lnTo>
                    <a:pt x="9440" y="14072"/>
                  </a:lnTo>
                  <a:cubicBezTo>
                    <a:pt x="9816" y="14589"/>
                    <a:pt x="10308" y="14847"/>
                    <a:pt x="10800" y="14847"/>
                  </a:cubicBezTo>
                  <a:cubicBezTo>
                    <a:pt x="11292" y="14847"/>
                    <a:pt x="11784" y="14589"/>
                    <a:pt x="12159" y="14072"/>
                  </a:cubicBezTo>
                  <a:lnTo>
                    <a:pt x="13845" y="11754"/>
                  </a:lnTo>
                  <a:lnTo>
                    <a:pt x="19964" y="20168"/>
                  </a:lnTo>
                  <a:cubicBezTo>
                    <a:pt x="19861" y="20218"/>
                    <a:pt x="19752" y="20250"/>
                    <a:pt x="19636" y="20250"/>
                  </a:cubicBezTo>
                  <a:moveTo>
                    <a:pt x="982" y="18900"/>
                  </a:moveTo>
                  <a:lnTo>
                    <a:pt x="982" y="2700"/>
                  </a:lnTo>
                  <a:cubicBezTo>
                    <a:pt x="982" y="2620"/>
                    <a:pt x="989" y="2542"/>
                    <a:pt x="999" y="2465"/>
                  </a:cubicBezTo>
                  <a:lnTo>
                    <a:pt x="7061" y="10800"/>
                  </a:lnTo>
                  <a:lnTo>
                    <a:pt x="999" y="19135"/>
                  </a:lnTo>
                  <a:cubicBezTo>
                    <a:pt x="989" y="19058"/>
                    <a:pt x="982" y="18980"/>
                    <a:pt x="982" y="18900"/>
                  </a:cubicBezTo>
                  <a:moveTo>
                    <a:pt x="1964" y="1350"/>
                  </a:moveTo>
                  <a:lnTo>
                    <a:pt x="19636" y="1350"/>
                  </a:lnTo>
                  <a:cubicBezTo>
                    <a:pt x="19752" y="1350"/>
                    <a:pt x="19861" y="1382"/>
                    <a:pt x="19964" y="1433"/>
                  </a:cubicBezTo>
                  <a:lnTo>
                    <a:pt x="11465" y="13118"/>
                  </a:lnTo>
                  <a:cubicBezTo>
                    <a:pt x="11288" y="13362"/>
                    <a:pt x="11051" y="13497"/>
                    <a:pt x="10800" y="13497"/>
                  </a:cubicBezTo>
                  <a:cubicBezTo>
                    <a:pt x="10549" y="13497"/>
                    <a:pt x="10312" y="13362"/>
                    <a:pt x="10134" y="13118"/>
                  </a:cubicBezTo>
                  <a:lnTo>
                    <a:pt x="1637" y="1433"/>
                  </a:lnTo>
                  <a:cubicBezTo>
                    <a:pt x="1739" y="1382"/>
                    <a:pt x="1849" y="1350"/>
                    <a:pt x="1964" y="1350"/>
                  </a:cubicBezTo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1209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391"/>
                    <a:pt x="21600" y="18900"/>
                  </a:cubicBezTo>
                  <a:lnTo>
                    <a:pt x="21600" y="2700"/>
                  </a:lnTo>
                  <a:cubicBezTo>
                    <a:pt x="21600" y="1209"/>
                    <a:pt x="20721" y="0"/>
                    <a:pt x="19636" y="0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grpSp>
        <p:nvGrpSpPr>
          <p:cNvPr id="12" name="Group">
            <a:extLst>
              <a:ext uri="{FF2B5EF4-FFF2-40B4-BE49-F238E27FC236}">
                <a16:creationId xmlns="" xmlns:a16="http://schemas.microsoft.com/office/drawing/2014/main" id="{3D1F3F87-FA3B-47C3-8D95-E9B4690FCC77}"/>
              </a:ext>
            </a:extLst>
          </p:cNvPr>
          <p:cNvGrpSpPr/>
          <p:nvPr/>
        </p:nvGrpSpPr>
        <p:grpSpPr>
          <a:xfrm>
            <a:off x="7372042" y="5043889"/>
            <a:ext cx="635001" cy="635001"/>
            <a:chOff x="0" y="0"/>
            <a:chExt cx="1270000" cy="1270000"/>
          </a:xfrm>
        </p:grpSpPr>
        <p:sp>
          <p:nvSpPr>
            <p:cNvPr id="13" name="Circle">
              <a:extLst>
                <a:ext uri="{FF2B5EF4-FFF2-40B4-BE49-F238E27FC236}">
                  <a16:creationId xmlns="" xmlns:a16="http://schemas.microsoft.com/office/drawing/2014/main" id="{1FD69533-5918-41E8-A991-35AB2F6DC01C}"/>
                </a:ext>
              </a:extLst>
            </p:cNvPr>
            <p:cNvSpPr/>
            <p:nvPr/>
          </p:nvSpPr>
          <p:spPr>
            <a:xfrm>
              <a:off x="0" y="0"/>
              <a:ext cx="1270000" cy="1270000"/>
            </a:xfrm>
            <a:prstGeom prst="ellipse">
              <a:avLst/>
            </a:prstGeom>
            <a:gradFill>
              <a:gsLst>
                <a:gs pos="0">
                  <a:srgbClr val="9ABCE9"/>
                </a:gs>
                <a:gs pos="100000">
                  <a:srgbClr val="EFE0EB"/>
                </a:gs>
              </a:gsLst>
              <a:lin ang="5400000" scaled="1"/>
            </a:gradFill>
            <a:ln w="254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1600"/>
            </a:p>
          </p:txBody>
        </p:sp>
        <p:sp>
          <p:nvSpPr>
            <p:cNvPr id="14" name="Shape">
              <a:extLst>
                <a:ext uri="{FF2B5EF4-FFF2-40B4-BE49-F238E27FC236}">
                  <a16:creationId xmlns="" xmlns:a16="http://schemas.microsoft.com/office/drawing/2014/main" id="{846686C4-4E65-47A8-B167-E8DDFC2D701F}"/>
                </a:ext>
              </a:extLst>
            </p:cNvPr>
            <p:cNvSpPr/>
            <p:nvPr/>
          </p:nvSpPr>
          <p:spPr>
            <a:xfrm>
              <a:off x="355600" y="381000"/>
              <a:ext cx="558800" cy="508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0520"/>
                  </a:moveTo>
                  <a:lnTo>
                    <a:pt x="982" y="20520"/>
                  </a:lnTo>
                  <a:lnTo>
                    <a:pt x="982" y="14040"/>
                  </a:lnTo>
                  <a:lnTo>
                    <a:pt x="6907" y="14040"/>
                  </a:lnTo>
                  <a:cubicBezTo>
                    <a:pt x="7149" y="16170"/>
                    <a:pt x="8798" y="17820"/>
                    <a:pt x="10800" y="17820"/>
                  </a:cubicBezTo>
                  <a:cubicBezTo>
                    <a:pt x="12802" y="17820"/>
                    <a:pt x="14451" y="16170"/>
                    <a:pt x="14694" y="14040"/>
                  </a:cubicBezTo>
                  <a:lnTo>
                    <a:pt x="20618" y="14040"/>
                  </a:lnTo>
                  <a:cubicBezTo>
                    <a:pt x="20618" y="14040"/>
                    <a:pt x="20618" y="20520"/>
                    <a:pt x="20618" y="20520"/>
                  </a:cubicBezTo>
                  <a:close/>
                  <a:moveTo>
                    <a:pt x="21543" y="13261"/>
                  </a:moveTo>
                  <a:lnTo>
                    <a:pt x="21548" y="13259"/>
                  </a:lnTo>
                  <a:lnTo>
                    <a:pt x="16639" y="2459"/>
                  </a:lnTo>
                  <a:lnTo>
                    <a:pt x="16634" y="2461"/>
                  </a:lnTo>
                  <a:cubicBezTo>
                    <a:pt x="16554" y="2284"/>
                    <a:pt x="16392" y="2160"/>
                    <a:pt x="16200" y="2160"/>
                  </a:cubicBezTo>
                  <a:lnTo>
                    <a:pt x="12764" y="2160"/>
                  </a:lnTo>
                  <a:cubicBezTo>
                    <a:pt x="12492" y="2160"/>
                    <a:pt x="12273" y="2402"/>
                    <a:pt x="12273" y="2700"/>
                  </a:cubicBezTo>
                  <a:cubicBezTo>
                    <a:pt x="12273" y="2999"/>
                    <a:pt x="12492" y="3240"/>
                    <a:pt x="12764" y="3240"/>
                  </a:cubicBezTo>
                  <a:lnTo>
                    <a:pt x="15897" y="3240"/>
                  </a:lnTo>
                  <a:lnTo>
                    <a:pt x="20315" y="12960"/>
                  </a:lnTo>
                  <a:lnTo>
                    <a:pt x="14236" y="12960"/>
                  </a:lnTo>
                  <a:cubicBezTo>
                    <a:pt x="13965" y="12960"/>
                    <a:pt x="13745" y="13202"/>
                    <a:pt x="13745" y="13500"/>
                  </a:cubicBezTo>
                  <a:cubicBezTo>
                    <a:pt x="13745" y="15290"/>
                    <a:pt x="12426" y="16740"/>
                    <a:pt x="10800" y="16740"/>
                  </a:cubicBezTo>
                  <a:cubicBezTo>
                    <a:pt x="9173" y="16740"/>
                    <a:pt x="7855" y="15290"/>
                    <a:pt x="7855" y="13500"/>
                  </a:cubicBezTo>
                  <a:cubicBezTo>
                    <a:pt x="7855" y="13202"/>
                    <a:pt x="7635" y="12960"/>
                    <a:pt x="7364" y="12960"/>
                  </a:cubicBezTo>
                  <a:lnTo>
                    <a:pt x="1285" y="12960"/>
                  </a:lnTo>
                  <a:lnTo>
                    <a:pt x="5703" y="3240"/>
                  </a:lnTo>
                  <a:lnTo>
                    <a:pt x="8836" y="3240"/>
                  </a:lnTo>
                  <a:cubicBezTo>
                    <a:pt x="9108" y="3240"/>
                    <a:pt x="9327" y="2999"/>
                    <a:pt x="9327" y="2700"/>
                  </a:cubicBezTo>
                  <a:cubicBezTo>
                    <a:pt x="9327" y="2402"/>
                    <a:pt x="9108" y="2160"/>
                    <a:pt x="8836" y="2160"/>
                  </a:cubicBezTo>
                  <a:lnTo>
                    <a:pt x="5400" y="2160"/>
                  </a:lnTo>
                  <a:cubicBezTo>
                    <a:pt x="5208" y="2160"/>
                    <a:pt x="5046" y="2284"/>
                    <a:pt x="4966" y="2461"/>
                  </a:cubicBezTo>
                  <a:lnTo>
                    <a:pt x="4961" y="2459"/>
                  </a:lnTo>
                  <a:lnTo>
                    <a:pt x="52" y="13259"/>
                  </a:lnTo>
                  <a:lnTo>
                    <a:pt x="57" y="13261"/>
                  </a:lnTo>
                  <a:cubicBezTo>
                    <a:pt x="23" y="13334"/>
                    <a:pt x="0" y="13413"/>
                    <a:pt x="0" y="13500"/>
                  </a:cubicBezTo>
                  <a:lnTo>
                    <a:pt x="0" y="21060"/>
                  </a:lnTo>
                  <a:cubicBezTo>
                    <a:pt x="0" y="21359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359"/>
                    <a:pt x="21600" y="21060"/>
                  </a:cubicBezTo>
                  <a:lnTo>
                    <a:pt x="21600" y="13500"/>
                  </a:lnTo>
                  <a:cubicBezTo>
                    <a:pt x="21600" y="13413"/>
                    <a:pt x="21577" y="13334"/>
                    <a:pt x="21543" y="13261"/>
                  </a:cubicBezTo>
                  <a:moveTo>
                    <a:pt x="7855" y="8640"/>
                  </a:moveTo>
                  <a:cubicBezTo>
                    <a:pt x="7583" y="8640"/>
                    <a:pt x="7364" y="8882"/>
                    <a:pt x="7364" y="9180"/>
                  </a:cubicBezTo>
                  <a:cubicBezTo>
                    <a:pt x="7364" y="9329"/>
                    <a:pt x="7418" y="9464"/>
                    <a:pt x="7507" y="9562"/>
                  </a:cubicBezTo>
                  <a:lnTo>
                    <a:pt x="10453" y="12802"/>
                  </a:lnTo>
                  <a:cubicBezTo>
                    <a:pt x="10542" y="12900"/>
                    <a:pt x="10665" y="12960"/>
                    <a:pt x="10800" y="12960"/>
                  </a:cubicBezTo>
                  <a:cubicBezTo>
                    <a:pt x="10936" y="12960"/>
                    <a:pt x="11058" y="12900"/>
                    <a:pt x="11147" y="12802"/>
                  </a:cubicBezTo>
                  <a:lnTo>
                    <a:pt x="14093" y="9562"/>
                  </a:lnTo>
                  <a:cubicBezTo>
                    <a:pt x="14182" y="9464"/>
                    <a:pt x="14236" y="9329"/>
                    <a:pt x="14236" y="9180"/>
                  </a:cubicBezTo>
                  <a:cubicBezTo>
                    <a:pt x="14236" y="8882"/>
                    <a:pt x="14017" y="8640"/>
                    <a:pt x="13745" y="8640"/>
                  </a:cubicBezTo>
                  <a:cubicBezTo>
                    <a:pt x="13610" y="8640"/>
                    <a:pt x="13487" y="8701"/>
                    <a:pt x="13398" y="8798"/>
                  </a:cubicBezTo>
                  <a:lnTo>
                    <a:pt x="11291" y="11116"/>
                  </a:lnTo>
                  <a:lnTo>
                    <a:pt x="11291" y="540"/>
                  </a:lnTo>
                  <a:cubicBezTo>
                    <a:pt x="11291" y="242"/>
                    <a:pt x="11071" y="0"/>
                    <a:pt x="10800" y="0"/>
                  </a:cubicBezTo>
                  <a:cubicBezTo>
                    <a:pt x="10529" y="0"/>
                    <a:pt x="10309" y="242"/>
                    <a:pt x="10309" y="540"/>
                  </a:cubicBezTo>
                  <a:lnTo>
                    <a:pt x="10309" y="11116"/>
                  </a:lnTo>
                  <a:lnTo>
                    <a:pt x="8202" y="8798"/>
                  </a:lnTo>
                  <a:cubicBezTo>
                    <a:pt x="8113" y="8701"/>
                    <a:pt x="7990" y="8640"/>
                    <a:pt x="7855" y="8640"/>
                  </a:cubicBezTo>
                </a:path>
              </a:pathLst>
            </a:custGeom>
            <a:solidFill>
              <a:srgbClr val="F7F9FF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sp>
        <p:nvSpPr>
          <p:cNvPr id="15" name="80,9…">
            <a:extLst>
              <a:ext uri="{FF2B5EF4-FFF2-40B4-BE49-F238E27FC236}">
                <a16:creationId xmlns="" xmlns:a16="http://schemas.microsoft.com/office/drawing/2014/main" id="{9EF85DBD-6388-4424-BAB9-38FDF2D3A111}"/>
              </a:ext>
            </a:extLst>
          </p:cNvPr>
          <p:cNvSpPr txBox="1"/>
          <p:nvPr/>
        </p:nvSpPr>
        <p:spPr>
          <a:xfrm>
            <a:off x="4129736" y="5151839"/>
            <a:ext cx="673261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defRPr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900" dirty="0"/>
              <a:t>80,9</a:t>
            </a:r>
          </a:p>
          <a:p>
            <a:pPr algn="l"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Countdown</a:t>
            </a:r>
          </a:p>
        </p:txBody>
      </p:sp>
      <p:grpSp>
        <p:nvGrpSpPr>
          <p:cNvPr id="16" name="Group">
            <a:extLst>
              <a:ext uri="{FF2B5EF4-FFF2-40B4-BE49-F238E27FC236}">
                <a16:creationId xmlns="" xmlns:a16="http://schemas.microsoft.com/office/drawing/2014/main" id="{C674E4EE-B39C-4868-92F5-30ECBDC381DB}"/>
              </a:ext>
            </a:extLst>
          </p:cNvPr>
          <p:cNvGrpSpPr/>
          <p:nvPr/>
        </p:nvGrpSpPr>
        <p:grpSpPr>
          <a:xfrm>
            <a:off x="3208765" y="5043889"/>
            <a:ext cx="635001" cy="635001"/>
            <a:chOff x="0" y="0"/>
            <a:chExt cx="1270000" cy="1270000"/>
          </a:xfrm>
        </p:grpSpPr>
        <p:sp>
          <p:nvSpPr>
            <p:cNvPr id="17" name="Circle">
              <a:extLst>
                <a:ext uri="{FF2B5EF4-FFF2-40B4-BE49-F238E27FC236}">
                  <a16:creationId xmlns="" xmlns:a16="http://schemas.microsoft.com/office/drawing/2014/main" id="{316F600A-92E5-456B-AAD4-9289F352A749}"/>
                </a:ext>
              </a:extLst>
            </p:cNvPr>
            <p:cNvSpPr/>
            <p:nvPr/>
          </p:nvSpPr>
          <p:spPr>
            <a:xfrm>
              <a:off x="0" y="0"/>
              <a:ext cx="1270000" cy="1270000"/>
            </a:xfrm>
            <a:prstGeom prst="ellipse">
              <a:avLst/>
            </a:prstGeom>
            <a:gradFill>
              <a:gsLst>
                <a:gs pos="0">
                  <a:srgbClr val="9ABCE9"/>
                </a:gs>
                <a:gs pos="100000">
                  <a:srgbClr val="EFE0EB"/>
                </a:gs>
              </a:gsLst>
              <a:lin ang="5400000" scaled="1"/>
            </a:gradFill>
            <a:ln w="254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1600"/>
            </a:p>
          </p:txBody>
        </p:sp>
        <p:sp>
          <p:nvSpPr>
            <p:cNvPr id="18" name="Shape">
              <a:extLst>
                <a:ext uri="{FF2B5EF4-FFF2-40B4-BE49-F238E27FC236}">
                  <a16:creationId xmlns="" xmlns:a16="http://schemas.microsoft.com/office/drawing/2014/main" id="{CAC6D90D-3B02-4697-80E9-371A90576377}"/>
                </a:ext>
              </a:extLst>
            </p:cNvPr>
            <p:cNvSpPr/>
            <p:nvPr/>
          </p:nvSpPr>
          <p:spPr>
            <a:xfrm>
              <a:off x="355600" y="381000"/>
              <a:ext cx="558800" cy="508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0520"/>
                  </a:moveTo>
                  <a:lnTo>
                    <a:pt x="982" y="20520"/>
                  </a:lnTo>
                  <a:lnTo>
                    <a:pt x="982" y="14040"/>
                  </a:lnTo>
                  <a:lnTo>
                    <a:pt x="6907" y="14040"/>
                  </a:lnTo>
                  <a:cubicBezTo>
                    <a:pt x="7149" y="16170"/>
                    <a:pt x="8798" y="17820"/>
                    <a:pt x="10800" y="17820"/>
                  </a:cubicBezTo>
                  <a:cubicBezTo>
                    <a:pt x="12802" y="17820"/>
                    <a:pt x="14451" y="16170"/>
                    <a:pt x="14694" y="14040"/>
                  </a:cubicBezTo>
                  <a:lnTo>
                    <a:pt x="20618" y="14040"/>
                  </a:lnTo>
                  <a:cubicBezTo>
                    <a:pt x="20618" y="14040"/>
                    <a:pt x="20618" y="20520"/>
                    <a:pt x="20618" y="20520"/>
                  </a:cubicBezTo>
                  <a:close/>
                  <a:moveTo>
                    <a:pt x="21543" y="13261"/>
                  </a:moveTo>
                  <a:lnTo>
                    <a:pt x="21548" y="13259"/>
                  </a:lnTo>
                  <a:lnTo>
                    <a:pt x="16639" y="2459"/>
                  </a:lnTo>
                  <a:lnTo>
                    <a:pt x="16634" y="2461"/>
                  </a:lnTo>
                  <a:cubicBezTo>
                    <a:pt x="16554" y="2284"/>
                    <a:pt x="16392" y="2160"/>
                    <a:pt x="16200" y="2160"/>
                  </a:cubicBezTo>
                  <a:lnTo>
                    <a:pt x="12764" y="2160"/>
                  </a:lnTo>
                  <a:cubicBezTo>
                    <a:pt x="12492" y="2160"/>
                    <a:pt x="12273" y="2402"/>
                    <a:pt x="12273" y="2700"/>
                  </a:cubicBezTo>
                  <a:cubicBezTo>
                    <a:pt x="12273" y="2999"/>
                    <a:pt x="12492" y="3240"/>
                    <a:pt x="12764" y="3240"/>
                  </a:cubicBezTo>
                  <a:lnTo>
                    <a:pt x="15897" y="3240"/>
                  </a:lnTo>
                  <a:lnTo>
                    <a:pt x="20315" y="12960"/>
                  </a:lnTo>
                  <a:lnTo>
                    <a:pt x="14236" y="12960"/>
                  </a:lnTo>
                  <a:cubicBezTo>
                    <a:pt x="13965" y="12960"/>
                    <a:pt x="13745" y="13202"/>
                    <a:pt x="13745" y="13500"/>
                  </a:cubicBezTo>
                  <a:cubicBezTo>
                    <a:pt x="13745" y="15290"/>
                    <a:pt x="12426" y="16740"/>
                    <a:pt x="10800" y="16740"/>
                  </a:cubicBezTo>
                  <a:cubicBezTo>
                    <a:pt x="9173" y="16740"/>
                    <a:pt x="7855" y="15290"/>
                    <a:pt x="7855" y="13500"/>
                  </a:cubicBezTo>
                  <a:cubicBezTo>
                    <a:pt x="7855" y="13202"/>
                    <a:pt x="7635" y="12960"/>
                    <a:pt x="7364" y="12960"/>
                  </a:cubicBezTo>
                  <a:lnTo>
                    <a:pt x="1285" y="12960"/>
                  </a:lnTo>
                  <a:lnTo>
                    <a:pt x="5703" y="3240"/>
                  </a:lnTo>
                  <a:lnTo>
                    <a:pt x="8836" y="3240"/>
                  </a:lnTo>
                  <a:cubicBezTo>
                    <a:pt x="9108" y="3240"/>
                    <a:pt x="9327" y="2999"/>
                    <a:pt x="9327" y="2700"/>
                  </a:cubicBezTo>
                  <a:cubicBezTo>
                    <a:pt x="9327" y="2402"/>
                    <a:pt x="9108" y="2160"/>
                    <a:pt x="8836" y="2160"/>
                  </a:cubicBezTo>
                  <a:lnTo>
                    <a:pt x="5400" y="2160"/>
                  </a:lnTo>
                  <a:cubicBezTo>
                    <a:pt x="5208" y="2160"/>
                    <a:pt x="5046" y="2284"/>
                    <a:pt x="4966" y="2461"/>
                  </a:cubicBezTo>
                  <a:lnTo>
                    <a:pt x="4961" y="2459"/>
                  </a:lnTo>
                  <a:lnTo>
                    <a:pt x="52" y="13259"/>
                  </a:lnTo>
                  <a:lnTo>
                    <a:pt x="57" y="13261"/>
                  </a:lnTo>
                  <a:cubicBezTo>
                    <a:pt x="23" y="13334"/>
                    <a:pt x="0" y="13413"/>
                    <a:pt x="0" y="13500"/>
                  </a:cubicBezTo>
                  <a:lnTo>
                    <a:pt x="0" y="21060"/>
                  </a:lnTo>
                  <a:cubicBezTo>
                    <a:pt x="0" y="21359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359"/>
                    <a:pt x="21600" y="21060"/>
                  </a:cubicBezTo>
                  <a:lnTo>
                    <a:pt x="21600" y="13500"/>
                  </a:lnTo>
                  <a:cubicBezTo>
                    <a:pt x="21600" y="13413"/>
                    <a:pt x="21577" y="13334"/>
                    <a:pt x="21543" y="13261"/>
                  </a:cubicBezTo>
                  <a:moveTo>
                    <a:pt x="7855" y="8640"/>
                  </a:moveTo>
                  <a:cubicBezTo>
                    <a:pt x="7583" y="8640"/>
                    <a:pt x="7364" y="8882"/>
                    <a:pt x="7364" y="9180"/>
                  </a:cubicBezTo>
                  <a:cubicBezTo>
                    <a:pt x="7364" y="9329"/>
                    <a:pt x="7418" y="9464"/>
                    <a:pt x="7507" y="9562"/>
                  </a:cubicBezTo>
                  <a:lnTo>
                    <a:pt x="10453" y="12802"/>
                  </a:lnTo>
                  <a:cubicBezTo>
                    <a:pt x="10542" y="12900"/>
                    <a:pt x="10665" y="12960"/>
                    <a:pt x="10800" y="12960"/>
                  </a:cubicBezTo>
                  <a:cubicBezTo>
                    <a:pt x="10936" y="12960"/>
                    <a:pt x="11058" y="12900"/>
                    <a:pt x="11147" y="12802"/>
                  </a:cubicBezTo>
                  <a:lnTo>
                    <a:pt x="14093" y="9562"/>
                  </a:lnTo>
                  <a:cubicBezTo>
                    <a:pt x="14182" y="9464"/>
                    <a:pt x="14236" y="9329"/>
                    <a:pt x="14236" y="9180"/>
                  </a:cubicBezTo>
                  <a:cubicBezTo>
                    <a:pt x="14236" y="8882"/>
                    <a:pt x="14017" y="8640"/>
                    <a:pt x="13745" y="8640"/>
                  </a:cubicBezTo>
                  <a:cubicBezTo>
                    <a:pt x="13610" y="8640"/>
                    <a:pt x="13487" y="8701"/>
                    <a:pt x="13398" y="8798"/>
                  </a:cubicBezTo>
                  <a:lnTo>
                    <a:pt x="11291" y="11116"/>
                  </a:lnTo>
                  <a:lnTo>
                    <a:pt x="11291" y="540"/>
                  </a:lnTo>
                  <a:cubicBezTo>
                    <a:pt x="11291" y="242"/>
                    <a:pt x="11071" y="0"/>
                    <a:pt x="10800" y="0"/>
                  </a:cubicBezTo>
                  <a:cubicBezTo>
                    <a:pt x="10529" y="0"/>
                    <a:pt x="10309" y="242"/>
                    <a:pt x="10309" y="540"/>
                  </a:cubicBezTo>
                  <a:lnTo>
                    <a:pt x="10309" y="11116"/>
                  </a:lnTo>
                  <a:lnTo>
                    <a:pt x="8202" y="8798"/>
                  </a:lnTo>
                  <a:cubicBezTo>
                    <a:pt x="8113" y="8701"/>
                    <a:pt x="7990" y="8640"/>
                    <a:pt x="7855" y="8640"/>
                  </a:cubicBezTo>
                </a:path>
              </a:pathLst>
            </a:custGeom>
            <a:solidFill>
              <a:srgbClr val="F7F9FF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sp>
        <p:nvSpPr>
          <p:cNvPr id="19" name="30,5…">
            <a:extLst>
              <a:ext uri="{FF2B5EF4-FFF2-40B4-BE49-F238E27FC236}">
                <a16:creationId xmlns="" xmlns:a16="http://schemas.microsoft.com/office/drawing/2014/main" id="{94266DFF-88CA-4003-9CDD-D6C91AE58BFC}"/>
              </a:ext>
            </a:extLst>
          </p:cNvPr>
          <p:cNvSpPr txBox="1"/>
          <p:nvPr/>
        </p:nvSpPr>
        <p:spPr>
          <a:xfrm>
            <a:off x="10643140" y="5151839"/>
            <a:ext cx="673261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defRPr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pPr>
            <a:r>
              <a:rPr sz="900" dirty="0"/>
              <a:t>30,5</a:t>
            </a:r>
          </a:p>
          <a:p>
            <a:pPr algn="l"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Countdown</a:t>
            </a:r>
          </a:p>
        </p:txBody>
      </p:sp>
      <p:grpSp>
        <p:nvGrpSpPr>
          <p:cNvPr id="20" name="Group">
            <a:extLst>
              <a:ext uri="{FF2B5EF4-FFF2-40B4-BE49-F238E27FC236}">
                <a16:creationId xmlns="" xmlns:a16="http://schemas.microsoft.com/office/drawing/2014/main" id="{2C668BB5-348C-43C1-868C-A87AFA0B49E4}"/>
              </a:ext>
            </a:extLst>
          </p:cNvPr>
          <p:cNvGrpSpPr/>
          <p:nvPr/>
        </p:nvGrpSpPr>
        <p:grpSpPr>
          <a:xfrm>
            <a:off x="9722170" y="5043889"/>
            <a:ext cx="635001" cy="635001"/>
            <a:chOff x="0" y="0"/>
            <a:chExt cx="1270000" cy="1270000"/>
          </a:xfrm>
        </p:grpSpPr>
        <p:sp>
          <p:nvSpPr>
            <p:cNvPr id="21" name="Circle">
              <a:extLst>
                <a:ext uri="{FF2B5EF4-FFF2-40B4-BE49-F238E27FC236}">
                  <a16:creationId xmlns="" xmlns:a16="http://schemas.microsoft.com/office/drawing/2014/main" id="{8110B0AB-CBEA-46D6-B167-27C528778637}"/>
                </a:ext>
              </a:extLst>
            </p:cNvPr>
            <p:cNvSpPr/>
            <p:nvPr/>
          </p:nvSpPr>
          <p:spPr>
            <a:xfrm>
              <a:off x="0" y="0"/>
              <a:ext cx="1270000" cy="1270000"/>
            </a:xfrm>
            <a:prstGeom prst="ellipse">
              <a:avLst/>
            </a:prstGeom>
            <a:noFill/>
            <a:ln w="25400" cap="flat">
              <a:solidFill>
                <a:srgbClr val="C8CBD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1600"/>
            </a:p>
          </p:txBody>
        </p:sp>
        <p:sp>
          <p:nvSpPr>
            <p:cNvPr id="22" name="Shape">
              <a:extLst>
                <a:ext uri="{FF2B5EF4-FFF2-40B4-BE49-F238E27FC236}">
                  <a16:creationId xmlns="" xmlns:a16="http://schemas.microsoft.com/office/drawing/2014/main" id="{247CEB8A-4A6E-44F7-A88D-BEA5799DF822}"/>
                </a:ext>
              </a:extLst>
            </p:cNvPr>
            <p:cNvSpPr/>
            <p:nvPr/>
          </p:nvSpPr>
          <p:spPr>
            <a:xfrm>
              <a:off x="355600" y="431800"/>
              <a:ext cx="558801" cy="406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8900"/>
                  </a:moveTo>
                  <a:cubicBezTo>
                    <a:pt x="20618" y="18980"/>
                    <a:pt x="20611" y="19058"/>
                    <a:pt x="20601" y="19135"/>
                  </a:cubicBezTo>
                  <a:lnTo>
                    <a:pt x="14539" y="10800"/>
                  </a:lnTo>
                  <a:lnTo>
                    <a:pt x="20601" y="2465"/>
                  </a:lnTo>
                  <a:cubicBezTo>
                    <a:pt x="20611" y="2542"/>
                    <a:pt x="20618" y="2620"/>
                    <a:pt x="20618" y="2700"/>
                  </a:cubicBezTo>
                  <a:cubicBezTo>
                    <a:pt x="20618" y="2700"/>
                    <a:pt x="20618" y="18900"/>
                    <a:pt x="20618" y="18900"/>
                  </a:cubicBezTo>
                  <a:close/>
                  <a:moveTo>
                    <a:pt x="19636" y="20250"/>
                  </a:moveTo>
                  <a:lnTo>
                    <a:pt x="1964" y="20250"/>
                  </a:lnTo>
                  <a:cubicBezTo>
                    <a:pt x="1849" y="20250"/>
                    <a:pt x="1739" y="20218"/>
                    <a:pt x="1637" y="20168"/>
                  </a:cubicBezTo>
                  <a:lnTo>
                    <a:pt x="7755" y="11754"/>
                  </a:lnTo>
                  <a:lnTo>
                    <a:pt x="9440" y="14072"/>
                  </a:lnTo>
                  <a:cubicBezTo>
                    <a:pt x="9816" y="14589"/>
                    <a:pt x="10308" y="14847"/>
                    <a:pt x="10800" y="14847"/>
                  </a:cubicBezTo>
                  <a:cubicBezTo>
                    <a:pt x="11292" y="14847"/>
                    <a:pt x="11784" y="14589"/>
                    <a:pt x="12159" y="14072"/>
                  </a:cubicBezTo>
                  <a:lnTo>
                    <a:pt x="13845" y="11754"/>
                  </a:lnTo>
                  <a:lnTo>
                    <a:pt x="19964" y="20168"/>
                  </a:lnTo>
                  <a:cubicBezTo>
                    <a:pt x="19861" y="20218"/>
                    <a:pt x="19752" y="20250"/>
                    <a:pt x="19636" y="20250"/>
                  </a:cubicBezTo>
                  <a:moveTo>
                    <a:pt x="982" y="18900"/>
                  </a:moveTo>
                  <a:lnTo>
                    <a:pt x="982" y="2700"/>
                  </a:lnTo>
                  <a:cubicBezTo>
                    <a:pt x="982" y="2620"/>
                    <a:pt x="989" y="2542"/>
                    <a:pt x="999" y="2465"/>
                  </a:cubicBezTo>
                  <a:lnTo>
                    <a:pt x="7061" y="10800"/>
                  </a:lnTo>
                  <a:lnTo>
                    <a:pt x="999" y="19135"/>
                  </a:lnTo>
                  <a:cubicBezTo>
                    <a:pt x="989" y="19058"/>
                    <a:pt x="982" y="18980"/>
                    <a:pt x="982" y="18900"/>
                  </a:cubicBezTo>
                  <a:moveTo>
                    <a:pt x="1964" y="1350"/>
                  </a:moveTo>
                  <a:lnTo>
                    <a:pt x="19636" y="1350"/>
                  </a:lnTo>
                  <a:cubicBezTo>
                    <a:pt x="19752" y="1350"/>
                    <a:pt x="19861" y="1382"/>
                    <a:pt x="19964" y="1433"/>
                  </a:cubicBezTo>
                  <a:lnTo>
                    <a:pt x="11465" y="13118"/>
                  </a:lnTo>
                  <a:cubicBezTo>
                    <a:pt x="11288" y="13362"/>
                    <a:pt x="11051" y="13497"/>
                    <a:pt x="10800" y="13497"/>
                  </a:cubicBezTo>
                  <a:cubicBezTo>
                    <a:pt x="10549" y="13497"/>
                    <a:pt x="10312" y="13362"/>
                    <a:pt x="10134" y="13118"/>
                  </a:cubicBezTo>
                  <a:lnTo>
                    <a:pt x="1637" y="1433"/>
                  </a:lnTo>
                  <a:cubicBezTo>
                    <a:pt x="1739" y="1382"/>
                    <a:pt x="1849" y="1350"/>
                    <a:pt x="1964" y="1350"/>
                  </a:cubicBezTo>
                  <a:moveTo>
                    <a:pt x="19636" y="0"/>
                  </a:moveTo>
                  <a:lnTo>
                    <a:pt x="1964" y="0"/>
                  </a:lnTo>
                  <a:cubicBezTo>
                    <a:pt x="879" y="0"/>
                    <a:pt x="0" y="1209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879" y="21600"/>
                    <a:pt x="1964" y="21600"/>
                  </a:cubicBezTo>
                  <a:lnTo>
                    <a:pt x="19636" y="21600"/>
                  </a:lnTo>
                  <a:cubicBezTo>
                    <a:pt x="20721" y="21600"/>
                    <a:pt x="21600" y="20391"/>
                    <a:pt x="21600" y="18900"/>
                  </a:cubicBezTo>
                  <a:lnTo>
                    <a:pt x="21600" y="2700"/>
                  </a:lnTo>
                  <a:cubicBezTo>
                    <a:pt x="21600" y="1209"/>
                    <a:pt x="20721" y="0"/>
                    <a:pt x="19636" y="0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</p:spTree>
    <p:extLst>
      <p:ext uri="{BB962C8B-B14F-4D97-AF65-F5344CB8AC3E}">
        <p14:creationId xmlns:p14="http://schemas.microsoft.com/office/powerpoint/2010/main" xmlns="" val="218902830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3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3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ntr" fill="hold" grpId="0" nodeType="with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9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9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fill="hold" grpId="0" nodeType="with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39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3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9" presetClass="entr" fill="hold" grpId="0" nodeType="with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9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9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fill="hold" grpId="0" nodeType="with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39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dvAuto="0"/>
      <p:bldP spid="8" grpId="0" animBg="1" advAuto="0"/>
      <p:bldP spid="9" grpId="0" animBg="1" advAuto="0"/>
      <p:bldP spid="12" grpId="0" animBg="1" advAuto="0"/>
      <p:bldP spid="15" grpId="0" animBg="1" advAuto="0"/>
      <p:bldP spid="16" grpId="0" animBg="1" advAuto="0"/>
      <p:bldP spid="19" grpId="0" animBg="1" advAuto="0"/>
      <p:bldP spid="20" grpId="0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包含 自然, 天空&#10;&#10;描述已自动生成">
            <a:extLst>
              <a:ext uri="{FF2B5EF4-FFF2-40B4-BE49-F238E27FC236}">
                <a16:creationId xmlns="" xmlns:a16="http://schemas.microsoft.com/office/drawing/2014/main" id="{9C3D9875-62EC-4BCB-B97C-58AF0BFCB7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Freeform: Shape 3">
            <a:extLst>
              <a:ext uri="{FF2B5EF4-FFF2-40B4-BE49-F238E27FC236}">
                <a16:creationId xmlns="" xmlns:a16="http://schemas.microsoft.com/office/drawing/2014/main" id="{D7E3BF59-2C2C-46A3-ABC1-156E1E742B64}"/>
              </a:ext>
            </a:extLst>
          </p:cNvPr>
          <p:cNvSpPr/>
          <p:nvPr/>
        </p:nvSpPr>
        <p:spPr>
          <a:xfrm>
            <a:off x="1502727" y="879332"/>
            <a:ext cx="4458237" cy="4134440"/>
          </a:xfrm>
          <a:custGeom>
            <a:avLst/>
            <a:gdLst>
              <a:gd name="connsiteX0" fmla="*/ 169643 w 3522865"/>
              <a:gd name="connsiteY0" fmla="*/ 1030958 h 2484348"/>
              <a:gd name="connsiteX1" fmla="*/ 2684243 w 3522865"/>
              <a:gd name="connsiteY1" fmla="*/ 2258 h 2484348"/>
              <a:gd name="connsiteX2" fmla="*/ 3522443 w 3522865"/>
              <a:gd name="connsiteY2" fmla="*/ 1316708 h 2484348"/>
              <a:gd name="connsiteX3" fmla="*/ 2779493 w 3522865"/>
              <a:gd name="connsiteY3" fmla="*/ 2478758 h 2484348"/>
              <a:gd name="connsiteX4" fmla="*/ 1579343 w 3522865"/>
              <a:gd name="connsiteY4" fmla="*/ 1773908 h 2484348"/>
              <a:gd name="connsiteX5" fmla="*/ 379193 w 3522865"/>
              <a:gd name="connsiteY5" fmla="*/ 2154908 h 2484348"/>
              <a:gd name="connsiteX6" fmla="*/ 169643 w 3522865"/>
              <a:gd name="connsiteY6" fmla="*/ 1030958 h 2484348"/>
              <a:gd name="connsiteX0" fmla="*/ 158936 w 3514183"/>
              <a:gd name="connsiteY0" fmla="*/ 433349 h 1886739"/>
              <a:gd name="connsiteX1" fmla="*/ 2528756 w 3514183"/>
              <a:gd name="connsiteY1" fmla="*/ 6629 h 1886739"/>
              <a:gd name="connsiteX2" fmla="*/ 3511736 w 3514183"/>
              <a:gd name="connsiteY2" fmla="*/ 719099 h 1886739"/>
              <a:gd name="connsiteX3" fmla="*/ 2768786 w 3514183"/>
              <a:gd name="connsiteY3" fmla="*/ 1881149 h 1886739"/>
              <a:gd name="connsiteX4" fmla="*/ 1568636 w 3514183"/>
              <a:gd name="connsiteY4" fmla="*/ 1176299 h 1886739"/>
              <a:gd name="connsiteX5" fmla="*/ 368486 w 3514183"/>
              <a:gd name="connsiteY5" fmla="*/ 1557299 h 1886739"/>
              <a:gd name="connsiteX6" fmla="*/ 158936 w 3514183"/>
              <a:gd name="connsiteY6" fmla="*/ 433349 h 1886739"/>
              <a:gd name="connsiteX0" fmla="*/ 165698 w 3519490"/>
              <a:gd name="connsiteY0" fmla="*/ 1061364 h 2514754"/>
              <a:gd name="connsiteX1" fmla="*/ 2626958 w 3519490"/>
              <a:gd name="connsiteY1" fmla="*/ 2184 h 2514754"/>
              <a:gd name="connsiteX2" fmla="*/ 3518498 w 3519490"/>
              <a:gd name="connsiteY2" fmla="*/ 1347114 h 2514754"/>
              <a:gd name="connsiteX3" fmla="*/ 2775548 w 3519490"/>
              <a:gd name="connsiteY3" fmla="*/ 2509164 h 2514754"/>
              <a:gd name="connsiteX4" fmla="*/ 1575398 w 3519490"/>
              <a:gd name="connsiteY4" fmla="*/ 1804314 h 2514754"/>
              <a:gd name="connsiteX5" fmla="*/ 375248 w 3519490"/>
              <a:gd name="connsiteY5" fmla="*/ 2185314 h 2514754"/>
              <a:gd name="connsiteX6" fmla="*/ 165698 w 3519490"/>
              <a:gd name="connsiteY6" fmla="*/ 1061364 h 2514754"/>
              <a:gd name="connsiteX0" fmla="*/ 165698 w 3519490"/>
              <a:gd name="connsiteY0" fmla="*/ 1110091 h 2563481"/>
              <a:gd name="connsiteX1" fmla="*/ 2626958 w 3519490"/>
              <a:gd name="connsiteY1" fmla="*/ 50911 h 2563481"/>
              <a:gd name="connsiteX2" fmla="*/ 3518498 w 3519490"/>
              <a:gd name="connsiteY2" fmla="*/ 1395841 h 2563481"/>
              <a:gd name="connsiteX3" fmla="*/ 2775548 w 3519490"/>
              <a:gd name="connsiteY3" fmla="*/ 2557891 h 2563481"/>
              <a:gd name="connsiteX4" fmla="*/ 1575398 w 3519490"/>
              <a:gd name="connsiteY4" fmla="*/ 1853041 h 2563481"/>
              <a:gd name="connsiteX5" fmla="*/ 375248 w 3519490"/>
              <a:gd name="connsiteY5" fmla="*/ 2234041 h 2563481"/>
              <a:gd name="connsiteX6" fmla="*/ 165698 w 3519490"/>
              <a:gd name="connsiteY6" fmla="*/ 1110091 h 2563481"/>
              <a:gd name="connsiteX0" fmla="*/ 162317 w 3516109"/>
              <a:gd name="connsiteY0" fmla="*/ 1118578 h 2571968"/>
              <a:gd name="connsiteX1" fmla="*/ 2623577 w 3516109"/>
              <a:gd name="connsiteY1" fmla="*/ 59398 h 2571968"/>
              <a:gd name="connsiteX2" fmla="*/ 3515117 w 3516109"/>
              <a:gd name="connsiteY2" fmla="*/ 1404328 h 2571968"/>
              <a:gd name="connsiteX3" fmla="*/ 2772167 w 3516109"/>
              <a:gd name="connsiteY3" fmla="*/ 2566378 h 2571968"/>
              <a:gd name="connsiteX4" fmla="*/ 1572017 w 3516109"/>
              <a:gd name="connsiteY4" fmla="*/ 1861528 h 2571968"/>
              <a:gd name="connsiteX5" fmla="*/ 371867 w 3516109"/>
              <a:gd name="connsiteY5" fmla="*/ 2242528 h 2571968"/>
              <a:gd name="connsiteX6" fmla="*/ 162317 w 3516109"/>
              <a:gd name="connsiteY6" fmla="*/ 1118578 h 2571968"/>
              <a:gd name="connsiteX0" fmla="*/ 139541 w 3493333"/>
              <a:gd name="connsiteY0" fmla="*/ 1109787 h 2563177"/>
              <a:gd name="connsiteX1" fmla="*/ 2600801 w 3493333"/>
              <a:gd name="connsiteY1" fmla="*/ 50607 h 2563177"/>
              <a:gd name="connsiteX2" fmla="*/ 3492341 w 3493333"/>
              <a:gd name="connsiteY2" fmla="*/ 1395537 h 2563177"/>
              <a:gd name="connsiteX3" fmla="*/ 2749391 w 3493333"/>
              <a:gd name="connsiteY3" fmla="*/ 2557587 h 2563177"/>
              <a:gd name="connsiteX4" fmla="*/ 1549241 w 3493333"/>
              <a:gd name="connsiteY4" fmla="*/ 1852737 h 2563177"/>
              <a:gd name="connsiteX5" fmla="*/ 440531 w 3493333"/>
              <a:gd name="connsiteY5" fmla="*/ 2188017 h 2563177"/>
              <a:gd name="connsiteX6" fmla="*/ 139541 w 3493333"/>
              <a:gd name="connsiteY6" fmla="*/ 1109787 h 2563177"/>
              <a:gd name="connsiteX0" fmla="*/ 163892 w 3517684"/>
              <a:gd name="connsiteY0" fmla="*/ 1109787 h 2563177"/>
              <a:gd name="connsiteX1" fmla="*/ 2625152 w 3517684"/>
              <a:gd name="connsiteY1" fmla="*/ 50607 h 2563177"/>
              <a:gd name="connsiteX2" fmla="*/ 3516692 w 3517684"/>
              <a:gd name="connsiteY2" fmla="*/ 1395537 h 2563177"/>
              <a:gd name="connsiteX3" fmla="*/ 2773742 w 3517684"/>
              <a:gd name="connsiteY3" fmla="*/ 2557587 h 2563177"/>
              <a:gd name="connsiteX4" fmla="*/ 1573592 w 3517684"/>
              <a:gd name="connsiteY4" fmla="*/ 1852737 h 2563177"/>
              <a:gd name="connsiteX5" fmla="*/ 464882 w 3517684"/>
              <a:gd name="connsiteY5" fmla="*/ 2188017 h 2563177"/>
              <a:gd name="connsiteX6" fmla="*/ 163892 w 3517684"/>
              <a:gd name="connsiteY6" fmla="*/ 1109787 h 2563177"/>
              <a:gd name="connsiteX0" fmla="*/ 82749 w 3436541"/>
              <a:gd name="connsiteY0" fmla="*/ 1110091 h 2563481"/>
              <a:gd name="connsiteX1" fmla="*/ 2544009 w 3436541"/>
              <a:gd name="connsiteY1" fmla="*/ 50911 h 2563481"/>
              <a:gd name="connsiteX2" fmla="*/ 3435549 w 3436541"/>
              <a:gd name="connsiteY2" fmla="*/ 1395841 h 2563481"/>
              <a:gd name="connsiteX3" fmla="*/ 2692599 w 3436541"/>
              <a:gd name="connsiteY3" fmla="*/ 2557891 h 2563481"/>
              <a:gd name="connsiteX4" fmla="*/ 1492449 w 3436541"/>
              <a:gd name="connsiteY4" fmla="*/ 1853041 h 2563481"/>
              <a:gd name="connsiteX5" fmla="*/ 383739 w 3436541"/>
              <a:gd name="connsiteY5" fmla="*/ 2188321 h 2563481"/>
              <a:gd name="connsiteX6" fmla="*/ 82749 w 3436541"/>
              <a:gd name="connsiteY6" fmla="*/ 1110091 h 2563481"/>
              <a:gd name="connsiteX0" fmla="*/ 57039 w 3410900"/>
              <a:gd name="connsiteY0" fmla="*/ 1110091 h 2562627"/>
              <a:gd name="connsiteX1" fmla="*/ 2518299 w 3410900"/>
              <a:gd name="connsiteY1" fmla="*/ 50911 h 2562627"/>
              <a:gd name="connsiteX2" fmla="*/ 3409839 w 3410900"/>
              <a:gd name="connsiteY2" fmla="*/ 1395841 h 2562627"/>
              <a:gd name="connsiteX3" fmla="*/ 2666889 w 3410900"/>
              <a:gd name="connsiteY3" fmla="*/ 2557891 h 2562627"/>
              <a:gd name="connsiteX4" fmla="*/ 1283859 w 3410900"/>
              <a:gd name="connsiteY4" fmla="*/ 1822561 h 2562627"/>
              <a:gd name="connsiteX5" fmla="*/ 358029 w 3410900"/>
              <a:gd name="connsiteY5" fmla="*/ 2188321 h 2562627"/>
              <a:gd name="connsiteX6" fmla="*/ 57039 w 3410900"/>
              <a:gd name="connsiteY6" fmla="*/ 1110091 h 2562627"/>
              <a:gd name="connsiteX0" fmla="*/ 86841 w 3440702"/>
              <a:gd name="connsiteY0" fmla="*/ 1110091 h 2562627"/>
              <a:gd name="connsiteX1" fmla="*/ 2548101 w 3440702"/>
              <a:gd name="connsiteY1" fmla="*/ 50911 h 2562627"/>
              <a:gd name="connsiteX2" fmla="*/ 3439641 w 3440702"/>
              <a:gd name="connsiteY2" fmla="*/ 1395841 h 2562627"/>
              <a:gd name="connsiteX3" fmla="*/ 2696691 w 3440702"/>
              <a:gd name="connsiteY3" fmla="*/ 2557891 h 2562627"/>
              <a:gd name="connsiteX4" fmla="*/ 1313661 w 3440702"/>
              <a:gd name="connsiteY4" fmla="*/ 1822561 h 2562627"/>
              <a:gd name="connsiteX5" fmla="*/ 387831 w 3440702"/>
              <a:gd name="connsiteY5" fmla="*/ 2188321 h 2562627"/>
              <a:gd name="connsiteX6" fmla="*/ 86841 w 3440702"/>
              <a:gd name="connsiteY6" fmla="*/ 1110091 h 2562627"/>
              <a:gd name="connsiteX0" fmla="*/ 79129 w 3432990"/>
              <a:gd name="connsiteY0" fmla="*/ 1110091 h 2562627"/>
              <a:gd name="connsiteX1" fmla="*/ 2540389 w 3432990"/>
              <a:gd name="connsiteY1" fmla="*/ 50911 h 2562627"/>
              <a:gd name="connsiteX2" fmla="*/ 3431929 w 3432990"/>
              <a:gd name="connsiteY2" fmla="*/ 1395841 h 2562627"/>
              <a:gd name="connsiteX3" fmla="*/ 2688979 w 3432990"/>
              <a:gd name="connsiteY3" fmla="*/ 2557891 h 2562627"/>
              <a:gd name="connsiteX4" fmla="*/ 1305949 w 3432990"/>
              <a:gd name="connsiteY4" fmla="*/ 1822561 h 2562627"/>
              <a:gd name="connsiteX5" fmla="*/ 380119 w 3432990"/>
              <a:gd name="connsiteY5" fmla="*/ 2188321 h 2562627"/>
              <a:gd name="connsiteX6" fmla="*/ 79129 w 3432990"/>
              <a:gd name="connsiteY6" fmla="*/ 1110091 h 2562627"/>
              <a:gd name="connsiteX0" fmla="*/ 79129 w 3432990"/>
              <a:gd name="connsiteY0" fmla="*/ 1110091 h 2562043"/>
              <a:gd name="connsiteX1" fmla="*/ 2540389 w 3432990"/>
              <a:gd name="connsiteY1" fmla="*/ 50911 h 2562043"/>
              <a:gd name="connsiteX2" fmla="*/ 3431929 w 3432990"/>
              <a:gd name="connsiteY2" fmla="*/ 1395841 h 2562043"/>
              <a:gd name="connsiteX3" fmla="*/ 2688979 w 3432990"/>
              <a:gd name="connsiteY3" fmla="*/ 2557891 h 2562043"/>
              <a:gd name="connsiteX4" fmla="*/ 1305949 w 3432990"/>
              <a:gd name="connsiteY4" fmla="*/ 1822561 h 2562043"/>
              <a:gd name="connsiteX5" fmla="*/ 380119 w 3432990"/>
              <a:gd name="connsiteY5" fmla="*/ 2188321 h 2562043"/>
              <a:gd name="connsiteX6" fmla="*/ 79129 w 3432990"/>
              <a:gd name="connsiteY6" fmla="*/ 1110091 h 2562043"/>
              <a:gd name="connsiteX0" fmla="*/ 79129 w 3433048"/>
              <a:gd name="connsiteY0" fmla="*/ 1110091 h 2574990"/>
              <a:gd name="connsiteX1" fmla="*/ 2540389 w 3433048"/>
              <a:gd name="connsiteY1" fmla="*/ 50911 h 2574990"/>
              <a:gd name="connsiteX2" fmla="*/ 3431929 w 3433048"/>
              <a:gd name="connsiteY2" fmla="*/ 1395841 h 2574990"/>
              <a:gd name="connsiteX3" fmla="*/ 2688979 w 3433048"/>
              <a:gd name="connsiteY3" fmla="*/ 2557891 h 2574990"/>
              <a:gd name="connsiteX4" fmla="*/ 1305949 w 3433048"/>
              <a:gd name="connsiteY4" fmla="*/ 1822561 h 2574990"/>
              <a:gd name="connsiteX5" fmla="*/ 380119 w 3433048"/>
              <a:gd name="connsiteY5" fmla="*/ 2188321 h 2574990"/>
              <a:gd name="connsiteX6" fmla="*/ 79129 w 3433048"/>
              <a:gd name="connsiteY6" fmla="*/ 1110091 h 2574990"/>
              <a:gd name="connsiteX0" fmla="*/ 79129 w 3433628"/>
              <a:gd name="connsiteY0" fmla="*/ 1110091 h 2564852"/>
              <a:gd name="connsiteX1" fmla="*/ 2540389 w 3433628"/>
              <a:gd name="connsiteY1" fmla="*/ 50911 h 2564852"/>
              <a:gd name="connsiteX2" fmla="*/ 3431929 w 3433628"/>
              <a:gd name="connsiteY2" fmla="*/ 1395841 h 2564852"/>
              <a:gd name="connsiteX3" fmla="*/ 2688979 w 3433628"/>
              <a:gd name="connsiteY3" fmla="*/ 2557891 h 2564852"/>
              <a:gd name="connsiteX4" fmla="*/ 1305949 w 3433628"/>
              <a:gd name="connsiteY4" fmla="*/ 1822561 h 2564852"/>
              <a:gd name="connsiteX5" fmla="*/ 380119 w 3433628"/>
              <a:gd name="connsiteY5" fmla="*/ 2188321 h 2564852"/>
              <a:gd name="connsiteX6" fmla="*/ 79129 w 3433628"/>
              <a:gd name="connsiteY6" fmla="*/ 1110091 h 2564852"/>
              <a:gd name="connsiteX0" fmla="*/ 79129 w 3432791"/>
              <a:gd name="connsiteY0" fmla="*/ 1110091 h 2564852"/>
              <a:gd name="connsiteX1" fmla="*/ 2540389 w 3432791"/>
              <a:gd name="connsiteY1" fmla="*/ 50911 h 2564852"/>
              <a:gd name="connsiteX2" fmla="*/ 3431929 w 3432791"/>
              <a:gd name="connsiteY2" fmla="*/ 1395841 h 2564852"/>
              <a:gd name="connsiteX3" fmla="*/ 2688979 w 3432791"/>
              <a:gd name="connsiteY3" fmla="*/ 2557891 h 2564852"/>
              <a:gd name="connsiteX4" fmla="*/ 1305949 w 3432791"/>
              <a:gd name="connsiteY4" fmla="*/ 1822561 h 2564852"/>
              <a:gd name="connsiteX5" fmla="*/ 380119 w 3432791"/>
              <a:gd name="connsiteY5" fmla="*/ 2188321 h 2564852"/>
              <a:gd name="connsiteX6" fmla="*/ 79129 w 3432791"/>
              <a:gd name="connsiteY6" fmla="*/ 1110091 h 2564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2791" h="2564852">
                <a:moveTo>
                  <a:pt x="79129" y="1110091"/>
                </a:moveTo>
                <a:cubicBezTo>
                  <a:pt x="256294" y="746236"/>
                  <a:pt x="1585349" y="-232934"/>
                  <a:pt x="2540389" y="50911"/>
                </a:cubicBezTo>
                <a:cubicBezTo>
                  <a:pt x="3495429" y="334756"/>
                  <a:pt x="3414784" y="901811"/>
                  <a:pt x="3431929" y="1395841"/>
                </a:cubicBezTo>
                <a:cubicBezTo>
                  <a:pt x="3449074" y="1889871"/>
                  <a:pt x="3210949" y="2463911"/>
                  <a:pt x="2688979" y="2557891"/>
                </a:cubicBezTo>
                <a:cubicBezTo>
                  <a:pt x="2167009" y="2651871"/>
                  <a:pt x="1728859" y="1762236"/>
                  <a:pt x="1305949" y="1822561"/>
                </a:cubicBezTo>
                <a:cubicBezTo>
                  <a:pt x="905899" y="1768586"/>
                  <a:pt x="729369" y="2352786"/>
                  <a:pt x="380119" y="2188321"/>
                </a:cubicBezTo>
                <a:cubicBezTo>
                  <a:pt x="30869" y="2023856"/>
                  <a:pt x="-98036" y="1473946"/>
                  <a:pt x="79129" y="1110091"/>
                </a:cubicBezTo>
                <a:close/>
              </a:path>
            </a:pathLst>
          </a:custGeom>
          <a:gradFill flip="none" rotWithShape="1">
            <a:gsLst>
              <a:gs pos="0">
                <a:srgbClr val="EFE0EB"/>
              </a:gs>
              <a:gs pos="100000">
                <a:srgbClr val="9ABCE9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125" dirty="0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E184337-0325-47D9-9A3B-23EB3DA42E88}"/>
              </a:ext>
            </a:extLst>
          </p:cNvPr>
          <p:cNvSpPr txBox="1"/>
          <p:nvPr/>
        </p:nvSpPr>
        <p:spPr>
          <a:xfrm>
            <a:off x="6672234" y="1713915"/>
            <a:ext cx="55197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b="1" dirty="0">
                <a:solidFill>
                  <a:schemeClr val="bg1"/>
                </a:solidFill>
                <a:effectLst>
                  <a:outerShdw blurRad="50800" dist="152400" dir="8100000" algn="tr" rotWithShape="0">
                    <a:prstClr val="black">
                      <a:alpha val="53000"/>
                    </a:prstClr>
                  </a:outerShdw>
                </a:effectLst>
                <a:latin typeface="包图小白体" panose="02010601030101010101" pitchFamily="2" charset="-122"/>
                <a:ea typeface="包图小白体" panose="02010601030101010101" pitchFamily="2" charset="-122"/>
              </a:rPr>
              <a:t>PART 03</a:t>
            </a:r>
            <a:endParaRPr lang="zh-CN" altLang="en-US" sz="9600" b="1" dirty="0">
              <a:solidFill>
                <a:schemeClr val="bg1"/>
              </a:solidFill>
              <a:effectLst>
                <a:outerShdw blurRad="50800" dist="152400" dir="8100000" algn="tr" rotWithShape="0">
                  <a:prstClr val="black">
                    <a:alpha val="53000"/>
                  </a:prstClr>
                </a:outerShdw>
              </a:effectLst>
              <a:latin typeface="包图小白体" panose="02010601030101010101" pitchFamily="2" charset="-122"/>
              <a:ea typeface="包图小白体" panose="02010601030101010101" pitchFamily="2" charset="-122"/>
            </a:endParaRPr>
          </a:p>
        </p:txBody>
      </p:sp>
      <p:pic>
        <p:nvPicPr>
          <p:cNvPr id="6" name="图片 5" descr="图片包含 室内&#10;&#10;描述已自动生成">
            <a:extLst>
              <a:ext uri="{FF2B5EF4-FFF2-40B4-BE49-F238E27FC236}">
                <a16:creationId xmlns="" xmlns:a16="http://schemas.microsoft.com/office/drawing/2014/main" id="{D1AA898D-4505-485D-BC4D-DB0A4B12C33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189354" y="-561430"/>
            <a:ext cx="4132163" cy="7690010"/>
          </a:xfrm>
          <a:prstGeom prst="rect">
            <a:avLst/>
          </a:prstGeom>
        </p:spPr>
      </p:pic>
      <p:sp>
        <p:nvSpPr>
          <p:cNvPr id="7" name="TextBox 25">
            <a:extLst>
              <a:ext uri="{FF2B5EF4-FFF2-40B4-BE49-F238E27FC236}">
                <a16:creationId xmlns="" xmlns:a16="http://schemas.microsoft.com/office/drawing/2014/main" id="{CD7E57F2-F66B-4648-B193-A6EAD785989E}"/>
              </a:ext>
            </a:extLst>
          </p:cNvPr>
          <p:cNvSpPr txBox="1"/>
          <p:nvPr/>
        </p:nvSpPr>
        <p:spPr>
          <a:xfrm>
            <a:off x="7157013" y="3574428"/>
            <a:ext cx="319949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consectetuer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diam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nonummy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nibh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euismod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tincidunt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laoret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dolore magna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aliquam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erat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Lorem ipsum dolor sit</a:t>
            </a:r>
          </a:p>
        </p:txBody>
      </p:sp>
      <p:sp>
        <p:nvSpPr>
          <p:cNvPr id="8" name="心形 7">
            <a:extLst>
              <a:ext uri="{FF2B5EF4-FFF2-40B4-BE49-F238E27FC236}">
                <a16:creationId xmlns="" xmlns:a16="http://schemas.microsoft.com/office/drawing/2014/main" id="{26315EED-206E-4365-A6EF-FC3CB41D8BB0}"/>
              </a:ext>
            </a:extLst>
          </p:cNvPr>
          <p:cNvSpPr/>
          <p:nvPr/>
        </p:nvSpPr>
        <p:spPr>
          <a:xfrm>
            <a:off x="7737727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心形 8">
            <a:extLst>
              <a:ext uri="{FF2B5EF4-FFF2-40B4-BE49-F238E27FC236}">
                <a16:creationId xmlns="" xmlns:a16="http://schemas.microsoft.com/office/drawing/2014/main" id="{05ED4312-A02D-4630-9F7B-1625C5D1BC7F}"/>
              </a:ext>
            </a:extLst>
          </p:cNvPr>
          <p:cNvSpPr/>
          <p:nvPr/>
        </p:nvSpPr>
        <p:spPr>
          <a:xfrm>
            <a:off x="8767343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心形 9">
            <a:extLst>
              <a:ext uri="{FF2B5EF4-FFF2-40B4-BE49-F238E27FC236}">
                <a16:creationId xmlns="" xmlns:a16="http://schemas.microsoft.com/office/drawing/2014/main" id="{A0E81FD5-9341-424C-A326-DEA85E2D4A1F}"/>
              </a:ext>
            </a:extLst>
          </p:cNvPr>
          <p:cNvSpPr/>
          <p:nvPr/>
        </p:nvSpPr>
        <p:spPr>
          <a:xfrm>
            <a:off x="9686612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9131970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7" grpId="0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3" descr="图片包含 名片&#10;&#10;描述已自动生成">
            <a:extLst>
              <a:ext uri="{FF2B5EF4-FFF2-40B4-BE49-F238E27FC236}">
                <a16:creationId xmlns="" xmlns:a16="http://schemas.microsoft.com/office/drawing/2014/main" id="{34B9D659-6B78-4F3B-B0C2-4972BD8FB90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819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11254733" y="6351588"/>
            <a:ext cx="169863" cy="1778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16</a:t>
            </a:fld>
            <a:endParaRPr/>
          </a:p>
        </p:txBody>
      </p:sp>
      <p:sp>
        <p:nvSpPr>
          <p:cNvPr id="821" name="Rectangle"/>
          <p:cNvSpPr/>
          <p:nvPr/>
        </p:nvSpPr>
        <p:spPr>
          <a:xfrm>
            <a:off x="3492500" y="3"/>
            <a:ext cx="2159000" cy="6858001"/>
          </a:xfrm>
          <a:prstGeom prst="rect">
            <a:avLst/>
          </a:prstGeom>
          <a:solidFill>
            <a:srgbClr val="1C1F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grpSp>
        <p:nvGrpSpPr>
          <p:cNvPr id="824" name="Group"/>
          <p:cNvGrpSpPr/>
          <p:nvPr/>
        </p:nvGrpSpPr>
        <p:grpSpPr>
          <a:xfrm>
            <a:off x="3798242" y="4325475"/>
            <a:ext cx="1425070" cy="1314892"/>
            <a:chOff x="0" y="0"/>
            <a:chExt cx="2850139" cy="2629782"/>
          </a:xfrm>
        </p:grpSpPr>
        <p:sp>
          <p:nvSpPr>
            <p:cNvPr id="822" name="Data Base…"/>
            <p:cNvSpPr txBox="1"/>
            <p:nvPr/>
          </p:nvSpPr>
          <p:spPr>
            <a:xfrm>
              <a:off x="0" y="1106289"/>
              <a:ext cx="2850139" cy="15234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Data Base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the growth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premium</a:t>
              </a:r>
            </a:p>
          </p:txBody>
        </p:sp>
        <p:sp>
          <p:nvSpPr>
            <p:cNvPr id="823" name="Shape"/>
            <p:cNvSpPr/>
            <p:nvPr/>
          </p:nvSpPr>
          <p:spPr>
            <a:xfrm>
              <a:off x="1230020" y="0"/>
              <a:ext cx="635001" cy="6205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rgbClr val="F7F9FF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grpSp>
        <p:nvGrpSpPr>
          <p:cNvPr id="827" name="Group"/>
          <p:cNvGrpSpPr/>
          <p:nvPr/>
        </p:nvGrpSpPr>
        <p:grpSpPr>
          <a:xfrm>
            <a:off x="3798242" y="1269571"/>
            <a:ext cx="1425070" cy="1322117"/>
            <a:chOff x="0" y="0"/>
            <a:chExt cx="2850139" cy="2644231"/>
          </a:xfrm>
        </p:grpSpPr>
        <p:sp>
          <p:nvSpPr>
            <p:cNvPr id="825" name="Shape"/>
            <p:cNvSpPr/>
            <p:nvPr/>
          </p:nvSpPr>
          <p:spPr>
            <a:xfrm>
              <a:off x="1230020" y="0"/>
              <a:ext cx="635001" cy="6350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4909"/>
                  </a:moveTo>
                  <a:lnTo>
                    <a:pt x="12764" y="4909"/>
                  </a:lnTo>
                  <a:cubicBezTo>
                    <a:pt x="12493" y="4909"/>
                    <a:pt x="12273" y="5129"/>
                    <a:pt x="12273" y="5400"/>
                  </a:cubicBezTo>
                  <a:cubicBezTo>
                    <a:pt x="12273" y="5671"/>
                    <a:pt x="12493" y="5891"/>
                    <a:pt x="12764" y="5891"/>
                  </a:cubicBezTo>
                  <a:lnTo>
                    <a:pt x="20618" y="5891"/>
                  </a:lnTo>
                  <a:lnTo>
                    <a:pt x="20618" y="7854"/>
                  </a:lnTo>
                  <a:lnTo>
                    <a:pt x="12764" y="7854"/>
                  </a:lnTo>
                  <a:cubicBezTo>
                    <a:pt x="12493" y="7854"/>
                    <a:pt x="12273" y="8074"/>
                    <a:pt x="12273" y="8345"/>
                  </a:cubicBezTo>
                  <a:cubicBezTo>
                    <a:pt x="12273" y="8617"/>
                    <a:pt x="12493" y="8836"/>
                    <a:pt x="12764" y="8836"/>
                  </a:cubicBezTo>
                  <a:lnTo>
                    <a:pt x="18655" y="8836"/>
                  </a:lnTo>
                  <a:lnTo>
                    <a:pt x="18655" y="20617"/>
                  </a:lnTo>
                  <a:lnTo>
                    <a:pt x="2945" y="20617"/>
                  </a:lnTo>
                  <a:lnTo>
                    <a:pt x="2945" y="8836"/>
                  </a:lnTo>
                  <a:lnTo>
                    <a:pt x="8836" y="8836"/>
                  </a:lnTo>
                  <a:cubicBezTo>
                    <a:pt x="9107" y="8836"/>
                    <a:pt x="9327" y="8617"/>
                    <a:pt x="9327" y="8345"/>
                  </a:cubicBezTo>
                  <a:cubicBezTo>
                    <a:pt x="9327" y="8074"/>
                    <a:pt x="9107" y="7854"/>
                    <a:pt x="8836" y="7854"/>
                  </a:cubicBezTo>
                  <a:lnTo>
                    <a:pt x="982" y="7854"/>
                  </a:lnTo>
                  <a:lnTo>
                    <a:pt x="982" y="5891"/>
                  </a:lnTo>
                  <a:lnTo>
                    <a:pt x="8836" y="5891"/>
                  </a:lnTo>
                  <a:cubicBezTo>
                    <a:pt x="9107" y="5891"/>
                    <a:pt x="9327" y="5671"/>
                    <a:pt x="9327" y="5400"/>
                  </a:cubicBezTo>
                  <a:cubicBezTo>
                    <a:pt x="9327" y="5129"/>
                    <a:pt x="9107" y="4909"/>
                    <a:pt x="8836" y="4909"/>
                  </a:cubicBezTo>
                  <a:lnTo>
                    <a:pt x="982" y="4909"/>
                  </a:lnTo>
                  <a:cubicBezTo>
                    <a:pt x="440" y="4909"/>
                    <a:pt x="0" y="5349"/>
                    <a:pt x="0" y="5891"/>
                  </a:cubicBezTo>
                  <a:lnTo>
                    <a:pt x="0" y="7854"/>
                  </a:lnTo>
                  <a:cubicBezTo>
                    <a:pt x="0" y="8396"/>
                    <a:pt x="440" y="8836"/>
                    <a:pt x="982" y="8836"/>
                  </a:cubicBezTo>
                  <a:lnTo>
                    <a:pt x="1964" y="8836"/>
                  </a:lnTo>
                  <a:lnTo>
                    <a:pt x="1964" y="20617"/>
                  </a:lnTo>
                  <a:cubicBezTo>
                    <a:pt x="1964" y="21159"/>
                    <a:pt x="2403" y="21600"/>
                    <a:pt x="2945" y="21600"/>
                  </a:cubicBezTo>
                  <a:lnTo>
                    <a:pt x="18655" y="21600"/>
                  </a:lnTo>
                  <a:cubicBezTo>
                    <a:pt x="19197" y="21600"/>
                    <a:pt x="19636" y="21159"/>
                    <a:pt x="19636" y="20617"/>
                  </a:cubicBezTo>
                  <a:lnTo>
                    <a:pt x="19636" y="8836"/>
                  </a:lnTo>
                  <a:lnTo>
                    <a:pt x="20618" y="8836"/>
                  </a:lnTo>
                  <a:cubicBezTo>
                    <a:pt x="21160" y="8836"/>
                    <a:pt x="21600" y="8396"/>
                    <a:pt x="21600" y="7854"/>
                  </a:cubicBezTo>
                  <a:lnTo>
                    <a:pt x="21600" y="5891"/>
                  </a:lnTo>
                  <a:cubicBezTo>
                    <a:pt x="21600" y="5349"/>
                    <a:pt x="21160" y="4909"/>
                    <a:pt x="20618" y="4909"/>
                  </a:cubicBezTo>
                  <a:moveTo>
                    <a:pt x="7855" y="3927"/>
                  </a:moveTo>
                  <a:cubicBezTo>
                    <a:pt x="7990" y="3927"/>
                    <a:pt x="8113" y="3872"/>
                    <a:pt x="8202" y="3784"/>
                  </a:cubicBezTo>
                  <a:lnTo>
                    <a:pt x="10309" y="1676"/>
                  </a:lnTo>
                  <a:lnTo>
                    <a:pt x="10309" y="15218"/>
                  </a:lnTo>
                  <a:lnTo>
                    <a:pt x="10309" y="15218"/>
                  </a:lnTo>
                  <a:cubicBezTo>
                    <a:pt x="10309" y="15489"/>
                    <a:pt x="10529" y="15709"/>
                    <a:pt x="10800" y="15709"/>
                  </a:cubicBezTo>
                  <a:cubicBezTo>
                    <a:pt x="11071" y="15709"/>
                    <a:pt x="11291" y="15489"/>
                    <a:pt x="11291" y="15218"/>
                  </a:cubicBezTo>
                  <a:lnTo>
                    <a:pt x="11291" y="1676"/>
                  </a:lnTo>
                  <a:lnTo>
                    <a:pt x="13398" y="3784"/>
                  </a:lnTo>
                  <a:cubicBezTo>
                    <a:pt x="13487" y="3872"/>
                    <a:pt x="13610" y="3927"/>
                    <a:pt x="13745" y="3927"/>
                  </a:cubicBezTo>
                  <a:cubicBezTo>
                    <a:pt x="14016" y="3927"/>
                    <a:pt x="14236" y="3708"/>
                    <a:pt x="14236" y="3436"/>
                  </a:cubicBezTo>
                  <a:cubicBezTo>
                    <a:pt x="14236" y="3301"/>
                    <a:pt x="14181" y="3178"/>
                    <a:pt x="14093" y="3089"/>
                  </a:cubicBezTo>
                  <a:lnTo>
                    <a:pt x="11147" y="144"/>
                  </a:lnTo>
                  <a:cubicBezTo>
                    <a:pt x="11058" y="55"/>
                    <a:pt x="10935" y="0"/>
                    <a:pt x="10800" y="0"/>
                  </a:cubicBezTo>
                  <a:cubicBezTo>
                    <a:pt x="10665" y="0"/>
                    <a:pt x="10542" y="55"/>
                    <a:pt x="10453" y="144"/>
                  </a:cubicBezTo>
                  <a:lnTo>
                    <a:pt x="7507" y="3089"/>
                  </a:lnTo>
                  <a:cubicBezTo>
                    <a:pt x="7419" y="3178"/>
                    <a:pt x="7364" y="3301"/>
                    <a:pt x="7364" y="3436"/>
                  </a:cubicBezTo>
                  <a:cubicBezTo>
                    <a:pt x="7364" y="3708"/>
                    <a:pt x="7584" y="3927"/>
                    <a:pt x="7855" y="3927"/>
                  </a:cubicBezTo>
                </a:path>
              </a:pathLst>
            </a:custGeom>
            <a:solidFill>
              <a:srgbClr val="F7F9FF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  <p:sp>
          <p:nvSpPr>
            <p:cNvPr id="826" name="Upload…"/>
            <p:cNvSpPr txBox="1"/>
            <p:nvPr/>
          </p:nvSpPr>
          <p:spPr>
            <a:xfrm>
              <a:off x="0" y="1120739"/>
              <a:ext cx="2850139" cy="15234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Upload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the growth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premium</a:t>
              </a:r>
            </a:p>
          </p:txBody>
        </p:sp>
      </p:grpSp>
      <p:grpSp>
        <p:nvGrpSpPr>
          <p:cNvPr id="830" name="Group"/>
          <p:cNvGrpSpPr/>
          <p:nvPr/>
        </p:nvGrpSpPr>
        <p:grpSpPr>
          <a:xfrm>
            <a:off x="3798242" y="2811954"/>
            <a:ext cx="1425070" cy="1293253"/>
            <a:chOff x="0" y="0"/>
            <a:chExt cx="2850139" cy="2586503"/>
          </a:xfrm>
        </p:grpSpPr>
        <p:sp>
          <p:nvSpPr>
            <p:cNvPr id="828" name="Shape"/>
            <p:cNvSpPr/>
            <p:nvPr/>
          </p:nvSpPr>
          <p:spPr>
            <a:xfrm>
              <a:off x="1230020" y="0"/>
              <a:ext cx="635001" cy="577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182" y="12420"/>
                  </a:moveTo>
                  <a:cubicBezTo>
                    <a:pt x="16368" y="12420"/>
                    <a:pt x="15709" y="11694"/>
                    <a:pt x="15709" y="10800"/>
                  </a:cubicBezTo>
                  <a:cubicBezTo>
                    <a:pt x="15709" y="9906"/>
                    <a:pt x="16368" y="9180"/>
                    <a:pt x="17182" y="9180"/>
                  </a:cubicBezTo>
                  <a:cubicBezTo>
                    <a:pt x="17995" y="9180"/>
                    <a:pt x="18655" y="9906"/>
                    <a:pt x="18655" y="10800"/>
                  </a:cubicBezTo>
                  <a:cubicBezTo>
                    <a:pt x="18655" y="11694"/>
                    <a:pt x="17995" y="12420"/>
                    <a:pt x="17182" y="12420"/>
                  </a:cubicBezTo>
                  <a:moveTo>
                    <a:pt x="21109" y="10260"/>
                  </a:moveTo>
                  <a:lnTo>
                    <a:pt x="19587" y="10260"/>
                  </a:lnTo>
                  <a:cubicBezTo>
                    <a:pt x="19360" y="9028"/>
                    <a:pt x="18369" y="8100"/>
                    <a:pt x="17182" y="8100"/>
                  </a:cubicBezTo>
                  <a:cubicBezTo>
                    <a:pt x="15994" y="8100"/>
                    <a:pt x="15004" y="9028"/>
                    <a:pt x="14777" y="10260"/>
                  </a:cubicBezTo>
                  <a:lnTo>
                    <a:pt x="491" y="10260"/>
                  </a:lnTo>
                  <a:cubicBezTo>
                    <a:pt x="220" y="10260"/>
                    <a:pt x="0" y="10502"/>
                    <a:pt x="0" y="10800"/>
                  </a:cubicBezTo>
                  <a:cubicBezTo>
                    <a:pt x="0" y="11098"/>
                    <a:pt x="220" y="11340"/>
                    <a:pt x="491" y="11340"/>
                  </a:cubicBezTo>
                  <a:lnTo>
                    <a:pt x="14777" y="11340"/>
                  </a:lnTo>
                  <a:cubicBezTo>
                    <a:pt x="15004" y="12572"/>
                    <a:pt x="15994" y="13500"/>
                    <a:pt x="17182" y="13500"/>
                  </a:cubicBezTo>
                  <a:cubicBezTo>
                    <a:pt x="18369" y="13500"/>
                    <a:pt x="19360" y="12572"/>
                    <a:pt x="19587" y="11340"/>
                  </a:cubicBezTo>
                  <a:lnTo>
                    <a:pt x="21109" y="11340"/>
                  </a:lnTo>
                  <a:cubicBezTo>
                    <a:pt x="21380" y="11340"/>
                    <a:pt x="21600" y="11098"/>
                    <a:pt x="21600" y="10800"/>
                  </a:cubicBezTo>
                  <a:cubicBezTo>
                    <a:pt x="21600" y="10502"/>
                    <a:pt x="21380" y="10260"/>
                    <a:pt x="21109" y="10260"/>
                  </a:cubicBezTo>
                  <a:moveTo>
                    <a:pt x="5400" y="1080"/>
                  </a:moveTo>
                  <a:cubicBezTo>
                    <a:pt x="6214" y="1080"/>
                    <a:pt x="6873" y="1806"/>
                    <a:pt x="6873" y="2700"/>
                  </a:cubicBezTo>
                  <a:cubicBezTo>
                    <a:pt x="6873" y="3595"/>
                    <a:pt x="6214" y="4320"/>
                    <a:pt x="5400" y="4320"/>
                  </a:cubicBezTo>
                  <a:cubicBezTo>
                    <a:pt x="4586" y="4320"/>
                    <a:pt x="3927" y="3595"/>
                    <a:pt x="3927" y="2700"/>
                  </a:cubicBezTo>
                  <a:cubicBezTo>
                    <a:pt x="3927" y="1806"/>
                    <a:pt x="4586" y="1080"/>
                    <a:pt x="5400" y="1080"/>
                  </a:cubicBezTo>
                  <a:moveTo>
                    <a:pt x="491" y="3240"/>
                  </a:moveTo>
                  <a:lnTo>
                    <a:pt x="2995" y="3240"/>
                  </a:lnTo>
                  <a:cubicBezTo>
                    <a:pt x="3222" y="4472"/>
                    <a:pt x="4213" y="5400"/>
                    <a:pt x="5400" y="5400"/>
                  </a:cubicBezTo>
                  <a:cubicBezTo>
                    <a:pt x="6587" y="5400"/>
                    <a:pt x="7578" y="4472"/>
                    <a:pt x="7805" y="3240"/>
                  </a:cubicBezTo>
                  <a:lnTo>
                    <a:pt x="21109" y="3240"/>
                  </a:lnTo>
                  <a:cubicBezTo>
                    <a:pt x="21380" y="3240"/>
                    <a:pt x="21600" y="2999"/>
                    <a:pt x="21600" y="2700"/>
                  </a:cubicBezTo>
                  <a:cubicBezTo>
                    <a:pt x="21600" y="2402"/>
                    <a:pt x="21380" y="2160"/>
                    <a:pt x="21109" y="2160"/>
                  </a:cubicBezTo>
                  <a:lnTo>
                    <a:pt x="7805" y="2160"/>
                  </a:lnTo>
                  <a:cubicBezTo>
                    <a:pt x="7578" y="928"/>
                    <a:pt x="6587" y="0"/>
                    <a:pt x="5400" y="0"/>
                  </a:cubicBezTo>
                  <a:cubicBezTo>
                    <a:pt x="4213" y="0"/>
                    <a:pt x="3222" y="928"/>
                    <a:pt x="2995" y="2160"/>
                  </a:cubicBezTo>
                  <a:lnTo>
                    <a:pt x="491" y="2160"/>
                  </a:lnTo>
                  <a:cubicBezTo>
                    <a:pt x="220" y="2160"/>
                    <a:pt x="0" y="2402"/>
                    <a:pt x="0" y="2700"/>
                  </a:cubicBezTo>
                  <a:cubicBezTo>
                    <a:pt x="0" y="2999"/>
                    <a:pt x="220" y="3240"/>
                    <a:pt x="491" y="3240"/>
                  </a:cubicBezTo>
                  <a:moveTo>
                    <a:pt x="9327" y="20519"/>
                  </a:moveTo>
                  <a:cubicBezTo>
                    <a:pt x="8514" y="20519"/>
                    <a:pt x="7855" y="19794"/>
                    <a:pt x="7855" y="18899"/>
                  </a:cubicBezTo>
                  <a:cubicBezTo>
                    <a:pt x="7855" y="18005"/>
                    <a:pt x="8514" y="17279"/>
                    <a:pt x="9327" y="17279"/>
                  </a:cubicBezTo>
                  <a:cubicBezTo>
                    <a:pt x="10141" y="17279"/>
                    <a:pt x="10800" y="18005"/>
                    <a:pt x="10800" y="18899"/>
                  </a:cubicBezTo>
                  <a:cubicBezTo>
                    <a:pt x="10800" y="19794"/>
                    <a:pt x="10141" y="20519"/>
                    <a:pt x="9327" y="20519"/>
                  </a:cubicBezTo>
                  <a:moveTo>
                    <a:pt x="21109" y="18359"/>
                  </a:moveTo>
                  <a:lnTo>
                    <a:pt x="11732" y="18359"/>
                  </a:lnTo>
                  <a:cubicBezTo>
                    <a:pt x="11505" y="17127"/>
                    <a:pt x="10515" y="16199"/>
                    <a:pt x="9327" y="16199"/>
                  </a:cubicBezTo>
                  <a:cubicBezTo>
                    <a:pt x="8140" y="16199"/>
                    <a:pt x="7150" y="17127"/>
                    <a:pt x="6922" y="18359"/>
                  </a:cubicBezTo>
                  <a:lnTo>
                    <a:pt x="491" y="18359"/>
                  </a:lnTo>
                  <a:cubicBezTo>
                    <a:pt x="220" y="18359"/>
                    <a:pt x="0" y="18601"/>
                    <a:pt x="0" y="18899"/>
                  </a:cubicBezTo>
                  <a:cubicBezTo>
                    <a:pt x="0" y="19198"/>
                    <a:pt x="220" y="19439"/>
                    <a:pt x="491" y="19439"/>
                  </a:cubicBezTo>
                  <a:lnTo>
                    <a:pt x="6922" y="19439"/>
                  </a:lnTo>
                  <a:cubicBezTo>
                    <a:pt x="7150" y="20672"/>
                    <a:pt x="8140" y="21600"/>
                    <a:pt x="9327" y="21600"/>
                  </a:cubicBezTo>
                  <a:cubicBezTo>
                    <a:pt x="10515" y="21600"/>
                    <a:pt x="11505" y="20672"/>
                    <a:pt x="11732" y="19439"/>
                  </a:cubicBezTo>
                  <a:lnTo>
                    <a:pt x="21109" y="19439"/>
                  </a:lnTo>
                  <a:cubicBezTo>
                    <a:pt x="21380" y="19439"/>
                    <a:pt x="21600" y="19198"/>
                    <a:pt x="21600" y="18899"/>
                  </a:cubicBezTo>
                  <a:cubicBezTo>
                    <a:pt x="21600" y="18601"/>
                    <a:pt x="21380" y="18359"/>
                    <a:pt x="21109" y="18359"/>
                  </a:cubicBezTo>
                </a:path>
              </a:pathLst>
            </a:custGeom>
            <a:solidFill>
              <a:srgbClr val="F7F9FF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  <p:sp>
          <p:nvSpPr>
            <p:cNvPr id="829" name="Upload…"/>
            <p:cNvSpPr txBox="1"/>
            <p:nvPr/>
          </p:nvSpPr>
          <p:spPr>
            <a:xfrm>
              <a:off x="0" y="1063011"/>
              <a:ext cx="2850139" cy="15234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Upload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the growth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premium</a:t>
              </a:r>
            </a:p>
          </p:txBody>
        </p:sp>
      </p:grpSp>
      <p:sp>
        <p:nvSpPr>
          <p:cNvPr id="831" name="Meet Jonathan…"/>
          <p:cNvSpPr txBox="1"/>
          <p:nvPr/>
        </p:nvSpPr>
        <p:spPr>
          <a:xfrm>
            <a:off x="6630474" y="1268180"/>
            <a:ext cx="5020605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Meet Jonathan</a:t>
            </a:r>
          </a:p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Davidson</a:t>
            </a:r>
          </a:p>
        </p:txBody>
      </p:sp>
      <p:sp>
        <p:nvSpPr>
          <p:cNvPr id="832" name="Distinctively build premium growth strategies whereas premium…"/>
          <p:cNvSpPr txBox="1"/>
          <p:nvPr/>
        </p:nvSpPr>
        <p:spPr>
          <a:xfrm>
            <a:off x="7199460" y="3022173"/>
            <a:ext cx="3779881" cy="761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strategies whereas premium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human capital. Conveniently </a:t>
            </a:r>
            <a:r>
              <a:rPr sz="1100" dirty="0" err="1">
                <a:latin typeface="仓耳玄三M W05" panose="02020400000000000000" pitchFamily="18" charset="-122"/>
                <a:ea typeface="仓耳玄三M W05" panose="02020400000000000000" pitchFamily="18" charset="-122"/>
              </a:rPr>
              <a:t>envisioneer</a:t>
            </a: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 accurate users whereas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collaborative e-commerce.</a:t>
            </a:r>
          </a:p>
        </p:txBody>
      </p:sp>
      <p:sp>
        <p:nvSpPr>
          <p:cNvPr id="833" name="Rectangle"/>
          <p:cNvSpPr/>
          <p:nvPr/>
        </p:nvSpPr>
        <p:spPr>
          <a:xfrm>
            <a:off x="7199458" y="4811798"/>
            <a:ext cx="4191001" cy="50801"/>
          </a:xfrm>
          <a:prstGeom prst="rect">
            <a:avLst/>
          </a:prstGeom>
          <a:solidFill>
            <a:srgbClr val="1C1F25">
              <a:alpha val="15336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834" name="Rectangle"/>
          <p:cNvSpPr/>
          <p:nvPr/>
        </p:nvSpPr>
        <p:spPr>
          <a:xfrm>
            <a:off x="7199456" y="4811798"/>
            <a:ext cx="3492501" cy="50801"/>
          </a:xfrm>
          <a:prstGeom prst="rect">
            <a:avLst/>
          </a:prstGeom>
          <a:gradFill>
            <a:gsLst>
              <a:gs pos="0">
                <a:srgbClr val="9ABCE9"/>
              </a:gs>
              <a:gs pos="100000">
                <a:srgbClr val="EFE0EB"/>
              </a:gs>
            </a:gsLst>
            <a:lin ang="5400000" scaled="1"/>
          </a:gra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835" name="Process 01"/>
          <p:cNvSpPr txBox="1"/>
          <p:nvPr/>
        </p:nvSpPr>
        <p:spPr>
          <a:xfrm>
            <a:off x="7205809" y="4480618"/>
            <a:ext cx="620363" cy="2539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lvl1pPr>
          </a:lstStyle>
          <a:p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Process 01</a:t>
            </a:r>
          </a:p>
        </p:txBody>
      </p:sp>
      <p:sp>
        <p:nvSpPr>
          <p:cNvPr id="836" name="80%"/>
          <p:cNvSpPr txBox="1"/>
          <p:nvPr/>
        </p:nvSpPr>
        <p:spPr>
          <a:xfrm>
            <a:off x="11150433" y="4480618"/>
            <a:ext cx="245259" cy="2539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r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lvl1pPr>
          </a:lstStyle>
          <a:p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80%</a:t>
            </a:r>
          </a:p>
        </p:txBody>
      </p:sp>
      <p:sp>
        <p:nvSpPr>
          <p:cNvPr id="837" name="Rectangle"/>
          <p:cNvSpPr/>
          <p:nvPr/>
        </p:nvSpPr>
        <p:spPr>
          <a:xfrm>
            <a:off x="7199458" y="5539023"/>
            <a:ext cx="4191001" cy="50801"/>
          </a:xfrm>
          <a:prstGeom prst="rect">
            <a:avLst/>
          </a:prstGeom>
          <a:solidFill>
            <a:srgbClr val="1C1F25">
              <a:alpha val="15336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838" name="Rectangle"/>
          <p:cNvSpPr/>
          <p:nvPr/>
        </p:nvSpPr>
        <p:spPr>
          <a:xfrm>
            <a:off x="7199456" y="5539023"/>
            <a:ext cx="3919424" cy="50801"/>
          </a:xfrm>
          <a:prstGeom prst="rect">
            <a:avLst/>
          </a:prstGeom>
          <a:gradFill>
            <a:gsLst>
              <a:gs pos="0">
                <a:srgbClr val="9ABCE9"/>
              </a:gs>
              <a:gs pos="100000">
                <a:srgbClr val="EFE0EB"/>
              </a:gs>
            </a:gsLst>
            <a:lin ang="5400000" scaled="1"/>
          </a:gra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839" name="Process 02"/>
          <p:cNvSpPr txBox="1"/>
          <p:nvPr/>
        </p:nvSpPr>
        <p:spPr>
          <a:xfrm>
            <a:off x="7205809" y="5207843"/>
            <a:ext cx="620363" cy="2539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lvl1pPr>
          </a:lstStyle>
          <a:p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Process 02</a:t>
            </a:r>
          </a:p>
        </p:txBody>
      </p:sp>
      <p:sp>
        <p:nvSpPr>
          <p:cNvPr id="840" name="95%"/>
          <p:cNvSpPr txBox="1"/>
          <p:nvPr/>
        </p:nvSpPr>
        <p:spPr>
          <a:xfrm>
            <a:off x="11150430" y="5207843"/>
            <a:ext cx="245259" cy="2539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r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lvl1pPr>
          </a:lstStyle>
          <a:p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95%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" tmFilter="0, 0; .2, .5; .8, .5; 1, 0"/>
                                        <p:tgtEl>
                                          <p:spTgt spid="8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00" autoRev="1" fill="hold"/>
                                        <p:tgtEl>
                                          <p:spTgt spid="8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2" grpId="0" animBg="1" advAuto="0"/>
      <p:bldP spid="832" grpId="1" animBg="1"/>
      <p:bldP spid="834" grpId="0" animBg="1" advAuto="0"/>
      <p:bldP spid="838" grpId="0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17</a:t>
            </a:fld>
            <a:endParaRPr/>
          </a:p>
        </p:txBody>
      </p:sp>
      <p:pic>
        <p:nvPicPr>
          <p:cNvPr id="5" name="图片占位符 4" descr="图片包含 名片&#10;&#10;描述已自动生成">
            <a:extLst>
              <a:ext uri="{FF2B5EF4-FFF2-40B4-BE49-F238E27FC236}">
                <a16:creationId xmlns="" xmlns:a16="http://schemas.microsoft.com/office/drawing/2014/main" id="{E10C6DDE-F9E2-403C-87A8-D0C79EC7B7E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154120" y="1294323"/>
            <a:ext cx="2413001" cy="4318000"/>
          </a:xfrm>
        </p:spPr>
      </p:pic>
      <p:pic>
        <p:nvPicPr>
          <p:cNvPr id="7" name="图片占位符 6" descr="图片包含 餐桌&#10;&#10;描述已自动生成">
            <a:extLst>
              <a:ext uri="{FF2B5EF4-FFF2-40B4-BE49-F238E27FC236}">
                <a16:creationId xmlns="" xmlns:a16="http://schemas.microsoft.com/office/drawing/2014/main" id="{9FF45AF4-DC80-4159-AEE2-1464F527FA3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649" name="Distinctively build premium growth strategies whereas premium…"/>
          <p:cNvSpPr txBox="1"/>
          <p:nvPr/>
        </p:nvSpPr>
        <p:spPr>
          <a:xfrm>
            <a:off x="1262906" y="2997421"/>
            <a:ext cx="3779881" cy="761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strategies whereas premium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human capital. Conveniently </a:t>
            </a:r>
            <a:r>
              <a:rPr sz="1100" dirty="0" err="1">
                <a:latin typeface="仓耳玄三M W05" panose="02020400000000000000" pitchFamily="18" charset="-122"/>
                <a:ea typeface="仓耳玄三M W05" panose="02020400000000000000" pitchFamily="18" charset="-122"/>
              </a:rPr>
              <a:t>envisioneer</a:t>
            </a: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 accurate users whereas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collaborative e-commerce.</a:t>
            </a:r>
          </a:p>
        </p:txBody>
      </p:sp>
      <p:sp>
        <p:nvSpPr>
          <p:cNvPr id="650" name="Our Gallery…"/>
          <p:cNvSpPr txBox="1"/>
          <p:nvPr/>
        </p:nvSpPr>
        <p:spPr>
          <a:xfrm>
            <a:off x="818874" y="1269570"/>
            <a:ext cx="3957815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Our Gallery</a:t>
            </a:r>
          </a:p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Slide</a:t>
            </a:r>
          </a:p>
        </p:txBody>
      </p:sp>
      <p:grpSp>
        <p:nvGrpSpPr>
          <p:cNvPr id="655" name="Group"/>
          <p:cNvGrpSpPr/>
          <p:nvPr/>
        </p:nvGrpSpPr>
        <p:grpSpPr>
          <a:xfrm>
            <a:off x="3575779" y="4311902"/>
            <a:ext cx="1760097" cy="1301897"/>
            <a:chOff x="0" y="0"/>
            <a:chExt cx="3520190" cy="2603791"/>
          </a:xfrm>
        </p:grpSpPr>
        <p:sp>
          <p:nvSpPr>
            <p:cNvPr id="653" name="Function…"/>
            <p:cNvSpPr txBox="1"/>
            <p:nvPr/>
          </p:nvSpPr>
          <p:spPr>
            <a:xfrm>
              <a:off x="0" y="1080299"/>
              <a:ext cx="3520190" cy="15234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 algn="l">
                <a:lnSpc>
                  <a:spcPct val="150000"/>
                </a:lnSpc>
                <a:defRPr sz="2200"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Function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premium growth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premium capital.</a:t>
              </a:r>
            </a:p>
          </p:txBody>
        </p:sp>
        <p:sp>
          <p:nvSpPr>
            <p:cNvPr id="654" name="Shape"/>
            <p:cNvSpPr/>
            <p:nvPr/>
          </p:nvSpPr>
          <p:spPr>
            <a:xfrm>
              <a:off x="0" y="0"/>
              <a:ext cx="698500" cy="635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5" y="18900"/>
                  </a:moveTo>
                  <a:cubicBezTo>
                    <a:pt x="7279" y="18900"/>
                    <a:pt x="6684" y="18827"/>
                    <a:pt x="6086" y="18683"/>
                  </a:cubicBezTo>
                  <a:cubicBezTo>
                    <a:pt x="6017" y="18666"/>
                    <a:pt x="5946" y="18658"/>
                    <a:pt x="5876" y="18658"/>
                  </a:cubicBezTo>
                  <a:cubicBezTo>
                    <a:pt x="5756" y="18658"/>
                    <a:pt x="5636" y="18682"/>
                    <a:pt x="5523" y="18729"/>
                  </a:cubicBezTo>
                  <a:lnTo>
                    <a:pt x="2957" y="19815"/>
                  </a:lnTo>
                  <a:lnTo>
                    <a:pt x="3365" y="18243"/>
                  </a:lnTo>
                  <a:cubicBezTo>
                    <a:pt x="3474" y="17827"/>
                    <a:pt x="3345" y="17380"/>
                    <a:pt x="3039" y="17108"/>
                  </a:cubicBezTo>
                  <a:cubicBezTo>
                    <a:pt x="1712" y="15926"/>
                    <a:pt x="982" y="14358"/>
                    <a:pt x="982" y="12690"/>
                  </a:cubicBezTo>
                  <a:cubicBezTo>
                    <a:pt x="982" y="9266"/>
                    <a:pt x="4065" y="6480"/>
                    <a:pt x="7855" y="6480"/>
                  </a:cubicBezTo>
                  <a:cubicBezTo>
                    <a:pt x="11644" y="6480"/>
                    <a:pt x="14727" y="9266"/>
                    <a:pt x="14727" y="12690"/>
                  </a:cubicBezTo>
                  <a:cubicBezTo>
                    <a:pt x="14727" y="16114"/>
                    <a:pt x="11644" y="18900"/>
                    <a:pt x="7855" y="18900"/>
                  </a:cubicBezTo>
                  <a:moveTo>
                    <a:pt x="7855" y="5400"/>
                  </a:moveTo>
                  <a:cubicBezTo>
                    <a:pt x="3517" y="5400"/>
                    <a:pt x="0" y="8664"/>
                    <a:pt x="0" y="12690"/>
                  </a:cubicBezTo>
                  <a:cubicBezTo>
                    <a:pt x="0" y="14758"/>
                    <a:pt x="932" y="16620"/>
                    <a:pt x="2422" y="17947"/>
                  </a:cubicBezTo>
                  <a:lnTo>
                    <a:pt x="1473" y="21600"/>
                  </a:lnTo>
                  <a:lnTo>
                    <a:pt x="5876" y="19738"/>
                  </a:lnTo>
                  <a:cubicBezTo>
                    <a:pt x="6509" y="19891"/>
                    <a:pt x="7169" y="19980"/>
                    <a:pt x="7855" y="19980"/>
                  </a:cubicBezTo>
                  <a:cubicBezTo>
                    <a:pt x="12192" y="19980"/>
                    <a:pt x="15709" y="16716"/>
                    <a:pt x="15709" y="12690"/>
                  </a:cubicBezTo>
                  <a:cubicBezTo>
                    <a:pt x="15709" y="8664"/>
                    <a:pt x="12192" y="5400"/>
                    <a:pt x="7855" y="5400"/>
                  </a:cubicBezTo>
                  <a:moveTo>
                    <a:pt x="21600" y="7290"/>
                  </a:moveTo>
                  <a:cubicBezTo>
                    <a:pt x="21600" y="3264"/>
                    <a:pt x="18084" y="0"/>
                    <a:pt x="13745" y="0"/>
                  </a:cubicBezTo>
                  <a:cubicBezTo>
                    <a:pt x="10506" y="0"/>
                    <a:pt x="7725" y="1821"/>
                    <a:pt x="6525" y="4422"/>
                  </a:cubicBezTo>
                  <a:cubicBezTo>
                    <a:pt x="6912" y="4367"/>
                    <a:pt x="7306" y="4332"/>
                    <a:pt x="7708" y="4326"/>
                  </a:cubicBezTo>
                  <a:cubicBezTo>
                    <a:pt x="8875" y="2394"/>
                    <a:pt x="11143" y="1080"/>
                    <a:pt x="13745" y="1080"/>
                  </a:cubicBezTo>
                  <a:cubicBezTo>
                    <a:pt x="17535" y="1080"/>
                    <a:pt x="20618" y="3866"/>
                    <a:pt x="20618" y="7290"/>
                  </a:cubicBezTo>
                  <a:cubicBezTo>
                    <a:pt x="20618" y="8958"/>
                    <a:pt x="19888" y="10526"/>
                    <a:pt x="18561" y="11707"/>
                  </a:cubicBezTo>
                  <a:cubicBezTo>
                    <a:pt x="18255" y="11980"/>
                    <a:pt x="18126" y="12428"/>
                    <a:pt x="18234" y="12843"/>
                  </a:cubicBezTo>
                  <a:lnTo>
                    <a:pt x="18643" y="14415"/>
                  </a:lnTo>
                  <a:lnTo>
                    <a:pt x="16613" y="13556"/>
                  </a:lnTo>
                  <a:cubicBezTo>
                    <a:pt x="16573" y="13922"/>
                    <a:pt x="16500" y="14278"/>
                    <a:pt x="16411" y="14628"/>
                  </a:cubicBezTo>
                  <a:lnTo>
                    <a:pt x="20127" y="16200"/>
                  </a:lnTo>
                  <a:lnTo>
                    <a:pt x="19178" y="12547"/>
                  </a:lnTo>
                  <a:cubicBezTo>
                    <a:pt x="20669" y="11220"/>
                    <a:pt x="21600" y="9358"/>
                    <a:pt x="21600" y="7290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grpSp>
        <p:nvGrpSpPr>
          <p:cNvPr id="658" name="Group"/>
          <p:cNvGrpSpPr/>
          <p:nvPr/>
        </p:nvGrpSpPr>
        <p:grpSpPr>
          <a:xfrm>
            <a:off x="1269255" y="4343619"/>
            <a:ext cx="1760097" cy="1270178"/>
            <a:chOff x="0" y="0"/>
            <a:chExt cx="3520190" cy="2540353"/>
          </a:xfrm>
        </p:grpSpPr>
        <p:sp>
          <p:nvSpPr>
            <p:cNvPr id="656" name="Support…"/>
            <p:cNvSpPr txBox="1"/>
            <p:nvPr/>
          </p:nvSpPr>
          <p:spPr>
            <a:xfrm>
              <a:off x="0" y="1016861"/>
              <a:ext cx="3520190" cy="15234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 algn="l">
                <a:lnSpc>
                  <a:spcPct val="150000"/>
                </a:lnSpc>
                <a:defRPr sz="2200"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Support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premium growth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premium capital.</a:t>
              </a:r>
            </a:p>
          </p:txBody>
        </p:sp>
        <p:sp>
          <p:nvSpPr>
            <p:cNvPr id="657" name="Shape"/>
            <p:cNvSpPr/>
            <p:nvPr/>
          </p:nvSpPr>
          <p:spPr>
            <a:xfrm>
              <a:off x="0" y="0"/>
              <a:ext cx="698500" cy="571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457" y="20400"/>
                  </a:moveTo>
                  <a:cubicBezTo>
                    <a:pt x="4686" y="18711"/>
                    <a:pt x="5897" y="18036"/>
                    <a:pt x="7134" y="17493"/>
                  </a:cubicBezTo>
                  <a:lnTo>
                    <a:pt x="7173" y="17477"/>
                  </a:lnTo>
                  <a:cubicBezTo>
                    <a:pt x="8055" y="17190"/>
                    <a:pt x="9626" y="16039"/>
                    <a:pt x="9626" y="13569"/>
                  </a:cubicBezTo>
                  <a:cubicBezTo>
                    <a:pt x="9626" y="11474"/>
                    <a:pt x="8932" y="10452"/>
                    <a:pt x="8558" y="9902"/>
                  </a:cubicBezTo>
                  <a:cubicBezTo>
                    <a:pt x="8484" y="9791"/>
                    <a:pt x="8394" y="9649"/>
                    <a:pt x="8414" y="9680"/>
                  </a:cubicBezTo>
                  <a:cubicBezTo>
                    <a:pt x="8384" y="9599"/>
                    <a:pt x="8237" y="9129"/>
                    <a:pt x="8449" y="8035"/>
                  </a:cubicBezTo>
                  <a:cubicBezTo>
                    <a:pt x="8549" y="7522"/>
                    <a:pt x="8380" y="7241"/>
                    <a:pt x="8380" y="7241"/>
                  </a:cubicBezTo>
                  <a:cubicBezTo>
                    <a:pt x="8112" y="6505"/>
                    <a:pt x="7614" y="5133"/>
                    <a:pt x="7988" y="4025"/>
                  </a:cubicBezTo>
                  <a:cubicBezTo>
                    <a:pt x="8490" y="2492"/>
                    <a:pt x="8935" y="2190"/>
                    <a:pt x="9741" y="1747"/>
                  </a:cubicBezTo>
                  <a:cubicBezTo>
                    <a:pt x="9788" y="1721"/>
                    <a:pt x="9834" y="1691"/>
                    <a:pt x="9877" y="1657"/>
                  </a:cubicBezTo>
                  <a:cubicBezTo>
                    <a:pt x="10029" y="1535"/>
                    <a:pt x="10674" y="1200"/>
                    <a:pt x="11403" y="1200"/>
                  </a:cubicBezTo>
                  <a:cubicBezTo>
                    <a:pt x="11768" y="1200"/>
                    <a:pt x="12075" y="1285"/>
                    <a:pt x="12318" y="1454"/>
                  </a:cubicBezTo>
                  <a:cubicBezTo>
                    <a:pt x="12610" y="1655"/>
                    <a:pt x="12890" y="2039"/>
                    <a:pt x="13313" y="3271"/>
                  </a:cubicBezTo>
                  <a:cubicBezTo>
                    <a:pt x="14101" y="5469"/>
                    <a:pt x="13602" y="6698"/>
                    <a:pt x="13350" y="7124"/>
                  </a:cubicBezTo>
                  <a:cubicBezTo>
                    <a:pt x="13183" y="7407"/>
                    <a:pt x="13126" y="7764"/>
                    <a:pt x="13191" y="8102"/>
                  </a:cubicBezTo>
                  <a:cubicBezTo>
                    <a:pt x="13386" y="9109"/>
                    <a:pt x="13260" y="9534"/>
                    <a:pt x="13227" y="9619"/>
                  </a:cubicBezTo>
                  <a:cubicBezTo>
                    <a:pt x="13219" y="9631"/>
                    <a:pt x="13101" y="9814"/>
                    <a:pt x="13041" y="9902"/>
                  </a:cubicBezTo>
                  <a:cubicBezTo>
                    <a:pt x="12668" y="10452"/>
                    <a:pt x="11973" y="11474"/>
                    <a:pt x="11973" y="13569"/>
                  </a:cubicBezTo>
                  <a:cubicBezTo>
                    <a:pt x="11973" y="16039"/>
                    <a:pt x="13545" y="17190"/>
                    <a:pt x="14427" y="17477"/>
                  </a:cubicBezTo>
                  <a:lnTo>
                    <a:pt x="14466" y="17493"/>
                  </a:lnTo>
                  <a:cubicBezTo>
                    <a:pt x="15703" y="18036"/>
                    <a:pt x="16914" y="18711"/>
                    <a:pt x="17143" y="20400"/>
                  </a:cubicBezTo>
                  <a:cubicBezTo>
                    <a:pt x="17143" y="20400"/>
                    <a:pt x="4457" y="20400"/>
                    <a:pt x="4457" y="20400"/>
                  </a:cubicBezTo>
                  <a:close/>
                  <a:moveTo>
                    <a:pt x="14715" y="16328"/>
                  </a:moveTo>
                  <a:cubicBezTo>
                    <a:pt x="14715" y="16328"/>
                    <a:pt x="12955" y="15815"/>
                    <a:pt x="12955" y="13569"/>
                  </a:cubicBezTo>
                  <a:cubicBezTo>
                    <a:pt x="12955" y="11596"/>
                    <a:pt x="13678" y="10901"/>
                    <a:pt x="13957" y="10421"/>
                  </a:cubicBezTo>
                  <a:cubicBezTo>
                    <a:pt x="13957" y="10421"/>
                    <a:pt x="14531" y="9807"/>
                    <a:pt x="14146" y="7826"/>
                  </a:cubicBezTo>
                  <a:cubicBezTo>
                    <a:pt x="14787" y="6740"/>
                    <a:pt x="14995" y="4972"/>
                    <a:pt x="14211" y="2789"/>
                  </a:cubicBezTo>
                  <a:cubicBezTo>
                    <a:pt x="13774" y="1514"/>
                    <a:pt x="13389" y="815"/>
                    <a:pt x="12801" y="409"/>
                  </a:cubicBezTo>
                  <a:cubicBezTo>
                    <a:pt x="12370" y="110"/>
                    <a:pt x="11880" y="0"/>
                    <a:pt x="11403" y="0"/>
                  </a:cubicBezTo>
                  <a:cubicBezTo>
                    <a:pt x="10516" y="0"/>
                    <a:pt x="9675" y="384"/>
                    <a:pt x="9339" y="653"/>
                  </a:cubicBezTo>
                  <a:cubicBezTo>
                    <a:pt x="8357" y="1192"/>
                    <a:pt x="7697" y="1688"/>
                    <a:pt x="7077" y="3579"/>
                  </a:cubicBezTo>
                  <a:cubicBezTo>
                    <a:pt x="6540" y="5168"/>
                    <a:pt x="7179" y="6892"/>
                    <a:pt x="7494" y="7758"/>
                  </a:cubicBezTo>
                  <a:cubicBezTo>
                    <a:pt x="7110" y="9740"/>
                    <a:pt x="7642" y="10421"/>
                    <a:pt x="7642" y="10421"/>
                  </a:cubicBezTo>
                  <a:cubicBezTo>
                    <a:pt x="7922" y="10901"/>
                    <a:pt x="8644" y="11596"/>
                    <a:pt x="8644" y="13569"/>
                  </a:cubicBezTo>
                  <a:cubicBezTo>
                    <a:pt x="8644" y="15815"/>
                    <a:pt x="6885" y="16328"/>
                    <a:pt x="6885" y="16328"/>
                  </a:cubicBezTo>
                  <a:cubicBezTo>
                    <a:pt x="5768" y="16819"/>
                    <a:pt x="3436" y="17760"/>
                    <a:pt x="3436" y="21000"/>
                  </a:cubicBezTo>
                  <a:cubicBezTo>
                    <a:pt x="3436" y="21000"/>
                    <a:pt x="3436" y="21600"/>
                    <a:pt x="3927" y="21600"/>
                  </a:cubicBezTo>
                  <a:lnTo>
                    <a:pt x="17673" y="21600"/>
                  </a:lnTo>
                  <a:cubicBezTo>
                    <a:pt x="18164" y="21600"/>
                    <a:pt x="18164" y="21000"/>
                    <a:pt x="18164" y="21000"/>
                  </a:cubicBezTo>
                  <a:cubicBezTo>
                    <a:pt x="18164" y="17760"/>
                    <a:pt x="15832" y="16819"/>
                    <a:pt x="14715" y="16328"/>
                  </a:cubicBezTo>
                  <a:moveTo>
                    <a:pt x="19516" y="15006"/>
                  </a:moveTo>
                  <a:cubicBezTo>
                    <a:pt x="19516" y="15006"/>
                    <a:pt x="18416" y="14701"/>
                    <a:pt x="18416" y="12954"/>
                  </a:cubicBezTo>
                  <a:cubicBezTo>
                    <a:pt x="18416" y="11419"/>
                    <a:pt x="18794" y="10879"/>
                    <a:pt x="19017" y="10506"/>
                  </a:cubicBezTo>
                  <a:cubicBezTo>
                    <a:pt x="19017" y="10506"/>
                    <a:pt x="19443" y="9975"/>
                    <a:pt x="19136" y="8435"/>
                  </a:cubicBezTo>
                  <a:cubicBezTo>
                    <a:pt x="19388" y="7760"/>
                    <a:pt x="19900" y="6419"/>
                    <a:pt x="19470" y="5184"/>
                  </a:cubicBezTo>
                  <a:cubicBezTo>
                    <a:pt x="18974" y="3714"/>
                    <a:pt x="18645" y="3327"/>
                    <a:pt x="17860" y="2908"/>
                  </a:cubicBezTo>
                  <a:cubicBezTo>
                    <a:pt x="17591" y="2699"/>
                    <a:pt x="16918" y="2400"/>
                    <a:pt x="16208" y="2400"/>
                  </a:cubicBezTo>
                  <a:cubicBezTo>
                    <a:pt x="15873" y="2400"/>
                    <a:pt x="15531" y="2473"/>
                    <a:pt x="15218" y="2647"/>
                  </a:cubicBezTo>
                  <a:cubicBezTo>
                    <a:pt x="15343" y="3035"/>
                    <a:pt x="15449" y="3420"/>
                    <a:pt x="15525" y="3799"/>
                  </a:cubicBezTo>
                  <a:cubicBezTo>
                    <a:pt x="15537" y="3790"/>
                    <a:pt x="15550" y="3779"/>
                    <a:pt x="15563" y="3770"/>
                  </a:cubicBezTo>
                  <a:cubicBezTo>
                    <a:pt x="15730" y="3657"/>
                    <a:pt x="15948" y="3600"/>
                    <a:pt x="16208" y="3600"/>
                  </a:cubicBezTo>
                  <a:cubicBezTo>
                    <a:pt x="16716" y="3600"/>
                    <a:pt x="17211" y="3825"/>
                    <a:pt x="17332" y="3919"/>
                  </a:cubicBezTo>
                  <a:cubicBezTo>
                    <a:pt x="17375" y="3953"/>
                    <a:pt x="17421" y="3983"/>
                    <a:pt x="17467" y="4008"/>
                  </a:cubicBezTo>
                  <a:cubicBezTo>
                    <a:pt x="17950" y="4265"/>
                    <a:pt x="18131" y="4362"/>
                    <a:pt x="18562" y="5641"/>
                  </a:cubicBezTo>
                  <a:cubicBezTo>
                    <a:pt x="18822" y="6387"/>
                    <a:pt x="18452" y="7378"/>
                    <a:pt x="18253" y="7911"/>
                  </a:cubicBezTo>
                  <a:cubicBezTo>
                    <a:pt x="18161" y="8156"/>
                    <a:pt x="18130" y="8457"/>
                    <a:pt x="18182" y="8718"/>
                  </a:cubicBezTo>
                  <a:cubicBezTo>
                    <a:pt x="18316" y="9392"/>
                    <a:pt x="18254" y="9706"/>
                    <a:pt x="18232" y="9784"/>
                  </a:cubicBezTo>
                  <a:cubicBezTo>
                    <a:pt x="18230" y="9788"/>
                    <a:pt x="18227" y="9793"/>
                    <a:pt x="18224" y="9798"/>
                  </a:cubicBezTo>
                  <a:lnTo>
                    <a:pt x="18191" y="9853"/>
                  </a:lnTo>
                  <a:cubicBezTo>
                    <a:pt x="17926" y="10290"/>
                    <a:pt x="17434" y="11106"/>
                    <a:pt x="17434" y="12954"/>
                  </a:cubicBezTo>
                  <a:cubicBezTo>
                    <a:pt x="17434" y="15019"/>
                    <a:pt x="18570" y="15933"/>
                    <a:pt x="19229" y="16155"/>
                  </a:cubicBezTo>
                  <a:cubicBezTo>
                    <a:pt x="19856" y="16429"/>
                    <a:pt x="20435" y="16859"/>
                    <a:pt x="20582" y="17999"/>
                  </a:cubicBezTo>
                  <a:lnTo>
                    <a:pt x="18459" y="18000"/>
                  </a:lnTo>
                  <a:cubicBezTo>
                    <a:pt x="18647" y="18353"/>
                    <a:pt x="18802" y="18755"/>
                    <a:pt x="18920" y="19200"/>
                  </a:cubicBezTo>
                  <a:lnTo>
                    <a:pt x="21109" y="19199"/>
                  </a:lnTo>
                  <a:cubicBezTo>
                    <a:pt x="21600" y="19199"/>
                    <a:pt x="21600" y="18599"/>
                    <a:pt x="21600" y="18599"/>
                  </a:cubicBezTo>
                  <a:cubicBezTo>
                    <a:pt x="21600" y="16199"/>
                    <a:pt x="20410" y="15388"/>
                    <a:pt x="19516" y="15006"/>
                  </a:cubicBezTo>
                  <a:moveTo>
                    <a:pt x="2371" y="16155"/>
                  </a:moveTo>
                  <a:cubicBezTo>
                    <a:pt x="3030" y="15933"/>
                    <a:pt x="4166" y="15019"/>
                    <a:pt x="4166" y="12954"/>
                  </a:cubicBezTo>
                  <a:cubicBezTo>
                    <a:pt x="4166" y="11106"/>
                    <a:pt x="3673" y="10290"/>
                    <a:pt x="3409" y="9853"/>
                  </a:cubicBezTo>
                  <a:lnTo>
                    <a:pt x="3376" y="9798"/>
                  </a:lnTo>
                  <a:cubicBezTo>
                    <a:pt x="3373" y="9793"/>
                    <a:pt x="3370" y="9788"/>
                    <a:pt x="3367" y="9784"/>
                  </a:cubicBezTo>
                  <a:cubicBezTo>
                    <a:pt x="3346" y="9706"/>
                    <a:pt x="3283" y="9392"/>
                    <a:pt x="3418" y="8718"/>
                  </a:cubicBezTo>
                  <a:cubicBezTo>
                    <a:pt x="3470" y="8457"/>
                    <a:pt x="3439" y="8156"/>
                    <a:pt x="3347" y="7911"/>
                  </a:cubicBezTo>
                  <a:cubicBezTo>
                    <a:pt x="3148" y="7378"/>
                    <a:pt x="2778" y="6387"/>
                    <a:pt x="3038" y="5641"/>
                  </a:cubicBezTo>
                  <a:cubicBezTo>
                    <a:pt x="3469" y="4362"/>
                    <a:pt x="3649" y="4265"/>
                    <a:pt x="4133" y="4008"/>
                  </a:cubicBezTo>
                  <a:cubicBezTo>
                    <a:pt x="4180" y="3983"/>
                    <a:pt x="4225" y="3953"/>
                    <a:pt x="4268" y="3919"/>
                  </a:cubicBezTo>
                  <a:cubicBezTo>
                    <a:pt x="4389" y="3825"/>
                    <a:pt x="4884" y="3600"/>
                    <a:pt x="5392" y="3600"/>
                  </a:cubicBezTo>
                  <a:cubicBezTo>
                    <a:pt x="5636" y="3600"/>
                    <a:pt x="5839" y="3655"/>
                    <a:pt x="6002" y="3755"/>
                  </a:cubicBezTo>
                  <a:cubicBezTo>
                    <a:pt x="6045" y="3548"/>
                    <a:pt x="6096" y="3341"/>
                    <a:pt x="6165" y="3134"/>
                  </a:cubicBezTo>
                  <a:cubicBezTo>
                    <a:pt x="6225" y="2950"/>
                    <a:pt x="6289" y="2793"/>
                    <a:pt x="6351" y="2630"/>
                  </a:cubicBezTo>
                  <a:cubicBezTo>
                    <a:pt x="6046" y="2468"/>
                    <a:pt x="5716" y="2400"/>
                    <a:pt x="5392" y="2400"/>
                  </a:cubicBezTo>
                  <a:cubicBezTo>
                    <a:pt x="4682" y="2400"/>
                    <a:pt x="4009" y="2699"/>
                    <a:pt x="3740" y="2908"/>
                  </a:cubicBezTo>
                  <a:cubicBezTo>
                    <a:pt x="2955" y="3327"/>
                    <a:pt x="2625" y="3714"/>
                    <a:pt x="2130" y="5184"/>
                  </a:cubicBezTo>
                  <a:cubicBezTo>
                    <a:pt x="1700" y="6419"/>
                    <a:pt x="2212" y="7760"/>
                    <a:pt x="2464" y="8435"/>
                  </a:cubicBezTo>
                  <a:cubicBezTo>
                    <a:pt x="2156" y="9975"/>
                    <a:pt x="2583" y="10506"/>
                    <a:pt x="2583" y="10506"/>
                  </a:cubicBezTo>
                  <a:cubicBezTo>
                    <a:pt x="2806" y="10879"/>
                    <a:pt x="3185" y="11419"/>
                    <a:pt x="3185" y="12954"/>
                  </a:cubicBezTo>
                  <a:cubicBezTo>
                    <a:pt x="3185" y="14701"/>
                    <a:pt x="2084" y="15006"/>
                    <a:pt x="2084" y="15006"/>
                  </a:cubicBezTo>
                  <a:cubicBezTo>
                    <a:pt x="1191" y="15388"/>
                    <a:pt x="0" y="16199"/>
                    <a:pt x="0" y="18599"/>
                  </a:cubicBezTo>
                  <a:cubicBezTo>
                    <a:pt x="0" y="18599"/>
                    <a:pt x="0" y="19199"/>
                    <a:pt x="491" y="19199"/>
                  </a:cubicBezTo>
                  <a:lnTo>
                    <a:pt x="2680" y="19200"/>
                  </a:lnTo>
                  <a:cubicBezTo>
                    <a:pt x="2798" y="18755"/>
                    <a:pt x="2952" y="18353"/>
                    <a:pt x="3141" y="18000"/>
                  </a:cubicBezTo>
                  <a:lnTo>
                    <a:pt x="1018" y="17999"/>
                  </a:lnTo>
                  <a:cubicBezTo>
                    <a:pt x="1165" y="16859"/>
                    <a:pt x="1744" y="16429"/>
                    <a:pt x="2371" y="16155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80" fill="hold"/>
                                        <p:tgtEl>
                                          <p:spTgt spid="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80" fill="hold"/>
                                        <p:tgtEl>
                                          <p:spTgt spid="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" tmFilter="0, 0; .2, .5; .8, .5; 1, 0"/>
                                        <p:tgtEl>
                                          <p:spTgt spid="6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" autoRev="1" fill="hold"/>
                                        <p:tgtEl>
                                          <p:spTgt spid="6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80" fill="hold"/>
                                        <p:tgtEl>
                                          <p:spTgt spid="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80" fill="hold"/>
                                        <p:tgtEl>
                                          <p:spTgt spid="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56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" tmFilter="0, 0; .2, .5; .8, .5; 1, 0"/>
                                        <p:tgtEl>
                                          <p:spTgt spid="6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00" autoRev="1" fill="hold"/>
                                        <p:tgtEl>
                                          <p:spTgt spid="6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" grpId="0" animBg="1" advAuto="0"/>
      <p:bldP spid="658" grpId="0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 descr="图片包含 名片&#10;&#10;描述已自动生成">
            <a:extLst>
              <a:ext uri="{FF2B5EF4-FFF2-40B4-BE49-F238E27FC236}">
                <a16:creationId xmlns="" xmlns:a16="http://schemas.microsoft.com/office/drawing/2014/main" id="{DD1E7EA5-811D-4C2B-8B1D-8905D68857F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7" name="图片占位符 6">
            <a:extLst>
              <a:ext uri="{FF2B5EF4-FFF2-40B4-BE49-F238E27FC236}">
                <a16:creationId xmlns="" xmlns:a16="http://schemas.microsoft.com/office/drawing/2014/main" id="{B04DFFF7-9E78-4FC9-A721-7CE419DA4900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720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11244574" y="6351588"/>
            <a:ext cx="173039" cy="1778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18</a:t>
            </a:fld>
            <a:endParaRPr/>
          </a:p>
        </p:txBody>
      </p:sp>
      <p:sp>
        <p:nvSpPr>
          <p:cNvPr id="723" name="FEATURED ITEM"/>
          <p:cNvSpPr txBox="1"/>
          <p:nvPr/>
        </p:nvSpPr>
        <p:spPr>
          <a:xfrm>
            <a:off x="8286796" y="1269570"/>
            <a:ext cx="1458733" cy="2693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lnSpc>
                <a:spcPct val="150000"/>
              </a:lnSpc>
              <a:defRPr sz="3500" b="0">
                <a:solidFill>
                  <a:srgbClr val="2C2E3C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pPr>
              <a:lnSpc>
                <a:spcPct val="100000"/>
              </a:lnSpc>
            </a:pPr>
            <a:r>
              <a:rPr sz="1750" dirty="0"/>
              <a:t>FEATURED ITEM</a:t>
            </a:r>
          </a:p>
        </p:txBody>
      </p:sp>
      <p:sp>
        <p:nvSpPr>
          <p:cNvPr id="724" name="Distinctively build premium theme…"/>
          <p:cNvSpPr txBox="1"/>
          <p:nvPr/>
        </p:nvSpPr>
        <p:spPr>
          <a:xfrm>
            <a:off x="8035728" y="5145323"/>
            <a:ext cx="2016578" cy="50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theme</a:t>
            </a:r>
          </a:p>
          <a:p>
            <a:pPr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strategies human capital.</a:t>
            </a:r>
          </a:p>
        </p:txBody>
      </p:sp>
      <p:sp>
        <p:nvSpPr>
          <p:cNvPr id="725" name="BeMind"/>
          <p:cNvSpPr txBox="1"/>
          <p:nvPr/>
        </p:nvSpPr>
        <p:spPr>
          <a:xfrm>
            <a:off x="759985" y="328054"/>
            <a:ext cx="423193" cy="169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l">
              <a:defRPr sz="2200" b="0">
                <a:solidFill>
                  <a:srgbClr val="F7F9FF"/>
                </a:solidFill>
                <a:latin typeface="Quicksand Bold"/>
                <a:ea typeface="Quicksand Bold"/>
                <a:cs typeface="Quicksand Bold"/>
                <a:sym typeface="Quicksand Bold"/>
              </a:defRPr>
            </a:lvl1pPr>
          </a:lstStyle>
          <a:p>
            <a:r>
              <a:rPr sz="1100"/>
              <a:t>BeMind</a:t>
            </a:r>
          </a:p>
        </p:txBody>
      </p:sp>
      <p:sp>
        <p:nvSpPr>
          <p:cNvPr id="726" name="Line"/>
          <p:cNvSpPr/>
          <p:nvPr/>
        </p:nvSpPr>
        <p:spPr>
          <a:xfrm flipV="1">
            <a:off x="763159" y="-1"/>
            <a:ext cx="0" cy="254376"/>
          </a:xfrm>
          <a:prstGeom prst="line">
            <a:avLst/>
          </a:prstGeom>
          <a:ln w="12700">
            <a:solidFill>
              <a:srgbClr val="F7F9FF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727" name="Shape"/>
          <p:cNvSpPr/>
          <p:nvPr/>
        </p:nvSpPr>
        <p:spPr>
          <a:xfrm>
            <a:off x="766335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567" y="10800"/>
                </a:moveTo>
                <a:lnTo>
                  <a:pt x="21284" y="922"/>
                </a:lnTo>
                <a:cubicBezTo>
                  <a:pt x="21480" y="824"/>
                  <a:pt x="21600" y="689"/>
                  <a:pt x="21600" y="540"/>
                </a:cubicBezTo>
                <a:cubicBezTo>
                  <a:pt x="21600" y="242"/>
                  <a:pt x="21117" y="0"/>
                  <a:pt x="20520" y="0"/>
                </a:cubicBezTo>
                <a:cubicBezTo>
                  <a:pt x="20222" y="0"/>
                  <a:pt x="19953" y="61"/>
                  <a:pt x="19756" y="158"/>
                </a:cubicBezTo>
                <a:lnTo>
                  <a:pt x="316" y="10418"/>
                </a:lnTo>
                <a:cubicBezTo>
                  <a:pt x="121" y="10516"/>
                  <a:pt x="0" y="10651"/>
                  <a:pt x="0" y="10800"/>
                </a:cubicBezTo>
                <a:cubicBezTo>
                  <a:pt x="0" y="10949"/>
                  <a:pt x="120" y="11084"/>
                  <a:pt x="316" y="11182"/>
                </a:cubicBezTo>
                <a:lnTo>
                  <a:pt x="19756" y="21442"/>
                </a:lnTo>
                <a:cubicBezTo>
                  <a:pt x="19953" y="21540"/>
                  <a:pt x="20222" y="21600"/>
                  <a:pt x="20520" y="21600"/>
                </a:cubicBezTo>
                <a:cubicBezTo>
                  <a:pt x="21117" y="21600"/>
                  <a:pt x="21600" y="21358"/>
                  <a:pt x="21600" y="21060"/>
                </a:cubicBezTo>
                <a:cubicBezTo>
                  <a:pt x="21600" y="20911"/>
                  <a:pt x="21480" y="20776"/>
                  <a:pt x="21284" y="20678"/>
                </a:cubicBezTo>
                <a:cubicBezTo>
                  <a:pt x="21284" y="20678"/>
                  <a:pt x="2567" y="10800"/>
                  <a:pt x="2567" y="10800"/>
                </a:cubicBezTo>
                <a:close/>
              </a:path>
            </a:pathLst>
          </a:custGeom>
          <a:solidFill>
            <a:srgbClr val="F7F9FF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  <p:sp>
        <p:nvSpPr>
          <p:cNvPr id="728" name="Shape"/>
          <p:cNvSpPr/>
          <p:nvPr/>
        </p:nvSpPr>
        <p:spPr>
          <a:xfrm>
            <a:off x="1036768" y="6376694"/>
            <a:ext cx="63501" cy="12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284" y="10418"/>
                </a:moveTo>
                <a:lnTo>
                  <a:pt x="1844" y="158"/>
                </a:lnTo>
                <a:cubicBezTo>
                  <a:pt x="1648" y="61"/>
                  <a:pt x="1378" y="0"/>
                  <a:pt x="1080" y="0"/>
                </a:cubicBezTo>
                <a:cubicBezTo>
                  <a:pt x="483" y="0"/>
                  <a:pt x="0" y="242"/>
                  <a:pt x="0" y="540"/>
                </a:cubicBezTo>
                <a:cubicBezTo>
                  <a:pt x="0" y="689"/>
                  <a:pt x="121" y="824"/>
                  <a:pt x="316" y="922"/>
                </a:cubicBezTo>
                <a:lnTo>
                  <a:pt x="19033" y="10800"/>
                </a:lnTo>
                <a:lnTo>
                  <a:pt x="316" y="20678"/>
                </a:lnTo>
                <a:cubicBezTo>
                  <a:pt x="121" y="20776"/>
                  <a:pt x="0" y="20911"/>
                  <a:pt x="0" y="21060"/>
                </a:cubicBezTo>
                <a:cubicBezTo>
                  <a:pt x="0" y="21358"/>
                  <a:pt x="483" y="21600"/>
                  <a:pt x="1080" y="21600"/>
                </a:cubicBezTo>
                <a:cubicBezTo>
                  <a:pt x="1378" y="21600"/>
                  <a:pt x="1648" y="21540"/>
                  <a:pt x="1844" y="21442"/>
                </a:cubicBezTo>
                <a:lnTo>
                  <a:pt x="21284" y="11182"/>
                </a:lnTo>
                <a:cubicBezTo>
                  <a:pt x="21479" y="11084"/>
                  <a:pt x="21600" y="10949"/>
                  <a:pt x="21600" y="10800"/>
                </a:cubicBezTo>
                <a:cubicBezTo>
                  <a:pt x="21600" y="10651"/>
                  <a:pt x="21479" y="10516"/>
                  <a:pt x="21284" y="10418"/>
                </a:cubicBezTo>
              </a:path>
            </a:pathLst>
          </a:custGeom>
          <a:solidFill>
            <a:srgbClr val="F7F9FF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defTabSz="22860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900"/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3" grpId="0" animBg="1" advAuto="0"/>
      <p:bldP spid="724" grpId="0" animBg="1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包含 自然, 天空&#10;&#10;描述已自动生成">
            <a:extLst>
              <a:ext uri="{FF2B5EF4-FFF2-40B4-BE49-F238E27FC236}">
                <a16:creationId xmlns="" xmlns:a16="http://schemas.microsoft.com/office/drawing/2014/main" id="{9C3D9875-62EC-4BCB-B97C-58AF0BFCB7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Freeform: Shape 3">
            <a:extLst>
              <a:ext uri="{FF2B5EF4-FFF2-40B4-BE49-F238E27FC236}">
                <a16:creationId xmlns="" xmlns:a16="http://schemas.microsoft.com/office/drawing/2014/main" id="{D7E3BF59-2C2C-46A3-ABC1-156E1E742B64}"/>
              </a:ext>
            </a:extLst>
          </p:cNvPr>
          <p:cNvSpPr/>
          <p:nvPr/>
        </p:nvSpPr>
        <p:spPr>
          <a:xfrm>
            <a:off x="1502727" y="879332"/>
            <a:ext cx="4458237" cy="4134440"/>
          </a:xfrm>
          <a:custGeom>
            <a:avLst/>
            <a:gdLst>
              <a:gd name="connsiteX0" fmla="*/ 169643 w 3522865"/>
              <a:gd name="connsiteY0" fmla="*/ 1030958 h 2484348"/>
              <a:gd name="connsiteX1" fmla="*/ 2684243 w 3522865"/>
              <a:gd name="connsiteY1" fmla="*/ 2258 h 2484348"/>
              <a:gd name="connsiteX2" fmla="*/ 3522443 w 3522865"/>
              <a:gd name="connsiteY2" fmla="*/ 1316708 h 2484348"/>
              <a:gd name="connsiteX3" fmla="*/ 2779493 w 3522865"/>
              <a:gd name="connsiteY3" fmla="*/ 2478758 h 2484348"/>
              <a:gd name="connsiteX4" fmla="*/ 1579343 w 3522865"/>
              <a:gd name="connsiteY4" fmla="*/ 1773908 h 2484348"/>
              <a:gd name="connsiteX5" fmla="*/ 379193 w 3522865"/>
              <a:gd name="connsiteY5" fmla="*/ 2154908 h 2484348"/>
              <a:gd name="connsiteX6" fmla="*/ 169643 w 3522865"/>
              <a:gd name="connsiteY6" fmla="*/ 1030958 h 2484348"/>
              <a:gd name="connsiteX0" fmla="*/ 158936 w 3514183"/>
              <a:gd name="connsiteY0" fmla="*/ 433349 h 1886739"/>
              <a:gd name="connsiteX1" fmla="*/ 2528756 w 3514183"/>
              <a:gd name="connsiteY1" fmla="*/ 6629 h 1886739"/>
              <a:gd name="connsiteX2" fmla="*/ 3511736 w 3514183"/>
              <a:gd name="connsiteY2" fmla="*/ 719099 h 1886739"/>
              <a:gd name="connsiteX3" fmla="*/ 2768786 w 3514183"/>
              <a:gd name="connsiteY3" fmla="*/ 1881149 h 1886739"/>
              <a:gd name="connsiteX4" fmla="*/ 1568636 w 3514183"/>
              <a:gd name="connsiteY4" fmla="*/ 1176299 h 1886739"/>
              <a:gd name="connsiteX5" fmla="*/ 368486 w 3514183"/>
              <a:gd name="connsiteY5" fmla="*/ 1557299 h 1886739"/>
              <a:gd name="connsiteX6" fmla="*/ 158936 w 3514183"/>
              <a:gd name="connsiteY6" fmla="*/ 433349 h 1886739"/>
              <a:gd name="connsiteX0" fmla="*/ 165698 w 3519490"/>
              <a:gd name="connsiteY0" fmla="*/ 1061364 h 2514754"/>
              <a:gd name="connsiteX1" fmla="*/ 2626958 w 3519490"/>
              <a:gd name="connsiteY1" fmla="*/ 2184 h 2514754"/>
              <a:gd name="connsiteX2" fmla="*/ 3518498 w 3519490"/>
              <a:gd name="connsiteY2" fmla="*/ 1347114 h 2514754"/>
              <a:gd name="connsiteX3" fmla="*/ 2775548 w 3519490"/>
              <a:gd name="connsiteY3" fmla="*/ 2509164 h 2514754"/>
              <a:gd name="connsiteX4" fmla="*/ 1575398 w 3519490"/>
              <a:gd name="connsiteY4" fmla="*/ 1804314 h 2514754"/>
              <a:gd name="connsiteX5" fmla="*/ 375248 w 3519490"/>
              <a:gd name="connsiteY5" fmla="*/ 2185314 h 2514754"/>
              <a:gd name="connsiteX6" fmla="*/ 165698 w 3519490"/>
              <a:gd name="connsiteY6" fmla="*/ 1061364 h 2514754"/>
              <a:gd name="connsiteX0" fmla="*/ 165698 w 3519490"/>
              <a:gd name="connsiteY0" fmla="*/ 1110091 h 2563481"/>
              <a:gd name="connsiteX1" fmla="*/ 2626958 w 3519490"/>
              <a:gd name="connsiteY1" fmla="*/ 50911 h 2563481"/>
              <a:gd name="connsiteX2" fmla="*/ 3518498 w 3519490"/>
              <a:gd name="connsiteY2" fmla="*/ 1395841 h 2563481"/>
              <a:gd name="connsiteX3" fmla="*/ 2775548 w 3519490"/>
              <a:gd name="connsiteY3" fmla="*/ 2557891 h 2563481"/>
              <a:gd name="connsiteX4" fmla="*/ 1575398 w 3519490"/>
              <a:gd name="connsiteY4" fmla="*/ 1853041 h 2563481"/>
              <a:gd name="connsiteX5" fmla="*/ 375248 w 3519490"/>
              <a:gd name="connsiteY5" fmla="*/ 2234041 h 2563481"/>
              <a:gd name="connsiteX6" fmla="*/ 165698 w 3519490"/>
              <a:gd name="connsiteY6" fmla="*/ 1110091 h 2563481"/>
              <a:gd name="connsiteX0" fmla="*/ 162317 w 3516109"/>
              <a:gd name="connsiteY0" fmla="*/ 1118578 h 2571968"/>
              <a:gd name="connsiteX1" fmla="*/ 2623577 w 3516109"/>
              <a:gd name="connsiteY1" fmla="*/ 59398 h 2571968"/>
              <a:gd name="connsiteX2" fmla="*/ 3515117 w 3516109"/>
              <a:gd name="connsiteY2" fmla="*/ 1404328 h 2571968"/>
              <a:gd name="connsiteX3" fmla="*/ 2772167 w 3516109"/>
              <a:gd name="connsiteY3" fmla="*/ 2566378 h 2571968"/>
              <a:gd name="connsiteX4" fmla="*/ 1572017 w 3516109"/>
              <a:gd name="connsiteY4" fmla="*/ 1861528 h 2571968"/>
              <a:gd name="connsiteX5" fmla="*/ 371867 w 3516109"/>
              <a:gd name="connsiteY5" fmla="*/ 2242528 h 2571968"/>
              <a:gd name="connsiteX6" fmla="*/ 162317 w 3516109"/>
              <a:gd name="connsiteY6" fmla="*/ 1118578 h 2571968"/>
              <a:gd name="connsiteX0" fmla="*/ 139541 w 3493333"/>
              <a:gd name="connsiteY0" fmla="*/ 1109787 h 2563177"/>
              <a:gd name="connsiteX1" fmla="*/ 2600801 w 3493333"/>
              <a:gd name="connsiteY1" fmla="*/ 50607 h 2563177"/>
              <a:gd name="connsiteX2" fmla="*/ 3492341 w 3493333"/>
              <a:gd name="connsiteY2" fmla="*/ 1395537 h 2563177"/>
              <a:gd name="connsiteX3" fmla="*/ 2749391 w 3493333"/>
              <a:gd name="connsiteY3" fmla="*/ 2557587 h 2563177"/>
              <a:gd name="connsiteX4" fmla="*/ 1549241 w 3493333"/>
              <a:gd name="connsiteY4" fmla="*/ 1852737 h 2563177"/>
              <a:gd name="connsiteX5" fmla="*/ 440531 w 3493333"/>
              <a:gd name="connsiteY5" fmla="*/ 2188017 h 2563177"/>
              <a:gd name="connsiteX6" fmla="*/ 139541 w 3493333"/>
              <a:gd name="connsiteY6" fmla="*/ 1109787 h 2563177"/>
              <a:gd name="connsiteX0" fmla="*/ 163892 w 3517684"/>
              <a:gd name="connsiteY0" fmla="*/ 1109787 h 2563177"/>
              <a:gd name="connsiteX1" fmla="*/ 2625152 w 3517684"/>
              <a:gd name="connsiteY1" fmla="*/ 50607 h 2563177"/>
              <a:gd name="connsiteX2" fmla="*/ 3516692 w 3517684"/>
              <a:gd name="connsiteY2" fmla="*/ 1395537 h 2563177"/>
              <a:gd name="connsiteX3" fmla="*/ 2773742 w 3517684"/>
              <a:gd name="connsiteY3" fmla="*/ 2557587 h 2563177"/>
              <a:gd name="connsiteX4" fmla="*/ 1573592 w 3517684"/>
              <a:gd name="connsiteY4" fmla="*/ 1852737 h 2563177"/>
              <a:gd name="connsiteX5" fmla="*/ 464882 w 3517684"/>
              <a:gd name="connsiteY5" fmla="*/ 2188017 h 2563177"/>
              <a:gd name="connsiteX6" fmla="*/ 163892 w 3517684"/>
              <a:gd name="connsiteY6" fmla="*/ 1109787 h 2563177"/>
              <a:gd name="connsiteX0" fmla="*/ 82749 w 3436541"/>
              <a:gd name="connsiteY0" fmla="*/ 1110091 h 2563481"/>
              <a:gd name="connsiteX1" fmla="*/ 2544009 w 3436541"/>
              <a:gd name="connsiteY1" fmla="*/ 50911 h 2563481"/>
              <a:gd name="connsiteX2" fmla="*/ 3435549 w 3436541"/>
              <a:gd name="connsiteY2" fmla="*/ 1395841 h 2563481"/>
              <a:gd name="connsiteX3" fmla="*/ 2692599 w 3436541"/>
              <a:gd name="connsiteY3" fmla="*/ 2557891 h 2563481"/>
              <a:gd name="connsiteX4" fmla="*/ 1492449 w 3436541"/>
              <a:gd name="connsiteY4" fmla="*/ 1853041 h 2563481"/>
              <a:gd name="connsiteX5" fmla="*/ 383739 w 3436541"/>
              <a:gd name="connsiteY5" fmla="*/ 2188321 h 2563481"/>
              <a:gd name="connsiteX6" fmla="*/ 82749 w 3436541"/>
              <a:gd name="connsiteY6" fmla="*/ 1110091 h 2563481"/>
              <a:gd name="connsiteX0" fmla="*/ 57039 w 3410900"/>
              <a:gd name="connsiteY0" fmla="*/ 1110091 h 2562627"/>
              <a:gd name="connsiteX1" fmla="*/ 2518299 w 3410900"/>
              <a:gd name="connsiteY1" fmla="*/ 50911 h 2562627"/>
              <a:gd name="connsiteX2" fmla="*/ 3409839 w 3410900"/>
              <a:gd name="connsiteY2" fmla="*/ 1395841 h 2562627"/>
              <a:gd name="connsiteX3" fmla="*/ 2666889 w 3410900"/>
              <a:gd name="connsiteY3" fmla="*/ 2557891 h 2562627"/>
              <a:gd name="connsiteX4" fmla="*/ 1283859 w 3410900"/>
              <a:gd name="connsiteY4" fmla="*/ 1822561 h 2562627"/>
              <a:gd name="connsiteX5" fmla="*/ 358029 w 3410900"/>
              <a:gd name="connsiteY5" fmla="*/ 2188321 h 2562627"/>
              <a:gd name="connsiteX6" fmla="*/ 57039 w 3410900"/>
              <a:gd name="connsiteY6" fmla="*/ 1110091 h 2562627"/>
              <a:gd name="connsiteX0" fmla="*/ 86841 w 3440702"/>
              <a:gd name="connsiteY0" fmla="*/ 1110091 h 2562627"/>
              <a:gd name="connsiteX1" fmla="*/ 2548101 w 3440702"/>
              <a:gd name="connsiteY1" fmla="*/ 50911 h 2562627"/>
              <a:gd name="connsiteX2" fmla="*/ 3439641 w 3440702"/>
              <a:gd name="connsiteY2" fmla="*/ 1395841 h 2562627"/>
              <a:gd name="connsiteX3" fmla="*/ 2696691 w 3440702"/>
              <a:gd name="connsiteY3" fmla="*/ 2557891 h 2562627"/>
              <a:gd name="connsiteX4" fmla="*/ 1313661 w 3440702"/>
              <a:gd name="connsiteY4" fmla="*/ 1822561 h 2562627"/>
              <a:gd name="connsiteX5" fmla="*/ 387831 w 3440702"/>
              <a:gd name="connsiteY5" fmla="*/ 2188321 h 2562627"/>
              <a:gd name="connsiteX6" fmla="*/ 86841 w 3440702"/>
              <a:gd name="connsiteY6" fmla="*/ 1110091 h 2562627"/>
              <a:gd name="connsiteX0" fmla="*/ 79129 w 3432990"/>
              <a:gd name="connsiteY0" fmla="*/ 1110091 h 2562627"/>
              <a:gd name="connsiteX1" fmla="*/ 2540389 w 3432990"/>
              <a:gd name="connsiteY1" fmla="*/ 50911 h 2562627"/>
              <a:gd name="connsiteX2" fmla="*/ 3431929 w 3432990"/>
              <a:gd name="connsiteY2" fmla="*/ 1395841 h 2562627"/>
              <a:gd name="connsiteX3" fmla="*/ 2688979 w 3432990"/>
              <a:gd name="connsiteY3" fmla="*/ 2557891 h 2562627"/>
              <a:gd name="connsiteX4" fmla="*/ 1305949 w 3432990"/>
              <a:gd name="connsiteY4" fmla="*/ 1822561 h 2562627"/>
              <a:gd name="connsiteX5" fmla="*/ 380119 w 3432990"/>
              <a:gd name="connsiteY5" fmla="*/ 2188321 h 2562627"/>
              <a:gd name="connsiteX6" fmla="*/ 79129 w 3432990"/>
              <a:gd name="connsiteY6" fmla="*/ 1110091 h 2562627"/>
              <a:gd name="connsiteX0" fmla="*/ 79129 w 3432990"/>
              <a:gd name="connsiteY0" fmla="*/ 1110091 h 2562043"/>
              <a:gd name="connsiteX1" fmla="*/ 2540389 w 3432990"/>
              <a:gd name="connsiteY1" fmla="*/ 50911 h 2562043"/>
              <a:gd name="connsiteX2" fmla="*/ 3431929 w 3432990"/>
              <a:gd name="connsiteY2" fmla="*/ 1395841 h 2562043"/>
              <a:gd name="connsiteX3" fmla="*/ 2688979 w 3432990"/>
              <a:gd name="connsiteY3" fmla="*/ 2557891 h 2562043"/>
              <a:gd name="connsiteX4" fmla="*/ 1305949 w 3432990"/>
              <a:gd name="connsiteY4" fmla="*/ 1822561 h 2562043"/>
              <a:gd name="connsiteX5" fmla="*/ 380119 w 3432990"/>
              <a:gd name="connsiteY5" fmla="*/ 2188321 h 2562043"/>
              <a:gd name="connsiteX6" fmla="*/ 79129 w 3432990"/>
              <a:gd name="connsiteY6" fmla="*/ 1110091 h 2562043"/>
              <a:gd name="connsiteX0" fmla="*/ 79129 w 3433048"/>
              <a:gd name="connsiteY0" fmla="*/ 1110091 h 2574990"/>
              <a:gd name="connsiteX1" fmla="*/ 2540389 w 3433048"/>
              <a:gd name="connsiteY1" fmla="*/ 50911 h 2574990"/>
              <a:gd name="connsiteX2" fmla="*/ 3431929 w 3433048"/>
              <a:gd name="connsiteY2" fmla="*/ 1395841 h 2574990"/>
              <a:gd name="connsiteX3" fmla="*/ 2688979 w 3433048"/>
              <a:gd name="connsiteY3" fmla="*/ 2557891 h 2574990"/>
              <a:gd name="connsiteX4" fmla="*/ 1305949 w 3433048"/>
              <a:gd name="connsiteY4" fmla="*/ 1822561 h 2574990"/>
              <a:gd name="connsiteX5" fmla="*/ 380119 w 3433048"/>
              <a:gd name="connsiteY5" fmla="*/ 2188321 h 2574990"/>
              <a:gd name="connsiteX6" fmla="*/ 79129 w 3433048"/>
              <a:gd name="connsiteY6" fmla="*/ 1110091 h 2574990"/>
              <a:gd name="connsiteX0" fmla="*/ 79129 w 3433628"/>
              <a:gd name="connsiteY0" fmla="*/ 1110091 h 2564852"/>
              <a:gd name="connsiteX1" fmla="*/ 2540389 w 3433628"/>
              <a:gd name="connsiteY1" fmla="*/ 50911 h 2564852"/>
              <a:gd name="connsiteX2" fmla="*/ 3431929 w 3433628"/>
              <a:gd name="connsiteY2" fmla="*/ 1395841 h 2564852"/>
              <a:gd name="connsiteX3" fmla="*/ 2688979 w 3433628"/>
              <a:gd name="connsiteY3" fmla="*/ 2557891 h 2564852"/>
              <a:gd name="connsiteX4" fmla="*/ 1305949 w 3433628"/>
              <a:gd name="connsiteY4" fmla="*/ 1822561 h 2564852"/>
              <a:gd name="connsiteX5" fmla="*/ 380119 w 3433628"/>
              <a:gd name="connsiteY5" fmla="*/ 2188321 h 2564852"/>
              <a:gd name="connsiteX6" fmla="*/ 79129 w 3433628"/>
              <a:gd name="connsiteY6" fmla="*/ 1110091 h 2564852"/>
              <a:gd name="connsiteX0" fmla="*/ 79129 w 3432791"/>
              <a:gd name="connsiteY0" fmla="*/ 1110091 h 2564852"/>
              <a:gd name="connsiteX1" fmla="*/ 2540389 w 3432791"/>
              <a:gd name="connsiteY1" fmla="*/ 50911 h 2564852"/>
              <a:gd name="connsiteX2" fmla="*/ 3431929 w 3432791"/>
              <a:gd name="connsiteY2" fmla="*/ 1395841 h 2564852"/>
              <a:gd name="connsiteX3" fmla="*/ 2688979 w 3432791"/>
              <a:gd name="connsiteY3" fmla="*/ 2557891 h 2564852"/>
              <a:gd name="connsiteX4" fmla="*/ 1305949 w 3432791"/>
              <a:gd name="connsiteY4" fmla="*/ 1822561 h 2564852"/>
              <a:gd name="connsiteX5" fmla="*/ 380119 w 3432791"/>
              <a:gd name="connsiteY5" fmla="*/ 2188321 h 2564852"/>
              <a:gd name="connsiteX6" fmla="*/ 79129 w 3432791"/>
              <a:gd name="connsiteY6" fmla="*/ 1110091 h 2564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2791" h="2564852">
                <a:moveTo>
                  <a:pt x="79129" y="1110091"/>
                </a:moveTo>
                <a:cubicBezTo>
                  <a:pt x="256294" y="746236"/>
                  <a:pt x="1585349" y="-232934"/>
                  <a:pt x="2540389" y="50911"/>
                </a:cubicBezTo>
                <a:cubicBezTo>
                  <a:pt x="3495429" y="334756"/>
                  <a:pt x="3414784" y="901811"/>
                  <a:pt x="3431929" y="1395841"/>
                </a:cubicBezTo>
                <a:cubicBezTo>
                  <a:pt x="3449074" y="1889871"/>
                  <a:pt x="3210949" y="2463911"/>
                  <a:pt x="2688979" y="2557891"/>
                </a:cubicBezTo>
                <a:cubicBezTo>
                  <a:pt x="2167009" y="2651871"/>
                  <a:pt x="1728859" y="1762236"/>
                  <a:pt x="1305949" y="1822561"/>
                </a:cubicBezTo>
                <a:cubicBezTo>
                  <a:pt x="905899" y="1768586"/>
                  <a:pt x="729369" y="2352786"/>
                  <a:pt x="380119" y="2188321"/>
                </a:cubicBezTo>
                <a:cubicBezTo>
                  <a:pt x="30869" y="2023856"/>
                  <a:pt x="-98036" y="1473946"/>
                  <a:pt x="79129" y="1110091"/>
                </a:cubicBezTo>
                <a:close/>
              </a:path>
            </a:pathLst>
          </a:custGeom>
          <a:gradFill flip="none" rotWithShape="1">
            <a:gsLst>
              <a:gs pos="0">
                <a:srgbClr val="EFE0EB"/>
              </a:gs>
              <a:gs pos="100000">
                <a:srgbClr val="9ABCE9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125" dirty="0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E184337-0325-47D9-9A3B-23EB3DA42E88}"/>
              </a:ext>
            </a:extLst>
          </p:cNvPr>
          <p:cNvSpPr txBox="1"/>
          <p:nvPr/>
        </p:nvSpPr>
        <p:spPr>
          <a:xfrm>
            <a:off x="6672234" y="1713915"/>
            <a:ext cx="55197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b="1" dirty="0">
                <a:solidFill>
                  <a:schemeClr val="bg1"/>
                </a:solidFill>
                <a:effectLst>
                  <a:outerShdw blurRad="50800" dist="152400" dir="8100000" algn="tr" rotWithShape="0">
                    <a:prstClr val="black">
                      <a:alpha val="53000"/>
                    </a:prstClr>
                  </a:outerShdw>
                </a:effectLst>
                <a:latin typeface="包图小白体" panose="02010601030101010101" pitchFamily="2" charset="-122"/>
                <a:ea typeface="包图小白体" panose="02010601030101010101" pitchFamily="2" charset="-122"/>
              </a:rPr>
              <a:t>PART 04</a:t>
            </a:r>
            <a:endParaRPr lang="zh-CN" altLang="en-US" sz="9600" b="1" dirty="0">
              <a:solidFill>
                <a:schemeClr val="bg1"/>
              </a:solidFill>
              <a:effectLst>
                <a:outerShdw blurRad="50800" dist="152400" dir="8100000" algn="tr" rotWithShape="0">
                  <a:prstClr val="black">
                    <a:alpha val="53000"/>
                  </a:prstClr>
                </a:outerShdw>
              </a:effectLst>
              <a:latin typeface="包图小白体" panose="02010601030101010101" pitchFamily="2" charset="-122"/>
              <a:ea typeface="包图小白体" panose="02010601030101010101" pitchFamily="2" charset="-122"/>
            </a:endParaRPr>
          </a:p>
        </p:txBody>
      </p:sp>
      <p:pic>
        <p:nvPicPr>
          <p:cNvPr id="6" name="图片 5" descr="图片包含 室内&#10;&#10;描述已自动生成">
            <a:extLst>
              <a:ext uri="{FF2B5EF4-FFF2-40B4-BE49-F238E27FC236}">
                <a16:creationId xmlns="" xmlns:a16="http://schemas.microsoft.com/office/drawing/2014/main" id="{D1AA898D-4505-485D-BC4D-DB0A4B12C3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189354" y="-561430"/>
            <a:ext cx="4132163" cy="7690010"/>
          </a:xfrm>
          <a:prstGeom prst="rect">
            <a:avLst/>
          </a:prstGeom>
        </p:spPr>
      </p:pic>
      <p:sp>
        <p:nvSpPr>
          <p:cNvPr id="7" name="TextBox 25">
            <a:extLst>
              <a:ext uri="{FF2B5EF4-FFF2-40B4-BE49-F238E27FC236}">
                <a16:creationId xmlns="" xmlns:a16="http://schemas.microsoft.com/office/drawing/2014/main" id="{CD7E57F2-F66B-4648-B193-A6EAD785989E}"/>
              </a:ext>
            </a:extLst>
          </p:cNvPr>
          <p:cNvSpPr txBox="1"/>
          <p:nvPr/>
        </p:nvSpPr>
        <p:spPr>
          <a:xfrm>
            <a:off x="7157013" y="3574428"/>
            <a:ext cx="319949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Lorem ipsum dolor sit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consectetuer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adipiscing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sed diam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nonummy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nibh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euismod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tincidunt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laoret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dolore magna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aliquam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erat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Lorem ipsum dolor sit</a:t>
            </a:r>
          </a:p>
        </p:txBody>
      </p:sp>
      <p:sp>
        <p:nvSpPr>
          <p:cNvPr id="8" name="心形 7">
            <a:extLst>
              <a:ext uri="{FF2B5EF4-FFF2-40B4-BE49-F238E27FC236}">
                <a16:creationId xmlns="" xmlns:a16="http://schemas.microsoft.com/office/drawing/2014/main" id="{26315EED-206E-4365-A6EF-FC3CB41D8BB0}"/>
              </a:ext>
            </a:extLst>
          </p:cNvPr>
          <p:cNvSpPr/>
          <p:nvPr/>
        </p:nvSpPr>
        <p:spPr>
          <a:xfrm>
            <a:off x="7737727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心形 8">
            <a:extLst>
              <a:ext uri="{FF2B5EF4-FFF2-40B4-BE49-F238E27FC236}">
                <a16:creationId xmlns="" xmlns:a16="http://schemas.microsoft.com/office/drawing/2014/main" id="{05ED4312-A02D-4630-9F7B-1625C5D1BC7F}"/>
              </a:ext>
            </a:extLst>
          </p:cNvPr>
          <p:cNvSpPr/>
          <p:nvPr/>
        </p:nvSpPr>
        <p:spPr>
          <a:xfrm>
            <a:off x="8767343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心形 9">
            <a:extLst>
              <a:ext uri="{FF2B5EF4-FFF2-40B4-BE49-F238E27FC236}">
                <a16:creationId xmlns="" xmlns:a16="http://schemas.microsoft.com/office/drawing/2014/main" id="{A0E81FD5-9341-424C-A326-DEA85E2D4A1F}"/>
              </a:ext>
            </a:extLst>
          </p:cNvPr>
          <p:cNvSpPr/>
          <p:nvPr/>
        </p:nvSpPr>
        <p:spPr>
          <a:xfrm>
            <a:off x="9686612" y="5013772"/>
            <a:ext cx="426720" cy="426720"/>
          </a:xfrm>
          <a:prstGeom prst="hear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8864905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7" grpId="0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 descr="图片包含 名片&#10;&#10;描述已自动生成">
            <a:extLst>
              <a:ext uri="{FF2B5EF4-FFF2-40B4-BE49-F238E27FC236}">
                <a16:creationId xmlns="" xmlns:a16="http://schemas.microsoft.com/office/drawing/2014/main" id="{ED72FB43-B766-4B9F-B01A-A1B9E9CBD49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 descr="图片包含 餐桌&#10;&#10;描述已自动生成">
            <a:extLst>
              <a:ext uri="{FF2B5EF4-FFF2-40B4-BE49-F238E27FC236}">
                <a16:creationId xmlns="" xmlns:a16="http://schemas.microsoft.com/office/drawing/2014/main" id="{94133AC6-B7AD-4B2D-A5A9-80A922CE6A9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图片占位符 10">
            <a:extLst>
              <a:ext uri="{FF2B5EF4-FFF2-40B4-BE49-F238E27FC236}">
                <a16:creationId xmlns="" xmlns:a16="http://schemas.microsoft.com/office/drawing/2014/main" id="{02F85649-5446-4B9B-99C6-0BA7E6B90F6B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3" name="图片占位符 12" descr="图片包含 餐桌&#10;&#10;描述已自动生成">
            <a:extLst>
              <a:ext uri="{FF2B5EF4-FFF2-40B4-BE49-F238E27FC236}">
                <a16:creationId xmlns="" xmlns:a16="http://schemas.microsoft.com/office/drawing/2014/main" id="{DE05FB78-9612-4947-A44B-C26FAFDD0023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791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11260285" y="6351588"/>
            <a:ext cx="164307" cy="1778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20</a:t>
            </a:fld>
            <a:endParaRPr/>
          </a:p>
        </p:txBody>
      </p:sp>
      <p:sp>
        <p:nvSpPr>
          <p:cNvPr id="796" name="Rectangle"/>
          <p:cNvSpPr/>
          <p:nvPr/>
        </p:nvSpPr>
        <p:spPr>
          <a:xfrm>
            <a:off x="5084334" y="1271823"/>
            <a:ext cx="2159001" cy="4318001"/>
          </a:xfrm>
          <a:prstGeom prst="rect">
            <a:avLst/>
          </a:prstGeom>
          <a:solidFill>
            <a:srgbClr val="1C1F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grpSp>
        <p:nvGrpSpPr>
          <p:cNvPr id="799" name="Group"/>
          <p:cNvGrpSpPr/>
          <p:nvPr/>
        </p:nvGrpSpPr>
        <p:grpSpPr>
          <a:xfrm>
            <a:off x="5390074" y="3712069"/>
            <a:ext cx="1425070" cy="1314892"/>
            <a:chOff x="0" y="0"/>
            <a:chExt cx="2850139" cy="2629782"/>
          </a:xfrm>
        </p:grpSpPr>
        <p:sp>
          <p:nvSpPr>
            <p:cNvPr id="797" name="Data Base…"/>
            <p:cNvSpPr txBox="1"/>
            <p:nvPr/>
          </p:nvSpPr>
          <p:spPr>
            <a:xfrm>
              <a:off x="0" y="1106289"/>
              <a:ext cx="2850139" cy="15234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Data Base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the growth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premium</a:t>
              </a:r>
            </a:p>
          </p:txBody>
        </p:sp>
        <p:sp>
          <p:nvSpPr>
            <p:cNvPr id="798" name="Shape"/>
            <p:cNvSpPr/>
            <p:nvPr/>
          </p:nvSpPr>
          <p:spPr>
            <a:xfrm>
              <a:off x="1230020" y="0"/>
              <a:ext cx="635001" cy="6205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rgbClr val="F7F9FF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grpSp>
        <p:nvGrpSpPr>
          <p:cNvPr id="802" name="Group"/>
          <p:cNvGrpSpPr/>
          <p:nvPr/>
        </p:nvGrpSpPr>
        <p:grpSpPr>
          <a:xfrm>
            <a:off x="5390074" y="1885227"/>
            <a:ext cx="1425070" cy="1322116"/>
            <a:chOff x="0" y="0"/>
            <a:chExt cx="2850139" cy="2644230"/>
          </a:xfrm>
        </p:grpSpPr>
        <p:sp>
          <p:nvSpPr>
            <p:cNvPr id="800" name="Shape"/>
            <p:cNvSpPr/>
            <p:nvPr/>
          </p:nvSpPr>
          <p:spPr>
            <a:xfrm>
              <a:off x="1230020" y="0"/>
              <a:ext cx="635001" cy="6350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4909"/>
                  </a:moveTo>
                  <a:lnTo>
                    <a:pt x="12764" y="4909"/>
                  </a:lnTo>
                  <a:cubicBezTo>
                    <a:pt x="12493" y="4909"/>
                    <a:pt x="12273" y="5129"/>
                    <a:pt x="12273" y="5400"/>
                  </a:cubicBezTo>
                  <a:cubicBezTo>
                    <a:pt x="12273" y="5671"/>
                    <a:pt x="12493" y="5891"/>
                    <a:pt x="12764" y="5891"/>
                  </a:cubicBezTo>
                  <a:lnTo>
                    <a:pt x="20618" y="5891"/>
                  </a:lnTo>
                  <a:lnTo>
                    <a:pt x="20618" y="7854"/>
                  </a:lnTo>
                  <a:lnTo>
                    <a:pt x="12764" y="7854"/>
                  </a:lnTo>
                  <a:cubicBezTo>
                    <a:pt x="12493" y="7854"/>
                    <a:pt x="12273" y="8074"/>
                    <a:pt x="12273" y="8345"/>
                  </a:cubicBezTo>
                  <a:cubicBezTo>
                    <a:pt x="12273" y="8617"/>
                    <a:pt x="12493" y="8836"/>
                    <a:pt x="12764" y="8836"/>
                  </a:cubicBezTo>
                  <a:lnTo>
                    <a:pt x="18655" y="8836"/>
                  </a:lnTo>
                  <a:lnTo>
                    <a:pt x="18655" y="20617"/>
                  </a:lnTo>
                  <a:lnTo>
                    <a:pt x="2945" y="20617"/>
                  </a:lnTo>
                  <a:lnTo>
                    <a:pt x="2945" y="8836"/>
                  </a:lnTo>
                  <a:lnTo>
                    <a:pt x="8836" y="8836"/>
                  </a:lnTo>
                  <a:cubicBezTo>
                    <a:pt x="9107" y="8836"/>
                    <a:pt x="9327" y="8617"/>
                    <a:pt x="9327" y="8345"/>
                  </a:cubicBezTo>
                  <a:cubicBezTo>
                    <a:pt x="9327" y="8074"/>
                    <a:pt x="9107" y="7854"/>
                    <a:pt x="8836" y="7854"/>
                  </a:cubicBezTo>
                  <a:lnTo>
                    <a:pt x="982" y="7854"/>
                  </a:lnTo>
                  <a:lnTo>
                    <a:pt x="982" y="5891"/>
                  </a:lnTo>
                  <a:lnTo>
                    <a:pt x="8836" y="5891"/>
                  </a:lnTo>
                  <a:cubicBezTo>
                    <a:pt x="9107" y="5891"/>
                    <a:pt x="9327" y="5671"/>
                    <a:pt x="9327" y="5400"/>
                  </a:cubicBezTo>
                  <a:cubicBezTo>
                    <a:pt x="9327" y="5129"/>
                    <a:pt x="9107" y="4909"/>
                    <a:pt x="8836" y="4909"/>
                  </a:cubicBezTo>
                  <a:lnTo>
                    <a:pt x="982" y="4909"/>
                  </a:lnTo>
                  <a:cubicBezTo>
                    <a:pt x="440" y="4909"/>
                    <a:pt x="0" y="5349"/>
                    <a:pt x="0" y="5891"/>
                  </a:cubicBezTo>
                  <a:lnTo>
                    <a:pt x="0" y="7854"/>
                  </a:lnTo>
                  <a:cubicBezTo>
                    <a:pt x="0" y="8396"/>
                    <a:pt x="440" y="8836"/>
                    <a:pt x="982" y="8836"/>
                  </a:cubicBezTo>
                  <a:lnTo>
                    <a:pt x="1964" y="8836"/>
                  </a:lnTo>
                  <a:lnTo>
                    <a:pt x="1964" y="20617"/>
                  </a:lnTo>
                  <a:cubicBezTo>
                    <a:pt x="1964" y="21159"/>
                    <a:pt x="2403" y="21600"/>
                    <a:pt x="2945" y="21600"/>
                  </a:cubicBezTo>
                  <a:lnTo>
                    <a:pt x="18655" y="21600"/>
                  </a:lnTo>
                  <a:cubicBezTo>
                    <a:pt x="19197" y="21600"/>
                    <a:pt x="19636" y="21159"/>
                    <a:pt x="19636" y="20617"/>
                  </a:cubicBezTo>
                  <a:lnTo>
                    <a:pt x="19636" y="8836"/>
                  </a:lnTo>
                  <a:lnTo>
                    <a:pt x="20618" y="8836"/>
                  </a:lnTo>
                  <a:cubicBezTo>
                    <a:pt x="21160" y="8836"/>
                    <a:pt x="21600" y="8396"/>
                    <a:pt x="21600" y="7854"/>
                  </a:cubicBezTo>
                  <a:lnTo>
                    <a:pt x="21600" y="5891"/>
                  </a:lnTo>
                  <a:cubicBezTo>
                    <a:pt x="21600" y="5349"/>
                    <a:pt x="21160" y="4909"/>
                    <a:pt x="20618" y="4909"/>
                  </a:cubicBezTo>
                  <a:moveTo>
                    <a:pt x="7855" y="3927"/>
                  </a:moveTo>
                  <a:cubicBezTo>
                    <a:pt x="7990" y="3927"/>
                    <a:pt x="8113" y="3872"/>
                    <a:pt x="8202" y="3784"/>
                  </a:cubicBezTo>
                  <a:lnTo>
                    <a:pt x="10309" y="1676"/>
                  </a:lnTo>
                  <a:lnTo>
                    <a:pt x="10309" y="15218"/>
                  </a:lnTo>
                  <a:lnTo>
                    <a:pt x="10309" y="15218"/>
                  </a:lnTo>
                  <a:cubicBezTo>
                    <a:pt x="10309" y="15489"/>
                    <a:pt x="10529" y="15709"/>
                    <a:pt x="10800" y="15709"/>
                  </a:cubicBezTo>
                  <a:cubicBezTo>
                    <a:pt x="11071" y="15709"/>
                    <a:pt x="11291" y="15489"/>
                    <a:pt x="11291" y="15218"/>
                  </a:cubicBezTo>
                  <a:lnTo>
                    <a:pt x="11291" y="1676"/>
                  </a:lnTo>
                  <a:lnTo>
                    <a:pt x="13398" y="3784"/>
                  </a:lnTo>
                  <a:cubicBezTo>
                    <a:pt x="13487" y="3872"/>
                    <a:pt x="13610" y="3927"/>
                    <a:pt x="13745" y="3927"/>
                  </a:cubicBezTo>
                  <a:cubicBezTo>
                    <a:pt x="14016" y="3927"/>
                    <a:pt x="14236" y="3708"/>
                    <a:pt x="14236" y="3436"/>
                  </a:cubicBezTo>
                  <a:cubicBezTo>
                    <a:pt x="14236" y="3301"/>
                    <a:pt x="14181" y="3178"/>
                    <a:pt x="14093" y="3089"/>
                  </a:cubicBezTo>
                  <a:lnTo>
                    <a:pt x="11147" y="144"/>
                  </a:lnTo>
                  <a:cubicBezTo>
                    <a:pt x="11058" y="55"/>
                    <a:pt x="10935" y="0"/>
                    <a:pt x="10800" y="0"/>
                  </a:cubicBezTo>
                  <a:cubicBezTo>
                    <a:pt x="10665" y="0"/>
                    <a:pt x="10542" y="55"/>
                    <a:pt x="10453" y="144"/>
                  </a:cubicBezTo>
                  <a:lnTo>
                    <a:pt x="7507" y="3089"/>
                  </a:lnTo>
                  <a:cubicBezTo>
                    <a:pt x="7419" y="3178"/>
                    <a:pt x="7364" y="3301"/>
                    <a:pt x="7364" y="3436"/>
                  </a:cubicBezTo>
                  <a:cubicBezTo>
                    <a:pt x="7364" y="3708"/>
                    <a:pt x="7584" y="3927"/>
                    <a:pt x="7855" y="3927"/>
                  </a:cubicBezTo>
                </a:path>
              </a:pathLst>
            </a:custGeom>
            <a:solidFill>
              <a:srgbClr val="F7F9FF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  <p:sp>
          <p:nvSpPr>
            <p:cNvPr id="801" name="Upload…"/>
            <p:cNvSpPr txBox="1"/>
            <p:nvPr/>
          </p:nvSpPr>
          <p:spPr>
            <a:xfrm>
              <a:off x="0" y="1120737"/>
              <a:ext cx="2850139" cy="15234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Upload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the growth</a:t>
              </a:r>
            </a:p>
            <a:p>
              <a:pPr>
                <a:lnSpc>
                  <a:spcPct val="150000"/>
                </a:lnSpc>
                <a:defRPr sz="2200" b="0">
                  <a:solidFill>
                    <a:srgbClr val="F7F9FF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premium</a:t>
              </a:r>
            </a:p>
          </p:txBody>
        </p:sp>
      </p:grpSp>
      <p:sp>
        <p:nvSpPr>
          <p:cNvPr id="803" name="Meet Special…"/>
          <p:cNvSpPr txBox="1"/>
          <p:nvPr/>
        </p:nvSpPr>
        <p:spPr>
          <a:xfrm>
            <a:off x="7394017" y="1960420"/>
            <a:ext cx="4377802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Meet Special</a:t>
            </a:r>
          </a:p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Team Work</a:t>
            </a:r>
          </a:p>
        </p:txBody>
      </p:sp>
      <p:sp>
        <p:nvSpPr>
          <p:cNvPr id="804" name="Distinctively build premium growth strategies whereas…"/>
          <p:cNvSpPr txBox="1"/>
          <p:nvPr/>
        </p:nvSpPr>
        <p:spPr>
          <a:xfrm>
            <a:off x="7910187" y="3930653"/>
            <a:ext cx="3191579" cy="761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strategies whereas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premium human capital. Conveniently </a:t>
            </a:r>
            <a:r>
              <a:rPr sz="1100" dirty="0" err="1">
                <a:latin typeface="仓耳玄三M W05" panose="02020400000000000000" pitchFamily="18" charset="-122"/>
                <a:ea typeface="仓耳玄三M W05" panose="02020400000000000000" pitchFamily="18" charset="-122"/>
              </a:rPr>
              <a:t>envisioneer</a:t>
            </a:r>
            <a:endParaRPr sz="1100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accurate users whereas collaborative e-commerce.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80" fill="hold"/>
                                        <p:tgtEl>
                                          <p:spTgt spid="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80" fill="hold"/>
                                        <p:tgtEl>
                                          <p:spTgt spid="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" grpId="0" animBg="1" advAuto="0"/>
      <p:bldP spid="802" grpId="0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Slide Number"/>
          <p:cNvSpPr txBox="1">
            <a:spLocks noGrp="1"/>
          </p:cNvSpPr>
          <p:nvPr>
            <p:ph type="sldNum" sz="quarter" idx="4294967295"/>
          </p:nvPr>
        </p:nvSpPr>
        <p:spPr>
          <a:xfrm>
            <a:off x="22188669" y="12702583"/>
            <a:ext cx="662931" cy="355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200" b="1" i="0" u="none" strike="noStrike" cap="none" spc="0" normalizeH="0" baseline="0">
                <a:ln>
                  <a:noFill/>
                </a:ln>
                <a:solidFill>
                  <a:srgbClr val="2C2E3C"/>
                </a:solidFill>
                <a:effectLst/>
                <a:uFillTx/>
                <a:latin typeface="Quicksand Bold"/>
                <a:ea typeface="Quicksand Bold"/>
                <a:cs typeface="Quicksand Bold"/>
                <a:sym typeface="Quicksand 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altLang="zh-CN" smtClean="0"/>
              <a:pPr/>
              <a:t>21</a:t>
            </a:fld>
            <a:endParaRPr/>
          </a:p>
        </p:txBody>
      </p:sp>
      <p:sp>
        <p:nvSpPr>
          <p:cNvPr id="745" name="Distinctively build premium growth strategies whereas premium human…"/>
          <p:cNvSpPr txBox="1"/>
          <p:nvPr/>
        </p:nvSpPr>
        <p:spPr>
          <a:xfrm>
            <a:off x="921885" y="3061242"/>
            <a:ext cx="4174220" cy="761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strategies whereas premium human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capital. Conveniently </a:t>
            </a:r>
            <a:r>
              <a:rPr sz="1100" dirty="0" err="1">
                <a:latin typeface="仓耳玄三M W05" panose="02020400000000000000" pitchFamily="18" charset="-122"/>
                <a:ea typeface="仓耳玄三M W05" panose="02020400000000000000" pitchFamily="18" charset="-122"/>
              </a:rPr>
              <a:t>envisioneer</a:t>
            </a: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 accurate users whereas collaborative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e-commerce.</a:t>
            </a:r>
          </a:p>
        </p:txBody>
      </p:sp>
      <p:sp>
        <p:nvSpPr>
          <p:cNvPr id="746" name="Special Product…"/>
          <p:cNvSpPr txBox="1"/>
          <p:nvPr/>
        </p:nvSpPr>
        <p:spPr>
          <a:xfrm>
            <a:off x="371257" y="1230318"/>
            <a:ext cx="5341206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Special Product</a:t>
            </a:r>
          </a:p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Review</a:t>
            </a:r>
          </a:p>
        </p:txBody>
      </p:sp>
      <p:grpSp>
        <p:nvGrpSpPr>
          <p:cNvPr id="750" name="Group"/>
          <p:cNvGrpSpPr/>
          <p:nvPr/>
        </p:nvGrpSpPr>
        <p:grpSpPr>
          <a:xfrm>
            <a:off x="921888" y="4714867"/>
            <a:ext cx="825501" cy="825501"/>
            <a:chOff x="0" y="0"/>
            <a:chExt cx="1651000" cy="1651000"/>
          </a:xfrm>
        </p:grpSpPr>
        <p:sp>
          <p:nvSpPr>
            <p:cNvPr id="748" name="Rounded Rectangle"/>
            <p:cNvSpPr/>
            <p:nvPr/>
          </p:nvSpPr>
          <p:spPr>
            <a:xfrm>
              <a:off x="0" y="0"/>
              <a:ext cx="1651000" cy="1651000"/>
            </a:xfrm>
            <a:prstGeom prst="roundRect">
              <a:avLst>
                <a:gd name="adj" fmla="val 7692"/>
              </a:avLst>
            </a:prstGeom>
            <a:noFill/>
            <a:ln w="25400" cap="flat">
              <a:solidFill>
                <a:srgbClr val="C8CBD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1600"/>
            </a:p>
          </p:txBody>
        </p:sp>
        <p:sp>
          <p:nvSpPr>
            <p:cNvPr id="749" name="70k…"/>
            <p:cNvSpPr txBox="1"/>
            <p:nvPr/>
          </p:nvSpPr>
          <p:spPr>
            <a:xfrm>
              <a:off x="432053" y="406400"/>
              <a:ext cx="682879" cy="6155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defRPr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900" dirty="0"/>
                <a:t>70k</a:t>
              </a:r>
            </a:p>
            <a:p>
              <a:pPr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Social</a:t>
              </a:r>
            </a:p>
          </p:txBody>
        </p:sp>
      </p:grpSp>
      <p:grpSp>
        <p:nvGrpSpPr>
          <p:cNvPr id="753" name="Group"/>
          <p:cNvGrpSpPr/>
          <p:nvPr/>
        </p:nvGrpSpPr>
        <p:grpSpPr>
          <a:xfrm>
            <a:off x="1922360" y="4714867"/>
            <a:ext cx="825501" cy="825501"/>
            <a:chOff x="0" y="0"/>
            <a:chExt cx="1651000" cy="1651000"/>
          </a:xfrm>
        </p:grpSpPr>
        <p:sp>
          <p:nvSpPr>
            <p:cNvPr id="751" name="Rounded Rectangle"/>
            <p:cNvSpPr/>
            <p:nvPr/>
          </p:nvSpPr>
          <p:spPr>
            <a:xfrm>
              <a:off x="0" y="0"/>
              <a:ext cx="1651000" cy="1651000"/>
            </a:xfrm>
            <a:prstGeom prst="roundRect">
              <a:avLst>
                <a:gd name="adj" fmla="val 7692"/>
              </a:avLst>
            </a:prstGeom>
            <a:noFill/>
            <a:ln w="25400" cap="flat">
              <a:solidFill>
                <a:srgbClr val="C8CBD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1600"/>
            </a:p>
          </p:txBody>
        </p:sp>
        <p:sp>
          <p:nvSpPr>
            <p:cNvPr id="752" name="90k…"/>
            <p:cNvSpPr txBox="1"/>
            <p:nvPr/>
          </p:nvSpPr>
          <p:spPr>
            <a:xfrm>
              <a:off x="391110" y="406400"/>
              <a:ext cx="904093" cy="6155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defRPr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900" dirty="0"/>
                <a:t>90k</a:t>
              </a:r>
            </a:p>
            <a:p>
              <a:pPr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Twitter</a:t>
              </a:r>
            </a:p>
          </p:txBody>
        </p:sp>
      </p:grpSp>
      <p:grpSp>
        <p:nvGrpSpPr>
          <p:cNvPr id="756" name="Group"/>
          <p:cNvGrpSpPr/>
          <p:nvPr/>
        </p:nvGrpSpPr>
        <p:grpSpPr>
          <a:xfrm>
            <a:off x="2922836" y="4714867"/>
            <a:ext cx="825501" cy="825501"/>
            <a:chOff x="0" y="0"/>
            <a:chExt cx="1651000" cy="1651000"/>
          </a:xfrm>
        </p:grpSpPr>
        <p:sp>
          <p:nvSpPr>
            <p:cNvPr id="754" name="Rounded Rectangle"/>
            <p:cNvSpPr/>
            <p:nvPr/>
          </p:nvSpPr>
          <p:spPr>
            <a:xfrm>
              <a:off x="0" y="0"/>
              <a:ext cx="1651000" cy="1651000"/>
            </a:xfrm>
            <a:prstGeom prst="roundRect">
              <a:avLst>
                <a:gd name="adj" fmla="val 7692"/>
              </a:avLst>
            </a:prstGeom>
            <a:noFill/>
            <a:ln w="25400" cap="flat">
              <a:solidFill>
                <a:srgbClr val="C8CBD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 sz="1600"/>
            </a:p>
          </p:txBody>
        </p:sp>
        <p:sp>
          <p:nvSpPr>
            <p:cNvPr id="755" name="85k…"/>
            <p:cNvSpPr txBox="1"/>
            <p:nvPr/>
          </p:nvSpPr>
          <p:spPr>
            <a:xfrm>
              <a:off x="360794" y="406400"/>
              <a:ext cx="849591" cy="6155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>
                <a:defRPr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900" dirty="0"/>
                <a:t>85k</a:t>
              </a:r>
            </a:p>
            <a:p>
              <a:pPr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Google</a:t>
              </a:r>
            </a:p>
          </p:txBody>
        </p:sp>
      </p:grpSp>
      <p:pic>
        <p:nvPicPr>
          <p:cNvPr id="8" name="图片占位符 7" descr="图片包含 名片&#10;&#10;描述已自动生成">
            <a:extLst>
              <a:ext uri="{FF2B5EF4-FFF2-40B4-BE49-F238E27FC236}">
                <a16:creationId xmlns="" xmlns:a16="http://schemas.microsoft.com/office/drawing/2014/main" id="{85A23280-8217-4995-8D69-BA3AABD37E0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0" grpId="0" animBg="1" advAuto="0"/>
      <p:bldP spid="753" grpId="0" animBg="1" advAuto="0"/>
      <p:bldP spid="756" grpId="0" animBg="1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Rectangle"/>
          <p:cNvSpPr/>
          <p:nvPr/>
        </p:nvSpPr>
        <p:spPr>
          <a:xfrm>
            <a:off x="6096000" y="-1"/>
            <a:ext cx="6096000" cy="6858001"/>
          </a:xfrm>
          <a:prstGeom prst="rect">
            <a:avLst/>
          </a:prstGeom>
          <a:solidFill>
            <a:srgbClr val="1C1F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pic>
        <p:nvPicPr>
          <p:cNvPr id="4" name="图片占位符 3">
            <a:extLst>
              <a:ext uri="{FF2B5EF4-FFF2-40B4-BE49-F238E27FC236}">
                <a16:creationId xmlns="" xmlns:a16="http://schemas.microsoft.com/office/drawing/2014/main" id="{193111BE-3EB4-4452-AA57-BEE0A709401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843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11244573" y="6351588"/>
            <a:ext cx="164307" cy="1778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>
            <a:lvl1pPr>
              <a:defRPr>
                <a:solidFill>
                  <a:srgbClr val="F7F9FF"/>
                </a:solidFill>
              </a:defRPr>
            </a:lvl1pPr>
          </a:lstStyle>
          <a:p>
            <a:fld id="{86CB4B4D-7CA3-9044-876B-883B54F8677D}" type="slidenum">
              <a:rPr/>
              <a:pPr/>
              <a:t>22</a:t>
            </a:fld>
            <a:endParaRPr/>
          </a:p>
        </p:txBody>
      </p:sp>
      <p:sp>
        <p:nvSpPr>
          <p:cNvPr id="845" name="Line"/>
          <p:cNvSpPr/>
          <p:nvPr/>
        </p:nvSpPr>
        <p:spPr>
          <a:xfrm flipV="1">
            <a:off x="11428975" y="6603625"/>
            <a:ext cx="0" cy="254376"/>
          </a:xfrm>
          <a:prstGeom prst="line">
            <a:avLst/>
          </a:prstGeom>
          <a:ln w="12700">
            <a:solidFill>
              <a:srgbClr val="9AA2AC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sz="1600"/>
          </a:p>
        </p:txBody>
      </p:sp>
      <p:sp>
        <p:nvSpPr>
          <p:cNvPr id="846" name="Meet Creative…"/>
          <p:cNvSpPr txBox="1"/>
          <p:nvPr/>
        </p:nvSpPr>
        <p:spPr>
          <a:xfrm>
            <a:off x="6752609" y="1806578"/>
            <a:ext cx="4782784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solidFill>
                  <a:schemeClr val="bg1"/>
                </a:solidFill>
                <a:latin typeface="包图小白体" panose="02010601030101010101" pitchFamily="2" charset="-122"/>
                <a:ea typeface="包图小白体" panose="02010601030101010101" pitchFamily="2" charset="-122"/>
              </a:rPr>
              <a:t>Meet Creative</a:t>
            </a:r>
          </a:p>
          <a:p>
            <a:pPr algn="dist" defTabSz="914400">
              <a:defRPr/>
            </a:pPr>
            <a:r>
              <a:rPr sz="4800" b="1" spc="300" dirty="0">
                <a:solidFill>
                  <a:schemeClr val="bg1"/>
                </a:solidFill>
                <a:latin typeface="包图小白体" panose="02010601030101010101" pitchFamily="2" charset="-122"/>
                <a:ea typeface="包图小白体" panose="02010601030101010101" pitchFamily="2" charset="-122"/>
              </a:rPr>
              <a:t>Team Work</a:t>
            </a:r>
          </a:p>
        </p:txBody>
      </p:sp>
      <p:sp>
        <p:nvSpPr>
          <p:cNvPr id="847" name="Distinctively build premium growth strategies whereas premium…"/>
          <p:cNvSpPr txBox="1"/>
          <p:nvPr/>
        </p:nvSpPr>
        <p:spPr>
          <a:xfrm>
            <a:off x="7199460" y="3816353"/>
            <a:ext cx="377988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2200" b="0">
                <a:solidFill>
                  <a:srgbClr val="F7F9FF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strategies whereas premium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F7F9FF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human capital. Conveniently </a:t>
            </a:r>
            <a:r>
              <a:rPr sz="1100" dirty="0" err="1">
                <a:latin typeface="仓耳玄三M W05" panose="02020400000000000000" pitchFamily="18" charset="-122"/>
                <a:ea typeface="仓耳玄三M W05" panose="02020400000000000000" pitchFamily="18" charset="-122"/>
              </a:rPr>
              <a:t>envisioneer</a:t>
            </a: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 accurate users whereas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F7F9FF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collaborative e-commerce. Completely foster virtual results and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F7F9FF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sticky outsourcing.</a:t>
            </a:r>
          </a:p>
        </p:txBody>
      </p:sp>
      <p:grpSp>
        <p:nvGrpSpPr>
          <p:cNvPr id="850" name="Group"/>
          <p:cNvGrpSpPr/>
          <p:nvPr/>
        </p:nvGrpSpPr>
        <p:grpSpPr>
          <a:xfrm>
            <a:off x="3431169" y="1269571"/>
            <a:ext cx="1760097" cy="1301897"/>
            <a:chOff x="0" y="0"/>
            <a:chExt cx="3520190" cy="2603791"/>
          </a:xfrm>
        </p:grpSpPr>
        <p:sp>
          <p:nvSpPr>
            <p:cNvPr id="848" name="Function…"/>
            <p:cNvSpPr txBox="1"/>
            <p:nvPr/>
          </p:nvSpPr>
          <p:spPr>
            <a:xfrm>
              <a:off x="0" y="1080299"/>
              <a:ext cx="3520190" cy="15234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 algn="l">
                <a:lnSpc>
                  <a:spcPct val="150000"/>
                </a:lnSpc>
                <a:defRPr sz="2200"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Function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premium growth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premium capital.</a:t>
              </a:r>
            </a:p>
          </p:txBody>
        </p:sp>
        <p:sp>
          <p:nvSpPr>
            <p:cNvPr id="849" name="Shape"/>
            <p:cNvSpPr/>
            <p:nvPr/>
          </p:nvSpPr>
          <p:spPr>
            <a:xfrm>
              <a:off x="0" y="0"/>
              <a:ext cx="698500" cy="635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5" y="18900"/>
                  </a:moveTo>
                  <a:cubicBezTo>
                    <a:pt x="7279" y="18900"/>
                    <a:pt x="6684" y="18827"/>
                    <a:pt x="6086" y="18683"/>
                  </a:cubicBezTo>
                  <a:cubicBezTo>
                    <a:pt x="6017" y="18666"/>
                    <a:pt x="5946" y="18658"/>
                    <a:pt x="5876" y="18658"/>
                  </a:cubicBezTo>
                  <a:cubicBezTo>
                    <a:pt x="5756" y="18658"/>
                    <a:pt x="5636" y="18682"/>
                    <a:pt x="5523" y="18729"/>
                  </a:cubicBezTo>
                  <a:lnTo>
                    <a:pt x="2957" y="19815"/>
                  </a:lnTo>
                  <a:lnTo>
                    <a:pt x="3365" y="18243"/>
                  </a:lnTo>
                  <a:cubicBezTo>
                    <a:pt x="3474" y="17827"/>
                    <a:pt x="3345" y="17380"/>
                    <a:pt x="3039" y="17108"/>
                  </a:cubicBezTo>
                  <a:cubicBezTo>
                    <a:pt x="1712" y="15926"/>
                    <a:pt x="982" y="14358"/>
                    <a:pt x="982" y="12690"/>
                  </a:cubicBezTo>
                  <a:cubicBezTo>
                    <a:pt x="982" y="9266"/>
                    <a:pt x="4065" y="6480"/>
                    <a:pt x="7855" y="6480"/>
                  </a:cubicBezTo>
                  <a:cubicBezTo>
                    <a:pt x="11644" y="6480"/>
                    <a:pt x="14727" y="9266"/>
                    <a:pt x="14727" y="12690"/>
                  </a:cubicBezTo>
                  <a:cubicBezTo>
                    <a:pt x="14727" y="16114"/>
                    <a:pt x="11644" y="18900"/>
                    <a:pt x="7855" y="18900"/>
                  </a:cubicBezTo>
                  <a:moveTo>
                    <a:pt x="7855" y="5400"/>
                  </a:moveTo>
                  <a:cubicBezTo>
                    <a:pt x="3517" y="5400"/>
                    <a:pt x="0" y="8664"/>
                    <a:pt x="0" y="12690"/>
                  </a:cubicBezTo>
                  <a:cubicBezTo>
                    <a:pt x="0" y="14758"/>
                    <a:pt x="932" y="16620"/>
                    <a:pt x="2422" y="17947"/>
                  </a:cubicBezTo>
                  <a:lnTo>
                    <a:pt x="1473" y="21600"/>
                  </a:lnTo>
                  <a:lnTo>
                    <a:pt x="5876" y="19738"/>
                  </a:lnTo>
                  <a:cubicBezTo>
                    <a:pt x="6509" y="19891"/>
                    <a:pt x="7169" y="19980"/>
                    <a:pt x="7855" y="19980"/>
                  </a:cubicBezTo>
                  <a:cubicBezTo>
                    <a:pt x="12192" y="19980"/>
                    <a:pt x="15709" y="16716"/>
                    <a:pt x="15709" y="12690"/>
                  </a:cubicBezTo>
                  <a:cubicBezTo>
                    <a:pt x="15709" y="8664"/>
                    <a:pt x="12192" y="5400"/>
                    <a:pt x="7855" y="5400"/>
                  </a:cubicBezTo>
                  <a:moveTo>
                    <a:pt x="21600" y="7290"/>
                  </a:moveTo>
                  <a:cubicBezTo>
                    <a:pt x="21600" y="3264"/>
                    <a:pt x="18084" y="0"/>
                    <a:pt x="13745" y="0"/>
                  </a:cubicBezTo>
                  <a:cubicBezTo>
                    <a:pt x="10506" y="0"/>
                    <a:pt x="7725" y="1821"/>
                    <a:pt x="6525" y="4422"/>
                  </a:cubicBezTo>
                  <a:cubicBezTo>
                    <a:pt x="6912" y="4367"/>
                    <a:pt x="7306" y="4332"/>
                    <a:pt x="7708" y="4326"/>
                  </a:cubicBezTo>
                  <a:cubicBezTo>
                    <a:pt x="8875" y="2394"/>
                    <a:pt x="11143" y="1080"/>
                    <a:pt x="13745" y="1080"/>
                  </a:cubicBezTo>
                  <a:cubicBezTo>
                    <a:pt x="17535" y="1080"/>
                    <a:pt x="20618" y="3866"/>
                    <a:pt x="20618" y="7290"/>
                  </a:cubicBezTo>
                  <a:cubicBezTo>
                    <a:pt x="20618" y="8958"/>
                    <a:pt x="19888" y="10526"/>
                    <a:pt x="18561" y="11707"/>
                  </a:cubicBezTo>
                  <a:cubicBezTo>
                    <a:pt x="18255" y="11980"/>
                    <a:pt x="18126" y="12428"/>
                    <a:pt x="18234" y="12843"/>
                  </a:cubicBezTo>
                  <a:lnTo>
                    <a:pt x="18643" y="14415"/>
                  </a:lnTo>
                  <a:lnTo>
                    <a:pt x="16613" y="13556"/>
                  </a:lnTo>
                  <a:cubicBezTo>
                    <a:pt x="16573" y="13922"/>
                    <a:pt x="16500" y="14278"/>
                    <a:pt x="16411" y="14628"/>
                  </a:cubicBezTo>
                  <a:lnTo>
                    <a:pt x="20127" y="16200"/>
                  </a:lnTo>
                  <a:lnTo>
                    <a:pt x="19178" y="12547"/>
                  </a:lnTo>
                  <a:cubicBezTo>
                    <a:pt x="20669" y="11220"/>
                    <a:pt x="21600" y="9358"/>
                    <a:pt x="21600" y="7290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  <p:grpSp>
        <p:nvGrpSpPr>
          <p:cNvPr id="853" name="Group"/>
          <p:cNvGrpSpPr/>
          <p:nvPr/>
        </p:nvGrpSpPr>
        <p:grpSpPr>
          <a:xfrm>
            <a:off x="766335" y="1301290"/>
            <a:ext cx="1760097" cy="1270178"/>
            <a:chOff x="0" y="0"/>
            <a:chExt cx="3520190" cy="2540353"/>
          </a:xfrm>
        </p:grpSpPr>
        <p:sp>
          <p:nvSpPr>
            <p:cNvPr id="851" name="Support…"/>
            <p:cNvSpPr txBox="1"/>
            <p:nvPr/>
          </p:nvSpPr>
          <p:spPr>
            <a:xfrm>
              <a:off x="0" y="1016861"/>
              <a:ext cx="3520190" cy="15234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/>
            <a:p>
              <a:pPr algn="l">
                <a:lnSpc>
                  <a:spcPct val="150000"/>
                </a:lnSpc>
                <a:defRPr sz="2200" b="0">
                  <a:solidFill>
                    <a:srgbClr val="2C2E3C"/>
                  </a:solidFill>
                  <a:latin typeface="Quicksand Bold"/>
                  <a:ea typeface="Quicksand Bold"/>
                  <a:cs typeface="Quicksand Bold"/>
                  <a:sym typeface="Quicksand Bold"/>
                </a:defRPr>
              </a:pPr>
              <a:r>
                <a:rPr sz="1100" dirty="0"/>
                <a:t>Support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Distinctively premium growth</a:t>
              </a:r>
            </a:p>
            <a:p>
              <a:pPr algn="l">
                <a:lnSpc>
                  <a:spcPct val="150000"/>
                </a:lnSpc>
                <a:defRPr sz="2200" b="0">
                  <a:solidFill>
                    <a:srgbClr val="6A6E77"/>
                  </a:solidFill>
                  <a:latin typeface="Quicksand Regular"/>
                  <a:ea typeface="Quicksand Regular"/>
                  <a:cs typeface="Quicksand Regular"/>
                  <a:sym typeface="Quicksand Regular"/>
                </a:defRPr>
              </a:pPr>
              <a:r>
                <a:rPr sz="1100" dirty="0"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strategies premium capital.</a:t>
              </a:r>
            </a:p>
          </p:txBody>
        </p:sp>
        <p:sp>
          <p:nvSpPr>
            <p:cNvPr id="852" name="Shape"/>
            <p:cNvSpPr/>
            <p:nvPr/>
          </p:nvSpPr>
          <p:spPr>
            <a:xfrm>
              <a:off x="0" y="0"/>
              <a:ext cx="698500" cy="571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457" y="20400"/>
                  </a:moveTo>
                  <a:cubicBezTo>
                    <a:pt x="4686" y="18711"/>
                    <a:pt x="5897" y="18036"/>
                    <a:pt x="7134" y="17493"/>
                  </a:cubicBezTo>
                  <a:lnTo>
                    <a:pt x="7173" y="17477"/>
                  </a:lnTo>
                  <a:cubicBezTo>
                    <a:pt x="8055" y="17190"/>
                    <a:pt x="9626" y="16039"/>
                    <a:pt x="9626" y="13569"/>
                  </a:cubicBezTo>
                  <a:cubicBezTo>
                    <a:pt x="9626" y="11474"/>
                    <a:pt x="8932" y="10452"/>
                    <a:pt x="8558" y="9902"/>
                  </a:cubicBezTo>
                  <a:cubicBezTo>
                    <a:pt x="8484" y="9791"/>
                    <a:pt x="8394" y="9649"/>
                    <a:pt x="8414" y="9680"/>
                  </a:cubicBezTo>
                  <a:cubicBezTo>
                    <a:pt x="8384" y="9599"/>
                    <a:pt x="8237" y="9129"/>
                    <a:pt x="8449" y="8035"/>
                  </a:cubicBezTo>
                  <a:cubicBezTo>
                    <a:pt x="8549" y="7522"/>
                    <a:pt x="8380" y="7241"/>
                    <a:pt x="8380" y="7241"/>
                  </a:cubicBezTo>
                  <a:cubicBezTo>
                    <a:pt x="8112" y="6505"/>
                    <a:pt x="7614" y="5133"/>
                    <a:pt x="7988" y="4025"/>
                  </a:cubicBezTo>
                  <a:cubicBezTo>
                    <a:pt x="8490" y="2492"/>
                    <a:pt x="8935" y="2190"/>
                    <a:pt x="9741" y="1747"/>
                  </a:cubicBezTo>
                  <a:cubicBezTo>
                    <a:pt x="9788" y="1721"/>
                    <a:pt x="9834" y="1691"/>
                    <a:pt x="9877" y="1657"/>
                  </a:cubicBezTo>
                  <a:cubicBezTo>
                    <a:pt x="10029" y="1535"/>
                    <a:pt x="10674" y="1200"/>
                    <a:pt x="11403" y="1200"/>
                  </a:cubicBezTo>
                  <a:cubicBezTo>
                    <a:pt x="11768" y="1200"/>
                    <a:pt x="12075" y="1285"/>
                    <a:pt x="12318" y="1454"/>
                  </a:cubicBezTo>
                  <a:cubicBezTo>
                    <a:pt x="12610" y="1655"/>
                    <a:pt x="12890" y="2039"/>
                    <a:pt x="13313" y="3271"/>
                  </a:cubicBezTo>
                  <a:cubicBezTo>
                    <a:pt x="14101" y="5469"/>
                    <a:pt x="13602" y="6698"/>
                    <a:pt x="13350" y="7124"/>
                  </a:cubicBezTo>
                  <a:cubicBezTo>
                    <a:pt x="13183" y="7407"/>
                    <a:pt x="13126" y="7764"/>
                    <a:pt x="13191" y="8102"/>
                  </a:cubicBezTo>
                  <a:cubicBezTo>
                    <a:pt x="13386" y="9109"/>
                    <a:pt x="13260" y="9534"/>
                    <a:pt x="13227" y="9619"/>
                  </a:cubicBezTo>
                  <a:cubicBezTo>
                    <a:pt x="13219" y="9631"/>
                    <a:pt x="13101" y="9814"/>
                    <a:pt x="13041" y="9902"/>
                  </a:cubicBezTo>
                  <a:cubicBezTo>
                    <a:pt x="12668" y="10452"/>
                    <a:pt x="11973" y="11474"/>
                    <a:pt x="11973" y="13569"/>
                  </a:cubicBezTo>
                  <a:cubicBezTo>
                    <a:pt x="11973" y="16039"/>
                    <a:pt x="13545" y="17190"/>
                    <a:pt x="14427" y="17477"/>
                  </a:cubicBezTo>
                  <a:lnTo>
                    <a:pt x="14466" y="17493"/>
                  </a:lnTo>
                  <a:cubicBezTo>
                    <a:pt x="15703" y="18036"/>
                    <a:pt x="16914" y="18711"/>
                    <a:pt x="17143" y="20400"/>
                  </a:cubicBezTo>
                  <a:cubicBezTo>
                    <a:pt x="17143" y="20400"/>
                    <a:pt x="4457" y="20400"/>
                    <a:pt x="4457" y="20400"/>
                  </a:cubicBezTo>
                  <a:close/>
                  <a:moveTo>
                    <a:pt x="14715" y="16328"/>
                  </a:moveTo>
                  <a:cubicBezTo>
                    <a:pt x="14715" y="16328"/>
                    <a:pt x="12955" y="15815"/>
                    <a:pt x="12955" y="13569"/>
                  </a:cubicBezTo>
                  <a:cubicBezTo>
                    <a:pt x="12955" y="11596"/>
                    <a:pt x="13678" y="10901"/>
                    <a:pt x="13957" y="10421"/>
                  </a:cubicBezTo>
                  <a:cubicBezTo>
                    <a:pt x="13957" y="10421"/>
                    <a:pt x="14531" y="9807"/>
                    <a:pt x="14146" y="7826"/>
                  </a:cubicBezTo>
                  <a:cubicBezTo>
                    <a:pt x="14787" y="6740"/>
                    <a:pt x="14995" y="4972"/>
                    <a:pt x="14211" y="2789"/>
                  </a:cubicBezTo>
                  <a:cubicBezTo>
                    <a:pt x="13774" y="1514"/>
                    <a:pt x="13389" y="815"/>
                    <a:pt x="12801" y="409"/>
                  </a:cubicBezTo>
                  <a:cubicBezTo>
                    <a:pt x="12370" y="110"/>
                    <a:pt x="11880" y="0"/>
                    <a:pt x="11403" y="0"/>
                  </a:cubicBezTo>
                  <a:cubicBezTo>
                    <a:pt x="10516" y="0"/>
                    <a:pt x="9675" y="384"/>
                    <a:pt x="9339" y="653"/>
                  </a:cubicBezTo>
                  <a:cubicBezTo>
                    <a:pt x="8357" y="1192"/>
                    <a:pt x="7697" y="1688"/>
                    <a:pt x="7077" y="3579"/>
                  </a:cubicBezTo>
                  <a:cubicBezTo>
                    <a:pt x="6540" y="5168"/>
                    <a:pt x="7179" y="6892"/>
                    <a:pt x="7494" y="7758"/>
                  </a:cubicBezTo>
                  <a:cubicBezTo>
                    <a:pt x="7110" y="9740"/>
                    <a:pt x="7642" y="10421"/>
                    <a:pt x="7642" y="10421"/>
                  </a:cubicBezTo>
                  <a:cubicBezTo>
                    <a:pt x="7922" y="10901"/>
                    <a:pt x="8644" y="11596"/>
                    <a:pt x="8644" y="13569"/>
                  </a:cubicBezTo>
                  <a:cubicBezTo>
                    <a:pt x="8644" y="15815"/>
                    <a:pt x="6885" y="16328"/>
                    <a:pt x="6885" y="16328"/>
                  </a:cubicBezTo>
                  <a:cubicBezTo>
                    <a:pt x="5768" y="16819"/>
                    <a:pt x="3436" y="17760"/>
                    <a:pt x="3436" y="21000"/>
                  </a:cubicBezTo>
                  <a:cubicBezTo>
                    <a:pt x="3436" y="21000"/>
                    <a:pt x="3436" y="21600"/>
                    <a:pt x="3927" y="21600"/>
                  </a:cubicBezTo>
                  <a:lnTo>
                    <a:pt x="17673" y="21600"/>
                  </a:lnTo>
                  <a:cubicBezTo>
                    <a:pt x="18164" y="21600"/>
                    <a:pt x="18164" y="21000"/>
                    <a:pt x="18164" y="21000"/>
                  </a:cubicBezTo>
                  <a:cubicBezTo>
                    <a:pt x="18164" y="17760"/>
                    <a:pt x="15832" y="16819"/>
                    <a:pt x="14715" y="16328"/>
                  </a:cubicBezTo>
                  <a:moveTo>
                    <a:pt x="19516" y="15006"/>
                  </a:moveTo>
                  <a:cubicBezTo>
                    <a:pt x="19516" y="15006"/>
                    <a:pt x="18416" y="14701"/>
                    <a:pt x="18416" y="12954"/>
                  </a:cubicBezTo>
                  <a:cubicBezTo>
                    <a:pt x="18416" y="11419"/>
                    <a:pt x="18794" y="10879"/>
                    <a:pt x="19017" y="10506"/>
                  </a:cubicBezTo>
                  <a:cubicBezTo>
                    <a:pt x="19017" y="10506"/>
                    <a:pt x="19443" y="9975"/>
                    <a:pt x="19136" y="8435"/>
                  </a:cubicBezTo>
                  <a:cubicBezTo>
                    <a:pt x="19388" y="7760"/>
                    <a:pt x="19900" y="6419"/>
                    <a:pt x="19470" y="5184"/>
                  </a:cubicBezTo>
                  <a:cubicBezTo>
                    <a:pt x="18974" y="3714"/>
                    <a:pt x="18645" y="3327"/>
                    <a:pt x="17860" y="2908"/>
                  </a:cubicBezTo>
                  <a:cubicBezTo>
                    <a:pt x="17591" y="2699"/>
                    <a:pt x="16918" y="2400"/>
                    <a:pt x="16208" y="2400"/>
                  </a:cubicBezTo>
                  <a:cubicBezTo>
                    <a:pt x="15873" y="2400"/>
                    <a:pt x="15531" y="2473"/>
                    <a:pt x="15218" y="2647"/>
                  </a:cubicBezTo>
                  <a:cubicBezTo>
                    <a:pt x="15343" y="3035"/>
                    <a:pt x="15449" y="3420"/>
                    <a:pt x="15525" y="3799"/>
                  </a:cubicBezTo>
                  <a:cubicBezTo>
                    <a:pt x="15537" y="3790"/>
                    <a:pt x="15550" y="3779"/>
                    <a:pt x="15563" y="3770"/>
                  </a:cubicBezTo>
                  <a:cubicBezTo>
                    <a:pt x="15730" y="3657"/>
                    <a:pt x="15948" y="3600"/>
                    <a:pt x="16208" y="3600"/>
                  </a:cubicBezTo>
                  <a:cubicBezTo>
                    <a:pt x="16716" y="3600"/>
                    <a:pt x="17211" y="3825"/>
                    <a:pt x="17332" y="3919"/>
                  </a:cubicBezTo>
                  <a:cubicBezTo>
                    <a:pt x="17375" y="3953"/>
                    <a:pt x="17421" y="3983"/>
                    <a:pt x="17467" y="4008"/>
                  </a:cubicBezTo>
                  <a:cubicBezTo>
                    <a:pt x="17950" y="4265"/>
                    <a:pt x="18131" y="4362"/>
                    <a:pt x="18562" y="5641"/>
                  </a:cubicBezTo>
                  <a:cubicBezTo>
                    <a:pt x="18822" y="6387"/>
                    <a:pt x="18452" y="7378"/>
                    <a:pt x="18253" y="7911"/>
                  </a:cubicBezTo>
                  <a:cubicBezTo>
                    <a:pt x="18161" y="8156"/>
                    <a:pt x="18130" y="8457"/>
                    <a:pt x="18182" y="8718"/>
                  </a:cubicBezTo>
                  <a:cubicBezTo>
                    <a:pt x="18316" y="9392"/>
                    <a:pt x="18254" y="9706"/>
                    <a:pt x="18232" y="9784"/>
                  </a:cubicBezTo>
                  <a:cubicBezTo>
                    <a:pt x="18230" y="9788"/>
                    <a:pt x="18227" y="9793"/>
                    <a:pt x="18224" y="9798"/>
                  </a:cubicBezTo>
                  <a:lnTo>
                    <a:pt x="18191" y="9853"/>
                  </a:lnTo>
                  <a:cubicBezTo>
                    <a:pt x="17926" y="10290"/>
                    <a:pt x="17434" y="11106"/>
                    <a:pt x="17434" y="12954"/>
                  </a:cubicBezTo>
                  <a:cubicBezTo>
                    <a:pt x="17434" y="15019"/>
                    <a:pt x="18570" y="15933"/>
                    <a:pt x="19229" y="16155"/>
                  </a:cubicBezTo>
                  <a:cubicBezTo>
                    <a:pt x="19856" y="16429"/>
                    <a:pt x="20435" y="16859"/>
                    <a:pt x="20582" y="17999"/>
                  </a:cubicBezTo>
                  <a:lnTo>
                    <a:pt x="18459" y="18000"/>
                  </a:lnTo>
                  <a:cubicBezTo>
                    <a:pt x="18647" y="18353"/>
                    <a:pt x="18802" y="18755"/>
                    <a:pt x="18920" y="19200"/>
                  </a:cubicBezTo>
                  <a:lnTo>
                    <a:pt x="21109" y="19199"/>
                  </a:lnTo>
                  <a:cubicBezTo>
                    <a:pt x="21600" y="19199"/>
                    <a:pt x="21600" y="18599"/>
                    <a:pt x="21600" y="18599"/>
                  </a:cubicBezTo>
                  <a:cubicBezTo>
                    <a:pt x="21600" y="16199"/>
                    <a:pt x="20410" y="15388"/>
                    <a:pt x="19516" y="15006"/>
                  </a:cubicBezTo>
                  <a:moveTo>
                    <a:pt x="2371" y="16155"/>
                  </a:moveTo>
                  <a:cubicBezTo>
                    <a:pt x="3030" y="15933"/>
                    <a:pt x="4166" y="15019"/>
                    <a:pt x="4166" y="12954"/>
                  </a:cubicBezTo>
                  <a:cubicBezTo>
                    <a:pt x="4166" y="11106"/>
                    <a:pt x="3673" y="10290"/>
                    <a:pt x="3409" y="9853"/>
                  </a:cubicBezTo>
                  <a:lnTo>
                    <a:pt x="3376" y="9798"/>
                  </a:lnTo>
                  <a:cubicBezTo>
                    <a:pt x="3373" y="9793"/>
                    <a:pt x="3370" y="9788"/>
                    <a:pt x="3367" y="9784"/>
                  </a:cubicBezTo>
                  <a:cubicBezTo>
                    <a:pt x="3346" y="9706"/>
                    <a:pt x="3283" y="9392"/>
                    <a:pt x="3418" y="8718"/>
                  </a:cubicBezTo>
                  <a:cubicBezTo>
                    <a:pt x="3470" y="8457"/>
                    <a:pt x="3439" y="8156"/>
                    <a:pt x="3347" y="7911"/>
                  </a:cubicBezTo>
                  <a:cubicBezTo>
                    <a:pt x="3148" y="7378"/>
                    <a:pt x="2778" y="6387"/>
                    <a:pt x="3038" y="5641"/>
                  </a:cubicBezTo>
                  <a:cubicBezTo>
                    <a:pt x="3469" y="4362"/>
                    <a:pt x="3649" y="4265"/>
                    <a:pt x="4133" y="4008"/>
                  </a:cubicBezTo>
                  <a:cubicBezTo>
                    <a:pt x="4180" y="3983"/>
                    <a:pt x="4225" y="3953"/>
                    <a:pt x="4268" y="3919"/>
                  </a:cubicBezTo>
                  <a:cubicBezTo>
                    <a:pt x="4389" y="3825"/>
                    <a:pt x="4884" y="3600"/>
                    <a:pt x="5392" y="3600"/>
                  </a:cubicBezTo>
                  <a:cubicBezTo>
                    <a:pt x="5636" y="3600"/>
                    <a:pt x="5839" y="3655"/>
                    <a:pt x="6002" y="3755"/>
                  </a:cubicBezTo>
                  <a:cubicBezTo>
                    <a:pt x="6045" y="3548"/>
                    <a:pt x="6096" y="3341"/>
                    <a:pt x="6165" y="3134"/>
                  </a:cubicBezTo>
                  <a:cubicBezTo>
                    <a:pt x="6225" y="2950"/>
                    <a:pt x="6289" y="2793"/>
                    <a:pt x="6351" y="2630"/>
                  </a:cubicBezTo>
                  <a:cubicBezTo>
                    <a:pt x="6046" y="2468"/>
                    <a:pt x="5716" y="2400"/>
                    <a:pt x="5392" y="2400"/>
                  </a:cubicBezTo>
                  <a:cubicBezTo>
                    <a:pt x="4682" y="2400"/>
                    <a:pt x="4009" y="2699"/>
                    <a:pt x="3740" y="2908"/>
                  </a:cubicBezTo>
                  <a:cubicBezTo>
                    <a:pt x="2955" y="3327"/>
                    <a:pt x="2625" y="3714"/>
                    <a:pt x="2130" y="5184"/>
                  </a:cubicBezTo>
                  <a:cubicBezTo>
                    <a:pt x="1700" y="6419"/>
                    <a:pt x="2212" y="7760"/>
                    <a:pt x="2464" y="8435"/>
                  </a:cubicBezTo>
                  <a:cubicBezTo>
                    <a:pt x="2156" y="9975"/>
                    <a:pt x="2583" y="10506"/>
                    <a:pt x="2583" y="10506"/>
                  </a:cubicBezTo>
                  <a:cubicBezTo>
                    <a:pt x="2806" y="10879"/>
                    <a:pt x="3185" y="11419"/>
                    <a:pt x="3185" y="12954"/>
                  </a:cubicBezTo>
                  <a:cubicBezTo>
                    <a:pt x="3185" y="14701"/>
                    <a:pt x="2084" y="15006"/>
                    <a:pt x="2084" y="15006"/>
                  </a:cubicBezTo>
                  <a:cubicBezTo>
                    <a:pt x="1191" y="15388"/>
                    <a:pt x="0" y="16199"/>
                    <a:pt x="0" y="18599"/>
                  </a:cubicBezTo>
                  <a:cubicBezTo>
                    <a:pt x="0" y="18599"/>
                    <a:pt x="0" y="19199"/>
                    <a:pt x="491" y="19199"/>
                  </a:cubicBezTo>
                  <a:lnTo>
                    <a:pt x="2680" y="19200"/>
                  </a:lnTo>
                  <a:cubicBezTo>
                    <a:pt x="2798" y="18755"/>
                    <a:pt x="2952" y="18353"/>
                    <a:pt x="3141" y="18000"/>
                  </a:cubicBezTo>
                  <a:lnTo>
                    <a:pt x="1018" y="17999"/>
                  </a:lnTo>
                  <a:cubicBezTo>
                    <a:pt x="1165" y="16859"/>
                    <a:pt x="1744" y="16429"/>
                    <a:pt x="2371" y="16155"/>
                  </a:cubicBezTo>
                </a:path>
              </a:pathLst>
            </a:custGeom>
            <a:solidFill>
              <a:srgbClr val="6A6E77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/>
            <a:p>
              <a:pPr defTabSz="228600">
                <a:defRPr b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9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8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8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8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8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" grpId="0" animBg="1" advAuto="0"/>
      <p:bldP spid="853" grpId="0" animBg="1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Slide Number"/>
          <p:cNvSpPr txBox="1">
            <a:spLocks noGrp="1"/>
          </p:cNvSpPr>
          <p:nvPr>
            <p:ph type="sldNum" sz="quarter" idx="4"/>
          </p:nvPr>
        </p:nvSpPr>
        <p:spPr>
          <a:xfrm>
            <a:off x="11244574" y="6351588"/>
            <a:ext cx="181769" cy="1778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23</a:t>
            </a:fld>
            <a:endParaRPr/>
          </a:p>
        </p:txBody>
      </p:sp>
      <p:pic>
        <p:nvPicPr>
          <p:cNvPr id="916" name="mac_03.png" descr="mac_03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288848" y="1269574"/>
            <a:ext cx="5143253" cy="4318877"/>
          </a:xfrm>
          <a:prstGeom prst="rect">
            <a:avLst/>
          </a:prstGeom>
          <a:ln w="12700">
            <a:miter lim="400000"/>
          </a:ln>
        </p:spPr>
      </p:pic>
      <p:sp>
        <p:nvSpPr>
          <p:cNvPr id="918" name="Distinctively build premium growth strategies whereas premium…"/>
          <p:cNvSpPr txBox="1"/>
          <p:nvPr/>
        </p:nvSpPr>
        <p:spPr>
          <a:xfrm>
            <a:off x="1028704" y="3697926"/>
            <a:ext cx="377988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Distinctively build premium growth strategies whereas premium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human capital. Conveniently </a:t>
            </a:r>
            <a:r>
              <a:rPr sz="1100" dirty="0" err="1">
                <a:latin typeface="仓耳玄三M W05" panose="02020400000000000000" pitchFamily="18" charset="-122"/>
                <a:ea typeface="仓耳玄三M W05" panose="02020400000000000000" pitchFamily="18" charset="-122"/>
              </a:rPr>
              <a:t>envisioneer</a:t>
            </a: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 accurate users whereas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collaborative e-commerce. Completely foster virtual results and </a:t>
            </a:r>
          </a:p>
          <a:p>
            <a:pPr algn="l">
              <a:lnSpc>
                <a:spcPct val="150000"/>
              </a:lnSpc>
              <a:defRPr sz="2200" b="0">
                <a:solidFill>
                  <a:srgbClr val="6A6E77"/>
                </a:solidFill>
                <a:latin typeface="Quicksand Regular"/>
                <a:ea typeface="Quicksand Regular"/>
                <a:cs typeface="Quicksand Regular"/>
                <a:sym typeface="Quicksand Regular"/>
              </a:defRPr>
            </a:pPr>
            <a:r>
              <a:rPr sz="1100" dirty="0">
                <a:latin typeface="仓耳玄三M W05" panose="02020400000000000000" pitchFamily="18" charset="-122"/>
                <a:ea typeface="仓耳玄三M W05" panose="02020400000000000000" pitchFamily="18" charset="-122"/>
              </a:rPr>
              <a:t>sticky outsourcing.</a:t>
            </a:r>
          </a:p>
        </p:txBody>
      </p:sp>
      <p:sp>
        <p:nvSpPr>
          <p:cNvPr id="919" name="Our MockUp…"/>
          <p:cNvSpPr txBox="1"/>
          <p:nvPr/>
        </p:nvSpPr>
        <p:spPr>
          <a:xfrm>
            <a:off x="511732" y="1682750"/>
            <a:ext cx="4148572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Our </a:t>
            </a:r>
            <a:r>
              <a:rPr sz="4800" b="1" spc="300" dirty="0" err="1">
                <a:latin typeface="包图小白体" panose="02010601030101010101" pitchFamily="2" charset="-122"/>
                <a:ea typeface="包图小白体" panose="02010601030101010101" pitchFamily="2" charset="-122"/>
              </a:rPr>
              <a:t>MockUp</a:t>
            </a:r>
            <a:endParaRPr sz="4800" b="1" spc="300" dirty="0">
              <a:latin typeface="包图小白体" panose="02010601030101010101" pitchFamily="2" charset="-122"/>
              <a:ea typeface="包图小白体" panose="02010601030101010101" pitchFamily="2" charset="-122"/>
            </a:endParaRPr>
          </a:p>
          <a:p>
            <a:pPr algn="dist" defTabSz="914400">
              <a:defRPr/>
            </a:pPr>
            <a:r>
              <a:rPr sz="4800" b="1" spc="300" dirty="0">
                <a:latin typeface="包图小白体" panose="02010601030101010101" pitchFamily="2" charset="-122"/>
                <a:ea typeface="包图小白体" panose="02010601030101010101" pitchFamily="2" charset="-122"/>
              </a:rPr>
              <a:t>Slides</a:t>
            </a:r>
          </a:p>
        </p:txBody>
      </p:sp>
      <p:pic>
        <p:nvPicPr>
          <p:cNvPr id="4" name="图片占位符 3" descr="图片包含 名片&#10;&#10;描述已自动生成">
            <a:extLst>
              <a:ext uri="{FF2B5EF4-FFF2-40B4-BE49-F238E27FC236}">
                <a16:creationId xmlns="" xmlns:a16="http://schemas.microsoft.com/office/drawing/2014/main" id="{BAF81012-E2E8-4D7C-832E-60185215C4C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569078" y="1530350"/>
            <a:ext cx="4594225" cy="2622550"/>
          </a:xfrm>
        </p:spPr>
      </p:pic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30" tmFilter="0, 0; .2, .5; .8, .5; 1, 0"/>
                                        <p:tgtEl>
                                          <p:spTgt spid="9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15" autoRev="1" fill="hold"/>
                                        <p:tgtEl>
                                          <p:spTgt spid="9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8" grpId="0" animBg="1" advAuto="0"/>
      <p:bldP spid="918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自然, 天空&#10;&#10;描述已自动生成">
            <a:extLst>
              <a:ext uri="{FF2B5EF4-FFF2-40B4-BE49-F238E27FC236}">
                <a16:creationId xmlns="" xmlns:a16="http://schemas.microsoft.com/office/drawing/2014/main" id="{42D37895-F58C-48E3-937C-F3F1B0FF70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9C424863-0F1A-47B2-9C43-EAC8E69D784A}"/>
              </a:ext>
            </a:extLst>
          </p:cNvPr>
          <p:cNvSpPr txBox="1"/>
          <p:nvPr/>
        </p:nvSpPr>
        <p:spPr>
          <a:xfrm>
            <a:off x="5466917" y="3429003"/>
            <a:ext cx="3414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夏</a:t>
            </a:r>
            <a:r>
              <a:rPr lang="en-US" altLang="zh-CN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/</a:t>
            </a:r>
            <a:r>
              <a:rPr lang="zh-CN" altLang="en-US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天</a:t>
            </a:r>
            <a:r>
              <a:rPr lang="en-US" altLang="zh-CN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/</a:t>
            </a:r>
            <a:r>
              <a:rPr lang="zh-CN" altLang="en-US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你</a:t>
            </a:r>
            <a:r>
              <a:rPr lang="en-US" altLang="zh-CN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/</a:t>
            </a:r>
            <a:r>
              <a:rPr lang="zh-CN" altLang="en-US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好</a:t>
            </a:r>
            <a:r>
              <a:rPr lang="en-US" altLang="zh-CN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/</a:t>
            </a:r>
            <a:r>
              <a:rPr lang="zh-CN" altLang="en-US" sz="2400" b="1" dirty="0">
                <a:solidFill>
                  <a:schemeClr val="bg1"/>
                </a:solidFill>
                <a:latin typeface="仓耳玄三M W05" panose="02020400000000000000" pitchFamily="18" charset="-122"/>
                <a:ea typeface="仓耳玄三M W05" panose="02020400000000000000" pitchFamily="18" charset="-122"/>
              </a:rPr>
              <a:t>呀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CDD4FEA-94CD-49D2-86BD-5494A05BD9EE}"/>
              </a:ext>
            </a:extLst>
          </p:cNvPr>
          <p:cNvSpPr txBox="1"/>
          <p:nvPr/>
        </p:nvSpPr>
        <p:spPr>
          <a:xfrm>
            <a:off x="2657478" y="963414"/>
            <a:ext cx="809096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1500" b="1" dirty="0">
                <a:solidFill>
                  <a:schemeClr val="bg1"/>
                </a:solidFill>
                <a:effectLst>
                  <a:outerShdw blurRad="50800" dist="152400" dir="8100000" algn="tr" rotWithShape="0">
                    <a:prstClr val="black">
                      <a:alpha val="53000"/>
                    </a:prstClr>
                  </a:outerShdw>
                </a:effectLst>
                <a:latin typeface="包图小白体" panose="02010601030101010101" pitchFamily="2" charset="-122"/>
                <a:ea typeface="包图小白体" panose="02010601030101010101" pitchFamily="2" charset="-122"/>
              </a:rPr>
              <a:t>GOOGBYE</a:t>
            </a:r>
            <a:endParaRPr lang="zh-CN" altLang="en-US" sz="11500" b="1" dirty="0">
              <a:solidFill>
                <a:schemeClr val="bg1"/>
              </a:solidFill>
              <a:effectLst>
                <a:outerShdw blurRad="50800" dist="152400" dir="8100000" algn="tr" rotWithShape="0">
                  <a:prstClr val="black">
                    <a:alpha val="53000"/>
                  </a:prstClr>
                </a:outerShdw>
              </a:effectLst>
              <a:latin typeface="包图小白体" panose="02010601030101010101" pitchFamily="2" charset="-122"/>
              <a:ea typeface="包图小白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726713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水彩艺术"/>
</p:tagLst>
</file>

<file path=ppt/theme/theme1.xml><?xml version="1.0" encoding="utf-8"?>
<a:theme xmlns:a="http://schemas.openxmlformats.org/drawingml/2006/main" name="PPT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PT ">
  <a:themeElements>
    <a:clrScheme name="Custom 139">
      <a:dk1>
        <a:srgbClr val="000000"/>
      </a:dk1>
      <a:lt1>
        <a:srgbClr val="FFFFFF"/>
      </a:lt1>
      <a:dk2>
        <a:srgbClr val="21141C"/>
      </a:dk2>
      <a:lt2>
        <a:srgbClr val="FFFFFF"/>
      </a:lt2>
      <a:accent1>
        <a:srgbClr val="F8A2C5"/>
      </a:accent1>
      <a:accent2>
        <a:srgbClr val="F682B1"/>
      </a:accent2>
      <a:accent3>
        <a:srgbClr val="EA73B7"/>
      </a:accent3>
      <a:accent4>
        <a:srgbClr val="D8599C"/>
      </a:accent4>
      <a:accent5>
        <a:srgbClr val="C4418C"/>
      </a:accent5>
      <a:accent6>
        <a:srgbClr val="B22F80"/>
      </a:accent6>
      <a:hlink>
        <a:srgbClr val="5B9BD5"/>
      </a:hlink>
      <a:folHlink>
        <a:srgbClr val="70AD4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1017</Words>
  <Application>Microsoft Office PowerPoint</Application>
  <PresentationFormat>自定义</PresentationFormat>
  <Paragraphs>235</Paragraphs>
  <Slides>24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26" baseType="lpstr">
      <vt:lpstr>PPT</vt:lpstr>
      <vt:lpstr>PPT 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水彩艺术</dc:title>
  <dc:creator>PPT</dc:creator>
  <cp:keywords>PPT</cp:keywords>
  <dc:description>www.1ppt.com</dc:description>
  <cp:lastModifiedBy>User</cp:lastModifiedBy>
  <cp:revision>105</cp:revision>
  <dcterms:created xsi:type="dcterms:W3CDTF">2019-02-26T11:50:49Z</dcterms:created>
  <dcterms:modified xsi:type="dcterms:W3CDTF">2020-08-10T08:33:41Z</dcterms:modified>
</cp:coreProperties>
</file>