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87" r:id="rId2"/>
    <p:sldId id="289" r:id="rId3"/>
    <p:sldId id="290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752" userDrawn="1">
          <p15:clr>
            <a:srgbClr val="A4A3A4"/>
          </p15:clr>
        </p15:guide>
        <p15:guide id="2" pos="7129" userDrawn="1">
          <p15:clr>
            <a:srgbClr val="A4A3A4"/>
          </p15:clr>
        </p15:guide>
        <p15:guide id="3" pos="3840" userDrawn="1">
          <p15:clr>
            <a:srgbClr val="A4A3A4"/>
          </p15:clr>
        </p15:guide>
        <p15:guide id="4" pos="59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2A7E9A"/>
    <a:srgbClr val="FA719A"/>
    <a:srgbClr val="BBD0EF"/>
    <a:srgbClr val="39BEAE"/>
    <a:srgbClr val="FFBEC6"/>
    <a:srgbClr val="8FAADC"/>
    <a:srgbClr val="827DDC"/>
    <a:srgbClr val="B4C7E7"/>
    <a:srgbClr val="FFC100"/>
    <a:srgbClr val="FAAB2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22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62" y="-96"/>
      </p:cViewPr>
      <p:guideLst>
        <p:guide orient="horz" pos="1752"/>
        <p:guide pos="7129"/>
        <p:guide pos="3840"/>
        <p:guide pos="59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79F-4164-A767-CBD96327CD7A}"/>
            </c:ext>
          </c:extLst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2A7E9A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79F-4164-A767-CBD96327CD7A}"/>
            </c:ext>
          </c:extLst>
        </c:ser>
        <c:dLbls/>
        <c:gapWidth val="219"/>
        <c:overlap val="-27"/>
        <c:axId val="177874048"/>
        <c:axId val="177875584"/>
      </c:barChart>
      <c:catAx>
        <c:axId val="17787404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+mn-cs"/>
              </a:defRPr>
            </a:pPr>
            <a:endParaRPr lang="zh-CN"/>
          </a:p>
        </c:txPr>
        <c:crossAx val="177875584"/>
        <c:crosses val="autoZero"/>
        <c:auto val="1"/>
        <c:lblAlgn val="ctr"/>
        <c:lblOffset val="100"/>
      </c:catAx>
      <c:valAx>
        <c:axId val="177875584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7874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百变马丁" panose="02010601030101010101" pitchFamily="2" charset="-122"/>
              <a:ea typeface="百变马丁" panose="02010601030101010101" pitchFamily="2" charset="-122"/>
              <a:cs typeface="+mn-cs"/>
            </a:defRPr>
          </a:pPr>
          <a:endParaRPr lang="zh-CN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96001-66AB-4E14-A602-12401FD7753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17770C-03F7-48A3-A3E4-0A7959F6EA3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07468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7770C-03F7-48A3-A3E4-0A7959F6EA35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6AD8240-3148-4746-BA4B-7B32B016BA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B51CC32A-496B-42D5-8EC6-30D10EB5C1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0F25E7C-B1D9-4999-8D1F-ED84C4EE9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18A7BBD-E847-449A-AA53-B3DBD3F53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1910074-A50B-4F6C-9D3A-997C16815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98359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6C06C8B-3FFA-465E-BBD4-66F625EA9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8D2C06C-38E0-4052-90C3-34D76C49CE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B14FF9F-64CF-48F0-9865-817A3C671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BDFB08F-E192-48E0-9032-C1389CE0C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6655902-398F-4442-BFD8-731BAF5AA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1148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ACA5E3A-4A41-4F73-A3A1-EC72B0904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229AFC29-6332-4492-9285-A0418B56BE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5A3F6DF-3B49-481C-8199-D371B240C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598FB59-4AA8-45EA-9B9E-82D9B84BE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CB2A394-124D-4F37-9BD3-DD17561AE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99000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85F11B9-A495-4E50-B767-C28445DE4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D2E66B8F-31CE-4C4A-BA93-E9868EAF51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70A5FB8-642F-4221-8862-0F7DC55DB4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5462E781-5F45-47EB-85D1-75BCC226B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E229F42-3063-4EC2-A927-2B503755B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8A99879A-EFE9-4C35-8BC8-83B215514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07420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C999036-B6F6-4846-9EBC-2D1E21016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601D12E-4C54-40ED-BAD5-EA824CE69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C456FEA-986E-44D7-8675-9006DB4F6D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8C4BD64E-F292-41EA-A7CE-2DC8902639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C4E11F10-D94A-4C55-9672-1DE9FA8F66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C93CE2B1-BCED-4AF2-9798-454A9C47D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47E462DE-4C04-437B-9047-D94E6CB3B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243BDB45-E029-4677-94CB-8A1A3DFA5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325228" y="57453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www.PPTXXX.com/ziti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www.PPTXXX.com/xiazai/zongjie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www.PPTXXX.com/xiazai/jihua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www.PPTXXX.com/moban/shangwu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www.PPTXXX.com/xiazai/jianli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www.PPTXXX.com/xiazai/dabian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www.PPTXXX.com/xiazai/huibao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283774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FE41ED8-8C3F-4EB3-92C5-33A0EAF46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5E4D1BAF-403B-4803-86C6-1E3AD3ABD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C2AA558D-D833-4A3D-AAC9-04655BB32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FEE9AE99-6EBB-4793-8E85-3D8E148BB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95341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19222988-F7A5-40D8-93C2-FFC76DD6F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B09A7AB5-A93E-4BB9-B456-29E36D7D4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A06456C9-71B0-4254-B323-89F5CF60F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46335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ECD1FAB-B226-4561-BB40-894687518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DFEEBC1-5908-46CD-8BE4-D21430F30C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C0A38BA2-129C-4C83-91E4-70AE5F4B0E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57F831B-A5D5-4402-B859-E8CC69FFA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431C191-134A-47F1-A55C-C841FFD6C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DD292E3-562D-4157-963D-FA5B17C5F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1335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9576ED4-9A28-4464-992D-FC79EF3E4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D9F03FEC-A4CC-4EAF-8556-78DF6C6E3A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519E19BE-2FE5-436F-9DEC-0CF4090257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0A6F6EAA-3DF6-4EA4-9068-AEE5F78EF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526C1105-777B-4977-97DA-DF5E17BD7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9A560B3E-6416-47DC-A8AE-3951B072C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80288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46F3415-0A6E-4DE3-88B2-28E302089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DE31FD0E-70F4-4FE8-BC80-B6DA28E8BE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A527977-21C6-4B35-81A1-E9ACD6844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50C14C7-634C-47F0-B111-6D43CB091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47A43F5-75A1-4409-ADD1-D790DF592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56934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95EA7536-D96F-400A-84FA-EE0431868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8D80802C-D1E2-4C80-BE8C-D027A1D80D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55BE6F8-219E-413C-B399-2A6399D61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479AEE5-26EE-4C85-8E5E-E86011772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AC8C42C-BCED-4376-A8E1-FBA47CCFA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17712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D429047F-5DE1-40DA-AC24-00876ED9E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52D65A70-6F68-4B83-92A0-6D80F28C9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F1EB68C-B904-4D82-949D-22E3B851D4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2CC75-8280-4D50-8556-C2874ADEF926}" type="datetimeFigureOut">
              <a:rPr lang="zh-CN" altLang="en-US" smtClean="0"/>
              <a:pPr/>
              <a:t>2020/8/10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36AE24F-59F4-4360-AE82-7A8125C362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8A32B3F-6528-4220-A583-FE0D755461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90E77-D57C-49F8-ADC2-FB99C50EBC2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30311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7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8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3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3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1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3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E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92" t="36130" r="-192" b="26239"/>
          <a:stretch/>
        </p:blipFill>
        <p:spPr>
          <a:xfrm>
            <a:off x="-57152" y="-23446"/>
            <a:ext cx="12344400" cy="688144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109855" y="2505914"/>
            <a:ext cx="160665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500" dirty="0" smtClean="0">
                <a:solidFill>
                  <a:srgbClr val="39BEAE"/>
                </a:solidFill>
                <a:latin typeface="印品粗朗体" panose="02000000000000000000" pitchFamily="2" charset="-122"/>
                <a:ea typeface="印品粗朗体" panose="02000000000000000000" pitchFamily="2" charset="-122"/>
              </a:rPr>
              <a:t>天</a:t>
            </a:r>
            <a:endParaRPr lang="zh-CN" altLang="en-US" sz="11500" dirty="0">
              <a:solidFill>
                <a:srgbClr val="39BEAE"/>
              </a:solidFill>
              <a:latin typeface="印品粗朗体" panose="02000000000000000000" pitchFamily="2" charset="-122"/>
              <a:ea typeface="印品粗朗体" panose="02000000000000000000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679" y="1605526"/>
            <a:ext cx="2322777" cy="981541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3848453" y="1147922"/>
            <a:ext cx="1606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>
                <a:solidFill>
                  <a:schemeClr val="bg1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你好</a:t>
            </a:r>
            <a:endParaRPr lang="zh-CN" altLang="en-US" sz="4800" dirty="0">
              <a:solidFill>
                <a:schemeClr val="bg1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 rot="5400000">
            <a:off x="3630384" y="3254525"/>
            <a:ext cx="2357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2800" dirty="0">
              <a:solidFill>
                <a:schemeClr val="bg1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157788" y="671494"/>
            <a:ext cx="3622763" cy="3000869"/>
            <a:chOff x="5157788" y="671494"/>
            <a:chExt cx="3622763" cy="3000869"/>
          </a:xfrm>
        </p:grpSpPr>
        <p:sp>
          <p:nvSpPr>
            <p:cNvPr id="2" name="任意多边形 1"/>
            <p:cNvSpPr/>
            <p:nvPr/>
          </p:nvSpPr>
          <p:spPr>
            <a:xfrm>
              <a:off x="5157788" y="671494"/>
              <a:ext cx="3414712" cy="2776406"/>
            </a:xfrm>
            <a:custGeom>
              <a:avLst/>
              <a:gdLst>
                <a:gd name="connsiteX0" fmla="*/ 0 w 3414712"/>
                <a:gd name="connsiteY0" fmla="*/ 542944 h 2776406"/>
                <a:gd name="connsiteX1" fmla="*/ 528637 w 3414712"/>
                <a:gd name="connsiteY1" fmla="*/ 19 h 2776406"/>
                <a:gd name="connsiteX2" fmla="*/ 2185987 w 3414712"/>
                <a:gd name="connsiteY2" fmla="*/ 528656 h 2776406"/>
                <a:gd name="connsiteX3" fmla="*/ 2257425 w 3414712"/>
                <a:gd name="connsiteY3" fmla="*/ 1857394 h 2776406"/>
                <a:gd name="connsiteX4" fmla="*/ 2871787 w 3414712"/>
                <a:gd name="connsiteY4" fmla="*/ 2657494 h 2776406"/>
                <a:gd name="connsiteX5" fmla="*/ 3414712 w 3414712"/>
                <a:gd name="connsiteY5" fmla="*/ 2757506 h 2776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14712" h="2776406">
                  <a:moveTo>
                    <a:pt x="0" y="542944"/>
                  </a:moveTo>
                  <a:cubicBezTo>
                    <a:pt x="82153" y="272672"/>
                    <a:pt x="164306" y="2400"/>
                    <a:pt x="528637" y="19"/>
                  </a:cubicBezTo>
                  <a:cubicBezTo>
                    <a:pt x="892968" y="-2362"/>
                    <a:pt x="1897856" y="219094"/>
                    <a:pt x="2185987" y="528656"/>
                  </a:cubicBezTo>
                  <a:cubicBezTo>
                    <a:pt x="2474118" y="838218"/>
                    <a:pt x="2143125" y="1502588"/>
                    <a:pt x="2257425" y="1857394"/>
                  </a:cubicBezTo>
                  <a:cubicBezTo>
                    <a:pt x="2371725" y="2212200"/>
                    <a:pt x="2678906" y="2507475"/>
                    <a:pt x="2871787" y="2657494"/>
                  </a:cubicBezTo>
                  <a:cubicBezTo>
                    <a:pt x="3064668" y="2807513"/>
                    <a:pt x="3239690" y="2782509"/>
                    <a:pt x="3414712" y="2757506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6231671">
              <a:off x="8434695" y="3326507"/>
              <a:ext cx="371475" cy="320237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044018" y="574198"/>
            <a:ext cx="1850280" cy="2318394"/>
            <a:chOff x="5044018" y="574198"/>
            <a:chExt cx="1850280" cy="2318394"/>
          </a:xfrm>
        </p:grpSpPr>
        <p:sp>
          <p:nvSpPr>
            <p:cNvPr id="8" name="文本框 7"/>
            <p:cNvSpPr txBox="1"/>
            <p:nvPr/>
          </p:nvSpPr>
          <p:spPr>
            <a:xfrm>
              <a:off x="5109855" y="1030544"/>
              <a:ext cx="1606652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500" dirty="0" smtClean="0">
                  <a:solidFill>
                    <a:srgbClr val="2A7E9A"/>
                  </a:solidFill>
                  <a:latin typeface="印品粗朗体" panose="02000000000000000000" pitchFamily="2" charset="-122"/>
                  <a:ea typeface="印品粗朗体" panose="02000000000000000000" pitchFamily="2" charset="-122"/>
                </a:rPr>
                <a:t>夏</a:t>
              </a:r>
              <a:endParaRPr lang="zh-CN" altLang="en-US" sz="11500" dirty="0">
                <a:solidFill>
                  <a:srgbClr val="2A7E9A"/>
                </a:solidFill>
                <a:latin typeface="印品粗朗体" panose="02000000000000000000" pitchFamily="2" charset="-122"/>
                <a:ea typeface="印品粗朗体" panose="02000000000000000000" pitchFamily="2" charset="-122"/>
              </a:endParaRPr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8347" b="38357"/>
            <a:stretch/>
          </p:blipFill>
          <p:spPr>
            <a:xfrm rot="381483">
              <a:off x="5044018" y="574198"/>
              <a:ext cx="1850280" cy="11343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146007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1" y="0"/>
            <a:ext cx="12192001" cy="6876588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63" y="1157288"/>
            <a:ext cx="12205250" cy="570057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077178" y="762160"/>
            <a:ext cx="18951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目录</a:t>
            </a:r>
            <a:endParaRPr lang="zh-CN" altLang="en-US" sz="66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435986" y="1890166"/>
            <a:ext cx="2268005" cy="1533145"/>
            <a:chOff x="2809172" y="1622249"/>
            <a:chExt cx="2268005" cy="1533145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8347" b="38357"/>
            <a:stretch/>
          </p:blipFill>
          <p:spPr>
            <a:xfrm>
              <a:off x="3438306" y="1622249"/>
              <a:ext cx="1009737" cy="619059"/>
            </a:xfrm>
            <a:prstGeom prst="rect">
              <a:avLst/>
            </a:prstGeom>
          </p:spPr>
        </p:pic>
        <p:grpSp>
          <p:nvGrpSpPr>
            <p:cNvPr id="20" name="组合 19"/>
            <p:cNvGrpSpPr/>
            <p:nvPr/>
          </p:nvGrpSpPr>
          <p:grpSpPr>
            <a:xfrm>
              <a:off x="2809172" y="2129342"/>
              <a:ext cx="2268005" cy="1026052"/>
              <a:chOff x="2809172" y="2129342"/>
              <a:chExt cx="2268005" cy="1026052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2809172" y="2129342"/>
                <a:ext cx="226800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输入标题</a:t>
                </a:r>
                <a:endParaRPr lang="zh-CN" altLang="en-US" sz="40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2876022" y="2786062"/>
                <a:ext cx="21343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dirty="0" smtClean="0"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SHU RU BIAO TI</a:t>
                </a:r>
                <a:endParaRPr lang="zh-CN" altLang="en-US" dirty="0"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037118" y="1701239"/>
            <a:ext cx="2268005" cy="1533145"/>
            <a:chOff x="2809172" y="1622249"/>
            <a:chExt cx="2268005" cy="1533145"/>
          </a:xfrm>
        </p:grpSpPr>
        <p:pic>
          <p:nvPicPr>
            <p:cNvPr id="30" name="图片 2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8347" b="38357"/>
            <a:stretch/>
          </p:blipFill>
          <p:spPr>
            <a:xfrm>
              <a:off x="3438306" y="1622249"/>
              <a:ext cx="1009737" cy="619059"/>
            </a:xfrm>
            <a:prstGeom prst="rect">
              <a:avLst/>
            </a:prstGeom>
          </p:spPr>
        </p:pic>
        <p:grpSp>
          <p:nvGrpSpPr>
            <p:cNvPr id="31" name="组合 30"/>
            <p:cNvGrpSpPr/>
            <p:nvPr/>
          </p:nvGrpSpPr>
          <p:grpSpPr>
            <a:xfrm>
              <a:off x="2809172" y="2129342"/>
              <a:ext cx="2268005" cy="1026052"/>
              <a:chOff x="2809172" y="2129342"/>
              <a:chExt cx="2268005" cy="1026052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2809172" y="2129342"/>
                <a:ext cx="226800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输入标题</a:t>
                </a:r>
                <a:endParaRPr lang="zh-CN" altLang="en-US" sz="40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2876022" y="2786062"/>
                <a:ext cx="21343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dirty="0" smtClean="0"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SHU RU BIAO TI</a:t>
                </a:r>
                <a:endParaRPr lang="zh-CN" altLang="en-US" dirty="0"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3600983" y="3500273"/>
            <a:ext cx="2268005" cy="1533145"/>
            <a:chOff x="2809172" y="1622249"/>
            <a:chExt cx="2268005" cy="1533145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8347" b="38357"/>
            <a:stretch/>
          </p:blipFill>
          <p:spPr>
            <a:xfrm>
              <a:off x="3438306" y="1622249"/>
              <a:ext cx="1009737" cy="619059"/>
            </a:xfrm>
            <a:prstGeom prst="rect">
              <a:avLst/>
            </a:prstGeom>
          </p:spPr>
        </p:pic>
        <p:grpSp>
          <p:nvGrpSpPr>
            <p:cNvPr id="36" name="组合 35"/>
            <p:cNvGrpSpPr/>
            <p:nvPr/>
          </p:nvGrpSpPr>
          <p:grpSpPr>
            <a:xfrm>
              <a:off x="2809172" y="2129342"/>
              <a:ext cx="2268005" cy="1026052"/>
              <a:chOff x="2809172" y="2129342"/>
              <a:chExt cx="2268005" cy="1026052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2809172" y="2129342"/>
                <a:ext cx="226800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输入标题</a:t>
                </a:r>
                <a:endParaRPr lang="zh-CN" altLang="en-US" sz="40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2876022" y="2786062"/>
                <a:ext cx="21343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dirty="0" smtClean="0"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SHU RU BIAO TI</a:t>
                </a:r>
                <a:endParaRPr lang="zh-CN" altLang="en-US" dirty="0"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6488913" y="3515613"/>
            <a:ext cx="2268005" cy="1533145"/>
            <a:chOff x="2809172" y="1622249"/>
            <a:chExt cx="2268005" cy="1533145"/>
          </a:xfrm>
        </p:grpSpPr>
        <p:pic>
          <p:nvPicPr>
            <p:cNvPr id="40" name="图片 3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8347" b="38357"/>
            <a:stretch/>
          </p:blipFill>
          <p:spPr>
            <a:xfrm>
              <a:off x="3438306" y="1622249"/>
              <a:ext cx="1009737" cy="619059"/>
            </a:xfrm>
            <a:prstGeom prst="rect">
              <a:avLst/>
            </a:prstGeom>
          </p:spPr>
        </p:pic>
        <p:grpSp>
          <p:nvGrpSpPr>
            <p:cNvPr id="41" name="组合 40"/>
            <p:cNvGrpSpPr/>
            <p:nvPr/>
          </p:nvGrpSpPr>
          <p:grpSpPr>
            <a:xfrm>
              <a:off x="2809172" y="2129342"/>
              <a:ext cx="2268005" cy="1026052"/>
              <a:chOff x="2809172" y="2129342"/>
              <a:chExt cx="2268005" cy="1026052"/>
            </a:xfrm>
          </p:grpSpPr>
          <p:sp>
            <p:nvSpPr>
              <p:cNvPr id="42" name="文本框 41"/>
              <p:cNvSpPr txBox="1"/>
              <p:nvPr/>
            </p:nvSpPr>
            <p:spPr>
              <a:xfrm>
                <a:off x="2809172" y="2129342"/>
                <a:ext cx="226800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40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输入标题</a:t>
                </a:r>
                <a:endParaRPr lang="zh-CN" altLang="en-US" sz="40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  <p:sp>
            <p:nvSpPr>
              <p:cNvPr id="43" name="文本框 42"/>
              <p:cNvSpPr txBox="1"/>
              <p:nvPr/>
            </p:nvSpPr>
            <p:spPr>
              <a:xfrm>
                <a:off x="2876022" y="2786062"/>
                <a:ext cx="21343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dirty="0" smtClean="0"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SHU RU BIAO TI</a:t>
                </a:r>
                <a:endParaRPr lang="zh-CN" altLang="en-US" dirty="0"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16254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4033"/>
          <a:stretch/>
        </p:blipFill>
        <p:spPr>
          <a:xfrm>
            <a:off x="-176213" y="-556774"/>
            <a:ext cx="2786063" cy="307613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4033"/>
          <a:stretch/>
        </p:blipFill>
        <p:spPr>
          <a:xfrm flipH="1">
            <a:off x="11097027" y="981294"/>
            <a:ext cx="1147366" cy="12668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863" y="4186238"/>
            <a:ext cx="12205250" cy="2671625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3275610" y="1897830"/>
            <a:ext cx="5948056" cy="2580070"/>
            <a:chOff x="2786062" y="2078819"/>
            <a:chExt cx="5948056" cy="2580070"/>
          </a:xfrm>
        </p:grpSpPr>
        <p:sp>
          <p:nvSpPr>
            <p:cNvPr id="14" name="文本框 13"/>
            <p:cNvSpPr txBox="1"/>
            <p:nvPr/>
          </p:nvSpPr>
          <p:spPr>
            <a:xfrm>
              <a:off x="6050696" y="2079760"/>
              <a:ext cx="2683422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8000" dirty="0" smtClean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rPr>
                <a:t>输入标题</a:t>
              </a:r>
              <a:endParaRPr lang="zh-CN" altLang="en-US" sz="80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5613977" y="2408691"/>
              <a:ext cx="112443" cy="2250198"/>
            </a:xfrm>
            <a:prstGeom prst="rect">
              <a:avLst/>
            </a:prstGeom>
            <a:solidFill>
              <a:srgbClr val="2A7E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2786062" y="2078819"/>
              <a:ext cx="2854112" cy="2573862"/>
              <a:chOff x="1670508" y="1975080"/>
              <a:chExt cx="2854112" cy="2573862"/>
            </a:xfrm>
          </p:grpSpPr>
          <p:sp>
            <p:nvSpPr>
              <p:cNvPr id="16" name="文本框 15"/>
              <p:cNvSpPr txBox="1"/>
              <p:nvPr/>
            </p:nvSpPr>
            <p:spPr>
              <a:xfrm>
                <a:off x="1670508" y="1975080"/>
                <a:ext cx="2854112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PART</a:t>
                </a:r>
                <a:endParaRPr lang="zh-CN" altLang="en-US" sz="115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2070785" y="2979282"/>
                <a:ext cx="1749197" cy="15696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:r>
                  <a:rPr lang="en-US" altLang="zh-CN" sz="9600" dirty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01</a:t>
                </a:r>
                <a:endParaRPr lang="zh-CN" altLang="en-US" sz="96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204246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8750531" y="3364043"/>
            <a:ext cx="3474289" cy="347966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-216695"/>
            <a:ext cx="2128838" cy="299004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35605" y="4401572"/>
            <a:ext cx="3176291" cy="279830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51875"/>
          <a:stretch/>
        </p:blipFill>
        <p:spPr>
          <a:xfrm>
            <a:off x="3809891" y="2107407"/>
            <a:ext cx="4572215" cy="3300412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7429500" y="2396974"/>
            <a:ext cx="2363133" cy="815614"/>
            <a:chOff x="7429500" y="2396974"/>
            <a:chExt cx="2363133" cy="815614"/>
          </a:xfrm>
        </p:grpSpPr>
        <p:sp>
          <p:nvSpPr>
            <p:cNvPr id="8" name="任意多边形 7"/>
            <p:cNvSpPr/>
            <p:nvPr/>
          </p:nvSpPr>
          <p:spPr>
            <a:xfrm>
              <a:off x="7429500" y="2548429"/>
              <a:ext cx="2157413" cy="664159"/>
            </a:xfrm>
            <a:custGeom>
              <a:avLst/>
              <a:gdLst>
                <a:gd name="connsiteX0" fmla="*/ 0 w 2157413"/>
                <a:gd name="connsiteY0" fmla="*/ 509096 h 664159"/>
                <a:gd name="connsiteX1" fmla="*/ 928688 w 2157413"/>
                <a:gd name="connsiteY1" fmla="*/ 637684 h 664159"/>
                <a:gd name="connsiteX2" fmla="*/ 1428750 w 2157413"/>
                <a:gd name="connsiteY2" fmla="*/ 51896 h 664159"/>
                <a:gd name="connsiteX3" fmla="*/ 2157413 w 2157413"/>
                <a:gd name="connsiteY3" fmla="*/ 66184 h 664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7413" h="664159">
                  <a:moveTo>
                    <a:pt x="0" y="509096"/>
                  </a:moveTo>
                  <a:cubicBezTo>
                    <a:pt x="345281" y="611490"/>
                    <a:pt x="690563" y="713884"/>
                    <a:pt x="928688" y="637684"/>
                  </a:cubicBezTo>
                  <a:cubicBezTo>
                    <a:pt x="1166813" y="561484"/>
                    <a:pt x="1223963" y="147146"/>
                    <a:pt x="1428750" y="51896"/>
                  </a:cubicBezTo>
                  <a:cubicBezTo>
                    <a:pt x="1633537" y="-43354"/>
                    <a:pt x="1895475" y="11415"/>
                    <a:pt x="2157413" y="66184"/>
                  </a:cubicBezTo>
                </a:path>
              </a:pathLst>
            </a:custGeom>
            <a:noFill/>
            <a:ln w="38100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9414014" y="2396974"/>
              <a:ext cx="378619" cy="378619"/>
            </a:xfrm>
            <a:prstGeom prst="ellipse">
              <a:avLst/>
            </a:prstGeom>
            <a:solidFill>
              <a:srgbClr val="FA719A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A719A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50529" y="2844669"/>
            <a:ext cx="3750975" cy="1472391"/>
            <a:chOff x="9478257" y="2685303"/>
            <a:chExt cx="3750975" cy="1472391"/>
          </a:xfrm>
        </p:grpSpPr>
        <p:sp>
          <p:nvSpPr>
            <p:cNvPr id="18" name="矩形 17"/>
            <p:cNvSpPr/>
            <p:nvPr/>
          </p:nvSpPr>
          <p:spPr>
            <a:xfrm>
              <a:off x="9532069" y="3326697"/>
              <a:ext cx="369716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9478257" y="2685303"/>
              <a:ext cx="201883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 flipH="1">
            <a:off x="2294951" y="2520950"/>
            <a:ext cx="2363133" cy="815614"/>
            <a:chOff x="7429500" y="2396974"/>
            <a:chExt cx="2363133" cy="815614"/>
          </a:xfrm>
        </p:grpSpPr>
        <p:sp>
          <p:nvSpPr>
            <p:cNvPr id="22" name="任意多边形 21"/>
            <p:cNvSpPr/>
            <p:nvPr/>
          </p:nvSpPr>
          <p:spPr>
            <a:xfrm>
              <a:off x="7429500" y="2548429"/>
              <a:ext cx="2157413" cy="664159"/>
            </a:xfrm>
            <a:custGeom>
              <a:avLst/>
              <a:gdLst>
                <a:gd name="connsiteX0" fmla="*/ 0 w 2157413"/>
                <a:gd name="connsiteY0" fmla="*/ 509096 h 664159"/>
                <a:gd name="connsiteX1" fmla="*/ 928688 w 2157413"/>
                <a:gd name="connsiteY1" fmla="*/ 637684 h 664159"/>
                <a:gd name="connsiteX2" fmla="*/ 1428750 w 2157413"/>
                <a:gd name="connsiteY2" fmla="*/ 51896 h 664159"/>
                <a:gd name="connsiteX3" fmla="*/ 2157413 w 2157413"/>
                <a:gd name="connsiteY3" fmla="*/ 66184 h 6641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7413" h="664159">
                  <a:moveTo>
                    <a:pt x="0" y="509096"/>
                  </a:moveTo>
                  <a:cubicBezTo>
                    <a:pt x="345281" y="611490"/>
                    <a:pt x="690563" y="713884"/>
                    <a:pt x="928688" y="637684"/>
                  </a:cubicBezTo>
                  <a:cubicBezTo>
                    <a:pt x="1166813" y="561484"/>
                    <a:pt x="1223963" y="147146"/>
                    <a:pt x="1428750" y="51896"/>
                  </a:cubicBezTo>
                  <a:cubicBezTo>
                    <a:pt x="1633537" y="-43354"/>
                    <a:pt x="1895475" y="11415"/>
                    <a:pt x="2157413" y="66184"/>
                  </a:cubicBezTo>
                </a:path>
              </a:pathLst>
            </a:custGeom>
            <a:noFill/>
            <a:ln w="38100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9414014" y="2396974"/>
              <a:ext cx="378619" cy="378619"/>
            </a:xfrm>
            <a:prstGeom prst="ellipse">
              <a:avLst/>
            </a:prstGeom>
            <a:solidFill>
              <a:srgbClr val="2A7E9A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507054" y="2773350"/>
            <a:ext cx="3936151" cy="1546241"/>
            <a:chOff x="7560941" y="2685303"/>
            <a:chExt cx="3936151" cy="1546241"/>
          </a:xfrm>
        </p:grpSpPr>
        <p:sp>
          <p:nvSpPr>
            <p:cNvPr id="28" name="矩形 27"/>
            <p:cNvSpPr/>
            <p:nvPr/>
          </p:nvSpPr>
          <p:spPr>
            <a:xfrm>
              <a:off x="7560941" y="3400547"/>
              <a:ext cx="369716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9478257" y="2685303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1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1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0237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FFBEC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338"/>
          <a:stretch/>
        </p:blipFill>
        <p:spPr>
          <a:xfrm>
            <a:off x="1215" y="175846"/>
            <a:ext cx="2731245" cy="6682441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0063162" y="-120679"/>
            <a:ext cx="2150229" cy="3637745"/>
            <a:chOff x="10063162" y="-120679"/>
            <a:chExt cx="2150229" cy="3637745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 flipH="1">
              <a:off x="10063162" y="527021"/>
              <a:ext cx="2128838" cy="2990045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 flipH="1" flipV="1">
              <a:off x="10084553" y="-120679"/>
              <a:ext cx="2128838" cy="2990045"/>
            </a:xfrm>
            <a:prstGeom prst="rect">
              <a:avLst/>
            </a:prstGeom>
          </p:spPr>
        </p:pic>
      </p:grpSp>
      <p:sp>
        <p:nvSpPr>
          <p:cNvPr id="13" name="文本框 12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33502" y="1885965"/>
            <a:ext cx="4812829" cy="1361786"/>
            <a:chOff x="1327597" y="1885965"/>
            <a:chExt cx="4812829" cy="1361786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4865202" y="1934889"/>
              <a:ext cx="1275224" cy="1263938"/>
            </a:xfrm>
            <a:prstGeom prst="rect">
              <a:avLst/>
            </a:prstGeom>
          </p:spPr>
        </p:pic>
        <p:grpSp>
          <p:nvGrpSpPr>
            <p:cNvPr id="17" name="组合 16"/>
            <p:cNvGrpSpPr/>
            <p:nvPr/>
          </p:nvGrpSpPr>
          <p:grpSpPr>
            <a:xfrm>
              <a:off x="1327597" y="1885965"/>
              <a:ext cx="3714679" cy="1361786"/>
              <a:chOff x="1327597" y="1847735"/>
              <a:chExt cx="3714679" cy="1361786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1327597" y="2420907"/>
                <a:ext cx="3697163" cy="7886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3023441" y="1847735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32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1333502" y="3634422"/>
            <a:ext cx="4812829" cy="1361786"/>
            <a:chOff x="1327597" y="1885965"/>
            <a:chExt cx="4812829" cy="1361786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4865202" y="1934889"/>
              <a:ext cx="1275224" cy="1263938"/>
            </a:xfrm>
            <a:prstGeom prst="rect">
              <a:avLst/>
            </a:prstGeom>
          </p:spPr>
        </p:pic>
        <p:grpSp>
          <p:nvGrpSpPr>
            <p:cNvPr id="21" name="组合 20"/>
            <p:cNvGrpSpPr/>
            <p:nvPr/>
          </p:nvGrpSpPr>
          <p:grpSpPr>
            <a:xfrm>
              <a:off x="1327597" y="1885965"/>
              <a:ext cx="3714679" cy="1361786"/>
              <a:chOff x="1327597" y="1847735"/>
              <a:chExt cx="3714679" cy="1361786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1327597" y="2420907"/>
                <a:ext cx="3697163" cy="7886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3023441" y="1847735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chemeClr val="bg1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3200" dirty="0">
                  <a:solidFill>
                    <a:schemeClr val="bg1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 flipH="1">
            <a:off x="6140426" y="1885965"/>
            <a:ext cx="4812829" cy="1361786"/>
            <a:chOff x="1327597" y="1885965"/>
            <a:chExt cx="4812829" cy="1361786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4865202" y="1934889"/>
              <a:ext cx="1275224" cy="1263938"/>
            </a:xfrm>
            <a:prstGeom prst="rect">
              <a:avLst/>
            </a:prstGeom>
          </p:spPr>
        </p:pic>
        <p:grpSp>
          <p:nvGrpSpPr>
            <p:cNvPr id="26" name="组合 25"/>
            <p:cNvGrpSpPr/>
            <p:nvPr/>
          </p:nvGrpSpPr>
          <p:grpSpPr>
            <a:xfrm>
              <a:off x="1327597" y="1885965"/>
              <a:ext cx="3714679" cy="1361786"/>
              <a:chOff x="1327597" y="1847735"/>
              <a:chExt cx="3714679" cy="1361786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1327597" y="2420907"/>
                <a:ext cx="3697163" cy="7886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3023441" y="1847735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chemeClr val="bg2">
                        <a:lumMod val="10000"/>
                      </a:schemeClr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3200" dirty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 flipH="1">
            <a:off x="6140426" y="3634422"/>
            <a:ext cx="4812829" cy="1361786"/>
            <a:chOff x="1327597" y="1885965"/>
            <a:chExt cx="4812829" cy="1361786"/>
          </a:xfrm>
        </p:grpSpPr>
        <p:pic>
          <p:nvPicPr>
            <p:cNvPr id="30" name="图片 29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4865202" y="1934889"/>
              <a:ext cx="1275224" cy="1263938"/>
            </a:xfrm>
            <a:prstGeom prst="rect">
              <a:avLst/>
            </a:prstGeom>
          </p:spPr>
        </p:pic>
        <p:grpSp>
          <p:nvGrpSpPr>
            <p:cNvPr id="31" name="组合 30"/>
            <p:cNvGrpSpPr/>
            <p:nvPr/>
          </p:nvGrpSpPr>
          <p:grpSpPr>
            <a:xfrm>
              <a:off x="1327597" y="1885965"/>
              <a:ext cx="3714679" cy="1361786"/>
              <a:chOff x="1327597" y="1847735"/>
              <a:chExt cx="3714679" cy="1361786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1327597" y="2420907"/>
                <a:ext cx="3697163" cy="7886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3023441" y="1847735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rgbClr val="39BEAE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3200" dirty="0">
                  <a:solidFill>
                    <a:srgbClr val="39BEAE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614416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52917" r="48333"/>
          <a:stretch/>
        </p:blipFill>
        <p:spPr>
          <a:xfrm>
            <a:off x="-1" y="4029075"/>
            <a:ext cx="2362308" cy="32289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338"/>
          <a:stretch/>
        </p:blipFill>
        <p:spPr>
          <a:xfrm flipH="1">
            <a:off x="9460755" y="175559"/>
            <a:ext cx="2731245" cy="6682441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5024436" y="2350293"/>
            <a:ext cx="2143125" cy="2143125"/>
          </a:xfrm>
          <a:custGeom>
            <a:avLst/>
            <a:gdLst>
              <a:gd name="connsiteX0" fmla="*/ 664255 w 2143125"/>
              <a:gd name="connsiteY0" fmla="*/ 0 h 2143125"/>
              <a:gd name="connsiteX1" fmla="*/ 1399861 w 2143125"/>
              <a:gd name="connsiteY1" fmla="*/ 0 h 2143125"/>
              <a:gd name="connsiteX2" fmla="*/ 1360757 w 2143125"/>
              <a:gd name="connsiteY2" fmla="*/ 72043 h 2143125"/>
              <a:gd name="connsiteX3" fmla="*/ 1319214 w 2143125"/>
              <a:gd name="connsiteY3" fmla="*/ 277813 h 2143125"/>
              <a:gd name="connsiteX4" fmla="*/ 1847852 w 2143125"/>
              <a:gd name="connsiteY4" fmla="*/ 806451 h 2143125"/>
              <a:gd name="connsiteX5" fmla="*/ 2053622 w 2143125"/>
              <a:gd name="connsiteY5" fmla="*/ 764908 h 2143125"/>
              <a:gd name="connsiteX6" fmla="*/ 2143125 w 2143125"/>
              <a:gd name="connsiteY6" fmla="*/ 716328 h 2143125"/>
              <a:gd name="connsiteX7" fmla="*/ 2143125 w 2143125"/>
              <a:gd name="connsiteY7" fmla="*/ 1568301 h 2143125"/>
              <a:gd name="connsiteX8" fmla="*/ 2053622 w 2143125"/>
              <a:gd name="connsiteY8" fmla="*/ 1519720 h 2143125"/>
              <a:gd name="connsiteX9" fmla="*/ 1847852 w 2143125"/>
              <a:gd name="connsiteY9" fmla="*/ 1478177 h 2143125"/>
              <a:gd name="connsiteX10" fmla="*/ 1319214 w 2143125"/>
              <a:gd name="connsiteY10" fmla="*/ 2006815 h 2143125"/>
              <a:gd name="connsiteX11" fmla="*/ 1329954 w 2143125"/>
              <a:gd name="connsiteY11" fmla="*/ 2113354 h 2143125"/>
              <a:gd name="connsiteX12" fmla="*/ 1339196 w 2143125"/>
              <a:gd name="connsiteY12" fmla="*/ 2143125 h 2143125"/>
              <a:gd name="connsiteX13" fmla="*/ 764618 w 2143125"/>
              <a:gd name="connsiteY13" fmla="*/ 2143125 h 2143125"/>
              <a:gd name="connsiteX14" fmla="*/ 773859 w 2143125"/>
              <a:gd name="connsiteY14" fmla="*/ 2113353 h 2143125"/>
              <a:gd name="connsiteX15" fmla="*/ 784599 w 2143125"/>
              <a:gd name="connsiteY15" fmla="*/ 2006814 h 2143125"/>
              <a:gd name="connsiteX16" fmla="*/ 255961 w 2143125"/>
              <a:gd name="connsiteY16" fmla="*/ 1478176 h 2143125"/>
              <a:gd name="connsiteX17" fmla="*/ 50191 w 2143125"/>
              <a:gd name="connsiteY17" fmla="*/ 1519719 h 2143125"/>
              <a:gd name="connsiteX18" fmla="*/ 0 w 2143125"/>
              <a:gd name="connsiteY18" fmla="*/ 1546962 h 2143125"/>
              <a:gd name="connsiteX19" fmla="*/ 0 w 2143125"/>
              <a:gd name="connsiteY19" fmla="*/ 791853 h 2143125"/>
              <a:gd name="connsiteX20" fmla="*/ 50191 w 2143125"/>
              <a:gd name="connsiteY20" fmla="*/ 819096 h 2143125"/>
              <a:gd name="connsiteX21" fmla="*/ 255961 w 2143125"/>
              <a:gd name="connsiteY21" fmla="*/ 860639 h 2143125"/>
              <a:gd name="connsiteX22" fmla="*/ 784599 w 2143125"/>
              <a:gd name="connsiteY22" fmla="*/ 332001 h 2143125"/>
              <a:gd name="connsiteX23" fmla="*/ 694316 w 2143125"/>
              <a:gd name="connsiteY23" fmla="*/ 36434 h 2143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143125" h="2143125">
                <a:moveTo>
                  <a:pt x="664255" y="0"/>
                </a:moveTo>
                <a:lnTo>
                  <a:pt x="1399861" y="0"/>
                </a:lnTo>
                <a:lnTo>
                  <a:pt x="1360757" y="72043"/>
                </a:lnTo>
                <a:cubicBezTo>
                  <a:pt x="1334007" y="135289"/>
                  <a:pt x="1319214" y="204823"/>
                  <a:pt x="1319214" y="277813"/>
                </a:cubicBezTo>
                <a:cubicBezTo>
                  <a:pt x="1319214" y="569772"/>
                  <a:pt x="1555893" y="806451"/>
                  <a:pt x="1847852" y="806451"/>
                </a:cubicBezTo>
                <a:cubicBezTo>
                  <a:pt x="1920842" y="806451"/>
                  <a:pt x="1990377" y="791659"/>
                  <a:pt x="2053622" y="764908"/>
                </a:cubicBezTo>
                <a:lnTo>
                  <a:pt x="2143125" y="716328"/>
                </a:lnTo>
                <a:lnTo>
                  <a:pt x="2143125" y="1568301"/>
                </a:lnTo>
                <a:lnTo>
                  <a:pt x="2053622" y="1519720"/>
                </a:lnTo>
                <a:cubicBezTo>
                  <a:pt x="1990377" y="1492970"/>
                  <a:pt x="1920842" y="1478177"/>
                  <a:pt x="1847852" y="1478177"/>
                </a:cubicBezTo>
                <a:cubicBezTo>
                  <a:pt x="1555893" y="1478177"/>
                  <a:pt x="1319214" y="1714856"/>
                  <a:pt x="1319214" y="2006815"/>
                </a:cubicBezTo>
                <a:cubicBezTo>
                  <a:pt x="1319214" y="2043310"/>
                  <a:pt x="1322912" y="2078941"/>
                  <a:pt x="1329954" y="2113354"/>
                </a:cubicBezTo>
                <a:lnTo>
                  <a:pt x="1339196" y="2143125"/>
                </a:lnTo>
                <a:lnTo>
                  <a:pt x="764618" y="2143125"/>
                </a:lnTo>
                <a:lnTo>
                  <a:pt x="773859" y="2113353"/>
                </a:lnTo>
                <a:cubicBezTo>
                  <a:pt x="780901" y="2078940"/>
                  <a:pt x="784599" y="2043309"/>
                  <a:pt x="784599" y="2006814"/>
                </a:cubicBezTo>
                <a:cubicBezTo>
                  <a:pt x="784599" y="1714855"/>
                  <a:pt x="547920" y="1478176"/>
                  <a:pt x="255961" y="1478176"/>
                </a:cubicBezTo>
                <a:cubicBezTo>
                  <a:pt x="182972" y="1478176"/>
                  <a:pt x="113437" y="1492969"/>
                  <a:pt x="50191" y="1519719"/>
                </a:cubicBezTo>
                <a:lnTo>
                  <a:pt x="0" y="1546962"/>
                </a:lnTo>
                <a:lnTo>
                  <a:pt x="0" y="791853"/>
                </a:lnTo>
                <a:lnTo>
                  <a:pt x="50191" y="819096"/>
                </a:lnTo>
                <a:cubicBezTo>
                  <a:pt x="113437" y="845847"/>
                  <a:pt x="182972" y="860639"/>
                  <a:pt x="255961" y="860639"/>
                </a:cubicBezTo>
                <a:cubicBezTo>
                  <a:pt x="547920" y="860639"/>
                  <a:pt x="784599" y="623960"/>
                  <a:pt x="784599" y="332001"/>
                </a:cubicBezTo>
                <a:cubicBezTo>
                  <a:pt x="784599" y="222517"/>
                  <a:pt x="751316" y="120806"/>
                  <a:pt x="694316" y="36434"/>
                </a:cubicBezTo>
                <a:close/>
              </a:path>
            </a:pathLst>
          </a:custGeom>
          <a:solidFill>
            <a:srgbClr val="2A7E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6438900" y="2200269"/>
            <a:ext cx="839900" cy="839900"/>
            <a:chOff x="6438900" y="2200269"/>
            <a:chExt cx="839900" cy="839900"/>
          </a:xfrm>
        </p:grpSpPr>
        <p:sp>
          <p:nvSpPr>
            <p:cNvPr id="23" name="椭圆 22"/>
            <p:cNvSpPr/>
            <p:nvPr/>
          </p:nvSpPr>
          <p:spPr>
            <a:xfrm>
              <a:off x="6438900" y="2200269"/>
              <a:ext cx="839900" cy="839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6570720" y="2332089"/>
              <a:ext cx="576261" cy="57626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A7E9A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rPr>
                <a:t>1</a:t>
              </a:r>
              <a:endParaRPr lang="zh-CN" altLang="en-US" sz="28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437253" y="3920701"/>
            <a:ext cx="839900" cy="839900"/>
            <a:chOff x="6438900" y="2200269"/>
            <a:chExt cx="839900" cy="839900"/>
          </a:xfrm>
        </p:grpSpPr>
        <p:sp>
          <p:nvSpPr>
            <p:cNvPr id="27" name="椭圆 26"/>
            <p:cNvSpPr/>
            <p:nvPr/>
          </p:nvSpPr>
          <p:spPr>
            <a:xfrm>
              <a:off x="6438900" y="2200269"/>
              <a:ext cx="839900" cy="839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6570720" y="2332089"/>
              <a:ext cx="576261" cy="57626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A7E9A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rPr>
                <a:t>2</a:t>
              </a:r>
              <a:endParaRPr lang="zh-CN" altLang="en-US" sz="28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863328" y="2200269"/>
            <a:ext cx="839900" cy="839900"/>
            <a:chOff x="6438900" y="2200269"/>
            <a:chExt cx="839900" cy="839900"/>
          </a:xfrm>
        </p:grpSpPr>
        <p:sp>
          <p:nvSpPr>
            <p:cNvPr id="30" name="椭圆 29"/>
            <p:cNvSpPr/>
            <p:nvPr/>
          </p:nvSpPr>
          <p:spPr>
            <a:xfrm>
              <a:off x="6438900" y="2200269"/>
              <a:ext cx="839900" cy="839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6570720" y="2332089"/>
              <a:ext cx="576261" cy="57626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A7E9A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rPr>
                <a:t>3</a:t>
              </a:r>
              <a:endParaRPr lang="zh-CN" altLang="en-US" sz="28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61681" y="3920701"/>
            <a:ext cx="839900" cy="839900"/>
            <a:chOff x="6438900" y="2200269"/>
            <a:chExt cx="839900" cy="839900"/>
          </a:xfrm>
        </p:grpSpPr>
        <p:sp>
          <p:nvSpPr>
            <p:cNvPr id="33" name="椭圆 32"/>
            <p:cNvSpPr/>
            <p:nvPr/>
          </p:nvSpPr>
          <p:spPr>
            <a:xfrm>
              <a:off x="6438900" y="2200269"/>
              <a:ext cx="839900" cy="839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6570720" y="2332089"/>
              <a:ext cx="576261" cy="57626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2A7E9A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rPr>
                <a:t>4</a:t>
              </a:r>
              <a:endParaRPr lang="zh-CN" altLang="en-US" sz="28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062557" y="1636000"/>
            <a:ext cx="3697163" cy="1404169"/>
            <a:chOff x="1062557" y="1636000"/>
            <a:chExt cx="3697163" cy="1404169"/>
          </a:xfrm>
        </p:grpSpPr>
        <p:sp>
          <p:nvSpPr>
            <p:cNvPr id="35" name="矩形 34"/>
            <p:cNvSpPr/>
            <p:nvPr/>
          </p:nvSpPr>
          <p:spPr>
            <a:xfrm>
              <a:off x="1062557" y="2209172"/>
              <a:ext cx="369716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901721" y="1636000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500934" y="1680210"/>
            <a:ext cx="3697163" cy="1404169"/>
            <a:chOff x="1062557" y="1636000"/>
            <a:chExt cx="3697163" cy="1404169"/>
          </a:xfrm>
        </p:grpSpPr>
        <p:sp>
          <p:nvSpPr>
            <p:cNvPr id="39" name="矩形 38"/>
            <p:cNvSpPr/>
            <p:nvPr/>
          </p:nvSpPr>
          <p:spPr>
            <a:xfrm>
              <a:off x="1062557" y="2209172"/>
              <a:ext cx="369716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901721" y="1636000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62557" y="3293536"/>
            <a:ext cx="3697163" cy="1404169"/>
            <a:chOff x="1062557" y="1636000"/>
            <a:chExt cx="3697163" cy="1404169"/>
          </a:xfrm>
        </p:grpSpPr>
        <p:sp>
          <p:nvSpPr>
            <p:cNvPr id="42" name="矩形 41"/>
            <p:cNvSpPr/>
            <p:nvPr/>
          </p:nvSpPr>
          <p:spPr>
            <a:xfrm>
              <a:off x="1062557" y="2209172"/>
              <a:ext cx="369716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901721" y="1636000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1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1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500934" y="3337746"/>
            <a:ext cx="3697163" cy="1404169"/>
            <a:chOff x="1062557" y="1636000"/>
            <a:chExt cx="3697163" cy="1404169"/>
          </a:xfrm>
        </p:grpSpPr>
        <p:sp>
          <p:nvSpPr>
            <p:cNvPr id="45" name="矩形 44"/>
            <p:cNvSpPr/>
            <p:nvPr/>
          </p:nvSpPr>
          <p:spPr>
            <a:xfrm>
              <a:off x="1062557" y="2209172"/>
              <a:ext cx="369716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901721" y="1636000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rgbClr val="39BEAE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rgbClr val="39BEAE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045260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FFBEC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6933" y="4188192"/>
            <a:ext cx="2359356" cy="32250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35605" y="4401572"/>
            <a:ext cx="3176291" cy="2798307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2239" y="-121620"/>
            <a:ext cx="2152075" cy="363962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" y="-218370"/>
            <a:ext cx="2127688" cy="299339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1417645" y="2149436"/>
            <a:ext cx="9572625" cy="2586037"/>
          </a:xfrm>
          <a:custGeom>
            <a:avLst/>
            <a:gdLst>
              <a:gd name="connsiteX0" fmla="*/ 0 w 9572625"/>
              <a:gd name="connsiteY0" fmla="*/ 2586037 h 2586037"/>
              <a:gd name="connsiteX1" fmla="*/ 1443038 w 9572625"/>
              <a:gd name="connsiteY1" fmla="*/ 1328737 h 2586037"/>
              <a:gd name="connsiteX2" fmla="*/ 3943350 w 9572625"/>
              <a:gd name="connsiteY2" fmla="*/ 2114550 h 2586037"/>
              <a:gd name="connsiteX3" fmla="*/ 5657850 w 9572625"/>
              <a:gd name="connsiteY3" fmla="*/ 771525 h 2586037"/>
              <a:gd name="connsiteX4" fmla="*/ 8015288 w 9572625"/>
              <a:gd name="connsiteY4" fmla="*/ 1143000 h 2586037"/>
              <a:gd name="connsiteX5" fmla="*/ 9572625 w 9572625"/>
              <a:gd name="connsiteY5" fmla="*/ 0 h 2586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572625" h="2586037">
                <a:moveTo>
                  <a:pt x="0" y="2586037"/>
                </a:moveTo>
                <a:cubicBezTo>
                  <a:pt x="392906" y="1996677"/>
                  <a:pt x="785813" y="1407318"/>
                  <a:pt x="1443038" y="1328737"/>
                </a:cubicBezTo>
                <a:cubicBezTo>
                  <a:pt x="2100263" y="1250156"/>
                  <a:pt x="3240881" y="2207419"/>
                  <a:pt x="3943350" y="2114550"/>
                </a:cubicBezTo>
                <a:cubicBezTo>
                  <a:pt x="4645819" y="2021681"/>
                  <a:pt x="4979194" y="933450"/>
                  <a:pt x="5657850" y="771525"/>
                </a:cubicBezTo>
                <a:cubicBezTo>
                  <a:pt x="6336506" y="609600"/>
                  <a:pt x="7362825" y="1271588"/>
                  <a:pt x="8015288" y="1143000"/>
                </a:cubicBezTo>
                <a:cubicBezTo>
                  <a:pt x="8667751" y="1014412"/>
                  <a:pt x="9120188" y="507206"/>
                  <a:pt x="9572625" y="0"/>
                </a:cubicBezTo>
              </a:path>
            </a:pathLst>
          </a:custGeom>
          <a:noFill/>
          <a:ln w="381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25"/>
          <p:cNvGrpSpPr/>
          <p:nvPr/>
        </p:nvGrpSpPr>
        <p:grpSpPr>
          <a:xfrm>
            <a:off x="1022358" y="1614492"/>
            <a:ext cx="3697163" cy="2200874"/>
            <a:chOff x="947738" y="2136819"/>
            <a:chExt cx="3697163" cy="2200874"/>
          </a:xfrm>
        </p:grpSpPr>
        <p:pic>
          <p:nvPicPr>
            <p:cNvPr id="22" name="图片 21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8347" b="38357"/>
            <a:stretch/>
          </p:blipFill>
          <p:spPr>
            <a:xfrm>
              <a:off x="2128263" y="3465513"/>
              <a:ext cx="1422598" cy="872180"/>
            </a:xfrm>
            <a:prstGeom prst="rect">
              <a:avLst/>
            </a:prstGeom>
          </p:spPr>
        </p:pic>
        <p:grpSp>
          <p:nvGrpSpPr>
            <p:cNvPr id="23" name="组合 22"/>
            <p:cNvGrpSpPr/>
            <p:nvPr/>
          </p:nvGrpSpPr>
          <p:grpSpPr>
            <a:xfrm>
              <a:off x="947738" y="2136819"/>
              <a:ext cx="3697163" cy="1404169"/>
              <a:chOff x="1062557" y="1636000"/>
              <a:chExt cx="3697163" cy="1404169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1062557" y="2209172"/>
                <a:ext cx="3697163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1901721" y="1636000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rgbClr val="39BEAE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3200" dirty="0">
                  <a:solidFill>
                    <a:srgbClr val="39BEAE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5496719" y="994102"/>
            <a:ext cx="3697163" cy="2200874"/>
            <a:chOff x="947738" y="2136819"/>
            <a:chExt cx="3697163" cy="2200874"/>
          </a:xfrm>
        </p:grpSpPr>
        <p:pic>
          <p:nvPicPr>
            <p:cNvPr id="28" name="图片 27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8347" b="38357"/>
            <a:stretch/>
          </p:blipFill>
          <p:spPr>
            <a:xfrm>
              <a:off x="2128263" y="3465513"/>
              <a:ext cx="1422598" cy="872180"/>
            </a:xfrm>
            <a:prstGeom prst="rect">
              <a:avLst/>
            </a:prstGeom>
          </p:spPr>
        </p:pic>
        <p:grpSp>
          <p:nvGrpSpPr>
            <p:cNvPr id="29" name="组合 28"/>
            <p:cNvGrpSpPr/>
            <p:nvPr/>
          </p:nvGrpSpPr>
          <p:grpSpPr>
            <a:xfrm>
              <a:off x="947738" y="2136819"/>
              <a:ext cx="3697163" cy="1404169"/>
              <a:chOff x="1062557" y="1636000"/>
              <a:chExt cx="3697163" cy="1404169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1062557" y="2209172"/>
                <a:ext cx="3697163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1901721" y="1636000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32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7828711" y="2791828"/>
            <a:ext cx="3697163" cy="2027514"/>
            <a:chOff x="863065" y="1495932"/>
            <a:chExt cx="3697163" cy="2027514"/>
          </a:xfrm>
        </p:grpSpPr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8347" b="38357"/>
            <a:stretch/>
          </p:blipFill>
          <p:spPr>
            <a:xfrm>
              <a:off x="1961902" y="1495932"/>
              <a:ext cx="1422598" cy="872180"/>
            </a:xfrm>
            <a:prstGeom prst="rect">
              <a:avLst/>
            </a:prstGeom>
          </p:spPr>
        </p:pic>
        <p:grpSp>
          <p:nvGrpSpPr>
            <p:cNvPr id="34" name="组合 33"/>
            <p:cNvGrpSpPr/>
            <p:nvPr/>
          </p:nvGrpSpPr>
          <p:grpSpPr>
            <a:xfrm>
              <a:off x="863065" y="2119277"/>
              <a:ext cx="3697163" cy="1404169"/>
              <a:chOff x="977884" y="1618458"/>
              <a:chExt cx="3697163" cy="1404169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977884" y="2191630"/>
                <a:ext cx="3697163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1817048" y="1618458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3200" dirty="0" smtClean="0"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3200" dirty="0"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3554470" y="3759944"/>
            <a:ext cx="3697163" cy="2027514"/>
            <a:chOff x="863065" y="1495932"/>
            <a:chExt cx="3697163" cy="2027514"/>
          </a:xfrm>
        </p:grpSpPr>
        <p:pic>
          <p:nvPicPr>
            <p:cNvPr id="38" name="图片 37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8347" b="38357"/>
            <a:stretch/>
          </p:blipFill>
          <p:spPr>
            <a:xfrm>
              <a:off x="1961902" y="1495932"/>
              <a:ext cx="1422598" cy="872180"/>
            </a:xfrm>
            <a:prstGeom prst="rect">
              <a:avLst/>
            </a:prstGeom>
          </p:spPr>
        </p:pic>
        <p:grpSp>
          <p:nvGrpSpPr>
            <p:cNvPr id="39" name="组合 38"/>
            <p:cNvGrpSpPr/>
            <p:nvPr/>
          </p:nvGrpSpPr>
          <p:grpSpPr>
            <a:xfrm>
              <a:off x="863065" y="2119277"/>
              <a:ext cx="3697163" cy="1404169"/>
              <a:chOff x="977884" y="1618458"/>
              <a:chExt cx="3697163" cy="1404169"/>
            </a:xfrm>
          </p:grpSpPr>
          <p:sp>
            <p:nvSpPr>
              <p:cNvPr id="40" name="矩形 39"/>
              <p:cNvSpPr/>
              <p:nvPr/>
            </p:nvSpPr>
            <p:spPr>
              <a:xfrm>
                <a:off x="977884" y="2191630"/>
                <a:ext cx="3697163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1817048" y="1618458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chemeClr val="bg1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3200" dirty="0">
                  <a:solidFill>
                    <a:schemeClr val="bg1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027319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4033"/>
          <a:stretch/>
        </p:blipFill>
        <p:spPr>
          <a:xfrm>
            <a:off x="-176213" y="-556774"/>
            <a:ext cx="2786063" cy="307613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4033"/>
          <a:stretch/>
        </p:blipFill>
        <p:spPr>
          <a:xfrm flipH="1">
            <a:off x="11097027" y="981294"/>
            <a:ext cx="1147366" cy="12668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863" y="4186238"/>
            <a:ext cx="12205250" cy="2671625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3275610" y="1897830"/>
            <a:ext cx="5948056" cy="2580070"/>
            <a:chOff x="2786062" y="2078819"/>
            <a:chExt cx="5948056" cy="2580070"/>
          </a:xfrm>
        </p:grpSpPr>
        <p:sp>
          <p:nvSpPr>
            <p:cNvPr id="14" name="文本框 13"/>
            <p:cNvSpPr txBox="1"/>
            <p:nvPr/>
          </p:nvSpPr>
          <p:spPr>
            <a:xfrm>
              <a:off x="6050696" y="2079760"/>
              <a:ext cx="2683422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8000" dirty="0" smtClean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rPr>
                <a:t>输入标题</a:t>
              </a:r>
              <a:endParaRPr lang="zh-CN" altLang="en-US" sz="80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5613977" y="2408691"/>
              <a:ext cx="112443" cy="2250198"/>
            </a:xfrm>
            <a:prstGeom prst="rect">
              <a:avLst/>
            </a:prstGeom>
            <a:solidFill>
              <a:srgbClr val="2A7E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2786062" y="2078819"/>
              <a:ext cx="2854112" cy="2555999"/>
              <a:chOff x="1670508" y="1975080"/>
              <a:chExt cx="2854112" cy="2555999"/>
            </a:xfrm>
          </p:grpSpPr>
          <p:sp>
            <p:nvSpPr>
              <p:cNvPr id="16" name="文本框 15"/>
              <p:cNvSpPr txBox="1"/>
              <p:nvPr/>
            </p:nvSpPr>
            <p:spPr>
              <a:xfrm>
                <a:off x="1670508" y="1975080"/>
                <a:ext cx="2854112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PART</a:t>
                </a:r>
                <a:endParaRPr lang="zh-CN" altLang="en-US" sz="115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915294" y="2669031"/>
                <a:ext cx="2060179" cy="18620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:r>
                  <a:rPr lang="en-US" altLang="zh-CN" sz="115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02</a:t>
                </a:r>
                <a:endParaRPr lang="zh-CN" altLang="en-US" sz="115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02070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8750531" y="3364043"/>
            <a:ext cx="3474289" cy="347966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-216695"/>
            <a:ext cx="2128838" cy="299004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35605" y="4401572"/>
            <a:ext cx="3176291" cy="2798307"/>
          </a:xfrm>
          <a:prstGeom prst="rect">
            <a:avLst/>
          </a:prstGeom>
        </p:spPr>
      </p:pic>
      <p:sp>
        <p:nvSpPr>
          <p:cNvPr id="30" name="文本框 29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830740" y="3029565"/>
            <a:ext cx="4143375" cy="2197389"/>
            <a:chOff x="3914775" y="745836"/>
            <a:chExt cx="4143375" cy="2197389"/>
          </a:xfrm>
        </p:grpSpPr>
        <p:sp>
          <p:nvSpPr>
            <p:cNvPr id="2" name="矩形 1"/>
            <p:cNvSpPr/>
            <p:nvPr/>
          </p:nvSpPr>
          <p:spPr>
            <a:xfrm>
              <a:off x="3914775" y="745836"/>
              <a:ext cx="4143375" cy="2197389"/>
            </a:xfrm>
            <a:prstGeom prst="rect">
              <a:avLst/>
            </a:prstGeom>
            <a:solidFill>
              <a:srgbClr val="FFBEC6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4137881" y="1454118"/>
              <a:ext cx="3697163" cy="1404169"/>
              <a:chOff x="977884" y="1618458"/>
              <a:chExt cx="3697163" cy="1404169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977884" y="2191630"/>
                <a:ext cx="3697163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您的内容打在这里，或通过复制文本后在此选择粘贴，并选择只保留文字。</a:t>
                </a:r>
                <a:endParaRPr lang="en-US" altLang="zh-CN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817048" y="1618458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chemeClr val="bg1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3200" dirty="0">
                  <a:solidFill>
                    <a:schemeClr val="bg1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6813279" y="1016363"/>
            <a:ext cx="4143375" cy="2883979"/>
            <a:chOff x="3914775" y="59246"/>
            <a:chExt cx="4143375" cy="2883979"/>
          </a:xfrm>
        </p:grpSpPr>
        <p:sp>
          <p:nvSpPr>
            <p:cNvPr id="18" name="矩形 17"/>
            <p:cNvSpPr/>
            <p:nvPr/>
          </p:nvSpPr>
          <p:spPr>
            <a:xfrm>
              <a:off x="3914775" y="745836"/>
              <a:ext cx="4143375" cy="219738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137881" y="59246"/>
              <a:ext cx="3697163" cy="2799041"/>
              <a:chOff x="863065" y="724405"/>
              <a:chExt cx="3697163" cy="2799041"/>
            </a:xfrm>
          </p:grpSpPr>
          <p:pic>
            <p:nvPicPr>
              <p:cNvPr id="19" name="图片 18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t="18347" b="38357"/>
              <a:stretch/>
            </p:blipFill>
            <p:spPr>
              <a:xfrm rot="1292468">
                <a:off x="2231974" y="724405"/>
                <a:ext cx="2082381" cy="1276686"/>
              </a:xfrm>
              <a:prstGeom prst="rect">
                <a:avLst/>
              </a:prstGeom>
            </p:spPr>
          </p:pic>
          <p:grpSp>
            <p:nvGrpSpPr>
              <p:cNvPr id="20" name="组合 19"/>
              <p:cNvGrpSpPr/>
              <p:nvPr/>
            </p:nvGrpSpPr>
            <p:grpSpPr>
              <a:xfrm>
                <a:off x="863065" y="2119277"/>
                <a:ext cx="3697163" cy="1404169"/>
                <a:chOff x="977884" y="1618458"/>
                <a:chExt cx="3697163" cy="1404169"/>
              </a:xfrm>
            </p:grpSpPr>
            <p:sp>
              <p:nvSpPr>
                <p:cNvPr id="21" name="矩形 20"/>
                <p:cNvSpPr/>
                <p:nvPr/>
              </p:nvSpPr>
              <p:spPr>
                <a:xfrm>
                  <a:off x="977884" y="2191630"/>
                  <a:ext cx="3697163" cy="83099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zh-CN" altLang="en-US" sz="1600" dirty="0">
                      <a:solidFill>
                        <a:schemeClr val="bg2">
                          <a:lumMod val="10000"/>
                        </a:schemeClr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  <a:cs typeface="Open Sans" panose="020B0606030504020204" pitchFamily="34" charset="0"/>
                      <a:sym typeface="Arial" panose="020B0604020202020204" pitchFamily="34" charset="0"/>
                    </a:rPr>
                    <a:t>您的内容打在这里，或通过复制文本后在此选择粘贴，并选择只保留文字。</a:t>
                  </a:r>
                  <a:endParaRPr lang="en-US" altLang="zh-CN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2" name="矩形 21"/>
                <p:cNvSpPr/>
                <p:nvPr/>
              </p:nvSpPr>
              <p:spPr>
                <a:xfrm>
                  <a:off x="1817048" y="1618458"/>
                  <a:ext cx="2018835" cy="74629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zh-CN" altLang="en-US" sz="3200" dirty="0" smtClean="0">
                      <a:solidFill>
                        <a:srgbClr val="39BEAE"/>
                      </a:solidFill>
                      <a:latin typeface="百变马丁" panose="02010601030101010101" pitchFamily="2" charset="-122"/>
                      <a:ea typeface="百变马丁" panose="02010601030101010101" pitchFamily="2" charset="-122"/>
                      <a:cs typeface="Open Sans" panose="020B0606030504020204" pitchFamily="34" charset="0"/>
                      <a:sym typeface="Arial" panose="020B0604020202020204" pitchFamily="34" charset="0"/>
                    </a:rPr>
                    <a:t>输入标题</a:t>
                  </a:r>
                  <a:endParaRPr lang="en-US" altLang="zh-CN" sz="3200" dirty="0">
                    <a:solidFill>
                      <a:srgbClr val="39BEAE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endParaRPr>
                </a:p>
              </p:txBody>
            </p:sp>
          </p:grpSp>
        </p:grpSp>
      </p:grp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7440" t="13635" r="47211" b="28702"/>
          <a:stretch/>
        </p:blipFill>
        <p:spPr>
          <a:xfrm>
            <a:off x="3349014" y="1872758"/>
            <a:ext cx="1785937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5626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FFBEC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338"/>
          <a:stretch/>
        </p:blipFill>
        <p:spPr>
          <a:xfrm>
            <a:off x="1215" y="175846"/>
            <a:ext cx="2731245" cy="6682441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0063162" y="-120679"/>
            <a:ext cx="2150229" cy="3637745"/>
            <a:chOff x="10063162" y="-120679"/>
            <a:chExt cx="2150229" cy="3637745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 flipH="1">
              <a:off x="10063162" y="527021"/>
              <a:ext cx="2128838" cy="2990045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 flipH="1" flipV="1">
              <a:off x="10084553" y="-120679"/>
              <a:ext cx="2128838" cy="2990045"/>
            </a:xfrm>
            <a:prstGeom prst="rect">
              <a:avLst/>
            </a:prstGeom>
          </p:spPr>
        </p:pic>
      </p:grpSp>
      <p:sp>
        <p:nvSpPr>
          <p:cNvPr id="13" name="文本框 12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129288" y="897002"/>
            <a:ext cx="3697163" cy="3804877"/>
            <a:chOff x="4133284" y="1360074"/>
            <a:chExt cx="3697163" cy="3804877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4888706" y="1360074"/>
              <a:ext cx="2414588" cy="2414588"/>
            </a:xfrm>
            <a:prstGeom prst="ellipse">
              <a:avLst/>
            </a:prstGeom>
            <a:ln w="76200">
              <a:solidFill>
                <a:schemeClr val="bg1"/>
              </a:solidFill>
            </a:ln>
          </p:spPr>
        </p:pic>
        <p:sp>
          <p:nvSpPr>
            <p:cNvPr id="11" name="矩形 10"/>
            <p:cNvSpPr/>
            <p:nvPr/>
          </p:nvSpPr>
          <p:spPr>
            <a:xfrm>
              <a:off x="4133284" y="4333954"/>
              <a:ext cx="369716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您的内容打在这里，或通过复制文本后在此选择粘贴，并选择只保留文字。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4972448" y="3760782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74516" y="2824501"/>
            <a:ext cx="2779995" cy="2936969"/>
            <a:chOff x="4530428" y="2252299"/>
            <a:chExt cx="2779995" cy="2936969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5323769" y="2252299"/>
              <a:ext cx="1566191" cy="1566191"/>
            </a:xfrm>
            <a:prstGeom prst="ellipse">
              <a:avLst/>
            </a:prstGeom>
            <a:ln w="76200">
              <a:solidFill>
                <a:schemeClr val="bg1"/>
              </a:solidFill>
            </a:ln>
          </p:spPr>
        </p:pic>
        <p:sp>
          <p:nvSpPr>
            <p:cNvPr id="21" name="矩形 20"/>
            <p:cNvSpPr/>
            <p:nvPr/>
          </p:nvSpPr>
          <p:spPr>
            <a:xfrm>
              <a:off x="4530428" y="4358271"/>
              <a:ext cx="277999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972448" y="3760782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001227" y="2817895"/>
            <a:ext cx="2779995" cy="2936969"/>
            <a:chOff x="4530428" y="2252299"/>
            <a:chExt cx="2779995" cy="2936969"/>
          </a:xfrm>
        </p:grpSpPr>
        <p:pic>
          <p:nvPicPr>
            <p:cNvPr id="24" name="图片 23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5323769" y="2252299"/>
              <a:ext cx="1566191" cy="1566191"/>
            </a:xfrm>
            <a:prstGeom prst="ellipse">
              <a:avLst/>
            </a:prstGeom>
            <a:ln w="76200">
              <a:solidFill>
                <a:schemeClr val="bg1"/>
              </a:solidFill>
            </a:ln>
          </p:spPr>
        </p:pic>
        <p:sp>
          <p:nvSpPr>
            <p:cNvPr id="25" name="矩形 24"/>
            <p:cNvSpPr/>
            <p:nvPr/>
          </p:nvSpPr>
          <p:spPr>
            <a:xfrm>
              <a:off x="4530428" y="4358271"/>
              <a:ext cx="277999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4972448" y="3760782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75378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52917" r="48333"/>
          <a:stretch/>
        </p:blipFill>
        <p:spPr>
          <a:xfrm>
            <a:off x="-1" y="4029075"/>
            <a:ext cx="2362308" cy="32289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338"/>
          <a:stretch/>
        </p:blipFill>
        <p:spPr>
          <a:xfrm flipH="1">
            <a:off x="9460755" y="175559"/>
            <a:ext cx="2731245" cy="6682441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614863" y="1943099"/>
            <a:ext cx="6386512" cy="3380003"/>
          </a:xfrm>
          <a:prstGeom prst="rect">
            <a:avLst/>
          </a:prstGeom>
          <a:solidFill>
            <a:srgbClr val="FFB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346560" y="2971292"/>
            <a:ext cx="4521995" cy="161448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grpSp>
        <p:nvGrpSpPr>
          <p:cNvPr id="8" name="组合 7"/>
          <p:cNvGrpSpPr/>
          <p:nvPr/>
        </p:nvGrpSpPr>
        <p:grpSpPr>
          <a:xfrm>
            <a:off x="6120988" y="1943100"/>
            <a:ext cx="4460126" cy="1428486"/>
            <a:chOff x="6297296" y="1943100"/>
            <a:chExt cx="4460126" cy="1428486"/>
          </a:xfrm>
        </p:grpSpPr>
        <p:sp>
          <p:nvSpPr>
            <p:cNvPr id="11" name="矩形 10"/>
            <p:cNvSpPr/>
            <p:nvPr/>
          </p:nvSpPr>
          <p:spPr>
            <a:xfrm>
              <a:off x="6297296" y="2540589"/>
              <a:ext cx="446012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517942" y="1943100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1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1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9" name="任意多边形 8"/>
          <p:cNvSpPr/>
          <p:nvPr/>
        </p:nvSpPr>
        <p:spPr>
          <a:xfrm>
            <a:off x="6286508" y="3357563"/>
            <a:ext cx="4129087" cy="285786"/>
          </a:xfrm>
          <a:custGeom>
            <a:avLst/>
            <a:gdLst>
              <a:gd name="connsiteX0" fmla="*/ 0 w 4129087"/>
              <a:gd name="connsiteY0" fmla="*/ 57150 h 285786"/>
              <a:gd name="connsiteX1" fmla="*/ 685800 w 4129087"/>
              <a:gd name="connsiteY1" fmla="*/ 285750 h 285786"/>
              <a:gd name="connsiteX2" fmla="*/ 1457325 w 4129087"/>
              <a:gd name="connsiteY2" fmla="*/ 42862 h 285786"/>
              <a:gd name="connsiteX3" fmla="*/ 2386012 w 4129087"/>
              <a:gd name="connsiteY3" fmla="*/ 171450 h 285786"/>
              <a:gd name="connsiteX4" fmla="*/ 3071812 w 4129087"/>
              <a:gd name="connsiteY4" fmla="*/ 42862 h 285786"/>
              <a:gd name="connsiteX5" fmla="*/ 3700462 w 4129087"/>
              <a:gd name="connsiteY5" fmla="*/ 128587 h 285786"/>
              <a:gd name="connsiteX6" fmla="*/ 4129087 w 4129087"/>
              <a:gd name="connsiteY6" fmla="*/ 0 h 285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29087" h="285786">
                <a:moveTo>
                  <a:pt x="0" y="57150"/>
                </a:moveTo>
                <a:cubicBezTo>
                  <a:pt x="221456" y="172640"/>
                  <a:pt x="442913" y="288131"/>
                  <a:pt x="685800" y="285750"/>
                </a:cubicBezTo>
                <a:cubicBezTo>
                  <a:pt x="928687" y="283369"/>
                  <a:pt x="1173956" y="61912"/>
                  <a:pt x="1457325" y="42862"/>
                </a:cubicBezTo>
                <a:cubicBezTo>
                  <a:pt x="1740694" y="23812"/>
                  <a:pt x="2116931" y="171450"/>
                  <a:pt x="2386012" y="171450"/>
                </a:cubicBezTo>
                <a:cubicBezTo>
                  <a:pt x="2655093" y="171450"/>
                  <a:pt x="2852737" y="50006"/>
                  <a:pt x="3071812" y="42862"/>
                </a:cubicBezTo>
                <a:cubicBezTo>
                  <a:pt x="3290887" y="35718"/>
                  <a:pt x="3524250" y="135731"/>
                  <a:pt x="3700462" y="128587"/>
                </a:cubicBezTo>
                <a:cubicBezTo>
                  <a:pt x="3876675" y="121443"/>
                  <a:pt x="4002881" y="60721"/>
                  <a:pt x="4129087" y="0"/>
                </a:cubicBezTo>
              </a:path>
            </a:pathLst>
          </a:cu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6120988" y="3661410"/>
            <a:ext cx="4460126" cy="1428486"/>
            <a:chOff x="6297296" y="1943100"/>
            <a:chExt cx="4460126" cy="1428486"/>
          </a:xfrm>
        </p:grpSpPr>
        <p:sp>
          <p:nvSpPr>
            <p:cNvPr id="15" name="矩形 14"/>
            <p:cNvSpPr/>
            <p:nvPr/>
          </p:nvSpPr>
          <p:spPr>
            <a:xfrm>
              <a:off x="6297296" y="2540589"/>
              <a:ext cx="446012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7517942" y="1943100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273973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FFBEC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6933" y="4188192"/>
            <a:ext cx="2359356" cy="32250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35605" y="4401572"/>
            <a:ext cx="3176291" cy="2798307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2239" y="-121620"/>
            <a:ext cx="2152075" cy="363962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" y="-218370"/>
            <a:ext cx="2127688" cy="299339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 rot="20699113">
            <a:off x="2271281" y="1583203"/>
            <a:ext cx="2886507" cy="3701617"/>
            <a:chOff x="1514475" y="1539893"/>
            <a:chExt cx="2886507" cy="3701617"/>
          </a:xfrm>
        </p:grpSpPr>
        <p:grpSp>
          <p:nvGrpSpPr>
            <p:cNvPr id="7" name="组合 6"/>
            <p:cNvGrpSpPr/>
            <p:nvPr/>
          </p:nvGrpSpPr>
          <p:grpSpPr>
            <a:xfrm>
              <a:off x="1514475" y="1539893"/>
              <a:ext cx="2886507" cy="3701617"/>
              <a:chOff x="1514475" y="1539893"/>
              <a:chExt cx="2886507" cy="3701617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1514475" y="1539893"/>
                <a:ext cx="2776826" cy="36004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 2"/>
              <p:cNvSpPr/>
              <p:nvPr/>
            </p:nvSpPr>
            <p:spPr>
              <a:xfrm>
                <a:off x="1728788" y="1698193"/>
                <a:ext cx="2343150" cy="2216675"/>
              </a:xfrm>
              <a:prstGeom prst="rect">
                <a:avLst/>
              </a:prstGeom>
              <a:solidFill>
                <a:srgbClr val="2A7E9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1" name="图片 10"/>
              <p:cNvPicPr>
                <a:picLocks noChangeAspect="1"/>
              </p:cNvPicPr>
              <p:nvPr/>
            </p:nvPicPr>
            <p:blipFill rotWithShape="1"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l="17440" t="13635" r="47211" b="28702"/>
              <a:stretch/>
            </p:blipFill>
            <p:spPr>
              <a:xfrm>
                <a:off x="2502671" y="3054656"/>
                <a:ext cx="1898311" cy="2186854"/>
              </a:xfrm>
              <a:prstGeom prst="rect">
                <a:avLst/>
              </a:prstGeom>
            </p:spPr>
          </p:pic>
        </p:grpSp>
        <p:grpSp>
          <p:nvGrpSpPr>
            <p:cNvPr id="8" name="组合 7"/>
            <p:cNvGrpSpPr/>
            <p:nvPr/>
          </p:nvGrpSpPr>
          <p:grpSpPr>
            <a:xfrm>
              <a:off x="1778333" y="1667006"/>
              <a:ext cx="2244059" cy="1889046"/>
              <a:chOff x="1778333" y="1667006"/>
              <a:chExt cx="2244059" cy="1889046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1778333" y="2355723"/>
                <a:ext cx="2244059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1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</a:t>
                </a:r>
                <a:r>
                  <a:rPr lang="zh-CN" altLang="en-US" sz="1600" dirty="0" smtClean="0">
                    <a:solidFill>
                      <a:schemeClr val="bg1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粘贴</a:t>
                </a:r>
                <a:r>
                  <a:rPr lang="zh-CN" altLang="en-US" sz="1600" dirty="0">
                    <a:solidFill>
                      <a:schemeClr val="bg1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。</a:t>
                </a:r>
                <a:endParaRPr lang="en-US" altLang="zh-CN" sz="16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1890945" y="1667006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zh-CN" sz="3200" dirty="0" smtClean="0">
                    <a:solidFill>
                      <a:schemeClr val="bg1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01</a:t>
                </a:r>
                <a:endParaRPr lang="en-US" altLang="zh-CN" sz="3200" dirty="0">
                  <a:solidFill>
                    <a:schemeClr val="bg1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 rot="383979">
            <a:off x="7051961" y="1583203"/>
            <a:ext cx="2886507" cy="3701617"/>
            <a:chOff x="1514475" y="1539893"/>
            <a:chExt cx="2886507" cy="3701617"/>
          </a:xfrm>
        </p:grpSpPr>
        <p:grpSp>
          <p:nvGrpSpPr>
            <p:cNvPr id="22" name="组合 21"/>
            <p:cNvGrpSpPr/>
            <p:nvPr/>
          </p:nvGrpSpPr>
          <p:grpSpPr>
            <a:xfrm>
              <a:off x="1514475" y="1539893"/>
              <a:ext cx="2886507" cy="3701617"/>
              <a:chOff x="1514475" y="1539893"/>
              <a:chExt cx="2886507" cy="3701617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1514475" y="1539893"/>
                <a:ext cx="2776826" cy="36004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1728788" y="1698193"/>
                <a:ext cx="2343150" cy="2216675"/>
              </a:xfrm>
              <a:prstGeom prst="rect">
                <a:avLst/>
              </a:prstGeom>
              <a:solidFill>
                <a:srgbClr val="2A7E9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8" name="图片 27"/>
              <p:cNvPicPr>
                <a:picLocks noChangeAspect="1"/>
              </p:cNvPicPr>
              <p:nvPr/>
            </p:nvPicPr>
            <p:blipFill rotWithShape="1"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l="17440" t="13635" r="47211" b="28702"/>
              <a:stretch/>
            </p:blipFill>
            <p:spPr>
              <a:xfrm>
                <a:off x="2502671" y="3054656"/>
                <a:ext cx="1898311" cy="2186854"/>
              </a:xfrm>
              <a:prstGeom prst="rect">
                <a:avLst/>
              </a:prstGeom>
            </p:spPr>
          </p:pic>
        </p:grpSp>
        <p:grpSp>
          <p:nvGrpSpPr>
            <p:cNvPr id="23" name="组合 22"/>
            <p:cNvGrpSpPr/>
            <p:nvPr/>
          </p:nvGrpSpPr>
          <p:grpSpPr>
            <a:xfrm>
              <a:off x="1778333" y="1667006"/>
              <a:ext cx="2244059" cy="1889046"/>
              <a:chOff x="1778333" y="1667006"/>
              <a:chExt cx="2244059" cy="1889046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1778333" y="2355723"/>
                <a:ext cx="2244059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1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</a:t>
                </a:r>
                <a:r>
                  <a:rPr lang="zh-CN" altLang="en-US" sz="1600" dirty="0" smtClean="0">
                    <a:solidFill>
                      <a:schemeClr val="bg1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粘贴</a:t>
                </a:r>
                <a:r>
                  <a:rPr lang="zh-CN" altLang="en-US" sz="1600" dirty="0">
                    <a:solidFill>
                      <a:schemeClr val="bg1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。</a:t>
                </a:r>
                <a:endParaRPr lang="en-US" altLang="zh-CN" sz="16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1890945" y="1667006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zh-CN" sz="3200" dirty="0" smtClean="0">
                    <a:solidFill>
                      <a:schemeClr val="bg1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02</a:t>
                </a:r>
                <a:endParaRPr lang="en-US" altLang="zh-CN" sz="3200" dirty="0">
                  <a:solidFill>
                    <a:schemeClr val="bg1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27032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52917" r="48333"/>
          <a:stretch/>
        </p:blipFill>
        <p:spPr>
          <a:xfrm>
            <a:off x="-1" y="4029075"/>
            <a:ext cx="2362308" cy="32289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338"/>
          <a:stretch/>
        </p:blipFill>
        <p:spPr>
          <a:xfrm flipH="1">
            <a:off x="9460755" y="175559"/>
            <a:ext cx="2731245" cy="6682441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688066" y="3234680"/>
            <a:ext cx="68158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altLang="zh-CN" sz="1600" dirty="0">
              <a:solidFill>
                <a:schemeClr val="bg2">
                  <a:lumMod val="1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086583" y="754101"/>
            <a:ext cx="2018835" cy="746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dirty="0" smtClean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rPr>
              <a:t>输入标题</a:t>
            </a:r>
            <a:endParaRPr lang="en-US" altLang="zh-CN" sz="3200" dirty="0">
              <a:solidFill>
                <a:schemeClr val="bg2">
                  <a:lumMod val="10000"/>
                </a:schemeClr>
              </a:solidFill>
              <a:latin typeface="百变马丁" panose="02010601030101010101" pitchFamily="2" charset="-122"/>
              <a:ea typeface="百变马丁" panose="02010601030101010101" pitchFamily="2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143500" y="1415038"/>
            <a:ext cx="1905000" cy="1905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813413" y="3922927"/>
            <a:ext cx="4521995" cy="161448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76619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FFBEC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6933" y="4188192"/>
            <a:ext cx="2359356" cy="32250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35605" y="4401572"/>
            <a:ext cx="3176291" cy="2798307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2239" y="-121620"/>
            <a:ext cx="2152075" cy="363962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" y="-218370"/>
            <a:ext cx="2127688" cy="299339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225100" y="2993395"/>
            <a:ext cx="2831168" cy="1939234"/>
            <a:chOff x="1225100" y="2993395"/>
            <a:chExt cx="2831168" cy="1939234"/>
          </a:xfrm>
        </p:grpSpPr>
        <p:sp>
          <p:nvSpPr>
            <p:cNvPr id="12" name="任意多边形 11"/>
            <p:cNvSpPr/>
            <p:nvPr/>
          </p:nvSpPr>
          <p:spPr>
            <a:xfrm>
              <a:off x="1983712" y="2993395"/>
              <a:ext cx="1313945" cy="652547"/>
            </a:xfrm>
            <a:custGeom>
              <a:avLst/>
              <a:gdLst>
                <a:gd name="connsiteX0" fmla="*/ 1006908 w 2013817"/>
                <a:gd name="connsiteY0" fmla="*/ 0 h 1000125"/>
                <a:gd name="connsiteX1" fmla="*/ 2008977 w 2013817"/>
                <a:gd name="connsiteY1" fmla="*/ 904282 h 1000125"/>
                <a:gd name="connsiteX2" fmla="*/ 2013817 w 2013817"/>
                <a:gd name="connsiteY2" fmla="*/ 1000125 h 1000125"/>
                <a:gd name="connsiteX3" fmla="*/ 0 w 2013817"/>
                <a:gd name="connsiteY3" fmla="*/ 1000125 h 1000125"/>
                <a:gd name="connsiteX4" fmla="*/ 4840 w 2013817"/>
                <a:gd name="connsiteY4" fmla="*/ 904282 h 1000125"/>
                <a:gd name="connsiteX5" fmla="*/ 1006908 w 2013817"/>
                <a:gd name="connsiteY5" fmla="*/ 0 h 1000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3817" h="1000125">
                  <a:moveTo>
                    <a:pt x="1006908" y="0"/>
                  </a:moveTo>
                  <a:cubicBezTo>
                    <a:pt x="1528439" y="0"/>
                    <a:pt x="1957395" y="396361"/>
                    <a:pt x="2008977" y="904282"/>
                  </a:cubicBezTo>
                  <a:lnTo>
                    <a:pt x="2013817" y="1000125"/>
                  </a:lnTo>
                  <a:lnTo>
                    <a:pt x="0" y="1000125"/>
                  </a:lnTo>
                  <a:lnTo>
                    <a:pt x="4840" y="904282"/>
                  </a:lnTo>
                  <a:cubicBezTo>
                    <a:pt x="56422" y="396361"/>
                    <a:pt x="485378" y="0"/>
                    <a:pt x="1006908" y="0"/>
                  </a:cubicBezTo>
                  <a:close/>
                </a:path>
              </a:pathLst>
            </a:custGeom>
            <a:solidFill>
              <a:srgbClr val="2A7E9A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1225100" y="4144015"/>
              <a:ext cx="2831168" cy="7886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631267" y="3514079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 flipH="1">
            <a:off x="3489280" y="1615234"/>
            <a:ext cx="2831168" cy="2035493"/>
            <a:chOff x="1158204" y="1610449"/>
            <a:chExt cx="2831168" cy="2035493"/>
          </a:xfrm>
        </p:grpSpPr>
        <p:sp>
          <p:nvSpPr>
            <p:cNvPr id="21" name="任意多边形 20"/>
            <p:cNvSpPr/>
            <p:nvPr/>
          </p:nvSpPr>
          <p:spPr>
            <a:xfrm flipV="1">
              <a:off x="1983712" y="2993395"/>
              <a:ext cx="1313945" cy="652547"/>
            </a:xfrm>
            <a:custGeom>
              <a:avLst/>
              <a:gdLst>
                <a:gd name="connsiteX0" fmla="*/ 1006908 w 2013817"/>
                <a:gd name="connsiteY0" fmla="*/ 0 h 1000125"/>
                <a:gd name="connsiteX1" fmla="*/ 2008977 w 2013817"/>
                <a:gd name="connsiteY1" fmla="*/ 904282 h 1000125"/>
                <a:gd name="connsiteX2" fmla="*/ 2013817 w 2013817"/>
                <a:gd name="connsiteY2" fmla="*/ 1000125 h 1000125"/>
                <a:gd name="connsiteX3" fmla="*/ 0 w 2013817"/>
                <a:gd name="connsiteY3" fmla="*/ 1000125 h 1000125"/>
                <a:gd name="connsiteX4" fmla="*/ 4840 w 2013817"/>
                <a:gd name="connsiteY4" fmla="*/ 904282 h 1000125"/>
                <a:gd name="connsiteX5" fmla="*/ 1006908 w 2013817"/>
                <a:gd name="connsiteY5" fmla="*/ 0 h 1000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3817" h="1000125">
                  <a:moveTo>
                    <a:pt x="1006908" y="0"/>
                  </a:moveTo>
                  <a:cubicBezTo>
                    <a:pt x="1528439" y="0"/>
                    <a:pt x="1957395" y="396361"/>
                    <a:pt x="2008977" y="904282"/>
                  </a:cubicBezTo>
                  <a:lnTo>
                    <a:pt x="2013817" y="1000125"/>
                  </a:lnTo>
                  <a:lnTo>
                    <a:pt x="0" y="1000125"/>
                  </a:lnTo>
                  <a:lnTo>
                    <a:pt x="4840" y="904282"/>
                  </a:lnTo>
                  <a:cubicBezTo>
                    <a:pt x="56422" y="396361"/>
                    <a:pt x="485378" y="0"/>
                    <a:pt x="1006908" y="0"/>
                  </a:cubicBezTo>
                  <a:close/>
                </a:path>
              </a:pathLst>
            </a:custGeom>
            <a:solidFill>
              <a:srgbClr val="FA719A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1158204" y="1610449"/>
              <a:ext cx="2831168" cy="7886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631268" y="2205910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rgbClr val="FA71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rgbClr val="FA719A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753460" y="2993395"/>
            <a:ext cx="2831168" cy="1939234"/>
            <a:chOff x="1225100" y="2993395"/>
            <a:chExt cx="2831168" cy="1939234"/>
          </a:xfrm>
        </p:grpSpPr>
        <p:sp>
          <p:nvSpPr>
            <p:cNvPr id="25" name="任意多边形 24"/>
            <p:cNvSpPr/>
            <p:nvPr/>
          </p:nvSpPr>
          <p:spPr>
            <a:xfrm>
              <a:off x="1983712" y="2993395"/>
              <a:ext cx="1313945" cy="652547"/>
            </a:xfrm>
            <a:custGeom>
              <a:avLst/>
              <a:gdLst>
                <a:gd name="connsiteX0" fmla="*/ 1006908 w 2013817"/>
                <a:gd name="connsiteY0" fmla="*/ 0 h 1000125"/>
                <a:gd name="connsiteX1" fmla="*/ 2008977 w 2013817"/>
                <a:gd name="connsiteY1" fmla="*/ 904282 h 1000125"/>
                <a:gd name="connsiteX2" fmla="*/ 2013817 w 2013817"/>
                <a:gd name="connsiteY2" fmla="*/ 1000125 h 1000125"/>
                <a:gd name="connsiteX3" fmla="*/ 0 w 2013817"/>
                <a:gd name="connsiteY3" fmla="*/ 1000125 h 1000125"/>
                <a:gd name="connsiteX4" fmla="*/ 4840 w 2013817"/>
                <a:gd name="connsiteY4" fmla="*/ 904282 h 1000125"/>
                <a:gd name="connsiteX5" fmla="*/ 1006908 w 2013817"/>
                <a:gd name="connsiteY5" fmla="*/ 0 h 1000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3817" h="1000125">
                  <a:moveTo>
                    <a:pt x="1006908" y="0"/>
                  </a:moveTo>
                  <a:cubicBezTo>
                    <a:pt x="1528439" y="0"/>
                    <a:pt x="1957395" y="396361"/>
                    <a:pt x="2008977" y="904282"/>
                  </a:cubicBezTo>
                  <a:lnTo>
                    <a:pt x="2013817" y="1000125"/>
                  </a:lnTo>
                  <a:lnTo>
                    <a:pt x="0" y="1000125"/>
                  </a:lnTo>
                  <a:lnTo>
                    <a:pt x="4840" y="904282"/>
                  </a:lnTo>
                  <a:cubicBezTo>
                    <a:pt x="56422" y="396361"/>
                    <a:pt x="485378" y="0"/>
                    <a:pt x="1006908" y="0"/>
                  </a:cubicBezTo>
                  <a:close/>
                </a:path>
              </a:pathLst>
            </a:custGeom>
            <a:solidFill>
              <a:srgbClr val="BBD0E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1225100" y="4144015"/>
              <a:ext cx="2831168" cy="7886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631267" y="3514079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 flipH="1">
            <a:off x="8017640" y="1615234"/>
            <a:ext cx="2831168" cy="2035493"/>
            <a:chOff x="1158204" y="1610449"/>
            <a:chExt cx="2831168" cy="2035493"/>
          </a:xfrm>
        </p:grpSpPr>
        <p:sp>
          <p:nvSpPr>
            <p:cNvPr id="29" name="任意多边形 28"/>
            <p:cNvSpPr/>
            <p:nvPr/>
          </p:nvSpPr>
          <p:spPr>
            <a:xfrm flipV="1">
              <a:off x="1983712" y="2993395"/>
              <a:ext cx="1313945" cy="652547"/>
            </a:xfrm>
            <a:custGeom>
              <a:avLst/>
              <a:gdLst>
                <a:gd name="connsiteX0" fmla="*/ 1006908 w 2013817"/>
                <a:gd name="connsiteY0" fmla="*/ 0 h 1000125"/>
                <a:gd name="connsiteX1" fmla="*/ 2008977 w 2013817"/>
                <a:gd name="connsiteY1" fmla="*/ 904282 h 1000125"/>
                <a:gd name="connsiteX2" fmla="*/ 2013817 w 2013817"/>
                <a:gd name="connsiteY2" fmla="*/ 1000125 h 1000125"/>
                <a:gd name="connsiteX3" fmla="*/ 0 w 2013817"/>
                <a:gd name="connsiteY3" fmla="*/ 1000125 h 1000125"/>
                <a:gd name="connsiteX4" fmla="*/ 4840 w 2013817"/>
                <a:gd name="connsiteY4" fmla="*/ 904282 h 1000125"/>
                <a:gd name="connsiteX5" fmla="*/ 1006908 w 2013817"/>
                <a:gd name="connsiteY5" fmla="*/ 0 h 1000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3817" h="1000125">
                  <a:moveTo>
                    <a:pt x="1006908" y="0"/>
                  </a:moveTo>
                  <a:cubicBezTo>
                    <a:pt x="1528439" y="0"/>
                    <a:pt x="1957395" y="396361"/>
                    <a:pt x="2008977" y="904282"/>
                  </a:cubicBezTo>
                  <a:lnTo>
                    <a:pt x="2013817" y="1000125"/>
                  </a:lnTo>
                  <a:lnTo>
                    <a:pt x="0" y="1000125"/>
                  </a:lnTo>
                  <a:lnTo>
                    <a:pt x="4840" y="904282"/>
                  </a:lnTo>
                  <a:cubicBezTo>
                    <a:pt x="56422" y="396361"/>
                    <a:pt x="485378" y="0"/>
                    <a:pt x="100690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1158204" y="1610449"/>
              <a:ext cx="2831168" cy="7886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631268" y="2205910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rgbClr val="FA71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rgbClr val="FA719A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52396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4033"/>
          <a:stretch/>
        </p:blipFill>
        <p:spPr>
          <a:xfrm>
            <a:off x="-176213" y="-556774"/>
            <a:ext cx="2786063" cy="307613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4033"/>
          <a:stretch/>
        </p:blipFill>
        <p:spPr>
          <a:xfrm flipH="1">
            <a:off x="11097027" y="981294"/>
            <a:ext cx="1147366" cy="12668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863" y="4186238"/>
            <a:ext cx="12205250" cy="2671625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3275610" y="1897830"/>
            <a:ext cx="5948056" cy="2580070"/>
            <a:chOff x="2786062" y="2078819"/>
            <a:chExt cx="5948056" cy="2580070"/>
          </a:xfrm>
        </p:grpSpPr>
        <p:sp>
          <p:nvSpPr>
            <p:cNvPr id="14" name="文本框 13"/>
            <p:cNvSpPr txBox="1"/>
            <p:nvPr/>
          </p:nvSpPr>
          <p:spPr>
            <a:xfrm>
              <a:off x="6050696" y="2079760"/>
              <a:ext cx="2683422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8000" dirty="0" smtClean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rPr>
                <a:t>输入标题</a:t>
              </a:r>
              <a:endParaRPr lang="zh-CN" altLang="en-US" sz="80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5613977" y="2408691"/>
              <a:ext cx="112443" cy="2250198"/>
            </a:xfrm>
            <a:prstGeom prst="rect">
              <a:avLst/>
            </a:prstGeom>
            <a:solidFill>
              <a:srgbClr val="2A7E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2786062" y="2078819"/>
              <a:ext cx="2854112" cy="2555999"/>
              <a:chOff x="1670508" y="1975080"/>
              <a:chExt cx="2854112" cy="2555999"/>
            </a:xfrm>
          </p:grpSpPr>
          <p:sp>
            <p:nvSpPr>
              <p:cNvPr id="16" name="文本框 15"/>
              <p:cNvSpPr txBox="1"/>
              <p:nvPr/>
            </p:nvSpPr>
            <p:spPr>
              <a:xfrm>
                <a:off x="1670508" y="1975080"/>
                <a:ext cx="2854112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PART</a:t>
                </a:r>
                <a:endParaRPr lang="zh-CN" altLang="en-US" sz="115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915294" y="2669031"/>
                <a:ext cx="2060179" cy="18620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:r>
                  <a:rPr lang="en-US" altLang="zh-CN" sz="115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03</a:t>
                </a:r>
                <a:endParaRPr lang="zh-CN" altLang="en-US" sz="115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246990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8750531" y="3364043"/>
            <a:ext cx="3474289" cy="347966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-216695"/>
            <a:ext cx="2128838" cy="299004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35605" y="4401572"/>
            <a:ext cx="3176291" cy="2798307"/>
          </a:xfrm>
          <a:prstGeom prst="rect">
            <a:avLst/>
          </a:prstGeom>
        </p:spPr>
      </p:pic>
      <p:sp>
        <p:nvSpPr>
          <p:cNvPr id="30" name="文本框 29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092003" y="1431448"/>
            <a:ext cx="2018835" cy="746295"/>
            <a:chOff x="5069914" y="711030"/>
            <a:chExt cx="2018835" cy="746295"/>
          </a:xfrm>
        </p:grpSpPr>
        <p:sp>
          <p:nvSpPr>
            <p:cNvPr id="2" name="矩形 1"/>
            <p:cNvSpPr/>
            <p:nvPr/>
          </p:nvSpPr>
          <p:spPr>
            <a:xfrm>
              <a:off x="5164932" y="885825"/>
              <a:ext cx="1828800" cy="571500"/>
            </a:xfrm>
            <a:prstGeom prst="rect">
              <a:avLst/>
            </a:prstGeom>
            <a:solidFill>
              <a:srgbClr val="2A7E9A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5069914" y="711030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1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1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450964" y="2177743"/>
            <a:ext cx="7617361" cy="1720476"/>
            <a:chOff x="2428874" y="1816167"/>
            <a:chExt cx="7617361" cy="1720476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2428875" y="2300288"/>
              <a:ext cx="760095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>
              <a:stCxn id="10" idx="2"/>
            </p:cNvCxnSpPr>
            <p:nvPr/>
          </p:nvCxnSpPr>
          <p:spPr>
            <a:xfrm>
              <a:off x="6079331" y="1816167"/>
              <a:ext cx="22090" cy="172047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H="1">
              <a:off x="2428874" y="2285724"/>
              <a:ext cx="1" cy="501914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10046234" y="2291532"/>
              <a:ext cx="1" cy="501914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1492977" y="3043557"/>
            <a:ext cx="2018835" cy="660686"/>
            <a:chOff x="4919895" y="796639"/>
            <a:chExt cx="2018835" cy="660686"/>
          </a:xfrm>
        </p:grpSpPr>
        <p:sp>
          <p:nvSpPr>
            <p:cNvPr id="22" name="矩形 21"/>
            <p:cNvSpPr/>
            <p:nvPr/>
          </p:nvSpPr>
          <p:spPr>
            <a:xfrm>
              <a:off x="5164932" y="885825"/>
              <a:ext cx="1528763" cy="571500"/>
            </a:xfrm>
            <a:prstGeom prst="rect">
              <a:avLst/>
            </a:prstGeom>
            <a:solidFill>
              <a:srgbClr val="FFBEC6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4919895" y="796639"/>
              <a:ext cx="2018835" cy="582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400" dirty="0" smtClean="0">
                  <a:solidFill>
                    <a:sysClr val="windowText" lastClr="000000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2400" dirty="0">
                <a:solidFill>
                  <a:sysClr val="windowText" lastClr="000000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092003" y="3043557"/>
            <a:ext cx="2018835" cy="660686"/>
            <a:chOff x="4919895" y="796639"/>
            <a:chExt cx="2018835" cy="660686"/>
          </a:xfrm>
        </p:grpSpPr>
        <p:sp>
          <p:nvSpPr>
            <p:cNvPr id="28" name="矩形 27"/>
            <p:cNvSpPr/>
            <p:nvPr/>
          </p:nvSpPr>
          <p:spPr>
            <a:xfrm>
              <a:off x="5164932" y="885825"/>
              <a:ext cx="1528763" cy="571500"/>
            </a:xfrm>
            <a:prstGeom prst="rect">
              <a:avLst/>
            </a:prstGeom>
            <a:solidFill>
              <a:srgbClr val="FFBEC6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4919895" y="796639"/>
              <a:ext cx="2018835" cy="582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400" dirty="0" smtClean="0">
                  <a:solidFill>
                    <a:sysClr val="windowText" lastClr="000000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2400" dirty="0">
                <a:solidFill>
                  <a:sysClr val="windowText" lastClr="000000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058906" y="3043557"/>
            <a:ext cx="2018835" cy="660686"/>
            <a:chOff x="4919895" y="796639"/>
            <a:chExt cx="2018835" cy="660686"/>
          </a:xfrm>
        </p:grpSpPr>
        <p:sp>
          <p:nvSpPr>
            <p:cNvPr id="32" name="矩形 31"/>
            <p:cNvSpPr/>
            <p:nvPr/>
          </p:nvSpPr>
          <p:spPr>
            <a:xfrm>
              <a:off x="5164932" y="885825"/>
              <a:ext cx="1528763" cy="571500"/>
            </a:xfrm>
            <a:prstGeom prst="rect">
              <a:avLst/>
            </a:prstGeom>
            <a:solidFill>
              <a:srgbClr val="FFBEC6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4919895" y="796639"/>
              <a:ext cx="2018835" cy="5827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400" dirty="0" smtClean="0">
                  <a:solidFill>
                    <a:sysClr val="windowText" lastClr="000000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2400" dirty="0">
                <a:solidFill>
                  <a:sysClr val="windowText" lastClr="000000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59095" y="3679495"/>
            <a:ext cx="3311016" cy="960686"/>
            <a:chOff x="837005" y="3317919"/>
            <a:chExt cx="3311016" cy="960686"/>
          </a:xfrm>
        </p:grpSpPr>
        <p:grpSp>
          <p:nvGrpSpPr>
            <p:cNvPr id="34" name="组合 33"/>
            <p:cNvGrpSpPr/>
            <p:nvPr/>
          </p:nvGrpSpPr>
          <p:grpSpPr>
            <a:xfrm>
              <a:off x="1372039" y="3317919"/>
              <a:ext cx="2216529" cy="388790"/>
              <a:chOff x="2428874" y="1457325"/>
              <a:chExt cx="7617361" cy="1336121"/>
            </a:xfrm>
          </p:grpSpPr>
          <p:cxnSp>
            <p:nvCxnSpPr>
              <p:cNvPr id="35" name="直接连接符 34"/>
              <p:cNvCxnSpPr/>
              <p:nvPr/>
            </p:nvCxnSpPr>
            <p:spPr>
              <a:xfrm>
                <a:off x="2428875" y="2300288"/>
                <a:ext cx="7600950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6079331" y="1457325"/>
                <a:ext cx="0" cy="82840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flipH="1">
                <a:off x="2428874" y="2285724"/>
                <a:ext cx="1" cy="501914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10046234" y="2291532"/>
                <a:ext cx="1" cy="501914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组合 38"/>
            <p:cNvGrpSpPr/>
            <p:nvPr/>
          </p:nvGrpSpPr>
          <p:grpSpPr>
            <a:xfrm>
              <a:off x="837005" y="3707105"/>
              <a:ext cx="1128457" cy="571500"/>
              <a:chOff x="5077655" y="885825"/>
              <a:chExt cx="1128457" cy="571500"/>
            </a:xfrm>
          </p:grpSpPr>
          <p:sp>
            <p:nvSpPr>
              <p:cNvPr id="40" name="矩形 39"/>
              <p:cNvSpPr/>
              <p:nvPr/>
            </p:nvSpPr>
            <p:spPr>
              <a:xfrm>
                <a:off x="5164933" y="885825"/>
                <a:ext cx="883420" cy="571500"/>
              </a:xfrm>
              <a:prstGeom prst="rect">
                <a:avLst/>
              </a:prstGeom>
              <a:solidFill>
                <a:srgbClr val="FFBEC6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5077655" y="925889"/>
                <a:ext cx="112845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 smtClean="0">
                    <a:solidFill>
                      <a:sysClr val="windowText" lastClr="000000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1600" dirty="0">
                  <a:solidFill>
                    <a:sysClr val="windowText" lastClr="000000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3019564" y="3705019"/>
              <a:ext cx="1128457" cy="571500"/>
              <a:chOff x="5077655" y="885825"/>
              <a:chExt cx="1128457" cy="571500"/>
            </a:xfrm>
          </p:grpSpPr>
          <p:sp>
            <p:nvSpPr>
              <p:cNvPr id="43" name="矩形 42"/>
              <p:cNvSpPr/>
              <p:nvPr/>
            </p:nvSpPr>
            <p:spPr>
              <a:xfrm>
                <a:off x="5164933" y="885825"/>
                <a:ext cx="883420" cy="571500"/>
              </a:xfrm>
              <a:prstGeom prst="rect">
                <a:avLst/>
              </a:prstGeom>
              <a:solidFill>
                <a:srgbClr val="FFBEC6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5077655" y="925889"/>
                <a:ext cx="112845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 smtClean="0">
                    <a:solidFill>
                      <a:sysClr val="windowText" lastClr="000000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1600" dirty="0">
                  <a:solidFill>
                    <a:sysClr val="windowText" lastClr="000000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4528849" y="3715531"/>
            <a:ext cx="3311016" cy="960686"/>
            <a:chOff x="837005" y="3317919"/>
            <a:chExt cx="3311016" cy="960686"/>
          </a:xfrm>
        </p:grpSpPr>
        <p:grpSp>
          <p:nvGrpSpPr>
            <p:cNvPr id="48" name="组合 47"/>
            <p:cNvGrpSpPr/>
            <p:nvPr/>
          </p:nvGrpSpPr>
          <p:grpSpPr>
            <a:xfrm>
              <a:off x="1372039" y="3317919"/>
              <a:ext cx="2216529" cy="388790"/>
              <a:chOff x="2428874" y="1457325"/>
              <a:chExt cx="7617361" cy="1336121"/>
            </a:xfrm>
          </p:grpSpPr>
          <p:cxnSp>
            <p:nvCxnSpPr>
              <p:cNvPr id="55" name="直接连接符 54"/>
              <p:cNvCxnSpPr/>
              <p:nvPr/>
            </p:nvCxnSpPr>
            <p:spPr>
              <a:xfrm>
                <a:off x="2428875" y="2300288"/>
                <a:ext cx="7600950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>
                <a:off x="6079331" y="1457325"/>
                <a:ext cx="0" cy="82840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 flipH="1">
                <a:off x="2428874" y="2285724"/>
                <a:ext cx="1" cy="501914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/>
            </p:nvCxnSpPr>
            <p:spPr>
              <a:xfrm flipH="1">
                <a:off x="10046234" y="2291532"/>
                <a:ext cx="1" cy="501914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48"/>
            <p:cNvGrpSpPr/>
            <p:nvPr/>
          </p:nvGrpSpPr>
          <p:grpSpPr>
            <a:xfrm>
              <a:off x="837005" y="3707105"/>
              <a:ext cx="1128457" cy="571500"/>
              <a:chOff x="5077655" y="885825"/>
              <a:chExt cx="1128457" cy="571500"/>
            </a:xfrm>
          </p:grpSpPr>
          <p:sp>
            <p:nvSpPr>
              <p:cNvPr id="53" name="矩形 52"/>
              <p:cNvSpPr/>
              <p:nvPr/>
            </p:nvSpPr>
            <p:spPr>
              <a:xfrm>
                <a:off x="5164933" y="885825"/>
                <a:ext cx="883420" cy="571500"/>
              </a:xfrm>
              <a:prstGeom prst="rect">
                <a:avLst/>
              </a:prstGeom>
              <a:solidFill>
                <a:srgbClr val="FFBEC6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5077655" y="925889"/>
                <a:ext cx="112845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 smtClean="0">
                    <a:solidFill>
                      <a:sysClr val="windowText" lastClr="000000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1600" dirty="0">
                  <a:solidFill>
                    <a:sysClr val="windowText" lastClr="000000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3019564" y="3705019"/>
              <a:ext cx="1128457" cy="571500"/>
              <a:chOff x="5077655" y="885825"/>
              <a:chExt cx="1128457" cy="57150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5164933" y="885825"/>
                <a:ext cx="883420" cy="571500"/>
              </a:xfrm>
              <a:prstGeom prst="rect">
                <a:avLst/>
              </a:prstGeom>
              <a:solidFill>
                <a:srgbClr val="FFBEC6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5077655" y="925889"/>
                <a:ext cx="112845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 smtClean="0">
                    <a:solidFill>
                      <a:sysClr val="windowText" lastClr="000000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1600" dirty="0">
                  <a:solidFill>
                    <a:sysClr val="windowText" lastClr="000000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9" name="组合 58"/>
          <p:cNvGrpSpPr/>
          <p:nvPr/>
        </p:nvGrpSpPr>
        <p:grpSpPr>
          <a:xfrm>
            <a:off x="8483302" y="3725619"/>
            <a:ext cx="3311016" cy="960686"/>
            <a:chOff x="837005" y="3317919"/>
            <a:chExt cx="3311016" cy="960686"/>
          </a:xfrm>
        </p:grpSpPr>
        <p:grpSp>
          <p:nvGrpSpPr>
            <p:cNvPr id="60" name="组合 59"/>
            <p:cNvGrpSpPr/>
            <p:nvPr/>
          </p:nvGrpSpPr>
          <p:grpSpPr>
            <a:xfrm>
              <a:off x="1372039" y="3317919"/>
              <a:ext cx="2216529" cy="388790"/>
              <a:chOff x="2428874" y="1457325"/>
              <a:chExt cx="7617361" cy="1336121"/>
            </a:xfrm>
          </p:grpSpPr>
          <p:cxnSp>
            <p:nvCxnSpPr>
              <p:cNvPr id="67" name="直接连接符 66"/>
              <p:cNvCxnSpPr/>
              <p:nvPr/>
            </p:nvCxnSpPr>
            <p:spPr>
              <a:xfrm>
                <a:off x="2428875" y="2300288"/>
                <a:ext cx="7600950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/>
              <p:nvPr/>
            </p:nvCxnSpPr>
            <p:spPr>
              <a:xfrm>
                <a:off x="6079331" y="1457325"/>
                <a:ext cx="0" cy="82840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/>
              <p:nvPr/>
            </p:nvCxnSpPr>
            <p:spPr>
              <a:xfrm flipH="1">
                <a:off x="2428874" y="2285724"/>
                <a:ext cx="1" cy="501914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/>
              <p:nvPr/>
            </p:nvCxnSpPr>
            <p:spPr>
              <a:xfrm flipH="1">
                <a:off x="10046234" y="2291532"/>
                <a:ext cx="1" cy="501914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1" name="组合 60"/>
            <p:cNvGrpSpPr/>
            <p:nvPr/>
          </p:nvGrpSpPr>
          <p:grpSpPr>
            <a:xfrm>
              <a:off x="837005" y="3707105"/>
              <a:ext cx="1128457" cy="571500"/>
              <a:chOff x="5077655" y="885825"/>
              <a:chExt cx="1128457" cy="571500"/>
            </a:xfrm>
          </p:grpSpPr>
          <p:sp>
            <p:nvSpPr>
              <p:cNvPr id="65" name="矩形 64"/>
              <p:cNvSpPr/>
              <p:nvPr/>
            </p:nvSpPr>
            <p:spPr>
              <a:xfrm>
                <a:off x="5164933" y="885825"/>
                <a:ext cx="883420" cy="571500"/>
              </a:xfrm>
              <a:prstGeom prst="rect">
                <a:avLst/>
              </a:prstGeom>
              <a:solidFill>
                <a:srgbClr val="FFBEC6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5077655" y="925889"/>
                <a:ext cx="112845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 smtClean="0">
                    <a:solidFill>
                      <a:sysClr val="windowText" lastClr="000000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1600" dirty="0">
                  <a:solidFill>
                    <a:sysClr val="windowText" lastClr="000000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2" name="组合 61"/>
            <p:cNvGrpSpPr/>
            <p:nvPr/>
          </p:nvGrpSpPr>
          <p:grpSpPr>
            <a:xfrm>
              <a:off x="3019564" y="3705019"/>
              <a:ext cx="1128457" cy="571500"/>
              <a:chOff x="5077655" y="885825"/>
              <a:chExt cx="1128457" cy="571500"/>
            </a:xfrm>
          </p:grpSpPr>
          <p:sp>
            <p:nvSpPr>
              <p:cNvPr id="63" name="矩形 62"/>
              <p:cNvSpPr/>
              <p:nvPr/>
            </p:nvSpPr>
            <p:spPr>
              <a:xfrm>
                <a:off x="5164933" y="885825"/>
                <a:ext cx="883420" cy="571500"/>
              </a:xfrm>
              <a:prstGeom prst="rect">
                <a:avLst/>
              </a:prstGeom>
              <a:solidFill>
                <a:srgbClr val="FFBEC6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5077655" y="925889"/>
                <a:ext cx="112845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 smtClean="0">
                    <a:solidFill>
                      <a:sysClr val="windowText" lastClr="000000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1600" dirty="0">
                  <a:solidFill>
                    <a:sysClr val="windowText" lastClr="000000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46950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FFBEC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338"/>
          <a:stretch/>
        </p:blipFill>
        <p:spPr>
          <a:xfrm>
            <a:off x="1215" y="175846"/>
            <a:ext cx="2731245" cy="6682441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0063162" y="-120679"/>
            <a:ext cx="2150229" cy="3637745"/>
            <a:chOff x="10063162" y="-120679"/>
            <a:chExt cx="2150229" cy="3637745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 flipH="1">
              <a:off x="10063162" y="527021"/>
              <a:ext cx="2128838" cy="2990045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 flipH="1" flipV="1">
              <a:off x="10084553" y="-120679"/>
              <a:ext cx="2128838" cy="2990045"/>
            </a:xfrm>
            <a:prstGeom prst="rect">
              <a:avLst/>
            </a:prstGeom>
          </p:spPr>
        </p:pic>
      </p:grpSp>
      <p:sp>
        <p:nvSpPr>
          <p:cNvPr id="13" name="文本框 12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aphicFrame>
        <p:nvGraphicFramePr>
          <p:cNvPr id="9" name="图表 8"/>
          <p:cNvGraphicFramePr/>
          <p:nvPr>
            <p:extLst>
              <p:ext uri="{D42A27DB-BD31-4B8C-83A1-F6EECF244321}">
                <p14:modId xmlns:p14="http://schemas.microsoft.com/office/powerpoint/2010/main" xmlns="" val="4209739192"/>
              </p:ext>
            </p:extLst>
          </p:nvPr>
        </p:nvGraphicFramePr>
        <p:xfrm>
          <a:off x="3637228" y="759558"/>
          <a:ext cx="4917543" cy="3278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18" name="组合 17"/>
          <p:cNvGrpSpPr/>
          <p:nvPr/>
        </p:nvGrpSpPr>
        <p:grpSpPr>
          <a:xfrm>
            <a:off x="1551860" y="4044087"/>
            <a:ext cx="3914775" cy="1759684"/>
            <a:chOff x="1147975" y="4120199"/>
            <a:chExt cx="3914775" cy="1759684"/>
          </a:xfrm>
        </p:grpSpPr>
        <p:grpSp>
          <p:nvGrpSpPr>
            <p:cNvPr id="15" name="组合 14"/>
            <p:cNvGrpSpPr/>
            <p:nvPr/>
          </p:nvGrpSpPr>
          <p:grpSpPr>
            <a:xfrm>
              <a:off x="2959180" y="4120199"/>
              <a:ext cx="528637" cy="528637"/>
              <a:chOff x="2957513" y="4343400"/>
              <a:chExt cx="528637" cy="528637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2957513" y="4343400"/>
                <a:ext cx="528637" cy="528637"/>
              </a:xfrm>
              <a:prstGeom prst="ellipse">
                <a:avLst/>
              </a:prstGeom>
              <a:solidFill>
                <a:srgbClr val="2A7E9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033713" y="4419600"/>
                <a:ext cx="376237" cy="3762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1147975" y="5048886"/>
              <a:ext cx="391477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214081" y="4475714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160979" y="4044087"/>
            <a:ext cx="3914775" cy="1759684"/>
            <a:chOff x="1147975" y="4120199"/>
            <a:chExt cx="3914775" cy="1759684"/>
          </a:xfrm>
        </p:grpSpPr>
        <p:grpSp>
          <p:nvGrpSpPr>
            <p:cNvPr id="20" name="组合 19"/>
            <p:cNvGrpSpPr/>
            <p:nvPr/>
          </p:nvGrpSpPr>
          <p:grpSpPr>
            <a:xfrm>
              <a:off x="2959180" y="4120199"/>
              <a:ext cx="528637" cy="528637"/>
              <a:chOff x="2957513" y="4343400"/>
              <a:chExt cx="528637" cy="528637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2957513" y="4343400"/>
                <a:ext cx="528637" cy="528637"/>
              </a:xfrm>
              <a:prstGeom prst="ellipse">
                <a:avLst/>
              </a:prstGeom>
              <a:solidFill>
                <a:srgbClr val="2A7E9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033713" y="4419600"/>
                <a:ext cx="376237" cy="3762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1147975" y="5048886"/>
              <a:ext cx="391477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214081" y="4475714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56001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52917" r="48333"/>
          <a:stretch/>
        </p:blipFill>
        <p:spPr>
          <a:xfrm>
            <a:off x="-1" y="4029075"/>
            <a:ext cx="2362308" cy="32289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338"/>
          <a:stretch/>
        </p:blipFill>
        <p:spPr>
          <a:xfrm flipH="1">
            <a:off x="9460755" y="175559"/>
            <a:ext cx="2731245" cy="6682441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823983" y="1832158"/>
            <a:ext cx="2515460" cy="2501818"/>
            <a:chOff x="4838270" y="1572137"/>
            <a:chExt cx="2515460" cy="2501818"/>
          </a:xfrm>
        </p:grpSpPr>
        <p:grpSp>
          <p:nvGrpSpPr>
            <p:cNvPr id="27" name="组合 26"/>
            <p:cNvGrpSpPr/>
            <p:nvPr/>
          </p:nvGrpSpPr>
          <p:grpSpPr>
            <a:xfrm>
              <a:off x="6096000" y="2816225"/>
              <a:ext cx="1257730" cy="1257730"/>
              <a:chOff x="4838270" y="1558495"/>
              <a:chExt cx="1257730" cy="1257730"/>
            </a:xfrm>
          </p:grpSpPr>
          <p:sp>
            <p:nvSpPr>
              <p:cNvPr id="24" name="任意多边形 23"/>
              <p:cNvSpPr/>
              <p:nvPr/>
            </p:nvSpPr>
            <p:spPr>
              <a:xfrm>
                <a:off x="4838270" y="1558495"/>
                <a:ext cx="1257730" cy="1257730"/>
              </a:xfrm>
              <a:custGeom>
                <a:avLst/>
                <a:gdLst>
                  <a:gd name="connsiteX0" fmla="*/ 0 w 1257730"/>
                  <a:gd name="connsiteY0" fmla="*/ 0 h 1257730"/>
                  <a:gd name="connsiteX1" fmla="*/ 1257730 w 1257730"/>
                  <a:gd name="connsiteY1" fmla="*/ 0 h 1257730"/>
                  <a:gd name="connsiteX2" fmla="*/ 1257730 w 1257730"/>
                  <a:gd name="connsiteY2" fmla="*/ 346961 h 1257730"/>
                  <a:gd name="connsiteX3" fmla="*/ 1194612 w 1257730"/>
                  <a:gd name="connsiteY3" fmla="*/ 343774 h 1257730"/>
                  <a:gd name="connsiteX4" fmla="*/ 301643 w 1257730"/>
                  <a:gd name="connsiteY4" fmla="*/ 1236743 h 1257730"/>
                  <a:gd name="connsiteX5" fmla="*/ 302703 w 1257730"/>
                  <a:gd name="connsiteY5" fmla="*/ 1257730 h 1257730"/>
                  <a:gd name="connsiteX6" fmla="*/ 0 w 1257730"/>
                  <a:gd name="connsiteY6" fmla="*/ 1257730 h 12577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57730" h="1257730">
                    <a:moveTo>
                      <a:pt x="0" y="0"/>
                    </a:moveTo>
                    <a:lnTo>
                      <a:pt x="1257730" y="0"/>
                    </a:lnTo>
                    <a:lnTo>
                      <a:pt x="1257730" y="346961"/>
                    </a:lnTo>
                    <a:lnTo>
                      <a:pt x="1194612" y="343774"/>
                    </a:lnTo>
                    <a:cubicBezTo>
                      <a:pt x="701439" y="343774"/>
                      <a:pt x="301643" y="743570"/>
                      <a:pt x="301643" y="1236743"/>
                    </a:cubicBezTo>
                    <a:lnTo>
                      <a:pt x="302703" y="1257730"/>
                    </a:lnTo>
                    <a:lnTo>
                      <a:pt x="0" y="12577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5162794" y="1883019"/>
                <a:ext cx="608684" cy="608684"/>
              </a:xfrm>
              <a:prstGeom prst="rect">
                <a:avLst/>
              </a:prstGeom>
              <a:solidFill>
                <a:srgbClr val="2A7E9A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4838270" y="1572137"/>
              <a:ext cx="1257730" cy="1257730"/>
              <a:chOff x="6117613" y="2829867"/>
              <a:chExt cx="1257730" cy="1257730"/>
            </a:xfrm>
          </p:grpSpPr>
          <p:sp>
            <p:nvSpPr>
              <p:cNvPr id="25" name="任意多边形 24"/>
              <p:cNvSpPr/>
              <p:nvPr/>
            </p:nvSpPr>
            <p:spPr>
              <a:xfrm rot="10800000">
                <a:off x="6117613" y="2829867"/>
                <a:ext cx="1257730" cy="1257730"/>
              </a:xfrm>
              <a:custGeom>
                <a:avLst/>
                <a:gdLst>
                  <a:gd name="connsiteX0" fmla="*/ 0 w 1257730"/>
                  <a:gd name="connsiteY0" fmla="*/ 0 h 1257730"/>
                  <a:gd name="connsiteX1" fmla="*/ 1257730 w 1257730"/>
                  <a:gd name="connsiteY1" fmla="*/ 0 h 1257730"/>
                  <a:gd name="connsiteX2" fmla="*/ 1257730 w 1257730"/>
                  <a:gd name="connsiteY2" fmla="*/ 346961 h 1257730"/>
                  <a:gd name="connsiteX3" fmla="*/ 1194612 w 1257730"/>
                  <a:gd name="connsiteY3" fmla="*/ 343774 h 1257730"/>
                  <a:gd name="connsiteX4" fmla="*/ 301643 w 1257730"/>
                  <a:gd name="connsiteY4" fmla="*/ 1236743 h 1257730"/>
                  <a:gd name="connsiteX5" fmla="*/ 302703 w 1257730"/>
                  <a:gd name="connsiteY5" fmla="*/ 1257730 h 1257730"/>
                  <a:gd name="connsiteX6" fmla="*/ 0 w 1257730"/>
                  <a:gd name="connsiteY6" fmla="*/ 1257730 h 12577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57730" h="1257730">
                    <a:moveTo>
                      <a:pt x="0" y="0"/>
                    </a:moveTo>
                    <a:lnTo>
                      <a:pt x="1257730" y="0"/>
                    </a:lnTo>
                    <a:lnTo>
                      <a:pt x="1257730" y="346961"/>
                    </a:lnTo>
                    <a:lnTo>
                      <a:pt x="1194612" y="343774"/>
                    </a:lnTo>
                    <a:cubicBezTo>
                      <a:pt x="701439" y="343774"/>
                      <a:pt x="301643" y="743570"/>
                      <a:pt x="301643" y="1236743"/>
                    </a:cubicBezTo>
                    <a:lnTo>
                      <a:pt x="302703" y="1257730"/>
                    </a:lnTo>
                    <a:lnTo>
                      <a:pt x="0" y="12577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6442135" y="3154390"/>
                <a:ext cx="608684" cy="608684"/>
              </a:xfrm>
              <a:prstGeom prst="rect">
                <a:avLst/>
              </a:prstGeom>
              <a:solidFill>
                <a:srgbClr val="FFBEC6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1845034" y="3165415"/>
            <a:ext cx="3914775" cy="1404169"/>
            <a:chOff x="2018963" y="2905394"/>
            <a:chExt cx="3914775" cy="1404169"/>
          </a:xfrm>
        </p:grpSpPr>
        <p:sp>
          <p:nvSpPr>
            <p:cNvPr id="32" name="矩形 31"/>
            <p:cNvSpPr/>
            <p:nvPr/>
          </p:nvSpPr>
          <p:spPr>
            <a:xfrm>
              <a:off x="2018963" y="3478566"/>
              <a:ext cx="391477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3085069" y="2905394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467813" y="1459010"/>
            <a:ext cx="3914775" cy="1417211"/>
            <a:chOff x="2018963" y="2892352"/>
            <a:chExt cx="3914775" cy="1417211"/>
          </a:xfrm>
        </p:grpSpPr>
        <p:sp>
          <p:nvSpPr>
            <p:cNvPr id="36" name="矩形 35"/>
            <p:cNvSpPr/>
            <p:nvPr/>
          </p:nvSpPr>
          <p:spPr>
            <a:xfrm>
              <a:off x="2018963" y="3478566"/>
              <a:ext cx="391477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3040927" y="2892352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18347" b="38357"/>
          <a:stretch/>
        </p:blipFill>
        <p:spPr>
          <a:xfrm rot="1292468">
            <a:off x="2247563" y="1396768"/>
            <a:ext cx="2667780" cy="1635588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18347" b="38357"/>
          <a:stretch/>
        </p:blipFill>
        <p:spPr>
          <a:xfrm rot="1292468">
            <a:off x="7621607" y="2920793"/>
            <a:ext cx="2667780" cy="163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0338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FFBEC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6933" y="4188192"/>
            <a:ext cx="2359356" cy="32250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35605" y="4401572"/>
            <a:ext cx="3176291" cy="2798307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2239" y="-121620"/>
            <a:ext cx="2152075" cy="363962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" y="-218370"/>
            <a:ext cx="2127688" cy="299339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292547" y="1325167"/>
            <a:ext cx="1902739" cy="3729038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176290" y="4180120"/>
            <a:ext cx="7647420" cy="125240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2" name="文本框 11"/>
          <p:cNvSpPr txBox="1"/>
          <p:nvPr/>
        </p:nvSpPr>
        <p:spPr>
          <a:xfrm rot="5400000">
            <a:off x="2364667" y="1848534"/>
            <a:ext cx="17584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364666" y="2974132"/>
            <a:ext cx="175849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2030</a:t>
            </a:r>
            <a:endParaRPr lang="zh-CN" altLang="en-US" sz="115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248721" y="1152691"/>
            <a:ext cx="3914775" cy="1417211"/>
            <a:chOff x="2018963" y="2892352"/>
            <a:chExt cx="3914775" cy="1417211"/>
          </a:xfrm>
        </p:grpSpPr>
        <p:sp>
          <p:nvSpPr>
            <p:cNvPr id="20" name="矩形 19"/>
            <p:cNvSpPr/>
            <p:nvPr/>
          </p:nvSpPr>
          <p:spPr>
            <a:xfrm>
              <a:off x="2018963" y="3478566"/>
              <a:ext cx="391477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040927" y="2892352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01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248722" y="2557786"/>
            <a:ext cx="3914775" cy="1417211"/>
            <a:chOff x="5248722" y="2557786"/>
            <a:chExt cx="3914775" cy="1417211"/>
          </a:xfrm>
        </p:grpSpPr>
        <p:sp>
          <p:nvSpPr>
            <p:cNvPr id="3" name="矩形 2"/>
            <p:cNvSpPr/>
            <p:nvPr/>
          </p:nvSpPr>
          <p:spPr>
            <a:xfrm>
              <a:off x="5248722" y="2775025"/>
              <a:ext cx="3914775" cy="11999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5248722" y="2557786"/>
              <a:ext cx="3914775" cy="1417211"/>
              <a:chOff x="2018963" y="2892352"/>
              <a:chExt cx="3914775" cy="1417211"/>
            </a:xfrm>
            <a:noFill/>
          </p:grpSpPr>
          <p:sp>
            <p:nvSpPr>
              <p:cNvPr id="23" name="矩形 22"/>
              <p:cNvSpPr/>
              <p:nvPr/>
            </p:nvSpPr>
            <p:spPr>
              <a:xfrm>
                <a:off x="2018963" y="3478566"/>
                <a:ext cx="3914775" cy="830997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</a:t>
                </a:r>
                <a:r>
                  <a:rPr lang="zh-CN" altLang="en-US" sz="1600" dirty="0" smtClean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粘贴。</a:t>
                </a:r>
                <a:endParaRPr lang="en-US" altLang="zh-CN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3040927" y="2892352"/>
                <a:ext cx="2018835" cy="746295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altLang="zh-CN" sz="3200" dirty="0" smtClean="0">
                    <a:solidFill>
                      <a:schemeClr val="bg2">
                        <a:lumMod val="10000"/>
                      </a:schemeClr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02</a:t>
                </a:r>
                <a:endParaRPr lang="en-US" altLang="zh-CN" sz="3200" dirty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713330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52917" r="48333"/>
          <a:stretch/>
        </p:blipFill>
        <p:spPr>
          <a:xfrm>
            <a:off x="-1" y="4029075"/>
            <a:ext cx="2362308" cy="32289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338"/>
          <a:stretch/>
        </p:blipFill>
        <p:spPr>
          <a:xfrm flipH="1">
            <a:off x="9460755" y="175559"/>
            <a:ext cx="2731245" cy="6682441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4537510" y="1899121"/>
            <a:ext cx="3169371" cy="2851454"/>
          </a:xfrm>
          <a:custGeom>
            <a:avLst/>
            <a:gdLst>
              <a:gd name="connsiteX0" fmla="*/ 2680711 w 3452236"/>
              <a:gd name="connsiteY0" fmla="*/ 391320 h 3105945"/>
              <a:gd name="connsiteX1" fmla="*/ 3452236 w 3452236"/>
              <a:gd name="connsiteY1" fmla="*/ 391320 h 3105945"/>
              <a:gd name="connsiteX2" fmla="*/ 3452236 w 3452236"/>
              <a:gd name="connsiteY2" fmla="*/ 3105945 h 3105945"/>
              <a:gd name="connsiteX3" fmla="*/ 2680711 w 3452236"/>
              <a:gd name="connsiteY3" fmla="*/ 3105945 h 3105945"/>
              <a:gd name="connsiteX4" fmla="*/ 894437 w 3452236"/>
              <a:gd name="connsiteY4" fmla="*/ 330595 h 3105945"/>
              <a:gd name="connsiteX5" fmla="*/ 1665962 w 3452236"/>
              <a:gd name="connsiteY5" fmla="*/ 330595 h 3105945"/>
              <a:gd name="connsiteX6" fmla="*/ 1665962 w 3452236"/>
              <a:gd name="connsiteY6" fmla="*/ 3045220 h 3105945"/>
              <a:gd name="connsiteX7" fmla="*/ 894437 w 3452236"/>
              <a:gd name="connsiteY7" fmla="*/ 3045220 h 3105945"/>
              <a:gd name="connsiteX8" fmla="*/ 1786274 w 3452236"/>
              <a:gd name="connsiteY8" fmla="*/ 60725 h 3105945"/>
              <a:gd name="connsiteX9" fmla="*/ 2557799 w 3452236"/>
              <a:gd name="connsiteY9" fmla="*/ 60725 h 3105945"/>
              <a:gd name="connsiteX10" fmla="*/ 2557799 w 3452236"/>
              <a:gd name="connsiteY10" fmla="*/ 2775350 h 3105945"/>
              <a:gd name="connsiteX11" fmla="*/ 1786274 w 3452236"/>
              <a:gd name="connsiteY11" fmla="*/ 2775350 h 3105945"/>
              <a:gd name="connsiteX12" fmla="*/ 0 w 3452236"/>
              <a:gd name="connsiteY12" fmla="*/ 0 h 3105945"/>
              <a:gd name="connsiteX13" fmla="*/ 771525 w 3452236"/>
              <a:gd name="connsiteY13" fmla="*/ 0 h 3105945"/>
              <a:gd name="connsiteX14" fmla="*/ 771525 w 3452236"/>
              <a:gd name="connsiteY14" fmla="*/ 2714625 h 3105945"/>
              <a:gd name="connsiteX15" fmla="*/ 0 w 3452236"/>
              <a:gd name="connsiteY15" fmla="*/ 2714625 h 3105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52236" h="3105945">
                <a:moveTo>
                  <a:pt x="2680711" y="391320"/>
                </a:moveTo>
                <a:lnTo>
                  <a:pt x="3452236" y="391320"/>
                </a:lnTo>
                <a:lnTo>
                  <a:pt x="3452236" y="3105945"/>
                </a:lnTo>
                <a:lnTo>
                  <a:pt x="2680711" y="3105945"/>
                </a:lnTo>
                <a:close/>
                <a:moveTo>
                  <a:pt x="894437" y="330595"/>
                </a:moveTo>
                <a:lnTo>
                  <a:pt x="1665962" y="330595"/>
                </a:lnTo>
                <a:lnTo>
                  <a:pt x="1665962" y="3045220"/>
                </a:lnTo>
                <a:lnTo>
                  <a:pt x="894437" y="3045220"/>
                </a:lnTo>
                <a:close/>
                <a:moveTo>
                  <a:pt x="1786274" y="60725"/>
                </a:moveTo>
                <a:lnTo>
                  <a:pt x="2557799" y="60725"/>
                </a:lnTo>
                <a:lnTo>
                  <a:pt x="2557799" y="2775350"/>
                </a:lnTo>
                <a:lnTo>
                  <a:pt x="1786274" y="2775350"/>
                </a:lnTo>
                <a:close/>
                <a:moveTo>
                  <a:pt x="0" y="0"/>
                </a:moveTo>
                <a:lnTo>
                  <a:pt x="771525" y="0"/>
                </a:lnTo>
                <a:lnTo>
                  <a:pt x="771525" y="2714625"/>
                </a:lnTo>
                <a:lnTo>
                  <a:pt x="0" y="2714625"/>
                </a:lnTo>
                <a:close/>
              </a:path>
            </a:pathLst>
          </a:custGeom>
        </p:spPr>
      </p:pic>
      <p:grpSp>
        <p:nvGrpSpPr>
          <p:cNvPr id="9" name="组合 8"/>
          <p:cNvGrpSpPr/>
          <p:nvPr/>
        </p:nvGrpSpPr>
        <p:grpSpPr>
          <a:xfrm>
            <a:off x="1322894" y="2354062"/>
            <a:ext cx="3070498" cy="1900051"/>
            <a:chOff x="6333424" y="1352864"/>
            <a:chExt cx="3070498" cy="1900051"/>
          </a:xfrm>
        </p:grpSpPr>
        <p:sp>
          <p:nvSpPr>
            <p:cNvPr id="18" name="矩形 17"/>
            <p:cNvSpPr/>
            <p:nvPr/>
          </p:nvSpPr>
          <p:spPr>
            <a:xfrm>
              <a:off x="6497665" y="2421918"/>
              <a:ext cx="290625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586538" y="2100263"/>
              <a:ext cx="1571625" cy="2233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6333424" y="1352864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901299" y="2354062"/>
            <a:ext cx="3160118" cy="1900051"/>
            <a:chOff x="6333424" y="1352864"/>
            <a:chExt cx="3160118" cy="1900051"/>
          </a:xfrm>
        </p:grpSpPr>
        <p:sp>
          <p:nvSpPr>
            <p:cNvPr id="22" name="矩形 21"/>
            <p:cNvSpPr/>
            <p:nvPr/>
          </p:nvSpPr>
          <p:spPr>
            <a:xfrm>
              <a:off x="6497665" y="2421918"/>
              <a:ext cx="299587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586538" y="2100263"/>
              <a:ext cx="1571625" cy="2233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6333424" y="1352864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5" name="任意多边形 24"/>
          <p:cNvSpPr/>
          <p:nvPr/>
        </p:nvSpPr>
        <p:spPr>
          <a:xfrm>
            <a:off x="1576008" y="5037317"/>
            <a:ext cx="9025317" cy="285786"/>
          </a:xfrm>
          <a:custGeom>
            <a:avLst/>
            <a:gdLst>
              <a:gd name="connsiteX0" fmla="*/ 0 w 4129087"/>
              <a:gd name="connsiteY0" fmla="*/ 57150 h 285786"/>
              <a:gd name="connsiteX1" fmla="*/ 685800 w 4129087"/>
              <a:gd name="connsiteY1" fmla="*/ 285750 h 285786"/>
              <a:gd name="connsiteX2" fmla="*/ 1457325 w 4129087"/>
              <a:gd name="connsiteY2" fmla="*/ 42862 h 285786"/>
              <a:gd name="connsiteX3" fmla="*/ 2386012 w 4129087"/>
              <a:gd name="connsiteY3" fmla="*/ 171450 h 285786"/>
              <a:gd name="connsiteX4" fmla="*/ 3071812 w 4129087"/>
              <a:gd name="connsiteY4" fmla="*/ 42862 h 285786"/>
              <a:gd name="connsiteX5" fmla="*/ 3700462 w 4129087"/>
              <a:gd name="connsiteY5" fmla="*/ 128587 h 285786"/>
              <a:gd name="connsiteX6" fmla="*/ 4129087 w 4129087"/>
              <a:gd name="connsiteY6" fmla="*/ 0 h 285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29087" h="285786">
                <a:moveTo>
                  <a:pt x="0" y="57150"/>
                </a:moveTo>
                <a:cubicBezTo>
                  <a:pt x="221456" y="172640"/>
                  <a:pt x="442913" y="288131"/>
                  <a:pt x="685800" y="285750"/>
                </a:cubicBezTo>
                <a:cubicBezTo>
                  <a:pt x="928687" y="283369"/>
                  <a:pt x="1173956" y="61912"/>
                  <a:pt x="1457325" y="42862"/>
                </a:cubicBezTo>
                <a:cubicBezTo>
                  <a:pt x="1740694" y="23812"/>
                  <a:pt x="2116931" y="171450"/>
                  <a:pt x="2386012" y="171450"/>
                </a:cubicBezTo>
                <a:cubicBezTo>
                  <a:pt x="2655093" y="171450"/>
                  <a:pt x="2852737" y="50006"/>
                  <a:pt x="3071812" y="42862"/>
                </a:cubicBezTo>
                <a:cubicBezTo>
                  <a:pt x="3290887" y="35718"/>
                  <a:pt x="3524250" y="135731"/>
                  <a:pt x="3700462" y="128587"/>
                </a:cubicBezTo>
                <a:cubicBezTo>
                  <a:pt x="3876675" y="121443"/>
                  <a:pt x="4002881" y="60721"/>
                  <a:pt x="4129087" y="0"/>
                </a:cubicBezTo>
              </a:path>
            </a:pathLst>
          </a:cu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398873" y="1603917"/>
            <a:ext cx="9025317" cy="285786"/>
          </a:xfrm>
          <a:custGeom>
            <a:avLst/>
            <a:gdLst>
              <a:gd name="connsiteX0" fmla="*/ 0 w 4129087"/>
              <a:gd name="connsiteY0" fmla="*/ 57150 h 285786"/>
              <a:gd name="connsiteX1" fmla="*/ 685800 w 4129087"/>
              <a:gd name="connsiteY1" fmla="*/ 285750 h 285786"/>
              <a:gd name="connsiteX2" fmla="*/ 1457325 w 4129087"/>
              <a:gd name="connsiteY2" fmla="*/ 42862 h 285786"/>
              <a:gd name="connsiteX3" fmla="*/ 2386012 w 4129087"/>
              <a:gd name="connsiteY3" fmla="*/ 171450 h 285786"/>
              <a:gd name="connsiteX4" fmla="*/ 3071812 w 4129087"/>
              <a:gd name="connsiteY4" fmla="*/ 42862 h 285786"/>
              <a:gd name="connsiteX5" fmla="*/ 3700462 w 4129087"/>
              <a:gd name="connsiteY5" fmla="*/ 128587 h 285786"/>
              <a:gd name="connsiteX6" fmla="*/ 4129087 w 4129087"/>
              <a:gd name="connsiteY6" fmla="*/ 0 h 285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29087" h="285786">
                <a:moveTo>
                  <a:pt x="0" y="57150"/>
                </a:moveTo>
                <a:cubicBezTo>
                  <a:pt x="221456" y="172640"/>
                  <a:pt x="442913" y="288131"/>
                  <a:pt x="685800" y="285750"/>
                </a:cubicBezTo>
                <a:cubicBezTo>
                  <a:pt x="928687" y="283369"/>
                  <a:pt x="1173956" y="61912"/>
                  <a:pt x="1457325" y="42862"/>
                </a:cubicBezTo>
                <a:cubicBezTo>
                  <a:pt x="1740694" y="23812"/>
                  <a:pt x="2116931" y="171450"/>
                  <a:pt x="2386012" y="171450"/>
                </a:cubicBezTo>
                <a:cubicBezTo>
                  <a:pt x="2655093" y="171450"/>
                  <a:pt x="2852737" y="50006"/>
                  <a:pt x="3071812" y="42862"/>
                </a:cubicBezTo>
                <a:cubicBezTo>
                  <a:pt x="3290887" y="35718"/>
                  <a:pt x="3524250" y="135731"/>
                  <a:pt x="3700462" y="128587"/>
                </a:cubicBezTo>
                <a:cubicBezTo>
                  <a:pt x="3876675" y="121443"/>
                  <a:pt x="4002881" y="60721"/>
                  <a:pt x="4129087" y="0"/>
                </a:cubicBezTo>
              </a:path>
            </a:pathLst>
          </a:cu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1487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4033"/>
          <a:stretch/>
        </p:blipFill>
        <p:spPr>
          <a:xfrm>
            <a:off x="-176213" y="-556774"/>
            <a:ext cx="2786063" cy="307613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4033"/>
          <a:stretch/>
        </p:blipFill>
        <p:spPr>
          <a:xfrm flipH="1">
            <a:off x="11097027" y="981294"/>
            <a:ext cx="1147366" cy="126682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863" y="4186238"/>
            <a:ext cx="12205250" cy="2671625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3275610" y="1897830"/>
            <a:ext cx="5948056" cy="2580070"/>
            <a:chOff x="2786062" y="2078819"/>
            <a:chExt cx="5948056" cy="2580070"/>
          </a:xfrm>
        </p:grpSpPr>
        <p:sp>
          <p:nvSpPr>
            <p:cNvPr id="14" name="文本框 13"/>
            <p:cNvSpPr txBox="1"/>
            <p:nvPr/>
          </p:nvSpPr>
          <p:spPr>
            <a:xfrm>
              <a:off x="6050696" y="2079760"/>
              <a:ext cx="2683422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8000" dirty="0" smtClean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rPr>
                <a:t>输入标题</a:t>
              </a:r>
              <a:endParaRPr lang="zh-CN" altLang="en-US" sz="80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5613977" y="2408691"/>
              <a:ext cx="112443" cy="2250198"/>
            </a:xfrm>
            <a:prstGeom prst="rect">
              <a:avLst/>
            </a:prstGeom>
            <a:solidFill>
              <a:srgbClr val="2A7E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2786062" y="2078819"/>
              <a:ext cx="2854112" cy="2555999"/>
              <a:chOff x="1670508" y="1975080"/>
              <a:chExt cx="2854112" cy="2555999"/>
            </a:xfrm>
          </p:grpSpPr>
          <p:sp>
            <p:nvSpPr>
              <p:cNvPr id="16" name="文本框 15"/>
              <p:cNvSpPr txBox="1"/>
              <p:nvPr/>
            </p:nvSpPr>
            <p:spPr>
              <a:xfrm>
                <a:off x="1670508" y="1975080"/>
                <a:ext cx="2854112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PART</a:t>
                </a:r>
                <a:endParaRPr lang="zh-CN" altLang="en-US" sz="115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915294" y="2669031"/>
                <a:ext cx="2060179" cy="18620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/>
                <a:r>
                  <a:rPr lang="en-US" altLang="zh-CN" sz="11500" dirty="0" smtClean="0">
                    <a:solidFill>
                      <a:srgbClr val="2A7E9A"/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</a:rPr>
                  <a:t>04</a:t>
                </a:r>
                <a:endParaRPr lang="zh-CN" altLang="en-US" sz="11500" dirty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156804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8750531" y="3364043"/>
            <a:ext cx="3474289" cy="3479669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-216695"/>
            <a:ext cx="2128838" cy="299004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35605" y="4401572"/>
            <a:ext cx="3176291" cy="2798307"/>
          </a:xfrm>
          <a:prstGeom prst="rect">
            <a:avLst/>
          </a:prstGeom>
        </p:spPr>
      </p:pic>
      <p:sp>
        <p:nvSpPr>
          <p:cNvPr id="30" name="文本框 29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261406" y="1043369"/>
            <a:ext cx="2906257" cy="2000074"/>
            <a:chOff x="1561004" y="1529274"/>
            <a:chExt cx="2906257" cy="2000074"/>
          </a:xfrm>
        </p:grpSpPr>
        <p:grpSp>
          <p:nvGrpSpPr>
            <p:cNvPr id="8" name="组合 7"/>
            <p:cNvGrpSpPr/>
            <p:nvPr/>
          </p:nvGrpSpPr>
          <p:grpSpPr>
            <a:xfrm>
              <a:off x="2678376" y="1529274"/>
              <a:ext cx="671512" cy="671512"/>
              <a:chOff x="3878883" y="1443039"/>
              <a:chExt cx="671512" cy="671512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3878883" y="1443039"/>
                <a:ext cx="671512" cy="671512"/>
              </a:xfrm>
              <a:prstGeom prst="ellipse">
                <a:avLst/>
              </a:prstGeom>
              <a:solidFill>
                <a:srgbClr val="2A7E9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" name="图片 1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993183" y="1557339"/>
                <a:ext cx="442913" cy="442913"/>
              </a:xfrm>
              <a:prstGeom prst="rect">
                <a:avLst/>
              </a:prstGeom>
            </p:spPr>
          </p:pic>
        </p:grpSp>
        <p:sp>
          <p:nvSpPr>
            <p:cNvPr id="13" name="矩形 12"/>
            <p:cNvSpPr/>
            <p:nvPr/>
          </p:nvSpPr>
          <p:spPr>
            <a:xfrm>
              <a:off x="1561004" y="2740734"/>
              <a:ext cx="2906257" cy="7886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004715" y="2113389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49169" y="1043369"/>
            <a:ext cx="2906257" cy="2000074"/>
            <a:chOff x="1561004" y="1529274"/>
            <a:chExt cx="2906257" cy="2000074"/>
          </a:xfrm>
        </p:grpSpPr>
        <p:grpSp>
          <p:nvGrpSpPr>
            <p:cNvPr id="16" name="组合 15"/>
            <p:cNvGrpSpPr/>
            <p:nvPr/>
          </p:nvGrpSpPr>
          <p:grpSpPr>
            <a:xfrm>
              <a:off x="2678376" y="1529274"/>
              <a:ext cx="671512" cy="671512"/>
              <a:chOff x="3878883" y="1443039"/>
              <a:chExt cx="671512" cy="671512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3878883" y="1443039"/>
                <a:ext cx="671512" cy="671512"/>
              </a:xfrm>
              <a:prstGeom prst="ellipse">
                <a:avLst/>
              </a:prstGeom>
              <a:solidFill>
                <a:srgbClr val="FFBEC6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0" name="图片 19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993183" y="1557339"/>
                <a:ext cx="442913" cy="442913"/>
              </a:xfrm>
              <a:prstGeom prst="rect">
                <a:avLst/>
              </a:prstGeom>
            </p:spPr>
          </p:pic>
        </p:grpSp>
        <p:sp>
          <p:nvSpPr>
            <p:cNvPr id="17" name="矩形 16"/>
            <p:cNvSpPr/>
            <p:nvPr/>
          </p:nvSpPr>
          <p:spPr>
            <a:xfrm>
              <a:off x="1561004" y="2740734"/>
              <a:ext cx="2906257" cy="7886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004715" y="2113389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261406" y="3228521"/>
            <a:ext cx="2906257" cy="2000074"/>
            <a:chOff x="1561004" y="1529274"/>
            <a:chExt cx="2906257" cy="2000074"/>
          </a:xfrm>
        </p:grpSpPr>
        <p:grpSp>
          <p:nvGrpSpPr>
            <p:cNvPr id="22" name="组合 21"/>
            <p:cNvGrpSpPr/>
            <p:nvPr/>
          </p:nvGrpSpPr>
          <p:grpSpPr>
            <a:xfrm>
              <a:off x="2678376" y="1529274"/>
              <a:ext cx="671512" cy="671512"/>
              <a:chOff x="3878883" y="1443039"/>
              <a:chExt cx="671512" cy="671512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3878883" y="1443039"/>
                <a:ext cx="671512" cy="671512"/>
              </a:xfrm>
              <a:prstGeom prst="ellipse">
                <a:avLst/>
              </a:prstGeom>
              <a:solidFill>
                <a:srgbClr val="FFBEC6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6" name="图片 25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993183" y="1557339"/>
                <a:ext cx="442913" cy="442913"/>
              </a:xfrm>
              <a:prstGeom prst="rect">
                <a:avLst/>
              </a:prstGeom>
            </p:spPr>
          </p:pic>
        </p:grpSp>
        <p:sp>
          <p:nvSpPr>
            <p:cNvPr id="23" name="矩形 22"/>
            <p:cNvSpPr/>
            <p:nvPr/>
          </p:nvSpPr>
          <p:spPr>
            <a:xfrm>
              <a:off x="1561004" y="2740734"/>
              <a:ext cx="2906257" cy="7886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004715" y="2113389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149169" y="3228521"/>
            <a:ext cx="2906257" cy="2000074"/>
            <a:chOff x="1561004" y="1529274"/>
            <a:chExt cx="2906257" cy="2000074"/>
          </a:xfrm>
        </p:grpSpPr>
        <p:grpSp>
          <p:nvGrpSpPr>
            <p:cNvPr id="28" name="组合 27"/>
            <p:cNvGrpSpPr/>
            <p:nvPr/>
          </p:nvGrpSpPr>
          <p:grpSpPr>
            <a:xfrm>
              <a:off x="2678376" y="1529274"/>
              <a:ext cx="671512" cy="671512"/>
              <a:chOff x="3878883" y="1443039"/>
              <a:chExt cx="671512" cy="671512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3878883" y="1443039"/>
                <a:ext cx="671512" cy="671512"/>
              </a:xfrm>
              <a:prstGeom prst="ellipse">
                <a:avLst/>
              </a:prstGeom>
              <a:solidFill>
                <a:srgbClr val="2A7E9A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33" name="图片 32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3993183" y="1557339"/>
                <a:ext cx="442913" cy="442913"/>
              </a:xfrm>
              <a:prstGeom prst="rect">
                <a:avLst/>
              </a:prstGeom>
            </p:spPr>
          </p:pic>
        </p:grpSp>
        <p:sp>
          <p:nvSpPr>
            <p:cNvPr id="29" name="矩形 28"/>
            <p:cNvSpPr/>
            <p:nvPr/>
          </p:nvSpPr>
          <p:spPr>
            <a:xfrm>
              <a:off x="1561004" y="2740734"/>
              <a:ext cx="2906257" cy="7886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004715" y="2113389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631171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FFBEC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338"/>
          <a:stretch/>
        </p:blipFill>
        <p:spPr>
          <a:xfrm>
            <a:off x="1215" y="175846"/>
            <a:ext cx="2731245" cy="6682441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0063162" y="-120679"/>
            <a:ext cx="2150229" cy="3637745"/>
            <a:chOff x="10063162" y="-120679"/>
            <a:chExt cx="2150229" cy="3637745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 flipH="1">
              <a:off x="10063162" y="527021"/>
              <a:ext cx="2128838" cy="2990045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 flipH="1" flipV="1">
              <a:off x="10084553" y="-120679"/>
              <a:ext cx="2128838" cy="2990045"/>
            </a:xfrm>
            <a:prstGeom prst="rect">
              <a:avLst/>
            </a:prstGeom>
          </p:spPr>
        </p:pic>
      </p:grpSp>
      <p:sp>
        <p:nvSpPr>
          <p:cNvPr id="13" name="文本框 12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sp>
        <p:nvSpPr>
          <p:cNvPr id="3" name="任意多边形 2"/>
          <p:cNvSpPr/>
          <p:nvPr/>
        </p:nvSpPr>
        <p:spPr>
          <a:xfrm>
            <a:off x="1457325" y="1557338"/>
            <a:ext cx="9844088" cy="943643"/>
          </a:xfrm>
          <a:custGeom>
            <a:avLst/>
            <a:gdLst>
              <a:gd name="connsiteX0" fmla="*/ 0 w 9844088"/>
              <a:gd name="connsiteY0" fmla="*/ 0 h 943643"/>
              <a:gd name="connsiteX1" fmla="*/ 1414463 w 9844088"/>
              <a:gd name="connsiteY1" fmla="*/ 714375 h 943643"/>
              <a:gd name="connsiteX2" fmla="*/ 3729038 w 9844088"/>
              <a:gd name="connsiteY2" fmla="*/ 700087 h 943643"/>
              <a:gd name="connsiteX3" fmla="*/ 6329363 w 9844088"/>
              <a:gd name="connsiteY3" fmla="*/ 942975 h 943643"/>
              <a:gd name="connsiteX4" fmla="*/ 7972425 w 9844088"/>
              <a:gd name="connsiteY4" fmla="*/ 614362 h 943643"/>
              <a:gd name="connsiteX5" fmla="*/ 9844088 w 9844088"/>
              <a:gd name="connsiteY5" fmla="*/ 285750 h 943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844088" h="943643">
                <a:moveTo>
                  <a:pt x="0" y="0"/>
                </a:moveTo>
                <a:cubicBezTo>
                  <a:pt x="396478" y="298847"/>
                  <a:pt x="792957" y="597694"/>
                  <a:pt x="1414463" y="714375"/>
                </a:cubicBezTo>
                <a:cubicBezTo>
                  <a:pt x="2035969" y="831056"/>
                  <a:pt x="2909888" y="661987"/>
                  <a:pt x="3729038" y="700087"/>
                </a:cubicBezTo>
                <a:cubicBezTo>
                  <a:pt x="4548188" y="738187"/>
                  <a:pt x="5622132" y="957262"/>
                  <a:pt x="6329363" y="942975"/>
                </a:cubicBezTo>
                <a:cubicBezTo>
                  <a:pt x="7036594" y="928688"/>
                  <a:pt x="7386637" y="723900"/>
                  <a:pt x="7972425" y="614362"/>
                </a:cubicBezTo>
                <a:cubicBezTo>
                  <a:pt x="8558213" y="504824"/>
                  <a:pt x="9201150" y="395287"/>
                  <a:pt x="9844088" y="285750"/>
                </a:cubicBez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21207134">
            <a:off x="1240975" y="1859620"/>
            <a:ext cx="2231769" cy="2352802"/>
            <a:chOff x="1783262" y="2008750"/>
            <a:chExt cx="2231769" cy="2352802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783262" y="2875888"/>
              <a:ext cx="2231769" cy="1485664"/>
            </a:xfrm>
            <a:prstGeom prst="rect">
              <a:avLst/>
            </a:prstGeom>
            <a:ln w="101600">
              <a:solidFill>
                <a:schemeClr val="bg1"/>
              </a:solidFill>
            </a:ln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412199" y="2008750"/>
              <a:ext cx="973895" cy="984462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 rot="21300967">
            <a:off x="6859105" y="2212225"/>
            <a:ext cx="2231769" cy="2352802"/>
            <a:chOff x="1783262" y="2008750"/>
            <a:chExt cx="2231769" cy="2352802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783262" y="2875888"/>
              <a:ext cx="2231769" cy="1485664"/>
            </a:xfrm>
            <a:prstGeom prst="rect">
              <a:avLst/>
            </a:prstGeom>
            <a:ln w="101600">
              <a:solidFill>
                <a:schemeClr val="bg1"/>
              </a:solidFill>
            </a:ln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412199" y="2008750"/>
              <a:ext cx="973895" cy="984462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4150873" y="2029159"/>
            <a:ext cx="2228496" cy="2352802"/>
            <a:chOff x="1784898" y="2008750"/>
            <a:chExt cx="2228496" cy="2352802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784898" y="2875888"/>
              <a:ext cx="2228496" cy="1485664"/>
            </a:xfrm>
            <a:prstGeom prst="rect">
              <a:avLst/>
            </a:prstGeom>
            <a:ln w="101600">
              <a:solidFill>
                <a:schemeClr val="bg1"/>
              </a:solidFill>
            </a:ln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412199" y="2008750"/>
              <a:ext cx="973895" cy="984462"/>
            </a:xfrm>
            <a:prstGeom prst="rect">
              <a:avLst/>
            </a:prstGeom>
          </p:spPr>
        </p:pic>
      </p:grpSp>
      <p:grpSp>
        <p:nvGrpSpPr>
          <p:cNvPr id="21" name="组合 20"/>
          <p:cNvGrpSpPr/>
          <p:nvPr/>
        </p:nvGrpSpPr>
        <p:grpSpPr>
          <a:xfrm>
            <a:off x="9596257" y="1719896"/>
            <a:ext cx="2228496" cy="2352802"/>
            <a:chOff x="1784898" y="2008750"/>
            <a:chExt cx="2228496" cy="2352802"/>
          </a:xfrm>
        </p:grpSpPr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784898" y="2875888"/>
              <a:ext cx="2228496" cy="1485664"/>
            </a:xfrm>
            <a:prstGeom prst="rect">
              <a:avLst/>
            </a:prstGeom>
            <a:ln w="101600">
              <a:solidFill>
                <a:schemeClr val="bg1"/>
              </a:solidFill>
            </a:ln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2412199" y="2008750"/>
              <a:ext cx="973895" cy="984462"/>
            </a:xfrm>
            <a:prstGeom prst="rect">
              <a:avLst/>
            </a:prstGeom>
          </p:spPr>
        </p:pic>
      </p:grpSp>
      <p:sp>
        <p:nvSpPr>
          <p:cNvPr id="24" name="矩形 23"/>
          <p:cNvSpPr/>
          <p:nvPr/>
        </p:nvSpPr>
        <p:spPr>
          <a:xfrm>
            <a:off x="3179217" y="1298367"/>
            <a:ext cx="58859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</a:t>
            </a:r>
            <a:r>
              <a:rPr lang="zh-CN" altLang="en-US" sz="1600" dirty="0" smtClean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rPr>
              <a:t>粘贴。</a:t>
            </a:r>
            <a:endParaRPr lang="en-US" altLang="zh-CN" sz="1600" dirty="0">
              <a:solidFill>
                <a:schemeClr val="bg2">
                  <a:lumMod val="1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112779" y="570104"/>
            <a:ext cx="2018835" cy="746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3200" dirty="0" smtClean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rPr>
              <a:t>输入标题</a:t>
            </a:r>
            <a:endParaRPr lang="en-US" altLang="zh-CN" sz="3200" dirty="0">
              <a:solidFill>
                <a:schemeClr val="bg2">
                  <a:lumMod val="10000"/>
                </a:schemeClr>
              </a:solidFill>
              <a:latin typeface="百变马丁" panose="02010601030101010101" pitchFamily="2" charset="-122"/>
              <a:ea typeface="百变马丁" panose="02010601030101010101" pitchFamily="2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340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52917" r="48333"/>
          <a:stretch/>
        </p:blipFill>
        <p:spPr>
          <a:xfrm>
            <a:off x="-1" y="4029075"/>
            <a:ext cx="2362308" cy="32289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338"/>
          <a:stretch/>
        </p:blipFill>
        <p:spPr>
          <a:xfrm flipH="1">
            <a:off x="9460755" y="175559"/>
            <a:ext cx="2731245" cy="6682441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4684423" y="400050"/>
            <a:ext cx="2857500" cy="60436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947738" y="1905814"/>
            <a:ext cx="3106326" cy="2398991"/>
            <a:chOff x="975831" y="1799895"/>
            <a:chExt cx="3106326" cy="2398991"/>
          </a:xfrm>
        </p:grpSpPr>
        <p:grpSp>
          <p:nvGrpSpPr>
            <p:cNvPr id="8" name="组合 7"/>
            <p:cNvGrpSpPr/>
            <p:nvPr/>
          </p:nvGrpSpPr>
          <p:grpSpPr>
            <a:xfrm>
              <a:off x="975831" y="2644826"/>
              <a:ext cx="3106326" cy="1554060"/>
              <a:chOff x="1093153" y="1514685"/>
              <a:chExt cx="3106326" cy="155406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093153" y="2237748"/>
                <a:ext cx="3106326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</a:t>
                </a:r>
                <a:r>
                  <a:rPr lang="zh-CN" altLang="en-US" sz="1600" dirty="0" smtClean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粘贴。</a:t>
                </a:r>
                <a:endParaRPr lang="en-US" altLang="zh-CN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1756174" y="1514685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chemeClr val="bg2">
                        <a:lumMod val="10000"/>
                      </a:schemeClr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3200" dirty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9393" b="33645"/>
            <a:stretch/>
          </p:blipFill>
          <p:spPr>
            <a:xfrm>
              <a:off x="1696604" y="1799895"/>
              <a:ext cx="1903329" cy="1265725"/>
            </a:xfrm>
            <a:prstGeom prst="rect">
              <a:avLst/>
            </a:prstGeom>
          </p:spPr>
        </p:pic>
      </p:grpSp>
      <p:grpSp>
        <p:nvGrpSpPr>
          <p:cNvPr id="16" name="组合 15"/>
          <p:cNvGrpSpPr/>
          <p:nvPr/>
        </p:nvGrpSpPr>
        <p:grpSpPr>
          <a:xfrm>
            <a:off x="7885174" y="1905814"/>
            <a:ext cx="3106326" cy="2398991"/>
            <a:chOff x="975831" y="1799895"/>
            <a:chExt cx="3106326" cy="2398991"/>
          </a:xfrm>
        </p:grpSpPr>
        <p:grpSp>
          <p:nvGrpSpPr>
            <p:cNvPr id="17" name="组合 16"/>
            <p:cNvGrpSpPr/>
            <p:nvPr/>
          </p:nvGrpSpPr>
          <p:grpSpPr>
            <a:xfrm>
              <a:off x="975831" y="2644826"/>
              <a:ext cx="3106326" cy="1554060"/>
              <a:chOff x="1093153" y="1514685"/>
              <a:chExt cx="3106326" cy="1554060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1093153" y="2237748"/>
                <a:ext cx="3106326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600" dirty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您的内容打在这里，或通过复制文本后在此选择</a:t>
                </a:r>
                <a:r>
                  <a:rPr lang="zh-CN" altLang="en-US" sz="1600" dirty="0" smtClean="0">
                    <a:solidFill>
                      <a:schemeClr val="bg2">
                        <a:lumMod val="1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粘贴。</a:t>
                </a:r>
                <a:endParaRPr lang="en-US" altLang="zh-CN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1756174" y="1514685"/>
                <a:ext cx="2018835" cy="746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3200" dirty="0" smtClean="0">
                    <a:solidFill>
                      <a:schemeClr val="bg2">
                        <a:lumMod val="10000"/>
                      </a:schemeClr>
                    </a:solidFill>
                    <a:latin typeface="百变马丁" panose="02010601030101010101" pitchFamily="2" charset="-122"/>
                    <a:ea typeface="百变马丁" panose="02010601030101010101" pitchFamily="2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输入标题</a:t>
                </a:r>
                <a:endParaRPr lang="en-US" altLang="zh-CN" sz="3200" dirty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  <p:pic>
          <p:nvPicPr>
            <p:cNvPr id="18" name="图片 17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9393" b="33645"/>
            <a:stretch/>
          </p:blipFill>
          <p:spPr>
            <a:xfrm>
              <a:off x="1696604" y="1799895"/>
              <a:ext cx="1903329" cy="1265725"/>
            </a:xfrm>
            <a:prstGeom prst="rect">
              <a:avLst/>
            </a:prstGeom>
          </p:spPr>
        </p:pic>
      </p:grp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8303" r="22858"/>
          <a:stretch/>
        </p:blipFill>
        <p:spPr>
          <a:xfrm>
            <a:off x="4243387" y="1354296"/>
            <a:ext cx="3757613" cy="4509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441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FFBEC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6933" y="4188192"/>
            <a:ext cx="2359356" cy="3225064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35605" y="4401572"/>
            <a:ext cx="3176291" cy="2798307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2239" y="-121620"/>
            <a:ext cx="2152075" cy="363962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" y="-218370"/>
            <a:ext cx="2127688" cy="299339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542837" y="1433153"/>
            <a:ext cx="3106326" cy="1941765"/>
            <a:chOff x="4423561" y="1090570"/>
            <a:chExt cx="3106326" cy="1941765"/>
          </a:xfrm>
        </p:grpSpPr>
        <p:grpSp>
          <p:nvGrpSpPr>
            <p:cNvPr id="7" name="组合 6"/>
            <p:cNvGrpSpPr/>
            <p:nvPr/>
          </p:nvGrpSpPr>
          <p:grpSpPr>
            <a:xfrm>
              <a:off x="5648112" y="1090570"/>
              <a:ext cx="657225" cy="657225"/>
              <a:chOff x="5811813" y="1064622"/>
              <a:chExt cx="657225" cy="657225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5811813" y="1064622"/>
                <a:ext cx="657225" cy="657225"/>
              </a:xfrm>
              <a:prstGeom prst="ellipse">
                <a:avLst/>
              </a:prstGeom>
              <a:solidFill>
                <a:srgbClr val="BBD0E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" name="图片 1"/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926555" y="1179364"/>
                <a:ext cx="427741" cy="427741"/>
              </a:xfrm>
              <a:prstGeom prst="rect">
                <a:avLst/>
              </a:prstGeom>
            </p:spPr>
          </p:pic>
        </p:grpSp>
        <p:sp>
          <p:nvSpPr>
            <p:cNvPr id="13" name="矩形 12"/>
            <p:cNvSpPr/>
            <p:nvPr/>
          </p:nvSpPr>
          <p:spPr>
            <a:xfrm>
              <a:off x="4423561" y="2201338"/>
              <a:ext cx="310632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4967307" y="1478275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256750" y="1433153"/>
            <a:ext cx="3106326" cy="1941765"/>
            <a:chOff x="4423561" y="1090570"/>
            <a:chExt cx="3106326" cy="1941765"/>
          </a:xfrm>
        </p:grpSpPr>
        <p:grpSp>
          <p:nvGrpSpPr>
            <p:cNvPr id="21" name="组合 20"/>
            <p:cNvGrpSpPr/>
            <p:nvPr/>
          </p:nvGrpSpPr>
          <p:grpSpPr>
            <a:xfrm>
              <a:off x="5648112" y="1090570"/>
              <a:ext cx="657225" cy="657225"/>
              <a:chOff x="5811813" y="1064622"/>
              <a:chExt cx="657225" cy="657225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5811813" y="1064622"/>
                <a:ext cx="657225" cy="657225"/>
              </a:xfrm>
              <a:prstGeom prst="ellipse">
                <a:avLst/>
              </a:prstGeom>
              <a:solidFill>
                <a:srgbClr val="2A7E9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5" name="图片 24"/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926555" y="1179364"/>
                <a:ext cx="427741" cy="427741"/>
              </a:xfrm>
              <a:prstGeom prst="rect">
                <a:avLst/>
              </a:prstGeom>
            </p:spPr>
          </p:pic>
        </p:grpSp>
        <p:sp>
          <p:nvSpPr>
            <p:cNvPr id="22" name="矩形 21"/>
            <p:cNvSpPr/>
            <p:nvPr/>
          </p:nvSpPr>
          <p:spPr>
            <a:xfrm>
              <a:off x="4423561" y="2201338"/>
              <a:ext cx="310632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967307" y="1478275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828924" y="1433153"/>
            <a:ext cx="3106326" cy="1941765"/>
            <a:chOff x="4423561" y="1090570"/>
            <a:chExt cx="3106326" cy="1941765"/>
          </a:xfrm>
        </p:grpSpPr>
        <p:grpSp>
          <p:nvGrpSpPr>
            <p:cNvPr id="27" name="组合 26"/>
            <p:cNvGrpSpPr/>
            <p:nvPr/>
          </p:nvGrpSpPr>
          <p:grpSpPr>
            <a:xfrm>
              <a:off x="5648112" y="1090570"/>
              <a:ext cx="657225" cy="657225"/>
              <a:chOff x="5811813" y="1064622"/>
              <a:chExt cx="657225" cy="657225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5811813" y="1064622"/>
                <a:ext cx="657225" cy="657225"/>
              </a:xfrm>
              <a:prstGeom prst="ellipse">
                <a:avLst/>
              </a:prstGeom>
              <a:solidFill>
                <a:srgbClr val="8FAA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31" name="图片 30"/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926555" y="1179364"/>
                <a:ext cx="427741" cy="427741"/>
              </a:xfrm>
              <a:prstGeom prst="rect">
                <a:avLst/>
              </a:prstGeom>
            </p:spPr>
          </p:pic>
        </p:grpSp>
        <p:sp>
          <p:nvSpPr>
            <p:cNvPr id="28" name="矩形 27"/>
            <p:cNvSpPr/>
            <p:nvPr/>
          </p:nvSpPr>
          <p:spPr>
            <a:xfrm>
              <a:off x="4423561" y="2201338"/>
              <a:ext cx="310632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4967307" y="1478275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32" name="任意多边形 31"/>
          <p:cNvSpPr/>
          <p:nvPr/>
        </p:nvSpPr>
        <p:spPr>
          <a:xfrm>
            <a:off x="372845" y="2944601"/>
            <a:ext cx="11485782" cy="943643"/>
          </a:xfrm>
          <a:custGeom>
            <a:avLst/>
            <a:gdLst>
              <a:gd name="connsiteX0" fmla="*/ 0 w 9844088"/>
              <a:gd name="connsiteY0" fmla="*/ 0 h 943643"/>
              <a:gd name="connsiteX1" fmla="*/ 1414463 w 9844088"/>
              <a:gd name="connsiteY1" fmla="*/ 714375 h 943643"/>
              <a:gd name="connsiteX2" fmla="*/ 3729038 w 9844088"/>
              <a:gd name="connsiteY2" fmla="*/ 700087 h 943643"/>
              <a:gd name="connsiteX3" fmla="*/ 6329363 w 9844088"/>
              <a:gd name="connsiteY3" fmla="*/ 942975 h 943643"/>
              <a:gd name="connsiteX4" fmla="*/ 7972425 w 9844088"/>
              <a:gd name="connsiteY4" fmla="*/ 614362 h 943643"/>
              <a:gd name="connsiteX5" fmla="*/ 9844088 w 9844088"/>
              <a:gd name="connsiteY5" fmla="*/ 285750 h 943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844088" h="943643">
                <a:moveTo>
                  <a:pt x="0" y="0"/>
                </a:moveTo>
                <a:cubicBezTo>
                  <a:pt x="396478" y="298847"/>
                  <a:pt x="792957" y="597694"/>
                  <a:pt x="1414463" y="714375"/>
                </a:cubicBezTo>
                <a:cubicBezTo>
                  <a:pt x="2035969" y="831056"/>
                  <a:pt x="2909888" y="661987"/>
                  <a:pt x="3729038" y="700087"/>
                </a:cubicBezTo>
                <a:cubicBezTo>
                  <a:pt x="4548188" y="738187"/>
                  <a:pt x="5622132" y="957262"/>
                  <a:pt x="6329363" y="942975"/>
                </a:cubicBezTo>
                <a:cubicBezTo>
                  <a:pt x="7036594" y="928688"/>
                  <a:pt x="7386637" y="723900"/>
                  <a:pt x="7972425" y="614362"/>
                </a:cubicBezTo>
                <a:cubicBezTo>
                  <a:pt x="8558213" y="504824"/>
                  <a:pt x="9201150" y="395287"/>
                  <a:pt x="9844088" y="285750"/>
                </a:cubicBez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组合 32"/>
          <p:cNvGrpSpPr/>
          <p:nvPr/>
        </p:nvGrpSpPr>
        <p:grpSpPr>
          <a:xfrm>
            <a:off x="2693112" y="4045001"/>
            <a:ext cx="3106326" cy="1941765"/>
            <a:chOff x="4423561" y="1090570"/>
            <a:chExt cx="3106326" cy="1941765"/>
          </a:xfrm>
        </p:grpSpPr>
        <p:grpSp>
          <p:nvGrpSpPr>
            <p:cNvPr id="34" name="组合 33"/>
            <p:cNvGrpSpPr/>
            <p:nvPr/>
          </p:nvGrpSpPr>
          <p:grpSpPr>
            <a:xfrm>
              <a:off x="5648112" y="1090570"/>
              <a:ext cx="657225" cy="657225"/>
              <a:chOff x="5811813" y="1064622"/>
              <a:chExt cx="657225" cy="657225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5811813" y="1064622"/>
                <a:ext cx="657225" cy="657225"/>
              </a:xfrm>
              <a:prstGeom prst="ellipse">
                <a:avLst/>
              </a:prstGeom>
              <a:solidFill>
                <a:srgbClr val="FA719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38" name="图片 37"/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926555" y="1179364"/>
                <a:ext cx="427741" cy="427741"/>
              </a:xfrm>
              <a:prstGeom prst="rect">
                <a:avLst/>
              </a:prstGeom>
            </p:spPr>
          </p:pic>
        </p:grpSp>
        <p:sp>
          <p:nvSpPr>
            <p:cNvPr id="35" name="矩形 34"/>
            <p:cNvSpPr/>
            <p:nvPr/>
          </p:nvSpPr>
          <p:spPr>
            <a:xfrm>
              <a:off x="4423561" y="2201338"/>
              <a:ext cx="310632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967307" y="1478275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77116" y="4045001"/>
            <a:ext cx="3106326" cy="1941765"/>
            <a:chOff x="4423561" y="1090570"/>
            <a:chExt cx="3106326" cy="1941765"/>
          </a:xfrm>
        </p:grpSpPr>
        <p:grpSp>
          <p:nvGrpSpPr>
            <p:cNvPr id="40" name="组合 39"/>
            <p:cNvGrpSpPr/>
            <p:nvPr/>
          </p:nvGrpSpPr>
          <p:grpSpPr>
            <a:xfrm>
              <a:off x="5648112" y="1090570"/>
              <a:ext cx="657225" cy="657225"/>
              <a:chOff x="5811813" y="1064622"/>
              <a:chExt cx="657225" cy="657225"/>
            </a:xfrm>
          </p:grpSpPr>
          <p:sp>
            <p:nvSpPr>
              <p:cNvPr id="43" name="椭圆 42"/>
              <p:cNvSpPr/>
              <p:nvPr/>
            </p:nvSpPr>
            <p:spPr>
              <a:xfrm>
                <a:off x="5811813" y="1064622"/>
                <a:ext cx="657225" cy="657225"/>
              </a:xfrm>
              <a:prstGeom prst="ellipse">
                <a:avLst/>
              </a:prstGeom>
              <a:solidFill>
                <a:srgbClr val="39BEA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44" name="图片 43"/>
              <p:cNvPicPr>
                <a:picLocks noChangeAspect="1"/>
              </p:cNvPicPr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5926555" y="1179364"/>
                <a:ext cx="427741" cy="427741"/>
              </a:xfrm>
              <a:prstGeom prst="rect">
                <a:avLst/>
              </a:prstGeom>
            </p:spPr>
          </p:pic>
        </p:grpSp>
        <p:sp>
          <p:nvSpPr>
            <p:cNvPr id="41" name="矩形 40"/>
            <p:cNvSpPr/>
            <p:nvPr/>
          </p:nvSpPr>
          <p:spPr>
            <a:xfrm>
              <a:off x="4423561" y="2201338"/>
              <a:ext cx="310632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4967307" y="1478275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39509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-1" y="0"/>
              <a:ext cx="12192001" cy="6858000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385765" y="400050"/>
              <a:ext cx="11472862" cy="6043613"/>
            </a:xfrm>
            <a:prstGeom prst="rect">
              <a:avLst/>
            </a:prstGeom>
            <a:solidFill>
              <a:srgbClr val="BBD0E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52917" r="48333"/>
          <a:stretch/>
        </p:blipFill>
        <p:spPr>
          <a:xfrm>
            <a:off x="-1" y="4029075"/>
            <a:ext cx="2362308" cy="32289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9338"/>
          <a:stretch/>
        </p:blipFill>
        <p:spPr>
          <a:xfrm flipH="1">
            <a:off x="9460755" y="175559"/>
            <a:ext cx="2731245" cy="6682441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3714535" y="5737440"/>
            <a:ext cx="48517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</a:rPr>
              <a:t>HELLO SUMMER</a:t>
            </a:r>
            <a:endParaRPr lang="zh-CN" altLang="en-US" sz="4400" dirty="0">
              <a:solidFill>
                <a:srgbClr val="2A7E9A"/>
              </a:solidFill>
              <a:latin typeface="百变马丁" panose="02010601030101010101" pitchFamily="2" charset="-122"/>
              <a:ea typeface="百变马丁" panose="0201060103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655688" y="2240070"/>
            <a:ext cx="814387" cy="1657350"/>
            <a:chOff x="4655688" y="2240070"/>
            <a:chExt cx="814387" cy="1657350"/>
          </a:xfrm>
        </p:grpSpPr>
        <p:sp>
          <p:nvSpPr>
            <p:cNvPr id="7" name="梯形 6"/>
            <p:cNvSpPr/>
            <p:nvPr/>
          </p:nvSpPr>
          <p:spPr>
            <a:xfrm>
              <a:off x="4655688" y="2240070"/>
              <a:ext cx="814387" cy="1657350"/>
            </a:xfrm>
            <a:prstGeom prst="trapezoid">
              <a:avLst/>
            </a:prstGeom>
            <a:solidFill>
              <a:srgbClr val="39BE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4916717" y="3465225"/>
              <a:ext cx="328613" cy="3286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429648" y="2240070"/>
            <a:ext cx="814387" cy="1657350"/>
            <a:chOff x="5429648" y="2240070"/>
            <a:chExt cx="814387" cy="1657350"/>
          </a:xfrm>
        </p:grpSpPr>
        <p:sp>
          <p:nvSpPr>
            <p:cNvPr id="11" name="梯形 10"/>
            <p:cNvSpPr/>
            <p:nvPr/>
          </p:nvSpPr>
          <p:spPr>
            <a:xfrm flipH="1" flipV="1">
              <a:off x="5429648" y="2240070"/>
              <a:ext cx="814387" cy="1657350"/>
            </a:xfrm>
            <a:prstGeom prst="trapezoid">
              <a:avLst/>
            </a:prstGeom>
            <a:solidFill>
              <a:srgbClr val="2A7E9A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5677192" y="2295939"/>
              <a:ext cx="328613" cy="3286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244036" y="2240070"/>
            <a:ext cx="814387" cy="1657350"/>
            <a:chOff x="6244036" y="2240070"/>
            <a:chExt cx="814387" cy="1657350"/>
          </a:xfrm>
        </p:grpSpPr>
        <p:sp>
          <p:nvSpPr>
            <p:cNvPr id="12" name="梯形 11"/>
            <p:cNvSpPr/>
            <p:nvPr/>
          </p:nvSpPr>
          <p:spPr>
            <a:xfrm>
              <a:off x="6244036" y="2240070"/>
              <a:ext cx="814387" cy="1657350"/>
            </a:xfrm>
            <a:prstGeom prst="trapezoi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6465494" y="3445847"/>
              <a:ext cx="328613" cy="328613"/>
            </a:xfrm>
            <a:prstGeom prst="ellipse">
              <a:avLst/>
            </a:prstGeom>
            <a:solidFill>
              <a:srgbClr val="39BE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017996" y="2240070"/>
            <a:ext cx="814387" cy="1657350"/>
            <a:chOff x="7017996" y="2240070"/>
            <a:chExt cx="814387" cy="1657350"/>
          </a:xfrm>
        </p:grpSpPr>
        <p:sp>
          <p:nvSpPr>
            <p:cNvPr id="14" name="梯形 13"/>
            <p:cNvSpPr/>
            <p:nvPr/>
          </p:nvSpPr>
          <p:spPr>
            <a:xfrm flipH="1" flipV="1">
              <a:off x="7017996" y="2240070"/>
              <a:ext cx="814387" cy="1657350"/>
            </a:xfrm>
            <a:prstGeom prst="trapezoid">
              <a:avLst/>
            </a:prstGeom>
            <a:solidFill>
              <a:srgbClr val="FFBE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7260882" y="2305877"/>
              <a:ext cx="328613" cy="32861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 flipH="1">
            <a:off x="4271036" y="1735613"/>
            <a:ext cx="1583690" cy="568268"/>
            <a:chOff x="9201150" y="2040050"/>
            <a:chExt cx="1754553" cy="420195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9201150" y="2043113"/>
              <a:ext cx="0" cy="417132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H="1">
              <a:off x="9201151" y="2040050"/>
              <a:ext cx="1754552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1624051" y="1212943"/>
            <a:ext cx="3106326" cy="1554060"/>
            <a:chOff x="7409114" y="784571"/>
            <a:chExt cx="3106326" cy="1554060"/>
          </a:xfrm>
        </p:grpSpPr>
        <p:sp>
          <p:nvSpPr>
            <p:cNvPr id="28" name="矩形 27"/>
            <p:cNvSpPr/>
            <p:nvPr/>
          </p:nvSpPr>
          <p:spPr>
            <a:xfrm>
              <a:off x="7409114" y="1507634"/>
              <a:ext cx="310632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7952860" y="784571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2">
                      <a:lumMod val="10000"/>
                    </a:schemeClr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2">
                    <a:lumMod val="10000"/>
                  </a:schemeClr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 flipV="1">
            <a:off x="6625487" y="3774460"/>
            <a:ext cx="1583690" cy="568268"/>
            <a:chOff x="9201150" y="2040050"/>
            <a:chExt cx="1754553" cy="420195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9201150" y="2043113"/>
              <a:ext cx="0" cy="417132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9201151" y="2040050"/>
              <a:ext cx="1754552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>
            <a:off x="7573094" y="3852826"/>
            <a:ext cx="3106326" cy="1554060"/>
            <a:chOff x="7409114" y="784571"/>
            <a:chExt cx="3106326" cy="1554060"/>
          </a:xfrm>
        </p:grpSpPr>
        <p:sp>
          <p:nvSpPr>
            <p:cNvPr id="35" name="矩形 34"/>
            <p:cNvSpPr/>
            <p:nvPr/>
          </p:nvSpPr>
          <p:spPr>
            <a:xfrm>
              <a:off x="7409114" y="1507634"/>
              <a:ext cx="310632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7952860" y="784571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rgbClr val="FA71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rgbClr val="FA719A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 flipH="1">
            <a:off x="7542568" y="2470183"/>
            <a:ext cx="158368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组合 37"/>
          <p:cNvGrpSpPr/>
          <p:nvPr/>
        </p:nvGrpSpPr>
        <p:grpSpPr>
          <a:xfrm>
            <a:off x="8486430" y="2039019"/>
            <a:ext cx="3106326" cy="1554060"/>
            <a:chOff x="7409114" y="784571"/>
            <a:chExt cx="3106326" cy="1554060"/>
          </a:xfrm>
        </p:grpSpPr>
        <p:sp>
          <p:nvSpPr>
            <p:cNvPr id="39" name="矩形 38"/>
            <p:cNvSpPr/>
            <p:nvPr/>
          </p:nvSpPr>
          <p:spPr>
            <a:xfrm>
              <a:off x="7409114" y="1507634"/>
              <a:ext cx="310632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7952860" y="784571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chemeClr val="bg1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chemeClr val="bg1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 flipH="1" flipV="1">
            <a:off x="3495584" y="3792386"/>
            <a:ext cx="1583690" cy="568268"/>
            <a:chOff x="9201150" y="2040050"/>
            <a:chExt cx="1754553" cy="420195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9201150" y="2043113"/>
              <a:ext cx="0" cy="417132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9201151" y="2040050"/>
              <a:ext cx="1754552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1009388" y="3906278"/>
            <a:ext cx="3106326" cy="1554060"/>
            <a:chOff x="7409114" y="784571"/>
            <a:chExt cx="3106326" cy="1554060"/>
          </a:xfrm>
        </p:grpSpPr>
        <p:sp>
          <p:nvSpPr>
            <p:cNvPr id="45" name="矩形 44"/>
            <p:cNvSpPr/>
            <p:nvPr/>
          </p:nvSpPr>
          <p:spPr>
            <a:xfrm>
              <a:off x="7409114" y="1507634"/>
              <a:ext cx="310632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您的内容打在这里，或通过复制文本后在此选择</a:t>
              </a:r>
              <a:r>
                <a:rPr lang="zh-CN" altLang="en-US" sz="1600" dirty="0" smtClean="0">
                  <a:solidFill>
                    <a:schemeClr val="bg2">
                      <a:lumMod val="1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粘贴。</a:t>
              </a:r>
              <a:endParaRPr lang="en-US" altLang="zh-CN" sz="1600" dirty="0">
                <a:solidFill>
                  <a:schemeClr val="bg2">
                    <a:lumMod val="1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7952860" y="784571"/>
              <a:ext cx="2018835" cy="746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3200" dirty="0" smtClean="0">
                  <a:solidFill>
                    <a:srgbClr val="2A7E9A"/>
                  </a:solidFill>
                  <a:latin typeface="百变马丁" panose="02010601030101010101" pitchFamily="2" charset="-122"/>
                  <a:ea typeface="百变马丁" panose="02010601030101010101" pitchFamily="2" charset="-122"/>
                  <a:cs typeface="Open Sans" panose="020B0606030504020204" pitchFamily="34" charset="0"/>
                  <a:sym typeface="Arial" panose="020B0604020202020204" pitchFamily="34" charset="0"/>
                </a:rPr>
                <a:t>输入标题</a:t>
              </a:r>
              <a:endParaRPr lang="en-US" altLang="zh-CN" sz="3200" dirty="0">
                <a:solidFill>
                  <a:srgbClr val="2A7E9A"/>
                </a:solidFill>
                <a:latin typeface="百变马丁" panose="02010601030101010101" pitchFamily="2" charset="-122"/>
                <a:ea typeface="百变马丁" panose="02010601030101010101" pitchFamily="2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951178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E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92" t="36130" r="-192" b="26239"/>
          <a:stretch/>
        </p:blipFill>
        <p:spPr>
          <a:xfrm>
            <a:off x="-57152" y="-23446"/>
            <a:ext cx="12344400" cy="688144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109854" y="2505914"/>
            <a:ext cx="3710531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5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A7E9A"/>
                </a:solidFill>
                <a:effectLst/>
                <a:uLnTx/>
                <a:uFillTx/>
                <a:latin typeface="印品粗朗体" panose="02000000000000000000" pitchFamily="2" charset="-122"/>
                <a:ea typeface="印品粗朗体" panose="02000000000000000000" pitchFamily="2" charset="-122"/>
                <a:cs typeface="+mn-cs"/>
              </a:rPr>
              <a:t>YOU</a:t>
            </a:r>
            <a:endParaRPr kumimoji="0" lang="zh-CN" altLang="en-US" sz="11500" b="0" i="0" u="none" strike="noStrike" kern="1200" cap="none" spc="0" normalizeH="0" baseline="0" noProof="0" dirty="0">
              <a:ln>
                <a:noFill/>
              </a:ln>
              <a:solidFill>
                <a:srgbClr val="2A7E9A"/>
              </a:solidFill>
              <a:effectLst/>
              <a:uLnTx/>
              <a:uFillTx/>
              <a:latin typeface="印品粗朗体" panose="02000000000000000000" pitchFamily="2" charset="-122"/>
              <a:ea typeface="印品粗朗体" panose="02000000000000000000" pitchFamily="2" charset="-122"/>
              <a:cs typeface="+mn-cs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5679" y="1605526"/>
            <a:ext cx="2322777" cy="981541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3848453" y="1147922"/>
            <a:ext cx="1606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百变马丁" panose="02010601030101010101" pitchFamily="2" charset="-122"/>
                <a:ea typeface="百变马丁" panose="02010601030101010101" pitchFamily="2" charset="-122"/>
                <a:cs typeface="+mn-cs"/>
              </a:rPr>
              <a:t>你好</a:t>
            </a:r>
            <a:endParaRPr kumimoji="0" lang="zh-CN" altLang="en-US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百变马丁" panose="02010601030101010101" pitchFamily="2" charset="-122"/>
              <a:ea typeface="百变马丁" panose="02010601030101010101" pitchFamily="2" charset="-122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 rot="5400000">
            <a:off x="3630384" y="3254525"/>
            <a:ext cx="2357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百变马丁" panose="02010601030101010101" pitchFamily="2" charset="-122"/>
                <a:ea typeface="百变马丁" panose="02010601030101010101" pitchFamily="2" charset="-122"/>
                <a:cs typeface="+mn-cs"/>
              </a:rPr>
              <a:t>HELLO SUMMER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百变马丁" panose="02010601030101010101" pitchFamily="2" charset="-122"/>
              <a:ea typeface="百变马丁" panose="02010601030101010101" pitchFamily="2" charset="-122"/>
              <a:cs typeface="+mn-cs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157788" y="671494"/>
            <a:ext cx="4440425" cy="3500456"/>
            <a:chOff x="5157788" y="671494"/>
            <a:chExt cx="3622763" cy="3000869"/>
          </a:xfrm>
        </p:grpSpPr>
        <p:sp>
          <p:nvSpPr>
            <p:cNvPr id="2" name="任意多边形 1"/>
            <p:cNvSpPr/>
            <p:nvPr/>
          </p:nvSpPr>
          <p:spPr>
            <a:xfrm>
              <a:off x="5157788" y="671494"/>
              <a:ext cx="3414712" cy="2776406"/>
            </a:xfrm>
            <a:custGeom>
              <a:avLst/>
              <a:gdLst>
                <a:gd name="connsiteX0" fmla="*/ 0 w 3414712"/>
                <a:gd name="connsiteY0" fmla="*/ 542944 h 2776406"/>
                <a:gd name="connsiteX1" fmla="*/ 528637 w 3414712"/>
                <a:gd name="connsiteY1" fmla="*/ 19 h 2776406"/>
                <a:gd name="connsiteX2" fmla="*/ 2185987 w 3414712"/>
                <a:gd name="connsiteY2" fmla="*/ 528656 h 2776406"/>
                <a:gd name="connsiteX3" fmla="*/ 2257425 w 3414712"/>
                <a:gd name="connsiteY3" fmla="*/ 1857394 h 2776406"/>
                <a:gd name="connsiteX4" fmla="*/ 2871787 w 3414712"/>
                <a:gd name="connsiteY4" fmla="*/ 2657494 h 2776406"/>
                <a:gd name="connsiteX5" fmla="*/ 3414712 w 3414712"/>
                <a:gd name="connsiteY5" fmla="*/ 2757506 h 2776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414712" h="2776406">
                  <a:moveTo>
                    <a:pt x="0" y="542944"/>
                  </a:moveTo>
                  <a:cubicBezTo>
                    <a:pt x="82153" y="272672"/>
                    <a:pt x="164306" y="2400"/>
                    <a:pt x="528637" y="19"/>
                  </a:cubicBezTo>
                  <a:cubicBezTo>
                    <a:pt x="892968" y="-2362"/>
                    <a:pt x="1897856" y="219094"/>
                    <a:pt x="2185987" y="528656"/>
                  </a:cubicBezTo>
                  <a:cubicBezTo>
                    <a:pt x="2474118" y="838218"/>
                    <a:pt x="2143125" y="1502588"/>
                    <a:pt x="2257425" y="1857394"/>
                  </a:cubicBezTo>
                  <a:cubicBezTo>
                    <a:pt x="2371725" y="2212200"/>
                    <a:pt x="2678906" y="2507475"/>
                    <a:pt x="2871787" y="2657494"/>
                  </a:cubicBezTo>
                  <a:cubicBezTo>
                    <a:pt x="3064668" y="2807513"/>
                    <a:pt x="3239690" y="2782509"/>
                    <a:pt x="3414712" y="2757506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" name="等腰三角形 2"/>
            <p:cNvSpPr/>
            <p:nvPr/>
          </p:nvSpPr>
          <p:spPr>
            <a:xfrm rot="6231671">
              <a:off x="8434695" y="3326507"/>
              <a:ext cx="371475" cy="320237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986896" y="925984"/>
            <a:ext cx="7082145" cy="1862048"/>
            <a:chOff x="4986896" y="925984"/>
            <a:chExt cx="7082145" cy="1862048"/>
          </a:xfrm>
        </p:grpSpPr>
        <p:sp>
          <p:nvSpPr>
            <p:cNvPr id="8" name="文本框 7"/>
            <p:cNvSpPr txBox="1"/>
            <p:nvPr/>
          </p:nvSpPr>
          <p:spPr>
            <a:xfrm>
              <a:off x="4986896" y="925984"/>
              <a:ext cx="7082145" cy="18620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11500" dirty="0" smtClean="0">
                  <a:solidFill>
                    <a:srgbClr val="2A7E9A"/>
                  </a:solidFill>
                  <a:latin typeface="印品粗朗体" panose="02000000000000000000" pitchFamily="2" charset="-122"/>
                  <a:ea typeface="印品粗朗体" panose="02000000000000000000" pitchFamily="2" charset="-122"/>
                </a:rPr>
                <a:t>THANK</a:t>
              </a:r>
              <a:endParaRPr kumimoji="0" lang="zh-CN" altLang="en-US" sz="11500" b="0" i="0" u="none" strike="noStrike" kern="1200" cap="none" spc="0" normalizeH="0" baseline="0" noProof="0" dirty="0">
                <a:ln>
                  <a:noFill/>
                </a:ln>
                <a:solidFill>
                  <a:srgbClr val="2A7E9A"/>
                </a:solidFill>
                <a:effectLst/>
                <a:uLnTx/>
                <a:uFillTx/>
                <a:latin typeface="印品粗朗体" panose="02000000000000000000" pitchFamily="2" charset="-122"/>
                <a:ea typeface="印品粗朗体" panose="02000000000000000000" pitchFamily="2" charset="-122"/>
                <a:cs typeface="+mn-cs"/>
              </a:endParaRPr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8347" b="38357"/>
            <a:stretch/>
          </p:blipFill>
          <p:spPr>
            <a:xfrm rot="381483">
              <a:off x="5607683" y="1289815"/>
              <a:ext cx="1850280" cy="11343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225161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卡通夏天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1155</Words>
  <Application>Microsoft Office PowerPoint</Application>
  <PresentationFormat>自定义</PresentationFormat>
  <Paragraphs>170</Paragraphs>
  <Slides>27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</vt:vector>
  </TitlesOfParts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卡通夏天</dc:title>
  <dc:creator>PPT</dc:creator>
  <cp:keywords>PPT</cp:keywords>
  <dc:description>www.1ppt.com</dc:description>
  <cp:lastModifiedBy>User</cp:lastModifiedBy>
  <cp:revision>49</cp:revision>
  <dcterms:created xsi:type="dcterms:W3CDTF">2018-04-18T06:17:00Z</dcterms:created>
  <dcterms:modified xsi:type="dcterms:W3CDTF">2020-08-10T08:35:52Z</dcterms:modified>
</cp:coreProperties>
</file>