
<file path=[Content_Types].xml><?xml version="1.0" encoding="utf-8"?>
<Types xmlns="http://schemas.openxmlformats.org/package/2006/content-types"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Override PartName="/ppt/tags/tag49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29.xml" ContentType="application/vnd.openxmlformats-officedocument.presentationml.tags+xml"/>
  <Override PartName="/ppt/tags/tag38.xml" ContentType="application/vnd.openxmlformats-officedocument.presentationml.tags+xml"/>
  <Override PartName="/ppt/tags/tag47.xml" ContentType="application/vnd.openxmlformats-officedocument.presentationml.tags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tags/tag27.xml" ContentType="application/vnd.openxmlformats-officedocument.presentationml.tags+xml"/>
  <Override PartName="/ppt/tags/tag36.xml" ContentType="application/vnd.openxmlformats-officedocument.presentationml.tags+xml"/>
  <Override PartName="/ppt/tags/tag45.xml" ContentType="application/vnd.openxmlformats-officedocument.presentationml.tags+xml"/>
  <Override PartName="/ppt/tags/tag54.xml" ContentType="application/vnd.openxmlformats-officedocument.presentationml.tag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34.xml" ContentType="application/vnd.openxmlformats-officedocument.presentationml.tags+xml"/>
  <Override PartName="/ppt/tags/tag43.xml" ContentType="application/vnd.openxmlformats-officedocument.presentationml.tags+xml"/>
  <Override PartName="/ppt/tags/tag52.xml" ContentType="application/vnd.openxmlformats-officedocument.presentationml.tags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32.xml" ContentType="application/vnd.openxmlformats-officedocument.presentationml.tags+xml"/>
  <Override PartName="/ppt/tags/tag41.xml" ContentType="application/vnd.openxmlformats-officedocument.presentationml.tags+xml"/>
  <Override PartName="/ppt/tags/tag50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ags/tag7.xml" ContentType="application/vnd.openxmlformats-officedocument.presentationml.tags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Default Extension="jpeg" ContentType="image/jpeg"/>
  <Override PartName="/ppt/tags/tag39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tags/tag19.xml" ContentType="application/vnd.openxmlformats-officedocument.presentationml.tags+xml"/>
  <Override PartName="/ppt/tags/tag28.xml" ContentType="application/vnd.openxmlformats-officedocument.presentationml.tags+xml"/>
  <Override PartName="/ppt/tags/tag37.xml" ContentType="application/vnd.openxmlformats-officedocument.presentationml.tags+xml"/>
  <Override PartName="/ppt/tags/tag48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tags/tag17.xml" ContentType="application/vnd.openxmlformats-officedocument.presentationml.tags+xml"/>
  <Override PartName="/ppt/tags/tag26.xml" ContentType="application/vnd.openxmlformats-officedocument.presentationml.tags+xml"/>
  <Override PartName="/ppt/tags/tag35.xml" ContentType="application/vnd.openxmlformats-officedocument.presentationml.tags+xml"/>
  <Override PartName="/ppt/tags/tag46.xml" ContentType="application/vnd.openxmlformats-officedocument.presentationml.tags+xml"/>
  <Override PartName="/ppt/tags/tag55.xml" ContentType="application/vnd.openxmlformats-officedocument.presentationml.tags+xml"/>
  <Override PartName="/ppt/slideLayouts/slideLayout10.xml" ContentType="application/vnd.openxmlformats-officedocument.presentationml.slideLayout+xml"/>
  <Override PartName="/ppt/tags/tag15.xml" ContentType="application/vnd.openxmlformats-officedocument.presentationml.tags+xml"/>
  <Override PartName="/ppt/tags/tag24.xml" ContentType="application/vnd.openxmlformats-officedocument.presentationml.tags+xml"/>
  <Override PartName="/ppt/tags/tag33.xml" ContentType="application/vnd.openxmlformats-officedocument.presentationml.tags+xml"/>
  <Override PartName="/ppt/tags/tag44.xml" ContentType="application/vnd.openxmlformats-officedocument.presentationml.tags+xml"/>
  <Override PartName="/ppt/tags/tag53.xml" ContentType="application/vnd.openxmlformats-officedocument.presentationml.tags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tags/tag40.xml" ContentType="application/vnd.openxmlformats-officedocument.presentationml.tags+xml"/>
  <Override PartName="/ppt/tags/tag42.xml" ContentType="application/vnd.openxmlformats-officedocument.presentationml.tags+xml"/>
  <Override PartName="/ppt/tags/tag51.xml" ContentType="application/vnd.openxmlformats-officedocument.presentationml.tags+xml"/>
  <Override PartName="/ppt/slides/slide8.xml" ContentType="application/vnd.openxmlformats-officedocument.presentationml.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7" r:id="rId2"/>
    <p:sldId id="258" r:id="rId3"/>
    <p:sldId id="259" r:id="rId4"/>
    <p:sldId id="260" r:id="rId5"/>
    <p:sldId id="475" r:id="rId6"/>
    <p:sldId id="476" r:id="rId7"/>
    <p:sldId id="477" r:id="rId8"/>
    <p:sldId id="501" r:id="rId9"/>
    <p:sldId id="500" r:id="rId10"/>
    <p:sldId id="502" r:id="rId11"/>
    <p:sldId id="503" r:id="rId12"/>
    <p:sldId id="508" r:id="rId13"/>
    <p:sldId id="504" r:id="rId14"/>
    <p:sldId id="548" r:id="rId15"/>
    <p:sldId id="549" r:id="rId16"/>
    <p:sldId id="550" r:id="rId17"/>
    <p:sldId id="551" r:id="rId18"/>
    <p:sldId id="552" r:id="rId19"/>
    <p:sldId id="553" r:id="rId20"/>
    <p:sldId id="554" r:id="rId21"/>
    <p:sldId id="555" r:id="rId22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973" autoAdjust="0"/>
    <p:restoredTop sz="94660"/>
  </p:normalViewPr>
  <p:slideViewPr>
    <p:cSldViewPr snapToGrid="0">
      <p:cViewPr>
        <p:scale>
          <a:sx n="66" d="100"/>
          <a:sy n="66" d="100"/>
        </p:scale>
        <p:origin x="-2256" y="-11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D992E8-1582-41E6-8126-657667774CFE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09ED8F-D092-46F8-B623-140200BC104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004569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09ED8F-D092-46F8-B623-140200BC1047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F269393-09E8-4981-9DF3-48FE2276E4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467608FD-3C41-460D-8FCB-1ED184908A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6E73192-DB70-43FD-A9BA-832336A37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2C5DB-6E19-41F2-B281-0E21824F3812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581BFE80-B09E-40F0-A264-C4A3467918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3770BD15-6A5E-4ED2-B337-238290CE7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A0364-4688-4E6C-A480-C87FCFE458D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8912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0">
        <p:circle/>
      </p:transition>
    </mc:Choice>
    <mc:Fallback>
      <p:transition spd="slow" advClick="0" advTm="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D0817B4-6E6C-438B-BA64-81B51024AF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4F967C85-73DE-4C70-B8A7-1A95104988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5727D7DA-DAD8-4E7C-9B03-D70CFC4C72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2C5DB-6E19-41F2-B281-0E21824F3812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BC369146-1FA3-41DE-8DCE-303BCC4437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CB035EA3-182A-4F7C-A8E3-FB0BC5154E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A0364-4688-4E6C-A480-C87FCFE458D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07660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0">
        <p:circle/>
      </p:transition>
    </mc:Choice>
    <mc:Fallback>
      <p:transition spd="slow" advClick="0" advTm="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63AD1DEC-0C3C-4B1E-B1AF-2F6E4B7C6D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9E8E8CBE-6339-4CF6-8078-F542CCEE10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55EFDE6B-7041-4037-81B7-9E16C67053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2C5DB-6E19-41F2-B281-0E21824F3812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9DBB895F-FC46-4470-8AA0-985BC34752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E3716C42-9B0E-42E4-8D4C-4E049658F5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A0364-4688-4E6C-A480-C87FCFE458D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52500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0">
        <p:circle/>
      </p:transition>
    </mc:Choice>
    <mc:Fallback>
      <p:transition spd="slow" advClick="0" advTm="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7BFA7B85-4034-40FC-9A40-391E640C1E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17D79AFC-4D99-46BA-943D-9F9818D38D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2B0D74FA-5BCE-4BCF-B4DF-E4E30394E0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ABB659FF-71C9-48F8-A2C1-28F4D7D90E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2C5DB-6E19-41F2-B281-0E21824F3812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38669448-E5A6-42D1-A7FB-92406D691D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8D2164C9-7207-4472-B6C1-DA5E892E1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A0364-4688-4E6C-A480-C87FCFE458D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08071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0">
        <p:circle/>
      </p:transition>
    </mc:Choice>
    <mc:Fallback>
      <p:transition spd="slow" advClick="0" advTm="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A712DCC-6579-4343-8881-62DD3B427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EA60F508-DFF1-4785-AEEB-CFFFB1385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E47E1D98-F87E-4E4B-98C2-C1DEF4855C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D611ABDD-A2BF-4DF3-AD84-51FC623F5E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638BC2F6-2C7E-45D9-9A49-89D9C16A7A1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0AB3852C-06DE-4188-8B92-187B110E73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2C5DB-6E19-41F2-B281-0E21824F3812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24DEB023-24DD-45EA-BFF1-90B8B326B3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5AFA70F1-751A-4F89-A760-774654825C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A0364-4688-4E6C-A480-C87FCFE458D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16791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0">
        <p:circle/>
      </p:transition>
    </mc:Choice>
    <mc:Fallback>
      <p:transition spd="slow" advClick="0" advTm="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FE0060C8-E27D-4A3B-83B1-8A8C2DDE1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7F60527C-509A-446D-9B49-3D1B915B58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2C5DB-6E19-41F2-B281-0E21824F3812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BB28465D-CDB0-4CF9-A7A2-7A11F779F2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712BDBA5-C503-42E6-AEC4-C3406E157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A0364-4688-4E6C-A480-C87FCFE458D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16869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0">
        <p:circle/>
      </p:transition>
    </mc:Choice>
    <mc:Fallback>
      <p:transition spd="slow" advClick="0" advTm="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F5CA7812-81F9-49A0-838A-638968C019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2C5DB-6E19-41F2-B281-0E21824F3812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DDB8F3FF-A7A0-4C72-B840-18FC0A8F6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3E9DB2F6-2D8E-4671-9229-7A6691359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A0364-4688-4E6C-A480-C87FCFE458D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18526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0">
        <p:circle/>
      </p:transition>
    </mc:Choice>
    <mc:Fallback>
      <p:transition spd="slow" advClick="0" advTm="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C1AF8976-1DD9-427A-9A30-A0E7D73136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21EA2194-70BB-4411-949F-D4992E4073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8C6B16A9-FD7E-43EE-B2FB-67433ABEBE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55E076B0-91E3-45BC-A979-D00B22788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2C5DB-6E19-41F2-B281-0E21824F3812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1F22E9CA-71DD-4B10-ACE6-3E2EBA1768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CB6DA80B-A385-47AA-AE46-1E2F419D9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A0364-4688-4E6C-A480-C87FCFE458D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42724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0">
        <p:circle/>
      </p:transition>
    </mc:Choice>
    <mc:Fallback>
      <p:transition spd="slow" advClick="0" advTm="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BA01BBD-E30D-455C-B9B5-7365573C9F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5941453F-6EF0-495A-A006-7B95C0954E0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D4704201-2614-41D3-B1A7-5CC2B7F3FE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147EF360-179B-4CEB-A1B4-005C8F1988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2C5DB-6E19-41F2-B281-0E21824F3812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0D77859E-9ECE-4DF1-85E9-EE6D40E214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791598E7-B62A-4A73-AAA3-B84CBD93F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A0364-4688-4E6C-A480-C87FCFE458D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89589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0">
        <p:circle/>
      </p:transition>
    </mc:Choice>
    <mc:Fallback>
      <p:transition spd="slow" advClick="0" advTm="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FF38F744-E827-4FA3-8734-E85C888DB5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1502A063-B05B-4BBA-99FA-2DA5003CD7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E738731E-6EDA-475D-BF7C-697B415080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2C5DB-6E19-41F2-B281-0E21824F3812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5658812D-2031-43B4-B9EC-668219E83B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E1292AD6-8F51-4AD5-9DA2-4B597472E2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A0364-4688-4E6C-A480-C87FCFE458D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56338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0">
        <p:circle/>
      </p:transition>
    </mc:Choice>
    <mc:Fallback>
      <p:transition spd="slow" advClick="0" advTm="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5C8F9C2E-F247-44D9-8D90-0BC71E0A3DB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13F56F46-244C-42DD-9E37-EEC6C98406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6E4423AB-50B9-4A12-A405-0EDFB5D0F1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2C5DB-6E19-41F2-B281-0E21824F3812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395338C6-4403-4FB4-9B29-27E91E0DEA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17EA124-DEBF-4FBE-98AE-352A2B0154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A0364-4688-4E6C-A480-C87FCFE458D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7796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0">
        <p:circle/>
      </p:transition>
    </mc:Choice>
    <mc:Fallback>
      <p:transition spd="slow" advClick="0" advTm="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D7D870D0-C8C7-40C6-9790-F55785A862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2F5C9E16-FEE8-47BA-A2A5-BE8FA139B2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6C2F6714-23FE-4063-8207-2E9ADC91F1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32C5DB-6E19-41F2-B281-0E21824F3812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CB356493-E68B-4F76-BEDE-5898C3CC71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3E8FA279-F7E1-4AA7-98AE-4731BA7BAD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5A0364-4688-4E6C-A480-C87FCFE458D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66409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 advClick="0" advTm="0">
        <p:circle/>
      </p:transition>
    </mc:Choice>
    <mc:Fallback>
      <p:transition spd="slow" advClick="0" advTm="0">
        <p:circl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7" Type="http://schemas.openxmlformats.org/officeDocument/2006/relationships/image" Target="../media/image1.jpe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6.xml"/><Relationship Id="rId4" Type="http://schemas.openxmlformats.org/officeDocument/2006/relationships/tags" Target="../tags/tag5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3" Type="http://schemas.openxmlformats.org/officeDocument/2006/relationships/tags" Target="../tags/tag9.xml"/><Relationship Id="rId7" Type="http://schemas.openxmlformats.org/officeDocument/2006/relationships/tags" Target="../tags/tag13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tags" Target="../tags/tag12.xml"/><Relationship Id="rId5" Type="http://schemas.openxmlformats.org/officeDocument/2006/relationships/tags" Target="../tags/tag11.xml"/><Relationship Id="rId4" Type="http://schemas.openxmlformats.org/officeDocument/2006/relationships/tags" Target="../tags/tag10.xml"/><Relationship Id="rId9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16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image" Target="../media/image14.jpeg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image" Target="../media/image14.jpeg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2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29.xml"/><Relationship Id="rId3" Type="http://schemas.openxmlformats.org/officeDocument/2006/relationships/tags" Target="../tags/tag24.xml"/><Relationship Id="rId7" Type="http://schemas.openxmlformats.org/officeDocument/2006/relationships/tags" Target="../tags/tag28.xml"/><Relationship Id="rId12" Type="http://schemas.openxmlformats.org/officeDocument/2006/relationships/image" Target="../media/image14.jpeg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11" Type="http://schemas.openxmlformats.org/officeDocument/2006/relationships/slideLayout" Target="../slideLayouts/slideLayout7.xml"/><Relationship Id="rId5" Type="http://schemas.openxmlformats.org/officeDocument/2006/relationships/tags" Target="../tags/tag26.xml"/><Relationship Id="rId10" Type="http://schemas.openxmlformats.org/officeDocument/2006/relationships/tags" Target="../tags/tag31.xml"/><Relationship Id="rId4" Type="http://schemas.openxmlformats.org/officeDocument/2006/relationships/tags" Target="../tags/tag25.xml"/><Relationship Id="rId9" Type="http://schemas.openxmlformats.org/officeDocument/2006/relationships/tags" Target="../tags/tag3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tags" Target="../tags/tag39.xml"/><Relationship Id="rId13" Type="http://schemas.openxmlformats.org/officeDocument/2006/relationships/tags" Target="../tags/tag44.xml"/><Relationship Id="rId3" Type="http://schemas.openxmlformats.org/officeDocument/2006/relationships/tags" Target="../tags/tag34.xml"/><Relationship Id="rId7" Type="http://schemas.openxmlformats.org/officeDocument/2006/relationships/tags" Target="../tags/tag38.xml"/><Relationship Id="rId12" Type="http://schemas.openxmlformats.org/officeDocument/2006/relationships/tags" Target="../tags/tag43.xml"/><Relationship Id="rId2" Type="http://schemas.openxmlformats.org/officeDocument/2006/relationships/tags" Target="../tags/tag33.xml"/><Relationship Id="rId16" Type="http://schemas.openxmlformats.org/officeDocument/2006/relationships/image" Target="../media/image14.jpeg"/><Relationship Id="rId1" Type="http://schemas.openxmlformats.org/officeDocument/2006/relationships/tags" Target="../tags/tag32.xml"/><Relationship Id="rId6" Type="http://schemas.openxmlformats.org/officeDocument/2006/relationships/tags" Target="../tags/tag37.xml"/><Relationship Id="rId11" Type="http://schemas.openxmlformats.org/officeDocument/2006/relationships/tags" Target="../tags/tag42.xml"/><Relationship Id="rId5" Type="http://schemas.openxmlformats.org/officeDocument/2006/relationships/tags" Target="../tags/tag36.xml"/><Relationship Id="rId15" Type="http://schemas.openxmlformats.org/officeDocument/2006/relationships/slideLayout" Target="../slideLayouts/slideLayout7.xml"/><Relationship Id="rId10" Type="http://schemas.openxmlformats.org/officeDocument/2006/relationships/tags" Target="../tags/tag41.xml"/><Relationship Id="rId4" Type="http://schemas.openxmlformats.org/officeDocument/2006/relationships/tags" Target="../tags/tag35.xml"/><Relationship Id="rId9" Type="http://schemas.openxmlformats.org/officeDocument/2006/relationships/tags" Target="../tags/tag40.xml"/><Relationship Id="rId14" Type="http://schemas.openxmlformats.org/officeDocument/2006/relationships/tags" Target="../tags/tag4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tags" Target="../tags/tag48.xml"/><Relationship Id="rId7" Type="http://schemas.openxmlformats.org/officeDocument/2006/relationships/image" Target="../media/image22.png"/><Relationship Id="rId2" Type="http://schemas.openxmlformats.org/officeDocument/2006/relationships/tags" Target="../tags/tag47.xml"/><Relationship Id="rId1" Type="http://schemas.openxmlformats.org/officeDocument/2006/relationships/tags" Target="../tags/tag46.xml"/><Relationship Id="rId6" Type="http://schemas.openxmlformats.org/officeDocument/2006/relationships/image" Target="../media/image14.jpeg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49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tags" Target="../tags/tag52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51.xml"/><Relationship Id="rId1" Type="http://schemas.openxmlformats.org/officeDocument/2006/relationships/tags" Target="../tags/tag50.xml"/><Relationship Id="rId6" Type="http://schemas.openxmlformats.org/officeDocument/2006/relationships/tags" Target="../tags/tag55.xml"/><Relationship Id="rId5" Type="http://schemas.openxmlformats.org/officeDocument/2006/relationships/tags" Target="../tags/tag54.xml"/><Relationship Id="rId4" Type="http://schemas.openxmlformats.org/officeDocument/2006/relationships/tags" Target="../tags/tag5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"/>
          <p:cNvPicPr>
            <a:picLocks noGrp="1" noChangeAspect="1"/>
          </p:cNvPicPr>
          <p:nvPr isPhoto="1"/>
        </p:nvPicPr>
        <p:blipFill>
          <a:blip r:embed="rId7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7067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18">
            <a:extLst>
              <a:ext uri="{FF2B5EF4-FFF2-40B4-BE49-F238E27FC236}">
                <a16:creationId xmlns:a16="http://schemas.microsoft.com/office/drawing/2014/main" xmlns="" id="{4AE19D4D-0D62-4201-93DB-EAB10007BAC8}"/>
              </a:ext>
            </a:extLst>
          </p:cNvPr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6519990" y="2631435"/>
            <a:ext cx="884812" cy="923330"/>
          </a:xfrm>
          <a:prstGeom prst="rect">
            <a:avLst/>
          </a:prstGeom>
          <a:noFill/>
          <a:ln w="12700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dirty="0">
                <a:solidFill>
                  <a:srgbClr val="89DDCE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宋体" panose="02010600030101010101" pitchFamily="2" charset="-122"/>
                <a:sym typeface="Arial" panose="020B0604020202020204"/>
              </a:rPr>
              <a:t>长</a:t>
            </a:r>
            <a:endParaRPr lang="en-US" altLang="zh-CN" sz="6000" b="1" dirty="0">
              <a:solidFill>
                <a:srgbClr val="89DDCE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宋体" panose="02010600030101010101" pitchFamily="2" charset="-122"/>
              <a:sym typeface="Arial" panose="020B0604020202020204"/>
            </a:endParaRPr>
          </a:p>
        </p:txBody>
      </p:sp>
      <p:sp>
        <p:nvSpPr>
          <p:cNvPr id="4" name="18">
            <a:extLst>
              <a:ext uri="{FF2B5EF4-FFF2-40B4-BE49-F238E27FC236}">
                <a16:creationId xmlns:a16="http://schemas.microsoft.com/office/drawing/2014/main" xmlns="" id="{B28506D4-AB70-4481-BDDD-7F9F5510BFEB}"/>
              </a:ext>
            </a:extLst>
          </p:cNvPr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109278" y="2597192"/>
            <a:ext cx="884812" cy="1107996"/>
          </a:xfrm>
          <a:prstGeom prst="rect">
            <a:avLst/>
          </a:prstGeom>
          <a:noFill/>
          <a:ln w="12700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7200" b="1" dirty="0">
                <a:solidFill>
                  <a:srgbClr val="FDCF55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宋体" panose="02010600030101010101" pitchFamily="2" charset="-122"/>
                <a:sym typeface="Arial" panose="020B0604020202020204"/>
              </a:rPr>
              <a:t>学</a:t>
            </a:r>
            <a:endParaRPr lang="en-US" altLang="zh-CN" sz="7200" b="1" dirty="0">
              <a:solidFill>
                <a:srgbClr val="FDCF55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宋体" panose="02010600030101010101" pitchFamily="2" charset="-122"/>
              <a:sym typeface="Arial" panose="020B0604020202020204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18411C7-5AF7-49CC-B3E3-D4573C745CDD}"/>
              </a:ext>
            </a:extLst>
          </p:cNvPr>
          <p:cNvSpPr txBox="1"/>
          <p:nvPr/>
        </p:nvSpPr>
        <p:spPr>
          <a:xfrm>
            <a:off x="3432441" y="3924729"/>
            <a:ext cx="5320687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100" b="1" spc="1725" dirty="0">
                <a:solidFill>
                  <a:srgbClr val="89DDCE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Arial" panose="020B0604020202020204"/>
              </a:rPr>
              <a:t>教</a:t>
            </a:r>
            <a:r>
              <a:rPr lang="zh-CN" altLang="en-US" sz="2100" b="1" spc="1725" dirty="0">
                <a:solidFill>
                  <a:srgbClr val="EB4E2B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Arial" panose="020B0604020202020204"/>
              </a:rPr>
              <a:t>育</a:t>
            </a:r>
            <a:r>
              <a:rPr lang="zh-CN" altLang="en-US" sz="2100" b="1" spc="1725" dirty="0">
                <a:solidFill>
                  <a:srgbClr val="AA4845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Arial" panose="020B0604020202020204"/>
              </a:rPr>
              <a:t>机</a:t>
            </a:r>
            <a:r>
              <a:rPr lang="zh-CN" altLang="en-US" sz="2100" b="1" spc="1725" dirty="0">
                <a:solidFill>
                  <a:srgbClr val="84CBEB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Arial" panose="020B0604020202020204"/>
              </a:rPr>
              <a:t>构</a:t>
            </a:r>
            <a:r>
              <a:rPr lang="zh-CN" altLang="en-US" sz="2100" b="1" spc="1725" dirty="0">
                <a:solidFill>
                  <a:srgbClr val="FDCF55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Arial" panose="020B0604020202020204"/>
              </a:rPr>
              <a:t>通</a:t>
            </a:r>
            <a:r>
              <a:rPr lang="zh-CN" altLang="en-US" sz="2100" b="1" spc="1725" dirty="0">
                <a:solidFill>
                  <a:srgbClr val="AA4845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Arial" panose="020B0604020202020204"/>
              </a:rPr>
              <a:t>用</a:t>
            </a:r>
            <a:r>
              <a:rPr lang="en-US" altLang="zh-CN" sz="2100" b="1" spc="1725" dirty="0">
                <a:solidFill>
                  <a:srgbClr val="89DDCE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Arial" panose="020B0604020202020204"/>
              </a:rPr>
              <a:t>PPT</a:t>
            </a:r>
            <a:r>
              <a:rPr lang="zh-CN" altLang="en-US" sz="2100" b="1" spc="1725" dirty="0">
                <a:solidFill>
                  <a:srgbClr val="84CBEB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Arial" panose="020B0604020202020204"/>
              </a:rPr>
              <a:t>模</a:t>
            </a:r>
            <a:r>
              <a:rPr lang="zh-CN" altLang="en-US" sz="2100" b="1" spc="1725" dirty="0">
                <a:solidFill>
                  <a:srgbClr val="FDCF55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Arial" panose="020B0604020202020204"/>
              </a:rPr>
              <a:t>板</a:t>
            </a:r>
            <a:endParaRPr lang="en-US" altLang="zh-CN" sz="2100" b="1" spc="1725" dirty="0">
              <a:solidFill>
                <a:srgbClr val="FDCF55"/>
              </a:solidFill>
              <a:latin typeface="造字工房悦圆（非商用）常规体" pitchFamily="50" charset="-122"/>
              <a:ea typeface="造字工房悦圆（非商用）常规体" pitchFamily="50" charset="-122"/>
              <a:sym typeface="Arial" panose="020B0604020202020204"/>
            </a:endParaRPr>
          </a:p>
        </p:txBody>
      </p:sp>
      <p:sp>
        <p:nvSpPr>
          <p:cNvPr id="6" name="18">
            <a:extLst>
              <a:ext uri="{FF2B5EF4-FFF2-40B4-BE49-F238E27FC236}">
                <a16:creationId xmlns:a16="http://schemas.microsoft.com/office/drawing/2014/main" xmlns="" id="{A413CC1A-4B67-4174-AEA2-767DBE6604DE}"/>
              </a:ext>
            </a:extLst>
          </p:cNvPr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745069" y="2539123"/>
            <a:ext cx="884812" cy="1107996"/>
          </a:xfrm>
          <a:prstGeom prst="rect">
            <a:avLst/>
          </a:prstGeom>
          <a:noFill/>
          <a:ln w="12700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7200" b="1" dirty="0">
                <a:solidFill>
                  <a:srgbClr val="AA4845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宋体" panose="02010600030101010101" pitchFamily="2" charset="-122"/>
                <a:sym typeface="Arial" panose="020B0604020202020204"/>
              </a:rPr>
              <a:t>家</a:t>
            </a:r>
            <a:endParaRPr lang="en-US" altLang="zh-CN" sz="7200" b="1" dirty="0">
              <a:solidFill>
                <a:srgbClr val="AA4845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宋体" panose="02010600030101010101" pitchFamily="2" charset="-122"/>
              <a:sym typeface="Arial" panose="020B0604020202020204"/>
            </a:endParaRPr>
          </a:p>
        </p:txBody>
      </p:sp>
      <p:sp>
        <p:nvSpPr>
          <p:cNvPr id="7" name="18">
            <a:extLst>
              <a:ext uri="{FF2B5EF4-FFF2-40B4-BE49-F238E27FC236}">
                <a16:creationId xmlns:a16="http://schemas.microsoft.com/office/drawing/2014/main" xmlns="" id="{0AF78B78-3189-427F-8304-0875317236CB}"/>
              </a:ext>
            </a:extLst>
          </p:cNvPr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7328557" y="2610323"/>
            <a:ext cx="884812" cy="1015663"/>
          </a:xfrm>
          <a:prstGeom prst="rect">
            <a:avLst/>
          </a:prstGeom>
          <a:noFill/>
          <a:ln w="12700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6600" b="1" dirty="0">
                <a:solidFill>
                  <a:srgbClr val="EB4E2B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宋体" panose="02010600030101010101" pitchFamily="2" charset="-122"/>
                <a:sym typeface="Arial" panose="020B0604020202020204"/>
              </a:rPr>
              <a:t>会</a:t>
            </a:r>
            <a:endParaRPr lang="en-US" altLang="zh-CN" sz="6600" b="1" dirty="0">
              <a:solidFill>
                <a:srgbClr val="EB4E2B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宋体" panose="02010600030101010101" pitchFamily="2" charset="-122"/>
              <a:sym typeface="Arial" panose="020B0604020202020204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627C4D21-E674-4004-9B57-D401078EE1CF}"/>
              </a:ext>
            </a:extLst>
          </p:cNvPr>
          <p:cNvSpPr txBox="1"/>
          <p:nvPr/>
        </p:nvSpPr>
        <p:spPr>
          <a:xfrm>
            <a:off x="3617273" y="2045453"/>
            <a:ext cx="4957454" cy="830998"/>
          </a:xfrm>
          <a:prstGeom prst="rect">
            <a:avLst/>
          </a:prstGeom>
          <a:noFill/>
        </p:spPr>
        <p:txBody>
          <a:bodyPr wrap="none" rtlCol="0">
            <a:prstTxWarp prst="textArchUp">
              <a:avLst>
                <a:gd name="adj" fmla="val 11252315"/>
              </a:avLst>
            </a:prstTxWarp>
            <a:spAutoFit/>
          </a:bodyPr>
          <a:lstStyle/>
          <a:p>
            <a:pPr algn="ctr"/>
            <a:r>
              <a:rPr lang="en-US" altLang="zh-CN" sz="8800" dirty="0">
                <a:solidFill>
                  <a:srgbClr val="EB4E2B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Arial" panose="020B0604020202020204"/>
              </a:rPr>
              <a:t>Children's</a:t>
            </a:r>
            <a:r>
              <a:rPr lang="en-US" altLang="zh-CN" sz="8800" dirty="0">
                <a:solidFill>
                  <a:schemeClr val="bg1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Arial" panose="020B0604020202020204"/>
              </a:rPr>
              <a:t> </a:t>
            </a:r>
            <a:r>
              <a:rPr lang="en-US" altLang="zh-CN" sz="8800" dirty="0">
                <a:solidFill>
                  <a:srgbClr val="84CBEB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Arial" panose="020B0604020202020204"/>
              </a:rPr>
              <a:t>education</a:t>
            </a:r>
            <a:endParaRPr lang="zh-CN" altLang="en-US" sz="8800" dirty="0">
              <a:solidFill>
                <a:srgbClr val="84CBEB"/>
              </a:solidFill>
              <a:latin typeface="造字工房悦圆（非商用）常规体" pitchFamily="50" charset="-122"/>
              <a:ea typeface="造字工房悦圆（非商用）常规体" pitchFamily="50" charset="-122"/>
              <a:sym typeface="Arial" panose="020B0604020202020204"/>
            </a:endParaRPr>
          </a:p>
        </p:txBody>
      </p:sp>
      <p:sp>
        <p:nvSpPr>
          <p:cNvPr id="9" name="18">
            <a:extLst>
              <a:ext uri="{FF2B5EF4-FFF2-40B4-BE49-F238E27FC236}">
                <a16:creationId xmlns:a16="http://schemas.microsoft.com/office/drawing/2014/main" xmlns="" id="{59873151-8994-403C-B8AE-09ED39054DB9}"/>
              </a:ext>
            </a:extLst>
          </p:cNvPr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927174" y="2805801"/>
            <a:ext cx="884812" cy="830997"/>
          </a:xfrm>
          <a:prstGeom prst="rect">
            <a:avLst/>
          </a:prstGeom>
          <a:noFill/>
          <a:ln w="12700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dirty="0">
                <a:solidFill>
                  <a:srgbClr val="84CBEB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宋体" panose="02010600030101010101" pitchFamily="2" charset="-122"/>
                <a:sym typeface="Arial" panose="020B0604020202020204"/>
              </a:rPr>
              <a:t>校</a:t>
            </a:r>
            <a:endParaRPr lang="en-US" altLang="zh-CN" sz="5400" b="1" dirty="0">
              <a:solidFill>
                <a:srgbClr val="84CBEB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宋体" panose="02010600030101010101" pitchFamily="2" charset="-122"/>
              <a:sym typeface="Arial" panose="020B0604020202020204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889042F7-9980-49EE-AB4C-72A853787D99}"/>
              </a:ext>
            </a:extLst>
          </p:cNvPr>
          <p:cNvSpPr/>
          <p:nvPr/>
        </p:nvSpPr>
        <p:spPr>
          <a:xfrm>
            <a:off x="4284438" y="4638970"/>
            <a:ext cx="2992550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500" dirty="0">
                <a:solidFill>
                  <a:srgbClr val="84CBEB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Arial" panose="020B0604020202020204"/>
              </a:rPr>
              <a:t>汇报人</a:t>
            </a:r>
            <a:r>
              <a:rPr lang="zh-CN" altLang="en-US" sz="1500" dirty="0" smtClean="0">
                <a:solidFill>
                  <a:srgbClr val="84CBEB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Arial" panose="020B0604020202020204"/>
              </a:rPr>
              <a:t>：</a:t>
            </a:r>
            <a:r>
              <a:rPr lang="en-US" altLang="zh-CN" sz="1500" dirty="0" smtClean="0">
                <a:solidFill>
                  <a:srgbClr val="AA4845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Arial" panose="020B0604020202020204"/>
              </a:rPr>
              <a:t>PPT      </a:t>
            </a:r>
            <a:r>
              <a:rPr lang="zh-CN" altLang="en-US" sz="1500" dirty="0" smtClean="0">
                <a:solidFill>
                  <a:srgbClr val="FDCF55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Arial" panose="020B0604020202020204"/>
              </a:rPr>
              <a:t>时间</a:t>
            </a:r>
            <a:r>
              <a:rPr lang="zh-CN" altLang="en-US" sz="1500" dirty="0">
                <a:solidFill>
                  <a:srgbClr val="FDCF55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Arial" panose="020B0604020202020204"/>
              </a:rPr>
              <a:t>：</a:t>
            </a:r>
            <a:r>
              <a:rPr lang="en-US" altLang="zh-CN" sz="1500" dirty="0">
                <a:solidFill>
                  <a:srgbClr val="EB4E2B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Arial" panose="020B0604020202020204"/>
              </a:rPr>
              <a:t>20XX.XX</a:t>
            </a:r>
            <a:endParaRPr lang="zh-CN" altLang="en-US" sz="1500" dirty="0">
              <a:solidFill>
                <a:srgbClr val="EB4E2B"/>
              </a:solidFill>
              <a:latin typeface="造字工房悦圆（非商用）常规体" pitchFamily="50" charset="-122"/>
              <a:ea typeface="造字工房悦圆（非商用）常规体" pitchFamily="50" charset="-122"/>
              <a:sym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96853097"/>
      </p:ext>
    </p:extLst>
  </p:cSld>
  <p:clrMapOvr>
    <a:masterClrMapping/>
  </p:clrMapOvr>
  <p:transition spd="slow">
    <p:fade/>
  </p:transition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2" presetClass="entr" presetSubtype="4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4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9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4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  <p:bldP spid="4" grpId="0"/>
          <p:bldP spid="5" grpId="0"/>
          <p:bldP spid="6" grpId="0"/>
          <p:bldP spid="7" grpId="0"/>
          <p:bldP spid="8" grpId="0"/>
          <p:bldP spid="9" grpId="0"/>
          <p:bldP spid="10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4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  <p:bldP spid="4" grpId="0"/>
          <p:bldP spid="5" grpId="0"/>
          <p:bldP spid="6" grpId="0"/>
          <p:bldP spid="7" grpId="0"/>
          <p:bldP spid="8" grpId="0"/>
          <p:bldP spid="9" grpId="0"/>
          <p:bldP spid="10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xmlns="" id="{651C8574-F674-4592-8A21-2B69716E699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735500" y="4831309"/>
            <a:ext cx="2482231" cy="755079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xmlns="" id="{4A38AFCD-EA7F-4D02-9697-74155681512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371936" y="4866691"/>
            <a:ext cx="2467469" cy="755079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xmlns="" id="{037F5427-645B-41F0-921B-87B7AECF6E7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705312" y="3688285"/>
            <a:ext cx="2482231" cy="755079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xmlns="" id="{111258C3-57B7-4D6F-9CA7-2B26A413681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383075" y="3673455"/>
            <a:ext cx="2456330" cy="755079"/>
          </a:xfrm>
          <a:prstGeom prst="rect">
            <a:avLst/>
          </a:prstGeom>
        </p:spPr>
      </p:pic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5950416C-1F4F-4143-9179-FC3538D2926A}"/>
              </a:ext>
            </a:extLst>
          </p:cNvPr>
          <p:cNvSpPr/>
          <p:nvPr/>
        </p:nvSpPr>
        <p:spPr>
          <a:xfrm>
            <a:off x="3636800" y="3875849"/>
            <a:ext cx="2266241" cy="4616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2400" b="1" dirty="0">
                <a:solidFill>
                  <a:srgbClr val="D9463B"/>
                </a:solidFill>
                <a:latin typeface="造字工房悦圆（非商用）常规体" pitchFamily="50" charset="-122"/>
                <a:ea typeface="造字工房悦圆（非商用）常规体" pitchFamily="50" charset="-122"/>
              </a:rPr>
              <a:t>教学工作回顾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F4038437-10AE-40CD-B25A-403576F664EB}"/>
              </a:ext>
            </a:extLst>
          </p:cNvPr>
          <p:cNvSpPr/>
          <p:nvPr/>
        </p:nvSpPr>
        <p:spPr>
          <a:xfrm>
            <a:off x="8015126" y="3893999"/>
            <a:ext cx="2266241" cy="4616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2400" b="1" dirty="0">
                <a:solidFill>
                  <a:srgbClr val="FFC222"/>
                </a:solidFill>
                <a:latin typeface="造字工房悦圆（非商用）常规体" pitchFamily="50" charset="-122"/>
                <a:ea typeface="造字工房悦圆（非商用）常规体" pitchFamily="50" charset="-122"/>
              </a:rPr>
              <a:t>教学完成情况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28ECE597-E975-4D15-AC5C-11F4BA4C4E21}"/>
              </a:ext>
            </a:extLst>
          </p:cNvPr>
          <p:cNvSpPr/>
          <p:nvPr/>
        </p:nvSpPr>
        <p:spPr>
          <a:xfrm>
            <a:off x="3636800" y="5031743"/>
            <a:ext cx="2266241" cy="4616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2400" b="1" dirty="0">
                <a:solidFill>
                  <a:srgbClr val="5CD193"/>
                </a:solidFill>
                <a:latin typeface="造字工房悦圆（非商用）常规体" pitchFamily="50" charset="-122"/>
                <a:ea typeface="造字工房悦圆（非商用）常规体" pitchFamily="50" charset="-122"/>
              </a:rPr>
              <a:t>教学成果展示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6BE98922-422B-43D3-959A-985FCC3D6BDD}"/>
              </a:ext>
            </a:extLst>
          </p:cNvPr>
          <p:cNvSpPr/>
          <p:nvPr/>
        </p:nvSpPr>
        <p:spPr>
          <a:xfrm>
            <a:off x="8043725" y="5046545"/>
            <a:ext cx="2383000" cy="4616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2400" b="1" dirty="0">
                <a:solidFill>
                  <a:srgbClr val="069B88"/>
                </a:solidFill>
                <a:latin typeface="造字工房悦圆（非商用）常规体" pitchFamily="50" charset="-122"/>
                <a:ea typeface="造字工房悦圆（非商用）常规体" pitchFamily="50" charset="-122"/>
              </a:rPr>
              <a:t>教学工作总结</a:t>
            </a:r>
          </a:p>
        </p:txBody>
      </p:sp>
      <p:pic>
        <p:nvPicPr>
          <p:cNvPr id="25" name="图片 24">
            <a:extLst>
              <a:ext uri="{FF2B5EF4-FFF2-40B4-BE49-F238E27FC236}">
                <a16:creationId xmlns:a16="http://schemas.microsoft.com/office/drawing/2014/main" xmlns="" id="{928F4121-4AED-4C23-9356-BDAE081B2EB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2425136" y="3654590"/>
            <a:ext cx="925887" cy="906884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:a16="http://schemas.microsoft.com/office/drawing/2014/main" xmlns="" id="{5DF2E215-AA8E-4225-8FC2-B374BB4B5089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6705407" y="3585147"/>
            <a:ext cx="1000964" cy="946525"/>
          </a:xfrm>
          <a:prstGeom prst="rect">
            <a:avLst/>
          </a:prstGeom>
        </p:spPr>
      </p:pic>
      <p:pic>
        <p:nvPicPr>
          <p:cNvPr id="27" name="图片 26">
            <a:extLst>
              <a:ext uri="{FF2B5EF4-FFF2-40B4-BE49-F238E27FC236}">
                <a16:creationId xmlns:a16="http://schemas.microsoft.com/office/drawing/2014/main" xmlns="" id="{4A312F63-5432-4312-B03C-8E7EA9FB666A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2425136" y="4802441"/>
            <a:ext cx="1020897" cy="876924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xmlns="" id="{12B1113A-D3B9-4623-BFE6-F67D1583EFA2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6705408" y="4755924"/>
            <a:ext cx="977153" cy="865845"/>
          </a:xfrm>
          <a:prstGeom prst="rect">
            <a:avLst/>
          </a:prstGeom>
        </p:spPr>
      </p:pic>
      <p:pic>
        <p:nvPicPr>
          <p:cNvPr id="29" name="图片 28">
            <a:extLst>
              <a:ext uri="{FF2B5EF4-FFF2-40B4-BE49-F238E27FC236}">
                <a16:creationId xmlns:a16="http://schemas.microsoft.com/office/drawing/2014/main" xmlns="" id="{4E0B8795-D6B9-46BB-9747-BA73C65F8E79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2552801" y="1120570"/>
            <a:ext cx="3350240" cy="2017477"/>
          </a:xfrm>
          <a:prstGeom prst="rect">
            <a:avLst/>
          </a:prstGeom>
        </p:spPr>
      </p:pic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8D858DEF-0CB1-453F-8656-FBE7C5DB2DBD}"/>
              </a:ext>
            </a:extLst>
          </p:cNvPr>
          <p:cNvSpPr/>
          <p:nvPr/>
        </p:nvSpPr>
        <p:spPr>
          <a:xfrm>
            <a:off x="2827960" y="2229789"/>
            <a:ext cx="2650084" cy="9233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5400" b="1" dirty="0">
                <a:ln w="15875">
                  <a:solidFill>
                    <a:schemeClr val="bg1"/>
                  </a:solidFill>
                </a:ln>
                <a:solidFill>
                  <a:srgbClr val="AA48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造字工房悦圆（非商用）常规体" pitchFamily="50" charset="-122"/>
                <a:ea typeface="造字工房悦圆（非商用）常规体" pitchFamily="50" charset="-122"/>
              </a:rPr>
              <a:t>目录</a:t>
            </a:r>
            <a:endParaRPr lang="zh-CN" altLang="en-US" sz="9600" b="1" dirty="0">
              <a:ln w="15875">
                <a:solidFill>
                  <a:schemeClr val="bg1"/>
                </a:solidFill>
              </a:ln>
              <a:solidFill>
                <a:srgbClr val="AA484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造字工房悦圆（非商用）常规体" pitchFamily="50" charset="-122"/>
              <a:ea typeface="造字工房悦圆（非商用）常规体" pitchFamily="50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211581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076BCAB1-68F5-420C-B381-AC4BA21A48A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772748" y="3996098"/>
            <a:ext cx="4662639" cy="1533297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xmlns="" id="{49DE94E7-E2BA-4F32-AFD6-BC7E7E4FC8C1}"/>
              </a:ext>
            </a:extLst>
          </p:cNvPr>
          <p:cNvSpPr/>
          <p:nvPr/>
        </p:nvSpPr>
        <p:spPr>
          <a:xfrm>
            <a:off x="4429000" y="4465038"/>
            <a:ext cx="4601936" cy="76944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400" b="1" dirty="0">
                <a:solidFill>
                  <a:srgbClr val="D9463B"/>
                </a:solidFill>
                <a:latin typeface="造字工房悦圆（非商用）常规体" pitchFamily="50" charset="-122"/>
                <a:ea typeface="造字工房悦圆（非商用）常规体" pitchFamily="50" charset="-122"/>
              </a:rPr>
              <a:t>教学工作回顾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FA8D8075-0D2E-465E-BB6E-5DA1DBE5EFA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5018074" y="1851050"/>
            <a:ext cx="2303636" cy="2256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978898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4"/>
          <p:cNvPicPr>
            <a:picLocks noGrp="1" noChangeAspect="1"/>
          </p:cNvPicPr>
          <p:nvPr isPhoto="1"/>
        </p:nvPicPr>
        <p:blipFill>
          <a:blip r:embed="rId9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xmlns="" id="{7B349D97-866F-412E-BCF2-E36597C7A332}"/>
              </a:ext>
            </a:extLst>
          </p:cNvPr>
          <p:cNvSpPr/>
          <p:nvPr/>
        </p:nvSpPr>
        <p:spPr>
          <a:xfrm>
            <a:off x="4262204" y="1739506"/>
            <a:ext cx="3667591" cy="565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altLang="zh-CN" sz="4800" b="1" dirty="0">
                <a:solidFill>
                  <a:srgbClr val="C00000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</a:rPr>
              <a:t> </a:t>
            </a:r>
            <a:r>
              <a:rPr lang="zh-CN" altLang="en-US" sz="3200" b="1" noProof="1">
                <a:solidFill>
                  <a:srgbClr val="C00000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  <a:sym typeface="Arial" panose="020B0604020202020204"/>
              </a:rPr>
              <a:t>教学工作回顾</a:t>
            </a:r>
            <a:endParaRPr lang="en-US" altLang="zh-CN" sz="3200" b="1" noProof="1">
              <a:solidFill>
                <a:srgbClr val="C00000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+mn-lt"/>
              <a:sym typeface="Arial" panose="020B0604020202020204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B340C42E-2ECE-4B12-91BF-23E8BBCCEA72}"/>
              </a:ext>
            </a:extLst>
          </p:cNvPr>
          <p:cNvGrpSpPr/>
          <p:nvPr/>
        </p:nvGrpSpPr>
        <p:grpSpPr>
          <a:xfrm>
            <a:off x="2275175" y="2385090"/>
            <a:ext cx="7641649" cy="3291855"/>
            <a:chOff x="2051648" y="2532193"/>
            <a:chExt cx="7641649" cy="3291854"/>
          </a:xfrm>
        </p:grpSpPr>
        <p:grpSp>
          <p:nvGrpSpPr>
            <p:cNvPr id="5" name="组合 4">
              <a:extLst>
                <a:ext uri="{FF2B5EF4-FFF2-40B4-BE49-F238E27FC236}">
                  <a16:creationId xmlns:a16="http://schemas.microsoft.com/office/drawing/2014/main" xmlns="" id="{EE31DE12-2343-4F34-AA44-CDA211E594D3}"/>
                </a:ext>
              </a:extLst>
            </p:cNvPr>
            <p:cNvGrpSpPr/>
            <p:nvPr/>
          </p:nvGrpSpPr>
          <p:grpSpPr>
            <a:xfrm>
              <a:off x="2772508" y="3694083"/>
              <a:ext cx="5823990" cy="925613"/>
              <a:chOff x="3668714" y="3435350"/>
              <a:chExt cx="4514850" cy="717550"/>
            </a:xfrm>
          </p:grpSpPr>
          <p:cxnSp>
            <p:nvCxnSpPr>
              <p:cNvPr id="10" name="MH_Other_9">
                <a:extLst>
                  <a:ext uri="{FF2B5EF4-FFF2-40B4-BE49-F238E27FC236}">
                    <a16:creationId xmlns:a16="http://schemas.microsoft.com/office/drawing/2014/main" xmlns="" id="{16C5D3D5-82E8-449E-871D-31B0F582327D}"/>
                  </a:ext>
                </a:extLst>
              </p:cNvPr>
              <p:cNvCxnSpPr>
                <a:cxnSpLocks noChangeShapeType="1"/>
              </p:cNvCxnSpPr>
              <p:nvPr>
                <p:custDataLst>
                  <p:tags r:id="rId5"/>
                </p:custDataLst>
              </p:nvPr>
            </p:nvCxnSpPr>
            <p:spPr bwMode="auto">
              <a:xfrm>
                <a:off x="3668714" y="3435350"/>
                <a:ext cx="1055687" cy="717550"/>
              </a:xfrm>
              <a:prstGeom prst="line">
                <a:avLst/>
              </a:prstGeom>
              <a:noFill/>
              <a:ln w="9525">
                <a:solidFill>
                  <a:srgbClr val="84CBEB"/>
                </a:solidFill>
                <a:prstDash val="dash"/>
                <a:rou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  <p:cxnSp>
            <p:nvCxnSpPr>
              <p:cNvPr id="11" name="MH_Other_10">
                <a:extLst>
                  <a:ext uri="{FF2B5EF4-FFF2-40B4-BE49-F238E27FC236}">
                    <a16:creationId xmlns:a16="http://schemas.microsoft.com/office/drawing/2014/main" xmlns="" id="{77F7F440-56F1-4222-B870-EED83F97C9CB}"/>
                  </a:ext>
                </a:extLst>
              </p:cNvPr>
              <p:cNvCxnSpPr>
                <a:cxnSpLocks noChangeShapeType="1"/>
              </p:cNvCxnSpPr>
              <p:nvPr>
                <p:custDataLst>
                  <p:tags r:id="rId6"/>
                </p:custDataLst>
              </p:nvPr>
            </p:nvCxnSpPr>
            <p:spPr bwMode="auto">
              <a:xfrm flipH="1">
                <a:off x="5547389" y="3479800"/>
                <a:ext cx="1049338" cy="673100"/>
              </a:xfrm>
              <a:prstGeom prst="line">
                <a:avLst/>
              </a:prstGeom>
              <a:noFill/>
              <a:ln w="9525">
                <a:solidFill>
                  <a:srgbClr val="FDCF55"/>
                </a:solidFill>
                <a:prstDash val="dash"/>
                <a:rou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  <p:cxnSp>
            <p:nvCxnSpPr>
              <p:cNvPr id="12" name="MH_Other_11">
                <a:extLst>
                  <a:ext uri="{FF2B5EF4-FFF2-40B4-BE49-F238E27FC236}">
                    <a16:creationId xmlns:a16="http://schemas.microsoft.com/office/drawing/2014/main" xmlns="" id="{5A0FD168-2D71-4F07-9B89-9D58ABB45A93}"/>
                  </a:ext>
                </a:extLst>
              </p:cNvPr>
              <p:cNvCxnSpPr>
                <a:cxnSpLocks noChangeShapeType="1"/>
              </p:cNvCxnSpPr>
              <p:nvPr>
                <p:custDataLst>
                  <p:tags r:id="rId7"/>
                </p:custDataLst>
              </p:nvPr>
            </p:nvCxnSpPr>
            <p:spPr bwMode="auto">
              <a:xfrm flipH="1" flipV="1">
                <a:off x="7118351" y="3479800"/>
                <a:ext cx="1065213" cy="673100"/>
              </a:xfrm>
              <a:prstGeom prst="line">
                <a:avLst/>
              </a:prstGeom>
              <a:noFill/>
              <a:ln w="9525">
                <a:solidFill>
                  <a:srgbClr val="AA4845"/>
                </a:solidFill>
                <a:prstDash val="dash"/>
                <a:rou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</p:grpSp>
        <p:sp>
          <p:nvSpPr>
            <p:cNvPr id="6" name="KSO_Shape">
              <a:extLst>
                <a:ext uri="{FF2B5EF4-FFF2-40B4-BE49-F238E27FC236}">
                  <a16:creationId xmlns:a16="http://schemas.microsoft.com/office/drawing/2014/main" xmlns="" id="{A642CA0B-E79B-45D3-BA57-7E3CD9831EC2}"/>
                </a:ext>
              </a:extLst>
            </p:cNvPr>
            <p:cNvSpPr/>
            <p:nvPr/>
          </p:nvSpPr>
          <p:spPr bwMode="auto">
            <a:xfrm rot="1953745">
              <a:off x="2051648" y="2532193"/>
              <a:ext cx="1346200" cy="1800225"/>
            </a:xfrm>
            <a:custGeom>
              <a:avLst/>
              <a:gdLst>
                <a:gd name="T0" fmla="*/ 1281616 w 634"/>
                <a:gd name="T1" fmla="*/ 39819 h 633"/>
                <a:gd name="T2" fmla="*/ 1281616 w 634"/>
                <a:gd name="T3" fmla="*/ 39819 h 633"/>
                <a:gd name="T4" fmla="*/ 0 w 634"/>
                <a:gd name="T5" fmla="*/ 878867 h 633"/>
                <a:gd name="T6" fmla="*/ 405951 w 634"/>
                <a:gd name="T7" fmla="*/ 1214486 h 633"/>
                <a:gd name="T8" fmla="*/ 656748 w 634"/>
                <a:gd name="T9" fmla="*/ 1797553 h 633"/>
                <a:gd name="T10" fmla="*/ 1313497 w 634"/>
                <a:gd name="T11" fmla="*/ 82483 h 633"/>
                <a:gd name="T12" fmla="*/ 1281616 w 634"/>
                <a:gd name="T13" fmla="*/ 39819 h 633"/>
                <a:gd name="T14" fmla="*/ 157280 w 634"/>
                <a:gd name="T15" fmla="*/ 878867 h 633"/>
                <a:gd name="T16" fmla="*/ 157280 w 634"/>
                <a:gd name="T17" fmla="*/ 878867 h 633"/>
                <a:gd name="T18" fmla="*/ 1126461 w 634"/>
                <a:gd name="T19" fmla="*/ 250292 h 633"/>
                <a:gd name="T20" fmla="*/ 437832 w 634"/>
                <a:gd name="T21" fmla="*/ 1086496 h 633"/>
                <a:gd name="T22" fmla="*/ 157280 w 634"/>
                <a:gd name="T23" fmla="*/ 878867 h 633"/>
                <a:gd name="T24" fmla="*/ 656748 w 634"/>
                <a:gd name="T25" fmla="*/ 1589924 h 633"/>
                <a:gd name="T26" fmla="*/ 656748 w 634"/>
                <a:gd name="T27" fmla="*/ 1589924 h 633"/>
                <a:gd name="T28" fmla="*/ 501594 w 634"/>
                <a:gd name="T29" fmla="*/ 1129159 h 633"/>
                <a:gd name="T30" fmla="*/ 1158342 w 634"/>
                <a:gd name="T31" fmla="*/ 290111 h 633"/>
                <a:gd name="T32" fmla="*/ 656748 w 634"/>
                <a:gd name="T33" fmla="*/ 1589924 h 63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634" h="633">
                  <a:moveTo>
                    <a:pt x="603" y="14"/>
                  </a:moveTo>
                  <a:lnTo>
                    <a:pt x="603" y="14"/>
                  </a:lnTo>
                  <a:cubicBezTo>
                    <a:pt x="574" y="14"/>
                    <a:pt x="0" y="309"/>
                    <a:pt x="0" y="309"/>
                  </a:cubicBezTo>
                  <a:lnTo>
                    <a:pt x="191" y="427"/>
                  </a:lnTo>
                  <a:lnTo>
                    <a:pt x="309" y="632"/>
                  </a:lnTo>
                  <a:cubicBezTo>
                    <a:pt x="309" y="632"/>
                    <a:pt x="618" y="44"/>
                    <a:pt x="618" y="29"/>
                  </a:cubicBezTo>
                  <a:cubicBezTo>
                    <a:pt x="633" y="14"/>
                    <a:pt x="618" y="0"/>
                    <a:pt x="603" y="14"/>
                  </a:cubicBezTo>
                  <a:close/>
                  <a:moveTo>
                    <a:pt x="74" y="309"/>
                  </a:moveTo>
                  <a:lnTo>
                    <a:pt x="74" y="309"/>
                  </a:lnTo>
                  <a:cubicBezTo>
                    <a:pt x="530" y="88"/>
                    <a:pt x="530" y="88"/>
                    <a:pt x="530" y="88"/>
                  </a:cubicBezTo>
                  <a:cubicBezTo>
                    <a:pt x="206" y="382"/>
                    <a:pt x="206" y="382"/>
                    <a:pt x="206" y="382"/>
                  </a:cubicBezTo>
                  <a:lnTo>
                    <a:pt x="74" y="309"/>
                  </a:lnTo>
                  <a:close/>
                  <a:moveTo>
                    <a:pt x="309" y="559"/>
                  </a:moveTo>
                  <a:lnTo>
                    <a:pt x="309" y="559"/>
                  </a:lnTo>
                  <a:cubicBezTo>
                    <a:pt x="309" y="559"/>
                    <a:pt x="250" y="441"/>
                    <a:pt x="236" y="397"/>
                  </a:cubicBezTo>
                  <a:cubicBezTo>
                    <a:pt x="545" y="102"/>
                    <a:pt x="545" y="102"/>
                    <a:pt x="545" y="102"/>
                  </a:cubicBezTo>
                  <a:lnTo>
                    <a:pt x="309" y="559"/>
                  </a:lnTo>
                  <a:close/>
                </a:path>
              </a:pathLst>
            </a:custGeom>
            <a:solidFill>
              <a:srgbClr val="84CB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lIns="121908" tIns="60955" rIns="121908" bIns="60955"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2400" dirty="0">
                <a:solidFill>
                  <a:prstClr val="black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</a:endParaRPr>
            </a:p>
          </p:txBody>
        </p:sp>
        <p:sp>
          <p:nvSpPr>
            <p:cNvPr id="7" name="KSO_Shape">
              <a:extLst>
                <a:ext uri="{FF2B5EF4-FFF2-40B4-BE49-F238E27FC236}">
                  <a16:creationId xmlns:a16="http://schemas.microsoft.com/office/drawing/2014/main" xmlns="" id="{3FBC4858-F767-41C3-A09E-777B4584EAEE}"/>
                </a:ext>
              </a:extLst>
            </p:cNvPr>
            <p:cNvSpPr/>
            <p:nvPr/>
          </p:nvSpPr>
          <p:spPr bwMode="auto">
            <a:xfrm rot="1953745">
              <a:off x="3872813" y="3914865"/>
              <a:ext cx="1346200" cy="1800225"/>
            </a:xfrm>
            <a:custGeom>
              <a:avLst/>
              <a:gdLst>
                <a:gd name="T0" fmla="*/ 1281616 w 634"/>
                <a:gd name="T1" fmla="*/ 39819 h 633"/>
                <a:gd name="T2" fmla="*/ 1281616 w 634"/>
                <a:gd name="T3" fmla="*/ 39819 h 633"/>
                <a:gd name="T4" fmla="*/ 0 w 634"/>
                <a:gd name="T5" fmla="*/ 878867 h 633"/>
                <a:gd name="T6" fmla="*/ 405951 w 634"/>
                <a:gd name="T7" fmla="*/ 1214486 h 633"/>
                <a:gd name="T8" fmla="*/ 656748 w 634"/>
                <a:gd name="T9" fmla="*/ 1797553 h 633"/>
                <a:gd name="T10" fmla="*/ 1313497 w 634"/>
                <a:gd name="T11" fmla="*/ 82483 h 633"/>
                <a:gd name="T12" fmla="*/ 1281616 w 634"/>
                <a:gd name="T13" fmla="*/ 39819 h 633"/>
                <a:gd name="T14" fmla="*/ 157280 w 634"/>
                <a:gd name="T15" fmla="*/ 878867 h 633"/>
                <a:gd name="T16" fmla="*/ 157280 w 634"/>
                <a:gd name="T17" fmla="*/ 878867 h 633"/>
                <a:gd name="T18" fmla="*/ 1126461 w 634"/>
                <a:gd name="T19" fmla="*/ 250292 h 633"/>
                <a:gd name="T20" fmla="*/ 437832 w 634"/>
                <a:gd name="T21" fmla="*/ 1086496 h 633"/>
                <a:gd name="T22" fmla="*/ 157280 w 634"/>
                <a:gd name="T23" fmla="*/ 878867 h 633"/>
                <a:gd name="T24" fmla="*/ 656748 w 634"/>
                <a:gd name="T25" fmla="*/ 1589924 h 633"/>
                <a:gd name="T26" fmla="*/ 656748 w 634"/>
                <a:gd name="T27" fmla="*/ 1589924 h 633"/>
                <a:gd name="T28" fmla="*/ 501594 w 634"/>
                <a:gd name="T29" fmla="*/ 1129159 h 633"/>
                <a:gd name="T30" fmla="*/ 1158342 w 634"/>
                <a:gd name="T31" fmla="*/ 290111 h 633"/>
                <a:gd name="T32" fmla="*/ 656748 w 634"/>
                <a:gd name="T33" fmla="*/ 1589924 h 63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634" h="633">
                  <a:moveTo>
                    <a:pt x="603" y="14"/>
                  </a:moveTo>
                  <a:lnTo>
                    <a:pt x="603" y="14"/>
                  </a:lnTo>
                  <a:cubicBezTo>
                    <a:pt x="574" y="14"/>
                    <a:pt x="0" y="309"/>
                    <a:pt x="0" y="309"/>
                  </a:cubicBezTo>
                  <a:lnTo>
                    <a:pt x="191" y="427"/>
                  </a:lnTo>
                  <a:lnTo>
                    <a:pt x="309" y="632"/>
                  </a:lnTo>
                  <a:cubicBezTo>
                    <a:pt x="309" y="632"/>
                    <a:pt x="618" y="44"/>
                    <a:pt x="618" y="29"/>
                  </a:cubicBezTo>
                  <a:cubicBezTo>
                    <a:pt x="633" y="14"/>
                    <a:pt x="618" y="0"/>
                    <a:pt x="603" y="14"/>
                  </a:cubicBezTo>
                  <a:close/>
                  <a:moveTo>
                    <a:pt x="74" y="309"/>
                  </a:moveTo>
                  <a:lnTo>
                    <a:pt x="74" y="309"/>
                  </a:lnTo>
                  <a:cubicBezTo>
                    <a:pt x="530" y="88"/>
                    <a:pt x="530" y="88"/>
                    <a:pt x="530" y="88"/>
                  </a:cubicBezTo>
                  <a:cubicBezTo>
                    <a:pt x="206" y="382"/>
                    <a:pt x="206" y="382"/>
                    <a:pt x="206" y="382"/>
                  </a:cubicBezTo>
                  <a:lnTo>
                    <a:pt x="74" y="309"/>
                  </a:lnTo>
                  <a:close/>
                  <a:moveTo>
                    <a:pt x="309" y="559"/>
                  </a:moveTo>
                  <a:lnTo>
                    <a:pt x="309" y="559"/>
                  </a:lnTo>
                  <a:cubicBezTo>
                    <a:pt x="309" y="559"/>
                    <a:pt x="250" y="441"/>
                    <a:pt x="236" y="397"/>
                  </a:cubicBezTo>
                  <a:cubicBezTo>
                    <a:pt x="545" y="102"/>
                    <a:pt x="545" y="102"/>
                    <a:pt x="545" y="102"/>
                  </a:cubicBezTo>
                  <a:lnTo>
                    <a:pt x="309" y="559"/>
                  </a:lnTo>
                  <a:close/>
                </a:path>
              </a:pathLst>
            </a:custGeom>
            <a:solidFill>
              <a:srgbClr val="FDCF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lIns="121908" tIns="60955" rIns="121908" bIns="60955"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2400" dirty="0">
                <a:solidFill>
                  <a:prstClr val="black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</a:endParaRPr>
            </a:p>
          </p:txBody>
        </p:sp>
        <p:sp>
          <p:nvSpPr>
            <p:cNvPr id="8" name="KSO_Shape">
              <a:extLst>
                <a:ext uri="{FF2B5EF4-FFF2-40B4-BE49-F238E27FC236}">
                  <a16:creationId xmlns:a16="http://schemas.microsoft.com/office/drawing/2014/main" xmlns="" id="{ABBDC049-D5A4-49FF-8528-DB4899562EC3}"/>
                </a:ext>
              </a:extLst>
            </p:cNvPr>
            <p:cNvSpPr/>
            <p:nvPr/>
          </p:nvSpPr>
          <p:spPr bwMode="auto">
            <a:xfrm rot="1953745">
              <a:off x="6321805" y="2657680"/>
              <a:ext cx="1346200" cy="1800225"/>
            </a:xfrm>
            <a:custGeom>
              <a:avLst/>
              <a:gdLst>
                <a:gd name="T0" fmla="*/ 1281616 w 634"/>
                <a:gd name="T1" fmla="*/ 39819 h 633"/>
                <a:gd name="T2" fmla="*/ 1281616 w 634"/>
                <a:gd name="T3" fmla="*/ 39819 h 633"/>
                <a:gd name="T4" fmla="*/ 0 w 634"/>
                <a:gd name="T5" fmla="*/ 878867 h 633"/>
                <a:gd name="T6" fmla="*/ 405951 w 634"/>
                <a:gd name="T7" fmla="*/ 1214486 h 633"/>
                <a:gd name="T8" fmla="*/ 656748 w 634"/>
                <a:gd name="T9" fmla="*/ 1797553 h 633"/>
                <a:gd name="T10" fmla="*/ 1313497 w 634"/>
                <a:gd name="T11" fmla="*/ 82483 h 633"/>
                <a:gd name="T12" fmla="*/ 1281616 w 634"/>
                <a:gd name="T13" fmla="*/ 39819 h 633"/>
                <a:gd name="T14" fmla="*/ 157280 w 634"/>
                <a:gd name="T15" fmla="*/ 878867 h 633"/>
                <a:gd name="T16" fmla="*/ 157280 w 634"/>
                <a:gd name="T17" fmla="*/ 878867 h 633"/>
                <a:gd name="T18" fmla="*/ 1126461 w 634"/>
                <a:gd name="T19" fmla="*/ 250292 h 633"/>
                <a:gd name="T20" fmla="*/ 437832 w 634"/>
                <a:gd name="T21" fmla="*/ 1086496 h 633"/>
                <a:gd name="T22" fmla="*/ 157280 w 634"/>
                <a:gd name="T23" fmla="*/ 878867 h 633"/>
                <a:gd name="T24" fmla="*/ 656748 w 634"/>
                <a:gd name="T25" fmla="*/ 1589924 h 633"/>
                <a:gd name="T26" fmla="*/ 656748 w 634"/>
                <a:gd name="T27" fmla="*/ 1589924 h 633"/>
                <a:gd name="T28" fmla="*/ 501594 w 634"/>
                <a:gd name="T29" fmla="*/ 1129159 h 633"/>
                <a:gd name="T30" fmla="*/ 1158342 w 634"/>
                <a:gd name="T31" fmla="*/ 290111 h 633"/>
                <a:gd name="T32" fmla="*/ 656748 w 634"/>
                <a:gd name="T33" fmla="*/ 1589924 h 63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634" h="633">
                  <a:moveTo>
                    <a:pt x="603" y="14"/>
                  </a:moveTo>
                  <a:lnTo>
                    <a:pt x="603" y="14"/>
                  </a:lnTo>
                  <a:cubicBezTo>
                    <a:pt x="574" y="14"/>
                    <a:pt x="0" y="309"/>
                    <a:pt x="0" y="309"/>
                  </a:cubicBezTo>
                  <a:lnTo>
                    <a:pt x="191" y="427"/>
                  </a:lnTo>
                  <a:lnTo>
                    <a:pt x="309" y="632"/>
                  </a:lnTo>
                  <a:cubicBezTo>
                    <a:pt x="309" y="632"/>
                    <a:pt x="618" y="44"/>
                    <a:pt x="618" y="29"/>
                  </a:cubicBezTo>
                  <a:cubicBezTo>
                    <a:pt x="633" y="14"/>
                    <a:pt x="618" y="0"/>
                    <a:pt x="603" y="14"/>
                  </a:cubicBezTo>
                  <a:close/>
                  <a:moveTo>
                    <a:pt x="74" y="309"/>
                  </a:moveTo>
                  <a:lnTo>
                    <a:pt x="74" y="309"/>
                  </a:lnTo>
                  <a:cubicBezTo>
                    <a:pt x="530" y="88"/>
                    <a:pt x="530" y="88"/>
                    <a:pt x="530" y="88"/>
                  </a:cubicBezTo>
                  <a:cubicBezTo>
                    <a:pt x="206" y="382"/>
                    <a:pt x="206" y="382"/>
                    <a:pt x="206" y="382"/>
                  </a:cubicBezTo>
                  <a:lnTo>
                    <a:pt x="74" y="309"/>
                  </a:lnTo>
                  <a:close/>
                  <a:moveTo>
                    <a:pt x="309" y="559"/>
                  </a:moveTo>
                  <a:lnTo>
                    <a:pt x="309" y="559"/>
                  </a:lnTo>
                  <a:cubicBezTo>
                    <a:pt x="309" y="559"/>
                    <a:pt x="250" y="441"/>
                    <a:pt x="236" y="397"/>
                  </a:cubicBezTo>
                  <a:cubicBezTo>
                    <a:pt x="545" y="102"/>
                    <a:pt x="545" y="102"/>
                    <a:pt x="545" y="102"/>
                  </a:cubicBezTo>
                  <a:lnTo>
                    <a:pt x="309" y="559"/>
                  </a:lnTo>
                  <a:close/>
                </a:path>
              </a:pathLst>
            </a:custGeom>
            <a:solidFill>
              <a:srgbClr val="AA48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lIns="121908" tIns="60955" rIns="121908" bIns="60955"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2400" dirty="0">
                <a:solidFill>
                  <a:prstClr val="black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</a:endParaRPr>
            </a:p>
          </p:txBody>
        </p:sp>
        <p:sp>
          <p:nvSpPr>
            <p:cNvPr id="9" name="KSO_Shape">
              <a:extLst>
                <a:ext uri="{FF2B5EF4-FFF2-40B4-BE49-F238E27FC236}">
                  <a16:creationId xmlns:a16="http://schemas.microsoft.com/office/drawing/2014/main" xmlns="" id="{39D3E0D0-5C43-4B8E-9174-766D7AA63423}"/>
                </a:ext>
              </a:extLst>
            </p:cNvPr>
            <p:cNvSpPr/>
            <p:nvPr/>
          </p:nvSpPr>
          <p:spPr bwMode="auto">
            <a:xfrm rot="1953745">
              <a:off x="8347097" y="4023822"/>
              <a:ext cx="1346200" cy="1800225"/>
            </a:xfrm>
            <a:custGeom>
              <a:avLst/>
              <a:gdLst>
                <a:gd name="T0" fmla="*/ 1281616 w 634"/>
                <a:gd name="T1" fmla="*/ 39819 h 633"/>
                <a:gd name="T2" fmla="*/ 1281616 w 634"/>
                <a:gd name="T3" fmla="*/ 39819 h 633"/>
                <a:gd name="T4" fmla="*/ 0 w 634"/>
                <a:gd name="T5" fmla="*/ 878867 h 633"/>
                <a:gd name="T6" fmla="*/ 405951 w 634"/>
                <a:gd name="T7" fmla="*/ 1214486 h 633"/>
                <a:gd name="T8" fmla="*/ 656748 w 634"/>
                <a:gd name="T9" fmla="*/ 1797553 h 633"/>
                <a:gd name="T10" fmla="*/ 1313497 w 634"/>
                <a:gd name="T11" fmla="*/ 82483 h 633"/>
                <a:gd name="T12" fmla="*/ 1281616 w 634"/>
                <a:gd name="T13" fmla="*/ 39819 h 633"/>
                <a:gd name="T14" fmla="*/ 157280 w 634"/>
                <a:gd name="T15" fmla="*/ 878867 h 633"/>
                <a:gd name="T16" fmla="*/ 157280 w 634"/>
                <a:gd name="T17" fmla="*/ 878867 h 633"/>
                <a:gd name="T18" fmla="*/ 1126461 w 634"/>
                <a:gd name="T19" fmla="*/ 250292 h 633"/>
                <a:gd name="T20" fmla="*/ 437832 w 634"/>
                <a:gd name="T21" fmla="*/ 1086496 h 633"/>
                <a:gd name="T22" fmla="*/ 157280 w 634"/>
                <a:gd name="T23" fmla="*/ 878867 h 633"/>
                <a:gd name="T24" fmla="*/ 656748 w 634"/>
                <a:gd name="T25" fmla="*/ 1589924 h 633"/>
                <a:gd name="T26" fmla="*/ 656748 w 634"/>
                <a:gd name="T27" fmla="*/ 1589924 h 633"/>
                <a:gd name="T28" fmla="*/ 501594 w 634"/>
                <a:gd name="T29" fmla="*/ 1129159 h 633"/>
                <a:gd name="T30" fmla="*/ 1158342 w 634"/>
                <a:gd name="T31" fmla="*/ 290111 h 633"/>
                <a:gd name="T32" fmla="*/ 656748 w 634"/>
                <a:gd name="T33" fmla="*/ 1589924 h 63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634" h="633">
                  <a:moveTo>
                    <a:pt x="603" y="14"/>
                  </a:moveTo>
                  <a:lnTo>
                    <a:pt x="603" y="14"/>
                  </a:lnTo>
                  <a:cubicBezTo>
                    <a:pt x="574" y="14"/>
                    <a:pt x="0" y="309"/>
                    <a:pt x="0" y="309"/>
                  </a:cubicBezTo>
                  <a:lnTo>
                    <a:pt x="191" y="427"/>
                  </a:lnTo>
                  <a:lnTo>
                    <a:pt x="309" y="632"/>
                  </a:lnTo>
                  <a:cubicBezTo>
                    <a:pt x="309" y="632"/>
                    <a:pt x="618" y="44"/>
                    <a:pt x="618" y="29"/>
                  </a:cubicBezTo>
                  <a:cubicBezTo>
                    <a:pt x="633" y="14"/>
                    <a:pt x="618" y="0"/>
                    <a:pt x="603" y="14"/>
                  </a:cubicBezTo>
                  <a:close/>
                  <a:moveTo>
                    <a:pt x="74" y="309"/>
                  </a:moveTo>
                  <a:lnTo>
                    <a:pt x="74" y="309"/>
                  </a:lnTo>
                  <a:cubicBezTo>
                    <a:pt x="530" y="88"/>
                    <a:pt x="530" y="88"/>
                    <a:pt x="530" y="88"/>
                  </a:cubicBezTo>
                  <a:cubicBezTo>
                    <a:pt x="206" y="382"/>
                    <a:pt x="206" y="382"/>
                    <a:pt x="206" y="382"/>
                  </a:cubicBezTo>
                  <a:lnTo>
                    <a:pt x="74" y="309"/>
                  </a:lnTo>
                  <a:close/>
                  <a:moveTo>
                    <a:pt x="309" y="559"/>
                  </a:moveTo>
                  <a:lnTo>
                    <a:pt x="309" y="559"/>
                  </a:lnTo>
                  <a:cubicBezTo>
                    <a:pt x="309" y="559"/>
                    <a:pt x="250" y="441"/>
                    <a:pt x="236" y="397"/>
                  </a:cubicBezTo>
                  <a:cubicBezTo>
                    <a:pt x="545" y="102"/>
                    <a:pt x="545" y="102"/>
                    <a:pt x="545" y="102"/>
                  </a:cubicBezTo>
                  <a:lnTo>
                    <a:pt x="309" y="559"/>
                  </a:lnTo>
                  <a:close/>
                </a:path>
              </a:pathLst>
            </a:custGeom>
            <a:solidFill>
              <a:srgbClr val="89DD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lIns="121908" tIns="60955" rIns="121908" bIns="60955"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2400">
                <a:solidFill>
                  <a:prstClr val="black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8744720C-B1F7-4767-B99E-2DE0ACFF281D}"/>
              </a:ext>
            </a:extLst>
          </p:cNvPr>
          <p:cNvGrpSpPr/>
          <p:nvPr/>
        </p:nvGrpSpPr>
        <p:grpSpPr>
          <a:xfrm>
            <a:off x="1971947" y="4626752"/>
            <a:ext cx="1953260" cy="1239520"/>
            <a:chOff x="1253221" y="4038977"/>
            <a:chExt cx="1595842" cy="724175"/>
          </a:xfrm>
        </p:grpSpPr>
        <p:sp>
          <p:nvSpPr>
            <p:cNvPr id="14" name="MH_SubTitle_1">
              <a:extLst>
                <a:ext uri="{FF2B5EF4-FFF2-40B4-BE49-F238E27FC236}">
                  <a16:creationId xmlns:a16="http://schemas.microsoft.com/office/drawing/2014/main" xmlns="" id="{0D6501FE-AF0B-40B4-B433-A3F1D6A1E617}"/>
                </a:ext>
              </a:extLst>
            </p:cNvPr>
            <p:cNvSpPr txBox="1"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>
              <a:off x="1253221" y="4272141"/>
              <a:ext cx="1595842" cy="491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ts val="2000"/>
                </a:lnSpc>
                <a:defRPr/>
              </a:pPr>
              <a:r>
                <a:rPr lang="zh-CN" altLang="en-US" sz="1200" dirty="0">
                  <a:solidFill>
                    <a:srgbClr val="84CBEB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请在此处添加具体内容，文字尽量言简意赅，简单说明即可，不必过于繁琐，注意版面美观度</a:t>
              </a:r>
            </a:p>
            <a:p>
              <a:pPr algn="ctr">
                <a:lnSpc>
                  <a:spcPts val="2000"/>
                </a:lnSpc>
                <a:defRPr/>
              </a:pPr>
              <a:endParaRPr lang="zh-CN" altLang="en-US" sz="1200" dirty="0">
                <a:solidFill>
                  <a:srgbClr val="84CBEB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Verdana" panose="020B0604030504040204" pitchFamily="34" charset="0"/>
              </a:endParaRPr>
            </a:p>
            <a:p>
              <a:pPr algn="ctr">
                <a:lnSpc>
                  <a:spcPts val="2000"/>
                </a:lnSpc>
                <a:defRPr/>
              </a:pPr>
              <a:endParaRPr lang="zh-CN" altLang="en-US" sz="1200" dirty="0">
                <a:solidFill>
                  <a:srgbClr val="84CBEB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Verdana" panose="020B0604030504040204" pitchFamily="34" charset="0"/>
              </a:endParaRPr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D2BEE4F2-E605-4D6D-9617-F061ACCEF4C3}"/>
                </a:ext>
              </a:extLst>
            </p:cNvPr>
            <p:cNvSpPr txBox="1"/>
            <p:nvPr/>
          </p:nvSpPr>
          <p:spPr>
            <a:xfrm>
              <a:off x="1392261" y="4038977"/>
              <a:ext cx="1302385" cy="2337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zh-CN" altLang="en-US" sz="2000" dirty="0">
                  <a:solidFill>
                    <a:srgbClr val="84CBEB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</a:rPr>
                <a:t>添加标题</a:t>
              </a: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7F96E6C1-0BF1-40A5-82EE-B0E7EA39BF58}"/>
              </a:ext>
            </a:extLst>
          </p:cNvPr>
          <p:cNvGrpSpPr/>
          <p:nvPr/>
        </p:nvGrpSpPr>
        <p:grpSpPr>
          <a:xfrm>
            <a:off x="4160792" y="2651269"/>
            <a:ext cx="2119629" cy="1149985"/>
            <a:chOff x="1457850" y="3963343"/>
            <a:chExt cx="1595912" cy="751663"/>
          </a:xfrm>
        </p:grpSpPr>
        <p:sp>
          <p:nvSpPr>
            <p:cNvPr id="17" name="MH_SubTitle_1">
              <a:extLst>
                <a:ext uri="{FF2B5EF4-FFF2-40B4-BE49-F238E27FC236}">
                  <a16:creationId xmlns:a16="http://schemas.microsoft.com/office/drawing/2014/main" xmlns="" id="{E48CC746-B07B-4FF7-A4C7-69E9DA9CDE70}"/>
                </a:ext>
              </a:extLst>
            </p:cNvPr>
            <p:cNvSpPr txBox="1"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1457850" y="4223997"/>
              <a:ext cx="1389371" cy="4910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>
              <a:no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ts val="2000"/>
                </a:lnSpc>
                <a:defRPr/>
              </a:pPr>
              <a:r>
                <a:rPr lang="zh-CN" altLang="en-US" sz="1200" dirty="0">
                  <a:solidFill>
                    <a:srgbClr val="FDCF55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请在此处添加具体内容，文字尽量言简意赅，简单说明即可，不必过于繁琐，注意版面美观度</a:t>
              </a:r>
            </a:p>
          </p:txBody>
        </p:sp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xmlns="" id="{0BE8C106-A6FB-4EE2-88CC-932F2CAC3913}"/>
                </a:ext>
              </a:extLst>
            </p:cNvPr>
            <p:cNvSpPr txBox="1"/>
            <p:nvPr/>
          </p:nvSpPr>
          <p:spPr>
            <a:xfrm>
              <a:off x="1464992" y="3963343"/>
              <a:ext cx="1588770" cy="2615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zh-CN" altLang="en-US" sz="2000" dirty="0">
                  <a:solidFill>
                    <a:srgbClr val="FDCF55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添加标题</a:t>
              </a: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A30D5538-29AC-4DD9-B2D1-F1FC7388EAA4}"/>
              </a:ext>
            </a:extLst>
          </p:cNvPr>
          <p:cNvGrpSpPr/>
          <p:nvPr/>
        </p:nvGrpSpPr>
        <p:grpSpPr>
          <a:xfrm>
            <a:off x="6274725" y="4296766"/>
            <a:ext cx="1888491" cy="890905"/>
            <a:chOff x="1253221" y="3872031"/>
            <a:chExt cx="1888490" cy="890905"/>
          </a:xfrm>
        </p:grpSpPr>
        <p:sp>
          <p:nvSpPr>
            <p:cNvPr id="20" name="MH_SubTitle_1">
              <a:extLst>
                <a:ext uri="{FF2B5EF4-FFF2-40B4-BE49-F238E27FC236}">
                  <a16:creationId xmlns:a16="http://schemas.microsoft.com/office/drawing/2014/main" xmlns="" id="{0C2C81AC-6760-496C-82CD-BCE46664ABC5}"/>
                </a:ext>
              </a:extLst>
            </p:cNvPr>
            <p:cNvSpPr txBox="1"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>
              <a:off x="1253221" y="4272081"/>
              <a:ext cx="1888490" cy="4908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>
              <a:no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ts val="2000"/>
                </a:lnSpc>
                <a:defRPr/>
              </a:pPr>
              <a:r>
                <a:rPr lang="zh-CN" altLang="en-US" sz="1200" dirty="0">
                  <a:solidFill>
                    <a:srgbClr val="AA4845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请在此处添加具体内容，文字尽量言简意赅，简单说明即可，不必过于繁琐，注意版面美观度</a:t>
              </a:r>
            </a:p>
          </p:txBody>
        </p:sp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xmlns="" id="{B8ADE26E-A77D-4B3B-8AC6-FA985D088A22}"/>
                </a:ext>
              </a:extLst>
            </p:cNvPr>
            <p:cNvSpPr txBox="1"/>
            <p:nvPr/>
          </p:nvSpPr>
          <p:spPr>
            <a:xfrm>
              <a:off x="1547226" y="3872031"/>
              <a:ext cx="151637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zh-CN" altLang="en-US" sz="2000" dirty="0">
                  <a:solidFill>
                    <a:srgbClr val="AA4845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添加标题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03CA7FFB-D510-462E-AF44-99702A074957}"/>
              </a:ext>
            </a:extLst>
          </p:cNvPr>
          <p:cNvGrpSpPr/>
          <p:nvPr/>
        </p:nvGrpSpPr>
        <p:grpSpPr>
          <a:xfrm>
            <a:off x="8615674" y="2721313"/>
            <a:ext cx="1871980" cy="890905"/>
            <a:chOff x="1253221" y="3872031"/>
            <a:chExt cx="1871980" cy="890905"/>
          </a:xfrm>
        </p:grpSpPr>
        <p:sp>
          <p:nvSpPr>
            <p:cNvPr id="23" name="MH_SubTitle_1">
              <a:extLst>
                <a:ext uri="{FF2B5EF4-FFF2-40B4-BE49-F238E27FC236}">
                  <a16:creationId xmlns:a16="http://schemas.microsoft.com/office/drawing/2014/main" xmlns="" id="{D3142994-3FF5-41A3-8604-493F23E07DCF}"/>
                </a:ext>
              </a:extLst>
            </p:cNvPr>
            <p:cNvSpPr txBox="1">
              <a:spLocks noChangeArrowheads="1"/>
            </p:cNvSpPr>
            <p:nvPr>
              <p:custDataLst>
                <p:tags r:id="rId1"/>
              </p:custDataLst>
            </p:nvPr>
          </p:nvSpPr>
          <p:spPr bwMode="auto">
            <a:xfrm>
              <a:off x="1253221" y="4272081"/>
              <a:ext cx="1871980" cy="4908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>
              <a:no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ts val="2000"/>
                </a:lnSpc>
                <a:defRPr/>
              </a:pPr>
              <a:r>
                <a:rPr lang="zh-CN" altLang="en-US" sz="1200" dirty="0">
                  <a:solidFill>
                    <a:srgbClr val="89DDCE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请在此处添加具体内容，文字尽量言简意赅，简单说明即可，不必过于繁琐，注意版面美观度</a:t>
              </a:r>
            </a:p>
          </p:txBody>
        </p: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48507ED8-5CBC-4F6E-BD80-367CE042F66D}"/>
                </a:ext>
              </a:extLst>
            </p:cNvPr>
            <p:cNvSpPr txBox="1"/>
            <p:nvPr/>
          </p:nvSpPr>
          <p:spPr>
            <a:xfrm>
              <a:off x="1547226" y="3872031"/>
              <a:ext cx="149225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zh-CN" altLang="en-US" sz="2000" dirty="0">
                  <a:solidFill>
                    <a:srgbClr val="89DDCE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460144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4"/>
          <p:cNvPicPr>
            <a:picLocks noGrp="1" noChangeAspect="1"/>
          </p:cNvPicPr>
          <p:nvPr isPhoto="1"/>
        </p:nvPicPr>
        <p:blipFill>
          <a:blip r:embed="rId6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xmlns="" id="{E0024DC2-EC58-4290-AE7D-880AC098EA03}"/>
              </a:ext>
            </a:extLst>
          </p:cNvPr>
          <p:cNvSpPr/>
          <p:nvPr/>
        </p:nvSpPr>
        <p:spPr>
          <a:xfrm>
            <a:off x="4262204" y="1739506"/>
            <a:ext cx="3667591" cy="565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altLang="zh-CN" sz="4800" b="1" dirty="0">
                <a:solidFill>
                  <a:srgbClr val="C00000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</a:rPr>
              <a:t> </a:t>
            </a:r>
            <a:r>
              <a:rPr lang="zh-CN" altLang="en-US" sz="3200" b="1" noProof="1">
                <a:solidFill>
                  <a:srgbClr val="C00000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  <a:sym typeface="Arial" panose="020B0604020202020204"/>
              </a:rPr>
              <a:t>教学工作回顾</a:t>
            </a:r>
            <a:endParaRPr lang="en-US" altLang="zh-CN" sz="3200" b="1" noProof="1">
              <a:solidFill>
                <a:srgbClr val="C00000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+mn-lt"/>
              <a:sym typeface="Arial" panose="020B0604020202020204"/>
            </a:endParaRPr>
          </a:p>
        </p:txBody>
      </p:sp>
      <p:sp>
        <p:nvSpPr>
          <p:cNvPr id="4" name="KSO_Shape">
            <a:extLst>
              <a:ext uri="{FF2B5EF4-FFF2-40B4-BE49-F238E27FC236}">
                <a16:creationId xmlns:a16="http://schemas.microsoft.com/office/drawing/2014/main" xmlns="" id="{4ACE12C2-ECCC-4B85-BCC5-DCC430EC9860}"/>
              </a:ext>
            </a:extLst>
          </p:cNvPr>
          <p:cNvSpPr/>
          <p:nvPr/>
        </p:nvSpPr>
        <p:spPr bwMode="auto">
          <a:xfrm>
            <a:off x="4659233" y="2725953"/>
            <a:ext cx="3076729" cy="2637196"/>
          </a:xfrm>
          <a:custGeom>
            <a:avLst/>
            <a:gdLst>
              <a:gd name="T0" fmla="*/ 852289 w 12766676"/>
              <a:gd name="T1" fmla="*/ 1146683 h 10934699"/>
              <a:gd name="T2" fmla="*/ 948108 w 12766676"/>
              <a:gd name="T3" fmla="*/ 1146683 h 10934699"/>
              <a:gd name="T4" fmla="*/ 948108 w 12766676"/>
              <a:gd name="T5" fmla="*/ 1542045 h 10934699"/>
              <a:gd name="T6" fmla="*/ 852289 w 12766676"/>
              <a:gd name="T7" fmla="*/ 1542045 h 10934699"/>
              <a:gd name="T8" fmla="*/ 1193698 w 12766676"/>
              <a:gd name="T9" fmla="*/ 1055119 h 10934699"/>
              <a:gd name="T10" fmla="*/ 1391603 w 12766676"/>
              <a:gd name="T11" fmla="*/ 1397646 h 10934699"/>
              <a:gd name="T12" fmla="*/ 1308545 w 12766676"/>
              <a:gd name="T13" fmla="*/ 1445108 h 10934699"/>
              <a:gd name="T14" fmla="*/ 1110640 w 12766676"/>
              <a:gd name="T15" fmla="*/ 1102804 h 10934699"/>
              <a:gd name="T16" fmla="*/ 606028 w 12766676"/>
              <a:gd name="T17" fmla="*/ 1055119 h 10934699"/>
              <a:gd name="T18" fmla="*/ 689309 w 12766676"/>
              <a:gd name="T19" fmla="*/ 1102804 h 10934699"/>
              <a:gd name="T20" fmla="*/ 491180 w 12766676"/>
              <a:gd name="T21" fmla="*/ 1445108 h 10934699"/>
              <a:gd name="T22" fmla="*/ 408123 w 12766676"/>
              <a:gd name="T23" fmla="*/ 1397646 h 10934699"/>
              <a:gd name="T24" fmla="*/ 1360932 w 12766676"/>
              <a:gd name="T25" fmla="*/ 852289 h 10934699"/>
              <a:gd name="T26" fmla="*/ 1703459 w 12766676"/>
              <a:gd name="T27" fmla="*/ 1050194 h 10934699"/>
              <a:gd name="T28" fmla="*/ 1655774 w 12766676"/>
              <a:gd name="T29" fmla="*/ 1133475 h 10934699"/>
              <a:gd name="T30" fmla="*/ 1312799 w 12766676"/>
              <a:gd name="T31" fmla="*/ 936018 h 10934699"/>
              <a:gd name="T32" fmla="*/ 438794 w 12766676"/>
              <a:gd name="T33" fmla="*/ 852289 h 10934699"/>
              <a:gd name="T34" fmla="*/ 486927 w 12766676"/>
              <a:gd name="T35" fmla="*/ 935346 h 10934699"/>
              <a:gd name="T36" fmla="*/ 144623 w 12766676"/>
              <a:gd name="T37" fmla="*/ 1133475 h 10934699"/>
              <a:gd name="T38" fmla="*/ 96266 w 12766676"/>
              <a:gd name="T39" fmla="*/ 1050194 h 10934699"/>
              <a:gd name="T40" fmla="*/ 1404363 w 12766676"/>
              <a:gd name="T41" fmla="*/ 593938 h 10934699"/>
              <a:gd name="T42" fmla="*/ 1800397 w 12766676"/>
              <a:gd name="T43" fmla="*/ 593938 h 10934699"/>
              <a:gd name="T44" fmla="*/ 1800397 w 12766676"/>
              <a:gd name="T45" fmla="*/ 689756 h 10934699"/>
              <a:gd name="T46" fmla="*/ 1404363 w 12766676"/>
              <a:gd name="T47" fmla="*/ 689756 h 10934699"/>
              <a:gd name="T48" fmla="*/ 0 w 12766676"/>
              <a:gd name="T49" fmla="*/ 593938 h 10934699"/>
              <a:gd name="T50" fmla="*/ 395362 w 12766676"/>
              <a:gd name="T51" fmla="*/ 593938 h 10934699"/>
              <a:gd name="T52" fmla="*/ 395362 w 12766676"/>
              <a:gd name="T53" fmla="*/ 689756 h 10934699"/>
              <a:gd name="T54" fmla="*/ 0 w 12766676"/>
              <a:gd name="T55" fmla="*/ 689756 h 10934699"/>
              <a:gd name="T56" fmla="*/ 899934 w 12766676"/>
              <a:gd name="T57" fmla="*/ 167297 h 10934699"/>
              <a:gd name="T58" fmla="*/ 813106 w 12766676"/>
              <a:gd name="T59" fmla="*/ 175767 h 10934699"/>
              <a:gd name="T60" fmla="*/ 813106 w 12766676"/>
              <a:gd name="T61" fmla="*/ 274769 h 10934699"/>
              <a:gd name="T62" fmla="*/ 743750 w 12766676"/>
              <a:gd name="T63" fmla="*/ 401830 h 10934699"/>
              <a:gd name="T64" fmla="*/ 612978 w 12766676"/>
              <a:gd name="T65" fmla="*/ 642716 h 10934699"/>
              <a:gd name="T66" fmla="*/ 899934 w 12766676"/>
              <a:gd name="T67" fmla="*/ 929661 h 10934699"/>
              <a:gd name="T68" fmla="*/ 1186890 w 12766676"/>
              <a:gd name="T69" fmla="*/ 642716 h 10934699"/>
              <a:gd name="T70" fmla="*/ 1056648 w 12766676"/>
              <a:gd name="T71" fmla="*/ 401830 h 10934699"/>
              <a:gd name="T72" fmla="*/ 987291 w 12766676"/>
              <a:gd name="T73" fmla="*/ 274769 h 10934699"/>
              <a:gd name="T74" fmla="*/ 987291 w 12766676"/>
              <a:gd name="T75" fmla="*/ 175767 h 10934699"/>
              <a:gd name="T76" fmla="*/ 899934 w 12766676"/>
              <a:gd name="T77" fmla="*/ 167297 h 10934699"/>
              <a:gd name="T78" fmla="*/ 899934 w 12766676"/>
              <a:gd name="T79" fmla="*/ 0 h 10934699"/>
              <a:gd name="T80" fmla="*/ 1083120 w 12766676"/>
              <a:gd name="T81" fmla="*/ 26471 h 10934699"/>
              <a:gd name="T82" fmla="*/ 1083120 w 12766676"/>
              <a:gd name="T83" fmla="*/ 274769 h 10934699"/>
              <a:gd name="T84" fmla="*/ 1104826 w 12766676"/>
              <a:gd name="T85" fmla="*/ 319240 h 10934699"/>
              <a:gd name="T86" fmla="*/ 1283247 w 12766676"/>
              <a:gd name="T87" fmla="*/ 642716 h 10934699"/>
              <a:gd name="T88" fmla="*/ 899934 w 12766676"/>
              <a:gd name="T89" fmla="*/ 1026015 h 10934699"/>
              <a:gd name="T90" fmla="*/ 517150 w 12766676"/>
              <a:gd name="T91" fmla="*/ 642716 h 10934699"/>
              <a:gd name="T92" fmla="*/ 695041 w 12766676"/>
              <a:gd name="T93" fmla="*/ 319240 h 10934699"/>
              <a:gd name="T94" fmla="*/ 717278 w 12766676"/>
              <a:gd name="T95" fmla="*/ 274769 h 10934699"/>
              <a:gd name="T96" fmla="*/ 717278 w 12766676"/>
              <a:gd name="T97" fmla="*/ 26471 h 10934699"/>
              <a:gd name="T98" fmla="*/ 899934 w 12766676"/>
              <a:gd name="T99" fmla="*/ 0 h 10934699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12766676" h="10934699">
                <a:moveTo>
                  <a:pt x="6043613" y="8131174"/>
                </a:moveTo>
                <a:lnTo>
                  <a:pt x="6723063" y="8131174"/>
                </a:lnTo>
                <a:lnTo>
                  <a:pt x="6723063" y="10934699"/>
                </a:lnTo>
                <a:lnTo>
                  <a:pt x="6043613" y="10934699"/>
                </a:lnTo>
                <a:lnTo>
                  <a:pt x="6043613" y="8131174"/>
                </a:lnTo>
                <a:close/>
                <a:moveTo>
                  <a:pt x="8464551" y="7481887"/>
                </a:moveTo>
                <a:lnTo>
                  <a:pt x="9867901" y="9910762"/>
                </a:lnTo>
                <a:lnTo>
                  <a:pt x="9278939" y="10247312"/>
                </a:lnTo>
                <a:lnTo>
                  <a:pt x="7875588" y="7820025"/>
                </a:lnTo>
                <a:lnTo>
                  <a:pt x="8464551" y="7481887"/>
                </a:lnTo>
                <a:close/>
                <a:moveTo>
                  <a:pt x="4297364" y="7481887"/>
                </a:moveTo>
                <a:lnTo>
                  <a:pt x="4887914" y="7820025"/>
                </a:lnTo>
                <a:lnTo>
                  <a:pt x="3482976" y="10247312"/>
                </a:lnTo>
                <a:lnTo>
                  <a:pt x="2894013" y="9910762"/>
                </a:lnTo>
                <a:lnTo>
                  <a:pt x="4297364" y="7481887"/>
                </a:lnTo>
                <a:close/>
                <a:moveTo>
                  <a:pt x="9650413" y="6043612"/>
                </a:moveTo>
                <a:lnTo>
                  <a:pt x="12079288" y="7446962"/>
                </a:lnTo>
                <a:lnTo>
                  <a:pt x="11741151" y="8037512"/>
                </a:lnTo>
                <a:lnTo>
                  <a:pt x="9309100" y="6637337"/>
                </a:lnTo>
                <a:lnTo>
                  <a:pt x="9650413" y="6043612"/>
                </a:lnTo>
                <a:close/>
                <a:moveTo>
                  <a:pt x="3111501" y="6043612"/>
                </a:moveTo>
                <a:lnTo>
                  <a:pt x="3452813" y="6632575"/>
                </a:lnTo>
                <a:lnTo>
                  <a:pt x="1025525" y="8037512"/>
                </a:lnTo>
                <a:lnTo>
                  <a:pt x="682625" y="7446962"/>
                </a:lnTo>
                <a:lnTo>
                  <a:pt x="3111501" y="6043612"/>
                </a:lnTo>
                <a:close/>
                <a:moveTo>
                  <a:pt x="9958388" y="4211638"/>
                </a:moveTo>
                <a:lnTo>
                  <a:pt x="12766676" y="4211638"/>
                </a:lnTo>
                <a:lnTo>
                  <a:pt x="12766676" y="4891088"/>
                </a:lnTo>
                <a:lnTo>
                  <a:pt x="9958388" y="4891088"/>
                </a:lnTo>
                <a:lnTo>
                  <a:pt x="9958388" y="4211638"/>
                </a:lnTo>
                <a:close/>
                <a:moveTo>
                  <a:pt x="0" y="4211637"/>
                </a:moveTo>
                <a:lnTo>
                  <a:pt x="2803525" y="4211637"/>
                </a:lnTo>
                <a:lnTo>
                  <a:pt x="2803525" y="4891087"/>
                </a:lnTo>
                <a:lnTo>
                  <a:pt x="0" y="4891087"/>
                </a:lnTo>
                <a:lnTo>
                  <a:pt x="0" y="4211637"/>
                </a:lnTo>
                <a:close/>
                <a:moveTo>
                  <a:pt x="6381460" y="1186307"/>
                </a:moveTo>
                <a:cubicBezTo>
                  <a:pt x="6171222" y="1186307"/>
                  <a:pt x="5964738" y="1208832"/>
                  <a:pt x="5765762" y="1246373"/>
                </a:cubicBezTo>
                <a:cubicBezTo>
                  <a:pt x="5765762" y="1246373"/>
                  <a:pt x="5765762" y="1832018"/>
                  <a:pt x="5765762" y="1948396"/>
                </a:cubicBezTo>
                <a:cubicBezTo>
                  <a:pt x="5765762" y="2481483"/>
                  <a:pt x="5457912" y="2744273"/>
                  <a:pt x="5273953" y="2849389"/>
                </a:cubicBezTo>
                <a:cubicBezTo>
                  <a:pt x="4703304" y="3187261"/>
                  <a:pt x="4346649" y="3840480"/>
                  <a:pt x="4346649" y="4557520"/>
                </a:cubicBezTo>
                <a:cubicBezTo>
                  <a:pt x="4346649" y="5680005"/>
                  <a:pt x="5262690" y="6592260"/>
                  <a:pt x="6381460" y="6592260"/>
                </a:cubicBezTo>
                <a:cubicBezTo>
                  <a:pt x="7503986" y="6592260"/>
                  <a:pt x="8416274" y="5680005"/>
                  <a:pt x="8416274" y="4557520"/>
                </a:cubicBezTo>
                <a:cubicBezTo>
                  <a:pt x="8416274" y="3840480"/>
                  <a:pt x="8063372" y="3187261"/>
                  <a:pt x="7492724" y="2849389"/>
                </a:cubicBezTo>
                <a:cubicBezTo>
                  <a:pt x="7308765" y="2744273"/>
                  <a:pt x="7000915" y="2481483"/>
                  <a:pt x="7000915" y="1948396"/>
                </a:cubicBezTo>
                <a:cubicBezTo>
                  <a:pt x="7000915" y="1749427"/>
                  <a:pt x="7000915" y="1246373"/>
                  <a:pt x="7000915" y="1246373"/>
                </a:cubicBezTo>
                <a:cubicBezTo>
                  <a:pt x="6798184" y="1208832"/>
                  <a:pt x="6595454" y="1186307"/>
                  <a:pt x="6381460" y="1186307"/>
                </a:cubicBezTo>
                <a:close/>
                <a:moveTo>
                  <a:pt x="6381460" y="0"/>
                </a:moveTo>
                <a:cubicBezTo>
                  <a:pt x="6835727" y="0"/>
                  <a:pt x="7271222" y="63821"/>
                  <a:pt x="7680437" y="187707"/>
                </a:cubicBezTo>
                <a:cubicBezTo>
                  <a:pt x="7680437" y="187707"/>
                  <a:pt x="7680437" y="1696869"/>
                  <a:pt x="7680437" y="1948396"/>
                </a:cubicBezTo>
                <a:cubicBezTo>
                  <a:pt x="7680437" y="2079791"/>
                  <a:pt x="7714225" y="2192415"/>
                  <a:pt x="7834362" y="2263744"/>
                </a:cubicBezTo>
                <a:cubicBezTo>
                  <a:pt x="8611495" y="2717994"/>
                  <a:pt x="9099550" y="3592707"/>
                  <a:pt x="9099550" y="4557520"/>
                </a:cubicBezTo>
                <a:cubicBezTo>
                  <a:pt x="9099550" y="6055418"/>
                  <a:pt x="7879413" y="7275512"/>
                  <a:pt x="6381460" y="7275512"/>
                </a:cubicBezTo>
                <a:cubicBezTo>
                  <a:pt x="4883509" y="7275512"/>
                  <a:pt x="3667126" y="6055418"/>
                  <a:pt x="3667126" y="4557520"/>
                </a:cubicBezTo>
                <a:cubicBezTo>
                  <a:pt x="3667126" y="3592707"/>
                  <a:pt x="4155181" y="2717994"/>
                  <a:pt x="4928560" y="2263744"/>
                </a:cubicBezTo>
                <a:cubicBezTo>
                  <a:pt x="5052451" y="2192415"/>
                  <a:pt x="5086240" y="2079791"/>
                  <a:pt x="5086240" y="1948396"/>
                </a:cubicBezTo>
                <a:cubicBezTo>
                  <a:pt x="5086240" y="1621787"/>
                  <a:pt x="5086240" y="187707"/>
                  <a:pt x="5086240" y="187707"/>
                </a:cubicBezTo>
                <a:cubicBezTo>
                  <a:pt x="5499209" y="63821"/>
                  <a:pt x="5934704" y="0"/>
                  <a:pt x="6381460" y="0"/>
                </a:cubicBezTo>
                <a:close/>
              </a:path>
            </a:pathLst>
          </a:custGeom>
          <a:solidFill>
            <a:srgbClr val="AA4845"/>
          </a:soli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sz="2400">
              <a:solidFill>
                <a:prstClr val="black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+mn-lt"/>
            </a:endParaRPr>
          </a:p>
        </p:txBody>
      </p:sp>
      <p:sp>
        <p:nvSpPr>
          <p:cNvPr id="5" name="KSO_Shape">
            <a:extLst>
              <a:ext uri="{FF2B5EF4-FFF2-40B4-BE49-F238E27FC236}">
                <a16:creationId xmlns:a16="http://schemas.microsoft.com/office/drawing/2014/main" xmlns="" id="{0A4ECD95-D1AD-43EE-943A-012DE7C3F6F1}"/>
              </a:ext>
            </a:extLst>
          </p:cNvPr>
          <p:cNvSpPr/>
          <p:nvPr/>
        </p:nvSpPr>
        <p:spPr bwMode="auto">
          <a:xfrm flipH="1">
            <a:off x="3981910" y="2686692"/>
            <a:ext cx="638944" cy="638944"/>
          </a:xfrm>
          <a:custGeom>
            <a:avLst/>
            <a:gdLst>
              <a:gd name="T0" fmla="*/ 180755 w 10036083"/>
              <a:gd name="T1" fmla="*/ 1049245 h 10027181"/>
              <a:gd name="T2" fmla="*/ 749989 w 10036083"/>
              <a:gd name="T3" fmla="*/ 1617641 h 10027181"/>
              <a:gd name="T4" fmla="*/ 675302 w 10036083"/>
              <a:gd name="T5" fmla="*/ 1691721 h 10027181"/>
              <a:gd name="T6" fmla="*/ 435767 w 10036083"/>
              <a:gd name="T7" fmla="*/ 1798800 h 10027181"/>
              <a:gd name="T8" fmla="*/ 141730 w 10036083"/>
              <a:gd name="T9" fmla="*/ 1657374 h 10027181"/>
              <a:gd name="T10" fmla="*/ 1104 w 10036083"/>
              <a:gd name="T11" fmla="*/ 1388666 h 10027181"/>
              <a:gd name="T12" fmla="*/ 106742 w 10036083"/>
              <a:gd name="T13" fmla="*/ 1123324 h 10027181"/>
              <a:gd name="T14" fmla="*/ 1212175 w 10036083"/>
              <a:gd name="T15" fmla="*/ 496167 h 10027181"/>
              <a:gd name="T16" fmla="*/ 1278105 w 10036083"/>
              <a:gd name="T17" fmla="*/ 523434 h 10027181"/>
              <a:gd name="T18" fmla="*/ 1278105 w 10036083"/>
              <a:gd name="T19" fmla="*/ 654720 h 10027181"/>
              <a:gd name="T20" fmla="*/ 649750 w 10036083"/>
              <a:gd name="T21" fmla="*/ 1282199 h 10027181"/>
              <a:gd name="T22" fmla="*/ 517889 w 10036083"/>
              <a:gd name="T23" fmla="*/ 1150913 h 10027181"/>
              <a:gd name="T24" fmla="*/ 1146245 w 10036083"/>
              <a:gd name="T25" fmla="*/ 523434 h 10027181"/>
              <a:gd name="T26" fmla="*/ 1212175 w 10036083"/>
              <a:gd name="T27" fmla="*/ 496167 h 10027181"/>
              <a:gd name="T28" fmla="*/ 1702318 w 10036083"/>
              <a:gd name="T29" fmla="*/ 142 h 10027181"/>
              <a:gd name="T30" fmla="*/ 1773471 w 10036083"/>
              <a:gd name="T31" fmla="*/ 27606 h 10027181"/>
              <a:gd name="T32" fmla="*/ 1795002 w 10036083"/>
              <a:gd name="T33" fmla="*/ 123910 h 10027181"/>
              <a:gd name="T34" fmla="*/ 1566909 w 10036083"/>
              <a:gd name="T35" fmla="*/ 787935 h 10027181"/>
              <a:gd name="T36" fmla="*/ 1544705 w 10036083"/>
              <a:gd name="T37" fmla="*/ 824301 h 10027181"/>
              <a:gd name="T38" fmla="*/ 867827 w 10036083"/>
              <a:gd name="T39" fmla="*/ 1499775 h 10027181"/>
              <a:gd name="T40" fmla="*/ 735951 w 10036083"/>
              <a:gd name="T41" fmla="*/ 1368452 h 10027181"/>
              <a:gd name="T42" fmla="*/ 1396680 w 10036083"/>
              <a:gd name="T43" fmla="*/ 709141 h 10027181"/>
              <a:gd name="T44" fmla="*/ 1482804 w 10036083"/>
              <a:gd name="T45" fmla="*/ 454575 h 10027181"/>
              <a:gd name="T46" fmla="*/ 1345544 w 10036083"/>
              <a:gd name="T47" fmla="*/ 317191 h 10027181"/>
              <a:gd name="T48" fmla="*/ 1091210 w 10036083"/>
              <a:gd name="T49" fmla="*/ 403393 h 10027181"/>
              <a:gd name="T50" fmla="*/ 430481 w 10036083"/>
              <a:gd name="T51" fmla="*/ 1063377 h 10027181"/>
              <a:gd name="T52" fmla="*/ 298604 w 10036083"/>
              <a:gd name="T53" fmla="*/ 931380 h 10027181"/>
              <a:gd name="T54" fmla="*/ 974809 w 10036083"/>
              <a:gd name="T55" fmla="*/ 255907 h 10027181"/>
              <a:gd name="T56" fmla="*/ 1011815 w 10036083"/>
              <a:gd name="T57" fmla="*/ 233009 h 10027181"/>
              <a:gd name="T58" fmla="*/ 1676582 w 10036083"/>
              <a:gd name="T59" fmla="*/ 5382 h 10027181"/>
              <a:gd name="T60" fmla="*/ 1702318 w 10036083"/>
              <a:gd name="T61" fmla="*/ 142 h 10027181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10036083" h="10027181">
                <a:moveTo>
                  <a:pt x="1007598" y="5848881"/>
                </a:moveTo>
                <a:cubicBezTo>
                  <a:pt x="1007598" y="5848881"/>
                  <a:pt x="1007598" y="5848881"/>
                  <a:pt x="4180718" y="9017331"/>
                </a:cubicBezTo>
                <a:cubicBezTo>
                  <a:pt x="4180718" y="9017331"/>
                  <a:pt x="4180718" y="9017331"/>
                  <a:pt x="3764387" y="9430281"/>
                </a:cubicBezTo>
                <a:cubicBezTo>
                  <a:pt x="3374311" y="9820705"/>
                  <a:pt x="2912971" y="10027181"/>
                  <a:pt x="2429126" y="10027181"/>
                </a:cubicBezTo>
                <a:cubicBezTo>
                  <a:pt x="1874017" y="10027181"/>
                  <a:pt x="1307657" y="9753131"/>
                  <a:pt x="790055" y="9238821"/>
                </a:cubicBezTo>
                <a:cubicBezTo>
                  <a:pt x="313712" y="8762053"/>
                  <a:pt x="47410" y="8259005"/>
                  <a:pt x="6152" y="7740941"/>
                </a:cubicBezTo>
                <a:cubicBezTo>
                  <a:pt x="-38857" y="7204105"/>
                  <a:pt x="163683" y="6693549"/>
                  <a:pt x="595017" y="6261829"/>
                </a:cubicBezTo>
                <a:lnTo>
                  <a:pt x="1007598" y="5848881"/>
                </a:lnTo>
                <a:close/>
                <a:moveTo>
                  <a:pt x="6757114" y="2765821"/>
                </a:moveTo>
                <a:cubicBezTo>
                  <a:pt x="6890246" y="2765821"/>
                  <a:pt x="7023378" y="2816487"/>
                  <a:pt x="7124633" y="2917817"/>
                </a:cubicBezTo>
                <a:cubicBezTo>
                  <a:pt x="7327144" y="3120479"/>
                  <a:pt x="7327144" y="3446991"/>
                  <a:pt x="7124633" y="3649653"/>
                </a:cubicBezTo>
                <a:cubicBezTo>
                  <a:pt x="7124633" y="3649653"/>
                  <a:pt x="7124633" y="3649653"/>
                  <a:pt x="3621946" y="7147455"/>
                </a:cubicBezTo>
                <a:cubicBezTo>
                  <a:pt x="3621946" y="7147455"/>
                  <a:pt x="3621946" y="7147455"/>
                  <a:pt x="2886906" y="6415619"/>
                </a:cubicBezTo>
                <a:cubicBezTo>
                  <a:pt x="2886906" y="6415619"/>
                  <a:pt x="2886906" y="6415619"/>
                  <a:pt x="6389594" y="2917817"/>
                </a:cubicBezTo>
                <a:cubicBezTo>
                  <a:pt x="6490849" y="2816487"/>
                  <a:pt x="6623982" y="2765821"/>
                  <a:pt x="6757114" y="2765821"/>
                </a:cubicBezTo>
                <a:close/>
                <a:moveTo>
                  <a:pt x="9489353" y="791"/>
                </a:moveTo>
                <a:cubicBezTo>
                  <a:pt x="9634222" y="-7304"/>
                  <a:pt x="9779092" y="46896"/>
                  <a:pt x="9885986" y="153887"/>
                </a:cubicBezTo>
                <a:cubicBezTo>
                  <a:pt x="10024761" y="292788"/>
                  <a:pt x="10073519" y="503016"/>
                  <a:pt x="10006007" y="690720"/>
                </a:cubicBezTo>
                <a:cubicBezTo>
                  <a:pt x="9604686" y="1828207"/>
                  <a:pt x="9143355" y="3149643"/>
                  <a:pt x="8734532" y="4392243"/>
                </a:cubicBezTo>
                <a:cubicBezTo>
                  <a:pt x="8708277" y="4471077"/>
                  <a:pt x="8667020" y="4538651"/>
                  <a:pt x="8610760" y="4594963"/>
                </a:cubicBezTo>
                <a:cubicBezTo>
                  <a:pt x="8610760" y="4594963"/>
                  <a:pt x="8610760" y="4594963"/>
                  <a:pt x="4837593" y="8360305"/>
                </a:cubicBezTo>
                <a:cubicBezTo>
                  <a:pt x="4837593" y="8360305"/>
                  <a:pt x="4837593" y="8360305"/>
                  <a:pt x="4102463" y="7628259"/>
                </a:cubicBezTo>
                <a:cubicBezTo>
                  <a:pt x="4102463" y="7628259"/>
                  <a:pt x="4102463" y="7628259"/>
                  <a:pt x="7785614" y="3953015"/>
                </a:cubicBezTo>
                <a:cubicBezTo>
                  <a:pt x="7943142" y="3483755"/>
                  <a:pt x="8104421" y="3006987"/>
                  <a:pt x="8265699" y="2533973"/>
                </a:cubicBezTo>
                <a:cubicBezTo>
                  <a:pt x="8265699" y="2533973"/>
                  <a:pt x="8265699" y="2533973"/>
                  <a:pt x="7500564" y="1768141"/>
                </a:cubicBezTo>
                <a:cubicBezTo>
                  <a:pt x="7027980" y="1933321"/>
                  <a:pt x="6551646" y="2090991"/>
                  <a:pt x="6082813" y="2248663"/>
                </a:cubicBezTo>
                <a:cubicBezTo>
                  <a:pt x="6082813" y="2248663"/>
                  <a:pt x="6082813" y="2248663"/>
                  <a:pt x="2399661" y="5927661"/>
                </a:cubicBezTo>
                <a:cubicBezTo>
                  <a:pt x="2399661" y="5927661"/>
                  <a:pt x="2399661" y="5927661"/>
                  <a:pt x="1664531" y="5191861"/>
                </a:cubicBezTo>
                <a:cubicBezTo>
                  <a:pt x="1664531" y="5191861"/>
                  <a:pt x="1664531" y="5191861"/>
                  <a:pt x="5433948" y="1426520"/>
                </a:cubicBezTo>
                <a:cubicBezTo>
                  <a:pt x="5493959" y="1370209"/>
                  <a:pt x="5561471" y="1325160"/>
                  <a:pt x="5640235" y="1298881"/>
                </a:cubicBezTo>
                <a:cubicBezTo>
                  <a:pt x="6862951" y="900949"/>
                  <a:pt x="8141927" y="454213"/>
                  <a:pt x="9345890" y="30002"/>
                </a:cubicBezTo>
                <a:cubicBezTo>
                  <a:pt x="9392773" y="13109"/>
                  <a:pt x="9441063" y="3489"/>
                  <a:pt x="9489353" y="791"/>
                </a:cubicBezTo>
                <a:close/>
              </a:path>
            </a:pathLst>
          </a:custGeom>
          <a:solidFill>
            <a:srgbClr val="89DDCE"/>
          </a:soli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sz="2400">
              <a:solidFill>
                <a:prstClr val="black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+mn-lt"/>
            </a:endParaRPr>
          </a:p>
        </p:txBody>
      </p:sp>
      <p:sp>
        <p:nvSpPr>
          <p:cNvPr id="6" name="KSO_Shape">
            <a:extLst>
              <a:ext uri="{FF2B5EF4-FFF2-40B4-BE49-F238E27FC236}">
                <a16:creationId xmlns:a16="http://schemas.microsoft.com/office/drawing/2014/main" xmlns="" id="{A3D360A3-CE20-4FFB-BACF-9ADB6012E9BE}"/>
              </a:ext>
            </a:extLst>
          </p:cNvPr>
          <p:cNvSpPr/>
          <p:nvPr/>
        </p:nvSpPr>
        <p:spPr bwMode="auto">
          <a:xfrm>
            <a:off x="7833466" y="2760503"/>
            <a:ext cx="638944" cy="491323"/>
          </a:xfrm>
          <a:custGeom>
            <a:avLst/>
            <a:gdLst>
              <a:gd name="T0" fmla="*/ 1558905 w 2669"/>
              <a:gd name="T1" fmla="*/ 137081 h 2051"/>
              <a:gd name="T2" fmla="*/ 1484704 w 2669"/>
              <a:gd name="T3" fmla="*/ 1351 h 2051"/>
              <a:gd name="T4" fmla="*/ 1295827 w 2669"/>
              <a:gd name="T5" fmla="*/ 62800 h 2051"/>
              <a:gd name="T6" fmla="*/ 1167661 w 2669"/>
              <a:gd name="T7" fmla="*/ 190427 h 2051"/>
              <a:gd name="T8" fmla="*/ 507268 w 2669"/>
              <a:gd name="T9" fmla="*/ 137081 h 2051"/>
              <a:gd name="T10" fmla="*/ 441161 w 2669"/>
              <a:gd name="T11" fmla="*/ 0 h 2051"/>
              <a:gd name="T12" fmla="*/ 244190 w 2669"/>
              <a:gd name="T13" fmla="*/ 57398 h 2051"/>
              <a:gd name="T14" fmla="*/ 135586 w 2669"/>
              <a:gd name="T15" fmla="*/ 192453 h 2051"/>
              <a:gd name="T16" fmla="*/ 0 w 2669"/>
              <a:gd name="T17" fmla="*/ 1257359 h 2051"/>
              <a:gd name="T18" fmla="*/ 1660089 w 2669"/>
              <a:gd name="T19" fmla="*/ 1384986 h 2051"/>
              <a:gd name="T20" fmla="*/ 1800397 w 2669"/>
              <a:gd name="T21" fmla="*/ 320080 h 2051"/>
              <a:gd name="T22" fmla="*/ 1361934 w 2669"/>
              <a:gd name="T23" fmla="*/ 133029 h 2051"/>
              <a:gd name="T24" fmla="*/ 1427366 w 2669"/>
              <a:gd name="T25" fmla="*/ 66852 h 2051"/>
              <a:gd name="T26" fmla="*/ 1493473 w 2669"/>
              <a:gd name="T27" fmla="*/ 264032 h 2051"/>
              <a:gd name="T28" fmla="*/ 1425342 w 2669"/>
              <a:gd name="T29" fmla="*/ 330209 h 2051"/>
              <a:gd name="T30" fmla="*/ 1361934 w 2669"/>
              <a:gd name="T31" fmla="*/ 133029 h 2051"/>
              <a:gd name="T32" fmla="*/ 1000370 w 2669"/>
              <a:gd name="T33" fmla="*/ 861649 h 2051"/>
              <a:gd name="T34" fmla="*/ 1000370 w 2669"/>
              <a:gd name="T35" fmla="*/ 786018 h 2051"/>
              <a:gd name="T36" fmla="*/ 1361934 w 2669"/>
              <a:gd name="T37" fmla="*/ 825184 h 2051"/>
              <a:gd name="T38" fmla="*/ 1359910 w 2669"/>
              <a:gd name="T39" fmla="*/ 973744 h 2051"/>
              <a:gd name="T40" fmla="*/ 1004418 w 2669"/>
              <a:gd name="T41" fmla="*/ 1010884 h 2051"/>
              <a:gd name="T42" fmla="*/ 1004418 w 2669"/>
              <a:gd name="T43" fmla="*/ 938630 h 2051"/>
              <a:gd name="T44" fmla="*/ 1359910 w 2669"/>
              <a:gd name="T45" fmla="*/ 973744 h 2051"/>
              <a:gd name="T46" fmla="*/ 636783 w 2669"/>
              <a:gd name="T47" fmla="*/ 752930 h 2051"/>
              <a:gd name="T48" fmla="*/ 372356 w 2669"/>
              <a:gd name="T49" fmla="*/ 752930 h 2051"/>
              <a:gd name="T50" fmla="*/ 312321 w 2669"/>
              <a:gd name="T51" fmla="*/ 129653 h 2051"/>
              <a:gd name="T52" fmla="*/ 377753 w 2669"/>
              <a:gd name="T53" fmla="*/ 67527 h 2051"/>
              <a:gd name="T54" fmla="*/ 441161 w 2669"/>
              <a:gd name="T55" fmla="*/ 264032 h 2051"/>
              <a:gd name="T56" fmla="*/ 371682 w 2669"/>
              <a:gd name="T57" fmla="*/ 330209 h 2051"/>
              <a:gd name="T58" fmla="*/ 312321 w 2669"/>
              <a:gd name="T59" fmla="*/ 129653 h 2051"/>
              <a:gd name="T60" fmla="*/ 283315 w 2669"/>
              <a:gd name="T61" fmla="*/ 1158094 h 2051"/>
              <a:gd name="T62" fmla="*/ 262403 w 2669"/>
              <a:gd name="T63" fmla="*/ 1059504 h 2051"/>
              <a:gd name="T64" fmla="*/ 411481 w 2669"/>
              <a:gd name="T65" fmla="*/ 962940 h 2051"/>
              <a:gd name="T66" fmla="*/ 520759 w 2669"/>
              <a:gd name="T67" fmla="*/ 1005482 h 2051"/>
              <a:gd name="T68" fmla="*/ 690748 w 2669"/>
              <a:gd name="T69" fmla="*/ 962940 h 2051"/>
              <a:gd name="T70" fmla="*/ 776417 w 2669"/>
              <a:gd name="T71" fmla="*/ 1100021 h 2051"/>
              <a:gd name="T72" fmla="*/ 1332253 w 2669"/>
              <a:gd name="T73" fmla="*/ 1162146 h 2051"/>
              <a:gd name="T74" fmla="*/ 965293 w 2669"/>
              <a:gd name="T75" fmla="*/ 1120954 h 2051"/>
              <a:gd name="T76" fmla="*/ 1332253 w 2669"/>
              <a:gd name="T77" fmla="*/ 1085840 h 2051"/>
              <a:gd name="T78" fmla="*/ 1332253 w 2669"/>
              <a:gd name="T79" fmla="*/ 1162146 h 2051"/>
              <a:gd name="T80" fmla="*/ 1032075 w 2669"/>
              <a:gd name="T81" fmla="*/ 711063 h 2051"/>
              <a:gd name="T82" fmla="*/ 1032075 w 2669"/>
              <a:gd name="T83" fmla="*/ 596942 h 2051"/>
              <a:gd name="T84" fmla="*/ 1560929 w 2669"/>
              <a:gd name="T85" fmla="*/ 649613 h 2051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2669" h="2051">
                <a:moveTo>
                  <a:pt x="2467" y="285"/>
                </a:moveTo>
                <a:cubicBezTo>
                  <a:pt x="2467" y="285"/>
                  <a:pt x="2311" y="282"/>
                  <a:pt x="2311" y="203"/>
                </a:cubicBezTo>
                <a:cubicBezTo>
                  <a:pt x="2311" y="99"/>
                  <a:pt x="2311" y="99"/>
                  <a:pt x="2311" y="99"/>
                </a:cubicBezTo>
                <a:cubicBezTo>
                  <a:pt x="2311" y="99"/>
                  <a:pt x="2299" y="2"/>
                  <a:pt x="2201" y="2"/>
                </a:cubicBezTo>
                <a:cubicBezTo>
                  <a:pt x="2019" y="2"/>
                  <a:pt x="2019" y="2"/>
                  <a:pt x="2019" y="2"/>
                </a:cubicBezTo>
                <a:cubicBezTo>
                  <a:pt x="2019" y="2"/>
                  <a:pt x="1921" y="2"/>
                  <a:pt x="1921" y="93"/>
                </a:cubicBezTo>
                <a:cubicBezTo>
                  <a:pt x="1921" y="190"/>
                  <a:pt x="1921" y="190"/>
                  <a:pt x="1921" y="190"/>
                </a:cubicBezTo>
                <a:cubicBezTo>
                  <a:pt x="1921" y="294"/>
                  <a:pt x="1731" y="282"/>
                  <a:pt x="1731" y="282"/>
                </a:cubicBezTo>
                <a:cubicBezTo>
                  <a:pt x="946" y="283"/>
                  <a:pt x="946" y="283"/>
                  <a:pt x="946" y="283"/>
                </a:cubicBezTo>
                <a:cubicBezTo>
                  <a:pt x="946" y="283"/>
                  <a:pt x="752" y="288"/>
                  <a:pt x="752" y="203"/>
                </a:cubicBezTo>
                <a:cubicBezTo>
                  <a:pt x="752" y="79"/>
                  <a:pt x="752" y="79"/>
                  <a:pt x="752" y="79"/>
                </a:cubicBezTo>
                <a:cubicBezTo>
                  <a:pt x="752" y="79"/>
                  <a:pt x="758" y="0"/>
                  <a:pt x="654" y="0"/>
                </a:cubicBezTo>
                <a:cubicBezTo>
                  <a:pt x="459" y="0"/>
                  <a:pt x="459" y="0"/>
                  <a:pt x="459" y="0"/>
                </a:cubicBezTo>
                <a:cubicBezTo>
                  <a:pt x="459" y="0"/>
                  <a:pt x="362" y="0"/>
                  <a:pt x="362" y="85"/>
                </a:cubicBezTo>
                <a:cubicBezTo>
                  <a:pt x="362" y="203"/>
                  <a:pt x="362" y="203"/>
                  <a:pt x="362" y="203"/>
                </a:cubicBezTo>
                <a:cubicBezTo>
                  <a:pt x="362" y="203"/>
                  <a:pt x="396" y="285"/>
                  <a:pt x="201" y="285"/>
                </a:cubicBezTo>
                <a:cubicBezTo>
                  <a:pt x="201" y="285"/>
                  <a:pt x="0" y="260"/>
                  <a:pt x="0" y="480"/>
                </a:cubicBezTo>
                <a:cubicBezTo>
                  <a:pt x="0" y="1862"/>
                  <a:pt x="0" y="1862"/>
                  <a:pt x="0" y="1862"/>
                </a:cubicBezTo>
                <a:cubicBezTo>
                  <a:pt x="0" y="1862"/>
                  <a:pt x="6" y="2051"/>
                  <a:pt x="195" y="2051"/>
                </a:cubicBezTo>
                <a:cubicBezTo>
                  <a:pt x="2461" y="2051"/>
                  <a:pt x="2461" y="2051"/>
                  <a:pt x="2461" y="2051"/>
                </a:cubicBezTo>
                <a:cubicBezTo>
                  <a:pt x="2461" y="2051"/>
                  <a:pt x="2669" y="2039"/>
                  <a:pt x="2669" y="1868"/>
                </a:cubicBezTo>
                <a:cubicBezTo>
                  <a:pt x="2669" y="474"/>
                  <a:pt x="2669" y="474"/>
                  <a:pt x="2669" y="474"/>
                </a:cubicBezTo>
                <a:cubicBezTo>
                  <a:pt x="2669" y="474"/>
                  <a:pt x="2662" y="285"/>
                  <a:pt x="2467" y="285"/>
                </a:cubicBezTo>
                <a:close/>
                <a:moveTo>
                  <a:pt x="2019" y="197"/>
                </a:moveTo>
                <a:cubicBezTo>
                  <a:pt x="2019" y="143"/>
                  <a:pt x="2056" y="99"/>
                  <a:pt x="2110" y="99"/>
                </a:cubicBezTo>
                <a:cubicBezTo>
                  <a:pt x="2116" y="99"/>
                  <a:pt x="2116" y="99"/>
                  <a:pt x="2116" y="99"/>
                </a:cubicBezTo>
                <a:cubicBezTo>
                  <a:pt x="2170" y="99"/>
                  <a:pt x="2214" y="143"/>
                  <a:pt x="2214" y="197"/>
                </a:cubicBezTo>
                <a:cubicBezTo>
                  <a:pt x="2214" y="391"/>
                  <a:pt x="2214" y="391"/>
                  <a:pt x="2214" y="391"/>
                </a:cubicBezTo>
                <a:cubicBezTo>
                  <a:pt x="2214" y="445"/>
                  <a:pt x="2173" y="489"/>
                  <a:pt x="2119" y="489"/>
                </a:cubicBezTo>
                <a:cubicBezTo>
                  <a:pt x="2113" y="489"/>
                  <a:pt x="2113" y="489"/>
                  <a:pt x="2113" y="489"/>
                </a:cubicBezTo>
                <a:cubicBezTo>
                  <a:pt x="2059" y="489"/>
                  <a:pt x="2019" y="445"/>
                  <a:pt x="2019" y="391"/>
                </a:cubicBezTo>
                <a:lnTo>
                  <a:pt x="2019" y="197"/>
                </a:lnTo>
                <a:close/>
                <a:moveTo>
                  <a:pt x="1970" y="1276"/>
                </a:moveTo>
                <a:cubicBezTo>
                  <a:pt x="1483" y="1276"/>
                  <a:pt x="1483" y="1276"/>
                  <a:pt x="1483" y="1276"/>
                </a:cubicBezTo>
                <a:cubicBezTo>
                  <a:pt x="1456" y="1276"/>
                  <a:pt x="1434" y="1249"/>
                  <a:pt x="1434" y="1222"/>
                </a:cubicBezTo>
                <a:cubicBezTo>
                  <a:pt x="1434" y="1195"/>
                  <a:pt x="1456" y="1164"/>
                  <a:pt x="1483" y="1164"/>
                </a:cubicBezTo>
                <a:cubicBezTo>
                  <a:pt x="1970" y="1164"/>
                  <a:pt x="1970" y="1164"/>
                  <a:pt x="1970" y="1164"/>
                </a:cubicBezTo>
                <a:cubicBezTo>
                  <a:pt x="1997" y="1164"/>
                  <a:pt x="2019" y="1195"/>
                  <a:pt x="2019" y="1222"/>
                </a:cubicBezTo>
                <a:cubicBezTo>
                  <a:pt x="2019" y="1249"/>
                  <a:pt x="1997" y="1276"/>
                  <a:pt x="1970" y="1276"/>
                </a:cubicBezTo>
                <a:close/>
                <a:moveTo>
                  <a:pt x="2016" y="1442"/>
                </a:moveTo>
                <a:cubicBezTo>
                  <a:pt x="2016" y="1470"/>
                  <a:pt x="1992" y="1497"/>
                  <a:pt x="1964" y="1497"/>
                </a:cubicBezTo>
                <a:cubicBezTo>
                  <a:pt x="1489" y="1497"/>
                  <a:pt x="1489" y="1497"/>
                  <a:pt x="1489" y="1497"/>
                </a:cubicBezTo>
                <a:cubicBezTo>
                  <a:pt x="1460" y="1497"/>
                  <a:pt x="1437" y="1470"/>
                  <a:pt x="1437" y="1442"/>
                </a:cubicBezTo>
                <a:cubicBezTo>
                  <a:pt x="1437" y="1413"/>
                  <a:pt x="1460" y="1390"/>
                  <a:pt x="1489" y="1390"/>
                </a:cubicBezTo>
                <a:cubicBezTo>
                  <a:pt x="1964" y="1390"/>
                  <a:pt x="1964" y="1390"/>
                  <a:pt x="1964" y="1390"/>
                </a:cubicBezTo>
                <a:cubicBezTo>
                  <a:pt x="1992" y="1390"/>
                  <a:pt x="2016" y="1413"/>
                  <a:pt x="2016" y="1442"/>
                </a:cubicBezTo>
                <a:close/>
                <a:moveTo>
                  <a:pt x="748" y="881"/>
                </a:moveTo>
                <a:cubicBezTo>
                  <a:pt x="856" y="881"/>
                  <a:pt x="944" y="986"/>
                  <a:pt x="944" y="1115"/>
                </a:cubicBezTo>
                <a:cubicBezTo>
                  <a:pt x="944" y="1245"/>
                  <a:pt x="856" y="1349"/>
                  <a:pt x="748" y="1349"/>
                </a:cubicBezTo>
                <a:cubicBezTo>
                  <a:pt x="640" y="1349"/>
                  <a:pt x="552" y="1245"/>
                  <a:pt x="552" y="1115"/>
                </a:cubicBezTo>
                <a:cubicBezTo>
                  <a:pt x="552" y="986"/>
                  <a:pt x="640" y="881"/>
                  <a:pt x="748" y="881"/>
                </a:cubicBezTo>
                <a:close/>
                <a:moveTo>
                  <a:pt x="463" y="192"/>
                </a:moveTo>
                <a:cubicBezTo>
                  <a:pt x="463" y="138"/>
                  <a:pt x="500" y="100"/>
                  <a:pt x="554" y="100"/>
                </a:cubicBezTo>
                <a:cubicBezTo>
                  <a:pt x="560" y="100"/>
                  <a:pt x="560" y="100"/>
                  <a:pt x="560" y="100"/>
                </a:cubicBezTo>
                <a:cubicBezTo>
                  <a:pt x="614" y="100"/>
                  <a:pt x="654" y="138"/>
                  <a:pt x="654" y="192"/>
                </a:cubicBezTo>
                <a:cubicBezTo>
                  <a:pt x="654" y="391"/>
                  <a:pt x="654" y="391"/>
                  <a:pt x="654" y="391"/>
                </a:cubicBezTo>
                <a:cubicBezTo>
                  <a:pt x="654" y="445"/>
                  <a:pt x="611" y="489"/>
                  <a:pt x="557" y="489"/>
                </a:cubicBezTo>
                <a:cubicBezTo>
                  <a:pt x="551" y="489"/>
                  <a:pt x="551" y="489"/>
                  <a:pt x="551" y="489"/>
                </a:cubicBezTo>
                <a:cubicBezTo>
                  <a:pt x="497" y="489"/>
                  <a:pt x="463" y="445"/>
                  <a:pt x="463" y="391"/>
                </a:cubicBezTo>
                <a:lnTo>
                  <a:pt x="463" y="192"/>
                </a:lnTo>
                <a:close/>
                <a:moveTo>
                  <a:pt x="1089" y="1715"/>
                </a:moveTo>
                <a:cubicBezTo>
                  <a:pt x="420" y="1715"/>
                  <a:pt x="420" y="1715"/>
                  <a:pt x="420" y="1715"/>
                </a:cubicBezTo>
                <a:cubicBezTo>
                  <a:pt x="420" y="1715"/>
                  <a:pt x="359" y="1690"/>
                  <a:pt x="359" y="1629"/>
                </a:cubicBezTo>
                <a:cubicBezTo>
                  <a:pt x="389" y="1569"/>
                  <a:pt x="389" y="1569"/>
                  <a:pt x="389" y="1569"/>
                </a:cubicBezTo>
                <a:cubicBezTo>
                  <a:pt x="389" y="1569"/>
                  <a:pt x="428" y="1491"/>
                  <a:pt x="485" y="1426"/>
                </a:cubicBezTo>
                <a:cubicBezTo>
                  <a:pt x="543" y="1361"/>
                  <a:pt x="610" y="1426"/>
                  <a:pt x="610" y="1426"/>
                </a:cubicBezTo>
                <a:cubicBezTo>
                  <a:pt x="610" y="1426"/>
                  <a:pt x="639" y="1487"/>
                  <a:pt x="738" y="1489"/>
                </a:cubicBezTo>
                <a:cubicBezTo>
                  <a:pt x="772" y="1489"/>
                  <a:pt x="772" y="1489"/>
                  <a:pt x="772" y="1489"/>
                </a:cubicBezTo>
                <a:cubicBezTo>
                  <a:pt x="870" y="1487"/>
                  <a:pt x="900" y="1426"/>
                  <a:pt x="900" y="1426"/>
                </a:cubicBezTo>
                <a:cubicBezTo>
                  <a:pt x="900" y="1426"/>
                  <a:pt x="967" y="1361"/>
                  <a:pt x="1024" y="1426"/>
                </a:cubicBezTo>
                <a:cubicBezTo>
                  <a:pt x="1081" y="1491"/>
                  <a:pt x="1121" y="1569"/>
                  <a:pt x="1121" y="1569"/>
                </a:cubicBezTo>
                <a:cubicBezTo>
                  <a:pt x="1151" y="1629"/>
                  <a:pt x="1151" y="1629"/>
                  <a:pt x="1151" y="1629"/>
                </a:cubicBezTo>
                <a:cubicBezTo>
                  <a:pt x="1151" y="1690"/>
                  <a:pt x="1089" y="1715"/>
                  <a:pt x="1089" y="1715"/>
                </a:cubicBezTo>
                <a:close/>
                <a:moveTo>
                  <a:pt x="1975" y="1721"/>
                </a:moveTo>
                <a:cubicBezTo>
                  <a:pt x="1478" y="1721"/>
                  <a:pt x="1478" y="1721"/>
                  <a:pt x="1478" y="1721"/>
                </a:cubicBezTo>
                <a:cubicBezTo>
                  <a:pt x="1452" y="1721"/>
                  <a:pt x="1431" y="1686"/>
                  <a:pt x="1431" y="1660"/>
                </a:cubicBezTo>
                <a:cubicBezTo>
                  <a:pt x="1431" y="1634"/>
                  <a:pt x="1452" y="1608"/>
                  <a:pt x="1478" y="1608"/>
                </a:cubicBezTo>
                <a:cubicBezTo>
                  <a:pt x="1975" y="1608"/>
                  <a:pt x="1975" y="1608"/>
                  <a:pt x="1975" y="1608"/>
                </a:cubicBezTo>
                <a:cubicBezTo>
                  <a:pt x="2001" y="1608"/>
                  <a:pt x="2022" y="1634"/>
                  <a:pt x="2022" y="1660"/>
                </a:cubicBezTo>
                <a:cubicBezTo>
                  <a:pt x="2022" y="1686"/>
                  <a:pt x="2001" y="1721"/>
                  <a:pt x="1975" y="1721"/>
                </a:cubicBezTo>
                <a:close/>
                <a:moveTo>
                  <a:pt x="2218" y="1053"/>
                </a:moveTo>
                <a:cubicBezTo>
                  <a:pt x="1530" y="1053"/>
                  <a:pt x="1530" y="1053"/>
                  <a:pt x="1530" y="1053"/>
                </a:cubicBezTo>
                <a:cubicBezTo>
                  <a:pt x="1477" y="1053"/>
                  <a:pt x="1434" y="1015"/>
                  <a:pt x="1434" y="962"/>
                </a:cubicBezTo>
                <a:cubicBezTo>
                  <a:pt x="1434" y="909"/>
                  <a:pt x="1477" y="884"/>
                  <a:pt x="1530" y="884"/>
                </a:cubicBezTo>
                <a:cubicBezTo>
                  <a:pt x="2218" y="884"/>
                  <a:pt x="2218" y="884"/>
                  <a:pt x="2218" y="884"/>
                </a:cubicBezTo>
                <a:cubicBezTo>
                  <a:pt x="2271" y="884"/>
                  <a:pt x="2314" y="909"/>
                  <a:pt x="2314" y="962"/>
                </a:cubicBezTo>
                <a:cubicBezTo>
                  <a:pt x="2314" y="1015"/>
                  <a:pt x="2271" y="1053"/>
                  <a:pt x="2218" y="1053"/>
                </a:cubicBezTo>
                <a:close/>
              </a:path>
            </a:pathLst>
          </a:custGeom>
          <a:solidFill>
            <a:srgbClr val="FDCF55"/>
          </a:soli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sz="2400">
              <a:solidFill>
                <a:prstClr val="black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+mn-lt"/>
            </a:endParaRPr>
          </a:p>
        </p:txBody>
      </p:sp>
      <p:sp>
        <p:nvSpPr>
          <p:cNvPr id="7" name="KSO_Shape">
            <a:extLst>
              <a:ext uri="{FF2B5EF4-FFF2-40B4-BE49-F238E27FC236}">
                <a16:creationId xmlns:a16="http://schemas.microsoft.com/office/drawing/2014/main" xmlns="" id="{FB93E0CA-FF40-4333-9117-4E3E7CD6D09B}"/>
              </a:ext>
            </a:extLst>
          </p:cNvPr>
          <p:cNvSpPr/>
          <p:nvPr/>
        </p:nvSpPr>
        <p:spPr bwMode="auto">
          <a:xfrm>
            <a:off x="7814873" y="4706636"/>
            <a:ext cx="676131" cy="574711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rgbClr val="84CBEB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2400">
              <a:solidFill>
                <a:srgbClr val="FFFFFF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+mn-lt"/>
            </a:endParaRPr>
          </a:p>
        </p:txBody>
      </p:sp>
      <p:sp>
        <p:nvSpPr>
          <p:cNvPr id="8" name="KSO_Shape">
            <a:extLst>
              <a:ext uri="{FF2B5EF4-FFF2-40B4-BE49-F238E27FC236}">
                <a16:creationId xmlns:a16="http://schemas.microsoft.com/office/drawing/2014/main" xmlns="" id="{8F8210B4-F748-40DA-994F-0C9F262E96A8}"/>
              </a:ext>
            </a:extLst>
          </p:cNvPr>
          <p:cNvSpPr/>
          <p:nvPr/>
        </p:nvSpPr>
        <p:spPr bwMode="auto">
          <a:xfrm>
            <a:off x="4070093" y="4655927"/>
            <a:ext cx="483435" cy="676131"/>
          </a:xfrm>
          <a:custGeom>
            <a:avLst/>
            <a:gdLst>
              <a:gd name="T0" fmla="*/ 2147483646 w 4228"/>
              <a:gd name="T1" fmla="*/ 2147483646 h 5910"/>
              <a:gd name="T2" fmla="*/ 2147483646 w 4228"/>
              <a:gd name="T3" fmla="*/ 2147483646 h 5910"/>
              <a:gd name="T4" fmla="*/ 2147483646 w 4228"/>
              <a:gd name="T5" fmla="*/ 2147483646 h 5910"/>
              <a:gd name="T6" fmla="*/ 2147483646 w 4228"/>
              <a:gd name="T7" fmla="*/ 2147483646 h 5910"/>
              <a:gd name="T8" fmla="*/ 2147483646 w 4228"/>
              <a:gd name="T9" fmla="*/ 736754076 h 5910"/>
              <a:gd name="T10" fmla="*/ 2147483646 w 4228"/>
              <a:gd name="T11" fmla="*/ 468900117 h 5910"/>
              <a:gd name="T12" fmla="*/ 2147483646 w 4228"/>
              <a:gd name="T13" fmla="*/ 2147483646 h 5910"/>
              <a:gd name="T14" fmla="*/ 2147483646 w 4228"/>
              <a:gd name="T15" fmla="*/ 2147483646 h 5910"/>
              <a:gd name="T16" fmla="*/ 769768890 w 4228"/>
              <a:gd name="T17" fmla="*/ 2147483646 h 5910"/>
              <a:gd name="T18" fmla="*/ 502005176 w 4228"/>
              <a:gd name="T19" fmla="*/ 2147483646 h 5910"/>
              <a:gd name="T20" fmla="*/ 2147483646 w 4228"/>
              <a:gd name="T21" fmla="*/ 2147483646 h 5910"/>
              <a:gd name="T22" fmla="*/ 2147483646 w 4228"/>
              <a:gd name="T23" fmla="*/ 2147483646 h 5910"/>
              <a:gd name="T24" fmla="*/ 2147483646 w 4228"/>
              <a:gd name="T25" fmla="*/ 2147483646 h 5910"/>
              <a:gd name="T26" fmla="*/ 2147483646 w 4228"/>
              <a:gd name="T27" fmla="*/ 2147483646 h 5910"/>
              <a:gd name="T28" fmla="*/ 2147483646 w 4228"/>
              <a:gd name="T29" fmla="*/ 2147483646 h 5910"/>
              <a:gd name="T30" fmla="*/ 2147483646 w 4228"/>
              <a:gd name="T31" fmla="*/ 2147483646 h 5910"/>
              <a:gd name="T32" fmla="*/ 2147483646 w 4228"/>
              <a:gd name="T33" fmla="*/ 2147483646 h 5910"/>
              <a:gd name="T34" fmla="*/ 2147483646 w 4228"/>
              <a:gd name="T35" fmla="*/ 2147483646 h 5910"/>
              <a:gd name="T36" fmla="*/ 2147483646 w 4228"/>
              <a:gd name="T37" fmla="*/ 2147483646 h 5910"/>
              <a:gd name="T38" fmla="*/ 2147483646 w 4228"/>
              <a:gd name="T39" fmla="*/ 2147483646 h 5910"/>
              <a:gd name="T40" fmla="*/ 2147483646 w 4228"/>
              <a:gd name="T41" fmla="*/ 2147483646 h 5910"/>
              <a:gd name="T42" fmla="*/ 2147483646 w 4228"/>
              <a:gd name="T43" fmla="*/ 2147483646 h 5910"/>
              <a:gd name="T44" fmla="*/ 2147483646 w 4228"/>
              <a:gd name="T45" fmla="*/ 2147483646 h 5910"/>
              <a:gd name="T46" fmla="*/ 2147483646 w 4228"/>
              <a:gd name="T47" fmla="*/ 2147483646 h 5910"/>
              <a:gd name="T48" fmla="*/ 2147483646 w 4228"/>
              <a:gd name="T49" fmla="*/ 2147483646 h 5910"/>
              <a:gd name="T50" fmla="*/ 2147483646 w 4228"/>
              <a:gd name="T51" fmla="*/ 2147483646 h 5910"/>
              <a:gd name="T52" fmla="*/ 2147483646 w 4228"/>
              <a:gd name="T53" fmla="*/ 2147483646 h 5910"/>
              <a:gd name="T54" fmla="*/ 2147483646 w 4228"/>
              <a:gd name="T55" fmla="*/ 2147483646 h 5910"/>
              <a:gd name="T56" fmla="*/ 2147483646 w 4228"/>
              <a:gd name="T57" fmla="*/ 2147483646 h 5910"/>
              <a:gd name="T58" fmla="*/ 2147483646 w 4228"/>
              <a:gd name="T59" fmla="*/ 2147483646 h 5910"/>
              <a:gd name="T60" fmla="*/ 2147483646 w 4228"/>
              <a:gd name="T61" fmla="*/ 2147483646 h 5910"/>
              <a:gd name="T62" fmla="*/ 2147483646 w 4228"/>
              <a:gd name="T63" fmla="*/ 2147483646 h 5910"/>
              <a:gd name="T64" fmla="*/ 2147483646 w 4228"/>
              <a:gd name="T65" fmla="*/ 2147483646 h 5910"/>
              <a:gd name="T66" fmla="*/ 2147483646 w 4228"/>
              <a:gd name="T67" fmla="*/ 2147483646 h 5910"/>
              <a:gd name="T68" fmla="*/ 2147483646 w 4228"/>
              <a:gd name="T69" fmla="*/ 2147483646 h 5910"/>
              <a:gd name="T70" fmla="*/ 2147483646 w 4228"/>
              <a:gd name="T71" fmla="*/ 2147483646 h 5910"/>
              <a:gd name="T72" fmla="*/ 2147483646 w 4228"/>
              <a:gd name="T73" fmla="*/ 2147483646 h 5910"/>
              <a:gd name="T74" fmla="*/ 2147483646 w 4228"/>
              <a:gd name="T75" fmla="*/ 2147483646 h 5910"/>
              <a:gd name="T76" fmla="*/ 2147483646 w 4228"/>
              <a:gd name="T77" fmla="*/ 2147483646 h 5910"/>
              <a:gd name="T78" fmla="*/ 2147483646 w 4228"/>
              <a:gd name="T79" fmla="*/ 2147483646 h 5910"/>
              <a:gd name="T80" fmla="*/ 2147483646 w 4228"/>
              <a:gd name="T81" fmla="*/ 2147483646 h 5910"/>
              <a:gd name="T82" fmla="*/ 2147483646 w 4228"/>
              <a:gd name="T83" fmla="*/ 2147483646 h 5910"/>
              <a:gd name="T84" fmla="*/ 2147483646 w 4228"/>
              <a:gd name="T85" fmla="*/ 2147483646 h 5910"/>
              <a:gd name="T86" fmla="*/ 2147483646 w 4228"/>
              <a:gd name="T87" fmla="*/ 2147483646 h 5910"/>
              <a:gd name="T88" fmla="*/ 2147483646 w 4228"/>
              <a:gd name="T89" fmla="*/ 2147483646 h 5910"/>
              <a:gd name="T90" fmla="*/ 2147483646 w 4228"/>
              <a:gd name="T91" fmla="*/ 2147483646 h 5910"/>
              <a:gd name="T92" fmla="*/ 2147483646 w 4228"/>
              <a:gd name="T93" fmla="*/ 2147483646 h 5910"/>
              <a:gd name="T94" fmla="*/ 2147483646 w 4228"/>
              <a:gd name="T95" fmla="*/ 2147483646 h 5910"/>
              <a:gd name="T96" fmla="*/ 2147483646 w 4228"/>
              <a:gd name="T97" fmla="*/ 2147483646 h 5910"/>
              <a:gd name="T98" fmla="*/ 2147483646 w 4228"/>
              <a:gd name="T99" fmla="*/ 2147483646 h 5910"/>
              <a:gd name="T100" fmla="*/ 2147483646 w 4228"/>
              <a:gd name="T101" fmla="*/ 2147483646 h 5910"/>
              <a:gd name="T102" fmla="*/ 2147483646 w 4228"/>
              <a:gd name="T103" fmla="*/ 2147483646 h 5910"/>
              <a:gd name="T104" fmla="*/ 2147483646 w 4228"/>
              <a:gd name="T105" fmla="*/ 2147483646 h 5910"/>
              <a:gd name="T106" fmla="*/ 2147483646 w 4228"/>
              <a:gd name="T107" fmla="*/ 2147483646 h 5910"/>
              <a:gd name="T108" fmla="*/ 2147483646 w 4228"/>
              <a:gd name="T109" fmla="*/ 2147483646 h 5910"/>
              <a:gd name="T110" fmla="*/ 2147483646 w 4228"/>
              <a:gd name="T111" fmla="*/ 2147483646 h 5910"/>
              <a:gd name="T112" fmla="*/ 2147483646 w 4228"/>
              <a:gd name="T113" fmla="*/ 2147483646 h 5910"/>
              <a:gd name="T114" fmla="*/ 2147483646 w 4228"/>
              <a:gd name="T115" fmla="*/ 2147483646 h 5910"/>
              <a:gd name="T116" fmla="*/ 2147483646 w 4228"/>
              <a:gd name="T117" fmla="*/ 2147483646 h 5910"/>
              <a:gd name="T118" fmla="*/ 2147483646 w 4228"/>
              <a:gd name="T119" fmla="*/ 2147483646 h 5910"/>
              <a:gd name="T120" fmla="*/ 2147483646 w 4228"/>
              <a:gd name="T121" fmla="*/ 2147483646 h 5910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4228" h="5910">
                <a:moveTo>
                  <a:pt x="3998" y="2785"/>
                </a:moveTo>
                <a:lnTo>
                  <a:pt x="3815" y="2602"/>
                </a:lnTo>
                <a:lnTo>
                  <a:pt x="2840" y="1627"/>
                </a:lnTo>
                <a:lnTo>
                  <a:pt x="3127" y="1341"/>
                </a:lnTo>
                <a:lnTo>
                  <a:pt x="3155" y="1312"/>
                </a:lnTo>
                <a:lnTo>
                  <a:pt x="3181" y="1282"/>
                </a:lnTo>
                <a:lnTo>
                  <a:pt x="3205" y="1251"/>
                </a:lnTo>
                <a:lnTo>
                  <a:pt x="3227" y="1219"/>
                </a:lnTo>
                <a:lnTo>
                  <a:pt x="3247" y="1185"/>
                </a:lnTo>
                <a:lnTo>
                  <a:pt x="3266" y="1151"/>
                </a:lnTo>
                <a:lnTo>
                  <a:pt x="3284" y="1116"/>
                </a:lnTo>
                <a:lnTo>
                  <a:pt x="3299" y="1081"/>
                </a:lnTo>
                <a:lnTo>
                  <a:pt x="3313" y="1046"/>
                </a:lnTo>
                <a:lnTo>
                  <a:pt x="3324" y="1009"/>
                </a:lnTo>
                <a:lnTo>
                  <a:pt x="3335" y="972"/>
                </a:lnTo>
                <a:lnTo>
                  <a:pt x="3342" y="935"/>
                </a:lnTo>
                <a:lnTo>
                  <a:pt x="3349" y="898"/>
                </a:lnTo>
                <a:lnTo>
                  <a:pt x="3353" y="861"/>
                </a:lnTo>
                <a:lnTo>
                  <a:pt x="3356" y="823"/>
                </a:lnTo>
                <a:lnTo>
                  <a:pt x="3357" y="786"/>
                </a:lnTo>
                <a:lnTo>
                  <a:pt x="3356" y="748"/>
                </a:lnTo>
                <a:lnTo>
                  <a:pt x="3353" y="710"/>
                </a:lnTo>
                <a:lnTo>
                  <a:pt x="3349" y="673"/>
                </a:lnTo>
                <a:lnTo>
                  <a:pt x="3342" y="635"/>
                </a:lnTo>
                <a:lnTo>
                  <a:pt x="3335" y="598"/>
                </a:lnTo>
                <a:lnTo>
                  <a:pt x="3324" y="562"/>
                </a:lnTo>
                <a:lnTo>
                  <a:pt x="3313" y="526"/>
                </a:lnTo>
                <a:lnTo>
                  <a:pt x="3299" y="489"/>
                </a:lnTo>
                <a:lnTo>
                  <a:pt x="3284" y="455"/>
                </a:lnTo>
                <a:lnTo>
                  <a:pt x="3266" y="420"/>
                </a:lnTo>
                <a:lnTo>
                  <a:pt x="3247" y="385"/>
                </a:lnTo>
                <a:lnTo>
                  <a:pt x="3227" y="353"/>
                </a:lnTo>
                <a:lnTo>
                  <a:pt x="3205" y="321"/>
                </a:lnTo>
                <a:lnTo>
                  <a:pt x="3181" y="290"/>
                </a:lnTo>
                <a:lnTo>
                  <a:pt x="3155" y="258"/>
                </a:lnTo>
                <a:lnTo>
                  <a:pt x="3127" y="229"/>
                </a:lnTo>
                <a:lnTo>
                  <a:pt x="3097" y="201"/>
                </a:lnTo>
                <a:lnTo>
                  <a:pt x="3067" y="176"/>
                </a:lnTo>
                <a:lnTo>
                  <a:pt x="3036" y="151"/>
                </a:lnTo>
                <a:lnTo>
                  <a:pt x="3003" y="129"/>
                </a:lnTo>
                <a:lnTo>
                  <a:pt x="2970" y="108"/>
                </a:lnTo>
                <a:lnTo>
                  <a:pt x="2936" y="89"/>
                </a:lnTo>
                <a:lnTo>
                  <a:pt x="2902" y="72"/>
                </a:lnTo>
                <a:lnTo>
                  <a:pt x="2866" y="56"/>
                </a:lnTo>
                <a:lnTo>
                  <a:pt x="2830" y="43"/>
                </a:lnTo>
                <a:lnTo>
                  <a:pt x="2795" y="32"/>
                </a:lnTo>
                <a:lnTo>
                  <a:pt x="2758" y="22"/>
                </a:lnTo>
                <a:lnTo>
                  <a:pt x="2720" y="14"/>
                </a:lnTo>
                <a:lnTo>
                  <a:pt x="2683" y="7"/>
                </a:lnTo>
                <a:lnTo>
                  <a:pt x="2645" y="3"/>
                </a:lnTo>
                <a:lnTo>
                  <a:pt x="2608" y="0"/>
                </a:lnTo>
                <a:lnTo>
                  <a:pt x="2570" y="0"/>
                </a:lnTo>
                <a:lnTo>
                  <a:pt x="2532" y="0"/>
                </a:lnTo>
                <a:lnTo>
                  <a:pt x="2496" y="3"/>
                </a:lnTo>
                <a:lnTo>
                  <a:pt x="2458" y="7"/>
                </a:lnTo>
                <a:lnTo>
                  <a:pt x="2421" y="14"/>
                </a:lnTo>
                <a:lnTo>
                  <a:pt x="2383" y="22"/>
                </a:lnTo>
                <a:lnTo>
                  <a:pt x="2346" y="32"/>
                </a:lnTo>
                <a:lnTo>
                  <a:pt x="2310" y="43"/>
                </a:lnTo>
                <a:lnTo>
                  <a:pt x="2275" y="56"/>
                </a:lnTo>
                <a:lnTo>
                  <a:pt x="2239" y="72"/>
                </a:lnTo>
                <a:lnTo>
                  <a:pt x="2205" y="89"/>
                </a:lnTo>
                <a:lnTo>
                  <a:pt x="2171" y="108"/>
                </a:lnTo>
                <a:lnTo>
                  <a:pt x="2138" y="129"/>
                </a:lnTo>
                <a:lnTo>
                  <a:pt x="2105" y="151"/>
                </a:lnTo>
                <a:lnTo>
                  <a:pt x="2074" y="176"/>
                </a:lnTo>
                <a:lnTo>
                  <a:pt x="2044" y="201"/>
                </a:lnTo>
                <a:lnTo>
                  <a:pt x="2015" y="229"/>
                </a:lnTo>
                <a:lnTo>
                  <a:pt x="301" y="1950"/>
                </a:lnTo>
                <a:lnTo>
                  <a:pt x="284" y="1965"/>
                </a:lnTo>
                <a:lnTo>
                  <a:pt x="266" y="1980"/>
                </a:lnTo>
                <a:lnTo>
                  <a:pt x="248" y="1996"/>
                </a:lnTo>
                <a:lnTo>
                  <a:pt x="231" y="2013"/>
                </a:lnTo>
                <a:lnTo>
                  <a:pt x="203" y="2042"/>
                </a:lnTo>
                <a:lnTo>
                  <a:pt x="177" y="2072"/>
                </a:lnTo>
                <a:lnTo>
                  <a:pt x="153" y="2104"/>
                </a:lnTo>
                <a:lnTo>
                  <a:pt x="131" y="2135"/>
                </a:lnTo>
                <a:lnTo>
                  <a:pt x="110" y="2169"/>
                </a:lnTo>
                <a:lnTo>
                  <a:pt x="91" y="2203"/>
                </a:lnTo>
                <a:lnTo>
                  <a:pt x="74" y="2238"/>
                </a:lnTo>
                <a:lnTo>
                  <a:pt x="58" y="2273"/>
                </a:lnTo>
                <a:lnTo>
                  <a:pt x="45" y="2308"/>
                </a:lnTo>
                <a:lnTo>
                  <a:pt x="33" y="2345"/>
                </a:lnTo>
                <a:lnTo>
                  <a:pt x="23" y="2382"/>
                </a:lnTo>
                <a:lnTo>
                  <a:pt x="15" y="2419"/>
                </a:lnTo>
                <a:lnTo>
                  <a:pt x="9" y="2456"/>
                </a:lnTo>
                <a:lnTo>
                  <a:pt x="5" y="2493"/>
                </a:lnTo>
                <a:lnTo>
                  <a:pt x="1" y="2531"/>
                </a:lnTo>
                <a:lnTo>
                  <a:pt x="0" y="2569"/>
                </a:lnTo>
                <a:lnTo>
                  <a:pt x="1" y="2606"/>
                </a:lnTo>
                <a:lnTo>
                  <a:pt x="5" y="2644"/>
                </a:lnTo>
                <a:lnTo>
                  <a:pt x="9" y="2681"/>
                </a:lnTo>
                <a:lnTo>
                  <a:pt x="15" y="2719"/>
                </a:lnTo>
                <a:lnTo>
                  <a:pt x="23" y="2756"/>
                </a:lnTo>
                <a:lnTo>
                  <a:pt x="33" y="2792"/>
                </a:lnTo>
                <a:lnTo>
                  <a:pt x="45" y="2829"/>
                </a:lnTo>
                <a:lnTo>
                  <a:pt x="58" y="2865"/>
                </a:lnTo>
                <a:lnTo>
                  <a:pt x="74" y="2899"/>
                </a:lnTo>
                <a:lnTo>
                  <a:pt x="91" y="2934"/>
                </a:lnTo>
                <a:lnTo>
                  <a:pt x="110" y="2969"/>
                </a:lnTo>
                <a:lnTo>
                  <a:pt x="131" y="3001"/>
                </a:lnTo>
                <a:lnTo>
                  <a:pt x="153" y="3033"/>
                </a:lnTo>
                <a:lnTo>
                  <a:pt x="177" y="3065"/>
                </a:lnTo>
                <a:lnTo>
                  <a:pt x="203" y="3096"/>
                </a:lnTo>
                <a:lnTo>
                  <a:pt x="231" y="3125"/>
                </a:lnTo>
                <a:lnTo>
                  <a:pt x="1388" y="4281"/>
                </a:lnTo>
                <a:lnTo>
                  <a:pt x="1102" y="4567"/>
                </a:lnTo>
                <a:lnTo>
                  <a:pt x="1075" y="4597"/>
                </a:lnTo>
                <a:lnTo>
                  <a:pt x="1048" y="4627"/>
                </a:lnTo>
                <a:lnTo>
                  <a:pt x="1024" y="4658"/>
                </a:lnTo>
                <a:lnTo>
                  <a:pt x="1001" y="4691"/>
                </a:lnTo>
                <a:lnTo>
                  <a:pt x="981" y="4724"/>
                </a:lnTo>
                <a:lnTo>
                  <a:pt x="962" y="4758"/>
                </a:lnTo>
                <a:lnTo>
                  <a:pt x="945" y="4792"/>
                </a:lnTo>
                <a:lnTo>
                  <a:pt x="930" y="4828"/>
                </a:lnTo>
                <a:lnTo>
                  <a:pt x="916" y="4864"/>
                </a:lnTo>
                <a:lnTo>
                  <a:pt x="904" y="4899"/>
                </a:lnTo>
                <a:lnTo>
                  <a:pt x="894" y="4936"/>
                </a:lnTo>
                <a:lnTo>
                  <a:pt x="886" y="4973"/>
                </a:lnTo>
                <a:lnTo>
                  <a:pt x="879" y="5011"/>
                </a:lnTo>
                <a:lnTo>
                  <a:pt x="875" y="5048"/>
                </a:lnTo>
                <a:lnTo>
                  <a:pt x="873" y="5086"/>
                </a:lnTo>
                <a:lnTo>
                  <a:pt x="872" y="5123"/>
                </a:lnTo>
                <a:lnTo>
                  <a:pt x="873" y="5161"/>
                </a:lnTo>
                <a:lnTo>
                  <a:pt x="875" y="5198"/>
                </a:lnTo>
                <a:lnTo>
                  <a:pt x="880" y="5236"/>
                </a:lnTo>
                <a:lnTo>
                  <a:pt x="886" y="5273"/>
                </a:lnTo>
                <a:lnTo>
                  <a:pt x="894" y="5311"/>
                </a:lnTo>
                <a:lnTo>
                  <a:pt x="904" y="5347"/>
                </a:lnTo>
                <a:lnTo>
                  <a:pt x="916" y="5383"/>
                </a:lnTo>
                <a:lnTo>
                  <a:pt x="930" y="5419"/>
                </a:lnTo>
                <a:lnTo>
                  <a:pt x="945" y="5455"/>
                </a:lnTo>
                <a:lnTo>
                  <a:pt x="962" y="5489"/>
                </a:lnTo>
                <a:lnTo>
                  <a:pt x="981" y="5523"/>
                </a:lnTo>
                <a:lnTo>
                  <a:pt x="1002" y="5556"/>
                </a:lnTo>
                <a:lnTo>
                  <a:pt x="1024" y="5589"/>
                </a:lnTo>
                <a:lnTo>
                  <a:pt x="1049" y="5620"/>
                </a:lnTo>
                <a:lnTo>
                  <a:pt x="1075" y="5650"/>
                </a:lnTo>
                <a:lnTo>
                  <a:pt x="1102" y="5679"/>
                </a:lnTo>
                <a:lnTo>
                  <a:pt x="1131" y="5707"/>
                </a:lnTo>
                <a:lnTo>
                  <a:pt x="1162" y="5734"/>
                </a:lnTo>
                <a:lnTo>
                  <a:pt x="1193" y="5757"/>
                </a:lnTo>
                <a:lnTo>
                  <a:pt x="1225" y="5779"/>
                </a:lnTo>
                <a:lnTo>
                  <a:pt x="1259" y="5800"/>
                </a:lnTo>
                <a:lnTo>
                  <a:pt x="1292" y="5819"/>
                </a:lnTo>
                <a:lnTo>
                  <a:pt x="1327" y="5836"/>
                </a:lnTo>
                <a:lnTo>
                  <a:pt x="1362" y="5852"/>
                </a:lnTo>
                <a:lnTo>
                  <a:pt x="1398" y="5865"/>
                </a:lnTo>
                <a:lnTo>
                  <a:pt x="1434" y="5877"/>
                </a:lnTo>
                <a:lnTo>
                  <a:pt x="1471" y="5887"/>
                </a:lnTo>
                <a:lnTo>
                  <a:pt x="1507" y="5895"/>
                </a:lnTo>
                <a:lnTo>
                  <a:pt x="1545" y="5902"/>
                </a:lnTo>
                <a:lnTo>
                  <a:pt x="1582" y="5906"/>
                </a:lnTo>
                <a:lnTo>
                  <a:pt x="1620" y="5909"/>
                </a:lnTo>
                <a:lnTo>
                  <a:pt x="1658" y="5910"/>
                </a:lnTo>
                <a:lnTo>
                  <a:pt x="1696" y="5909"/>
                </a:lnTo>
                <a:lnTo>
                  <a:pt x="1734" y="5906"/>
                </a:lnTo>
                <a:lnTo>
                  <a:pt x="1771" y="5902"/>
                </a:lnTo>
                <a:lnTo>
                  <a:pt x="1809" y="5895"/>
                </a:lnTo>
                <a:lnTo>
                  <a:pt x="1845" y="5887"/>
                </a:lnTo>
                <a:lnTo>
                  <a:pt x="1882" y="5877"/>
                </a:lnTo>
                <a:lnTo>
                  <a:pt x="1918" y="5865"/>
                </a:lnTo>
                <a:lnTo>
                  <a:pt x="1954" y="5852"/>
                </a:lnTo>
                <a:lnTo>
                  <a:pt x="1989" y="5836"/>
                </a:lnTo>
                <a:lnTo>
                  <a:pt x="2024" y="5819"/>
                </a:lnTo>
                <a:lnTo>
                  <a:pt x="2057" y="5800"/>
                </a:lnTo>
                <a:lnTo>
                  <a:pt x="2091" y="5780"/>
                </a:lnTo>
                <a:lnTo>
                  <a:pt x="2123" y="5757"/>
                </a:lnTo>
                <a:lnTo>
                  <a:pt x="2154" y="5734"/>
                </a:lnTo>
                <a:lnTo>
                  <a:pt x="2184" y="5707"/>
                </a:lnTo>
                <a:lnTo>
                  <a:pt x="2215" y="5679"/>
                </a:lnTo>
                <a:lnTo>
                  <a:pt x="3998" y="3897"/>
                </a:lnTo>
                <a:lnTo>
                  <a:pt x="4026" y="3866"/>
                </a:lnTo>
                <a:lnTo>
                  <a:pt x="4052" y="3836"/>
                </a:lnTo>
                <a:lnTo>
                  <a:pt x="4076" y="3805"/>
                </a:lnTo>
                <a:lnTo>
                  <a:pt x="4099" y="3773"/>
                </a:lnTo>
                <a:lnTo>
                  <a:pt x="4119" y="3739"/>
                </a:lnTo>
                <a:lnTo>
                  <a:pt x="4138" y="3706"/>
                </a:lnTo>
                <a:lnTo>
                  <a:pt x="4156" y="3671"/>
                </a:lnTo>
                <a:lnTo>
                  <a:pt x="4170" y="3636"/>
                </a:lnTo>
                <a:lnTo>
                  <a:pt x="4185" y="3600"/>
                </a:lnTo>
                <a:lnTo>
                  <a:pt x="4196" y="3564"/>
                </a:lnTo>
                <a:lnTo>
                  <a:pt x="4206" y="3527"/>
                </a:lnTo>
                <a:lnTo>
                  <a:pt x="4214" y="3489"/>
                </a:lnTo>
                <a:lnTo>
                  <a:pt x="4220" y="3453"/>
                </a:lnTo>
                <a:lnTo>
                  <a:pt x="4225" y="3415"/>
                </a:lnTo>
                <a:lnTo>
                  <a:pt x="4227" y="3378"/>
                </a:lnTo>
                <a:lnTo>
                  <a:pt x="4228" y="3340"/>
                </a:lnTo>
                <a:lnTo>
                  <a:pt x="4227" y="3302"/>
                </a:lnTo>
                <a:lnTo>
                  <a:pt x="4225" y="3265"/>
                </a:lnTo>
                <a:lnTo>
                  <a:pt x="4220" y="3227"/>
                </a:lnTo>
                <a:lnTo>
                  <a:pt x="4214" y="3191"/>
                </a:lnTo>
                <a:lnTo>
                  <a:pt x="4206" y="3153"/>
                </a:lnTo>
                <a:lnTo>
                  <a:pt x="4196" y="3116"/>
                </a:lnTo>
                <a:lnTo>
                  <a:pt x="4185" y="3080"/>
                </a:lnTo>
                <a:lnTo>
                  <a:pt x="4170" y="3044"/>
                </a:lnTo>
                <a:lnTo>
                  <a:pt x="4156" y="3009"/>
                </a:lnTo>
                <a:lnTo>
                  <a:pt x="4138" y="2974"/>
                </a:lnTo>
                <a:lnTo>
                  <a:pt x="4119" y="2941"/>
                </a:lnTo>
                <a:lnTo>
                  <a:pt x="4099" y="2907"/>
                </a:lnTo>
                <a:lnTo>
                  <a:pt x="4076" y="2875"/>
                </a:lnTo>
                <a:lnTo>
                  <a:pt x="4052" y="2844"/>
                </a:lnTo>
                <a:lnTo>
                  <a:pt x="4026" y="2814"/>
                </a:lnTo>
                <a:lnTo>
                  <a:pt x="3998" y="2785"/>
                </a:lnTo>
                <a:close/>
                <a:moveTo>
                  <a:pt x="2285" y="499"/>
                </a:moveTo>
                <a:lnTo>
                  <a:pt x="2285" y="499"/>
                </a:lnTo>
                <a:lnTo>
                  <a:pt x="2300" y="485"/>
                </a:lnTo>
                <a:lnTo>
                  <a:pt x="2316" y="471"/>
                </a:lnTo>
                <a:lnTo>
                  <a:pt x="2332" y="459"/>
                </a:lnTo>
                <a:lnTo>
                  <a:pt x="2348" y="448"/>
                </a:lnTo>
                <a:lnTo>
                  <a:pt x="2365" y="437"/>
                </a:lnTo>
                <a:lnTo>
                  <a:pt x="2383" y="428"/>
                </a:lnTo>
                <a:lnTo>
                  <a:pt x="2401" y="419"/>
                </a:lnTo>
                <a:lnTo>
                  <a:pt x="2419" y="411"/>
                </a:lnTo>
                <a:lnTo>
                  <a:pt x="2437" y="404"/>
                </a:lnTo>
                <a:lnTo>
                  <a:pt x="2456" y="398"/>
                </a:lnTo>
                <a:lnTo>
                  <a:pt x="2474" y="393"/>
                </a:lnTo>
                <a:lnTo>
                  <a:pt x="2493" y="389"/>
                </a:lnTo>
                <a:lnTo>
                  <a:pt x="2512" y="385"/>
                </a:lnTo>
                <a:lnTo>
                  <a:pt x="2531" y="383"/>
                </a:lnTo>
                <a:lnTo>
                  <a:pt x="2551" y="382"/>
                </a:lnTo>
                <a:lnTo>
                  <a:pt x="2570" y="381"/>
                </a:lnTo>
                <a:lnTo>
                  <a:pt x="2590" y="382"/>
                </a:lnTo>
                <a:lnTo>
                  <a:pt x="2609" y="383"/>
                </a:lnTo>
                <a:lnTo>
                  <a:pt x="2628" y="385"/>
                </a:lnTo>
                <a:lnTo>
                  <a:pt x="2647" y="389"/>
                </a:lnTo>
                <a:lnTo>
                  <a:pt x="2667" y="393"/>
                </a:lnTo>
                <a:lnTo>
                  <a:pt x="2685" y="398"/>
                </a:lnTo>
                <a:lnTo>
                  <a:pt x="2704" y="404"/>
                </a:lnTo>
                <a:lnTo>
                  <a:pt x="2722" y="411"/>
                </a:lnTo>
                <a:lnTo>
                  <a:pt x="2741" y="419"/>
                </a:lnTo>
                <a:lnTo>
                  <a:pt x="2759" y="428"/>
                </a:lnTo>
                <a:lnTo>
                  <a:pt x="2776" y="437"/>
                </a:lnTo>
                <a:lnTo>
                  <a:pt x="2792" y="448"/>
                </a:lnTo>
                <a:lnTo>
                  <a:pt x="2809" y="459"/>
                </a:lnTo>
                <a:lnTo>
                  <a:pt x="2826" y="471"/>
                </a:lnTo>
                <a:lnTo>
                  <a:pt x="2841" y="485"/>
                </a:lnTo>
                <a:lnTo>
                  <a:pt x="2856" y="499"/>
                </a:lnTo>
                <a:lnTo>
                  <a:pt x="2870" y="515"/>
                </a:lnTo>
                <a:lnTo>
                  <a:pt x="2884" y="530"/>
                </a:lnTo>
                <a:lnTo>
                  <a:pt x="2896" y="546"/>
                </a:lnTo>
                <a:lnTo>
                  <a:pt x="2908" y="563"/>
                </a:lnTo>
                <a:lnTo>
                  <a:pt x="2918" y="581"/>
                </a:lnTo>
                <a:lnTo>
                  <a:pt x="2928" y="597"/>
                </a:lnTo>
                <a:lnTo>
                  <a:pt x="2937" y="615"/>
                </a:lnTo>
                <a:lnTo>
                  <a:pt x="2945" y="633"/>
                </a:lnTo>
                <a:lnTo>
                  <a:pt x="2952" y="652"/>
                </a:lnTo>
                <a:lnTo>
                  <a:pt x="2959" y="670"/>
                </a:lnTo>
                <a:lnTo>
                  <a:pt x="2963" y="689"/>
                </a:lnTo>
                <a:lnTo>
                  <a:pt x="2968" y="708"/>
                </a:lnTo>
                <a:lnTo>
                  <a:pt x="2971" y="727"/>
                </a:lnTo>
                <a:lnTo>
                  <a:pt x="2973" y="747"/>
                </a:lnTo>
                <a:lnTo>
                  <a:pt x="2974" y="766"/>
                </a:lnTo>
                <a:lnTo>
                  <a:pt x="2974" y="786"/>
                </a:lnTo>
                <a:lnTo>
                  <a:pt x="2974" y="805"/>
                </a:lnTo>
                <a:lnTo>
                  <a:pt x="2973" y="824"/>
                </a:lnTo>
                <a:lnTo>
                  <a:pt x="2971" y="844"/>
                </a:lnTo>
                <a:lnTo>
                  <a:pt x="2968" y="863"/>
                </a:lnTo>
                <a:lnTo>
                  <a:pt x="2963" y="882"/>
                </a:lnTo>
                <a:lnTo>
                  <a:pt x="2959" y="901"/>
                </a:lnTo>
                <a:lnTo>
                  <a:pt x="2952" y="920"/>
                </a:lnTo>
                <a:lnTo>
                  <a:pt x="2945" y="938"/>
                </a:lnTo>
                <a:lnTo>
                  <a:pt x="2937" y="955"/>
                </a:lnTo>
                <a:lnTo>
                  <a:pt x="2928" y="973"/>
                </a:lnTo>
                <a:lnTo>
                  <a:pt x="2918" y="991"/>
                </a:lnTo>
                <a:lnTo>
                  <a:pt x="2908" y="1008"/>
                </a:lnTo>
                <a:lnTo>
                  <a:pt x="2896" y="1025"/>
                </a:lnTo>
                <a:lnTo>
                  <a:pt x="2884" y="1040"/>
                </a:lnTo>
                <a:lnTo>
                  <a:pt x="2870" y="1056"/>
                </a:lnTo>
                <a:lnTo>
                  <a:pt x="2856" y="1071"/>
                </a:lnTo>
                <a:lnTo>
                  <a:pt x="2743" y="1184"/>
                </a:lnTo>
                <a:lnTo>
                  <a:pt x="1550" y="2377"/>
                </a:lnTo>
                <a:lnTo>
                  <a:pt x="1543" y="2353"/>
                </a:lnTo>
                <a:lnTo>
                  <a:pt x="1535" y="2327"/>
                </a:lnTo>
                <a:lnTo>
                  <a:pt x="1527" y="2303"/>
                </a:lnTo>
                <a:lnTo>
                  <a:pt x="1518" y="2278"/>
                </a:lnTo>
                <a:lnTo>
                  <a:pt x="1508" y="2255"/>
                </a:lnTo>
                <a:lnTo>
                  <a:pt x="1497" y="2230"/>
                </a:lnTo>
                <a:lnTo>
                  <a:pt x="1485" y="2207"/>
                </a:lnTo>
                <a:lnTo>
                  <a:pt x="1473" y="2183"/>
                </a:lnTo>
                <a:lnTo>
                  <a:pt x="1459" y="2161"/>
                </a:lnTo>
                <a:lnTo>
                  <a:pt x="1446" y="2139"/>
                </a:lnTo>
                <a:lnTo>
                  <a:pt x="1430" y="2116"/>
                </a:lnTo>
                <a:lnTo>
                  <a:pt x="1415" y="2094"/>
                </a:lnTo>
                <a:lnTo>
                  <a:pt x="1398" y="2073"/>
                </a:lnTo>
                <a:lnTo>
                  <a:pt x="1380" y="2053"/>
                </a:lnTo>
                <a:lnTo>
                  <a:pt x="1362" y="2033"/>
                </a:lnTo>
                <a:lnTo>
                  <a:pt x="1343" y="2013"/>
                </a:lnTo>
                <a:lnTo>
                  <a:pt x="1323" y="1994"/>
                </a:lnTo>
                <a:lnTo>
                  <a:pt x="1303" y="1976"/>
                </a:lnTo>
                <a:lnTo>
                  <a:pt x="1283" y="1958"/>
                </a:lnTo>
                <a:lnTo>
                  <a:pt x="1262" y="1941"/>
                </a:lnTo>
                <a:lnTo>
                  <a:pt x="1241" y="1926"/>
                </a:lnTo>
                <a:lnTo>
                  <a:pt x="1218" y="1911"/>
                </a:lnTo>
                <a:lnTo>
                  <a:pt x="1196" y="1897"/>
                </a:lnTo>
                <a:lnTo>
                  <a:pt x="1174" y="1883"/>
                </a:lnTo>
                <a:lnTo>
                  <a:pt x="1151" y="1871"/>
                </a:lnTo>
                <a:lnTo>
                  <a:pt x="1128" y="1860"/>
                </a:lnTo>
                <a:lnTo>
                  <a:pt x="1105" y="1849"/>
                </a:lnTo>
                <a:lnTo>
                  <a:pt x="1080" y="1839"/>
                </a:lnTo>
                <a:lnTo>
                  <a:pt x="1057" y="1830"/>
                </a:lnTo>
                <a:lnTo>
                  <a:pt x="1032" y="1821"/>
                </a:lnTo>
                <a:lnTo>
                  <a:pt x="1008" y="1814"/>
                </a:lnTo>
                <a:lnTo>
                  <a:pt x="983" y="1808"/>
                </a:lnTo>
                <a:lnTo>
                  <a:pt x="2285" y="499"/>
                </a:lnTo>
                <a:close/>
                <a:moveTo>
                  <a:pt x="1943" y="5409"/>
                </a:moveTo>
                <a:lnTo>
                  <a:pt x="1943" y="5409"/>
                </a:lnTo>
                <a:lnTo>
                  <a:pt x="1929" y="5423"/>
                </a:lnTo>
                <a:lnTo>
                  <a:pt x="1913" y="5437"/>
                </a:lnTo>
                <a:lnTo>
                  <a:pt x="1897" y="5449"/>
                </a:lnTo>
                <a:lnTo>
                  <a:pt x="1881" y="5461"/>
                </a:lnTo>
                <a:lnTo>
                  <a:pt x="1863" y="5471"/>
                </a:lnTo>
                <a:lnTo>
                  <a:pt x="1846" y="5481"/>
                </a:lnTo>
                <a:lnTo>
                  <a:pt x="1829" y="5490"/>
                </a:lnTo>
                <a:lnTo>
                  <a:pt x="1811" y="5498"/>
                </a:lnTo>
                <a:lnTo>
                  <a:pt x="1792" y="5505"/>
                </a:lnTo>
                <a:lnTo>
                  <a:pt x="1773" y="5510"/>
                </a:lnTo>
                <a:lnTo>
                  <a:pt x="1754" y="5516"/>
                </a:lnTo>
                <a:lnTo>
                  <a:pt x="1735" y="5521"/>
                </a:lnTo>
                <a:lnTo>
                  <a:pt x="1716" y="5523"/>
                </a:lnTo>
                <a:lnTo>
                  <a:pt x="1697" y="5526"/>
                </a:lnTo>
                <a:lnTo>
                  <a:pt x="1677" y="5527"/>
                </a:lnTo>
                <a:lnTo>
                  <a:pt x="1658" y="5527"/>
                </a:lnTo>
                <a:lnTo>
                  <a:pt x="1638" y="5527"/>
                </a:lnTo>
                <a:lnTo>
                  <a:pt x="1619" y="5526"/>
                </a:lnTo>
                <a:lnTo>
                  <a:pt x="1600" y="5523"/>
                </a:lnTo>
                <a:lnTo>
                  <a:pt x="1581" y="5521"/>
                </a:lnTo>
                <a:lnTo>
                  <a:pt x="1562" y="5516"/>
                </a:lnTo>
                <a:lnTo>
                  <a:pt x="1543" y="5510"/>
                </a:lnTo>
                <a:lnTo>
                  <a:pt x="1524" y="5505"/>
                </a:lnTo>
                <a:lnTo>
                  <a:pt x="1506" y="5498"/>
                </a:lnTo>
                <a:lnTo>
                  <a:pt x="1488" y="5490"/>
                </a:lnTo>
                <a:lnTo>
                  <a:pt x="1471" y="5481"/>
                </a:lnTo>
                <a:lnTo>
                  <a:pt x="1453" y="5471"/>
                </a:lnTo>
                <a:lnTo>
                  <a:pt x="1436" y="5461"/>
                </a:lnTo>
                <a:lnTo>
                  <a:pt x="1419" y="5449"/>
                </a:lnTo>
                <a:lnTo>
                  <a:pt x="1404" y="5437"/>
                </a:lnTo>
                <a:lnTo>
                  <a:pt x="1388" y="5423"/>
                </a:lnTo>
                <a:lnTo>
                  <a:pt x="1372" y="5409"/>
                </a:lnTo>
                <a:lnTo>
                  <a:pt x="1358" y="5394"/>
                </a:lnTo>
                <a:lnTo>
                  <a:pt x="1344" y="5378"/>
                </a:lnTo>
                <a:lnTo>
                  <a:pt x="1332" y="5362"/>
                </a:lnTo>
                <a:lnTo>
                  <a:pt x="1320" y="5345"/>
                </a:lnTo>
                <a:lnTo>
                  <a:pt x="1310" y="5329"/>
                </a:lnTo>
                <a:lnTo>
                  <a:pt x="1300" y="5311"/>
                </a:lnTo>
                <a:lnTo>
                  <a:pt x="1291" y="5293"/>
                </a:lnTo>
                <a:lnTo>
                  <a:pt x="1283" y="5275"/>
                </a:lnTo>
                <a:lnTo>
                  <a:pt x="1276" y="5257"/>
                </a:lnTo>
                <a:lnTo>
                  <a:pt x="1271" y="5238"/>
                </a:lnTo>
                <a:lnTo>
                  <a:pt x="1265" y="5219"/>
                </a:lnTo>
                <a:lnTo>
                  <a:pt x="1262" y="5200"/>
                </a:lnTo>
                <a:lnTo>
                  <a:pt x="1259" y="5181"/>
                </a:lnTo>
                <a:lnTo>
                  <a:pt x="1256" y="5162"/>
                </a:lnTo>
                <a:lnTo>
                  <a:pt x="1254" y="5142"/>
                </a:lnTo>
                <a:lnTo>
                  <a:pt x="1254" y="5123"/>
                </a:lnTo>
                <a:lnTo>
                  <a:pt x="1254" y="5103"/>
                </a:lnTo>
                <a:lnTo>
                  <a:pt x="1256" y="5084"/>
                </a:lnTo>
                <a:lnTo>
                  <a:pt x="1259" y="5065"/>
                </a:lnTo>
                <a:lnTo>
                  <a:pt x="1262" y="5045"/>
                </a:lnTo>
                <a:lnTo>
                  <a:pt x="1265" y="5026"/>
                </a:lnTo>
                <a:lnTo>
                  <a:pt x="1271" y="5009"/>
                </a:lnTo>
                <a:lnTo>
                  <a:pt x="1276" y="4990"/>
                </a:lnTo>
                <a:lnTo>
                  <a:pt x="1283" y="4971"/>
                </a:lnTo>
                <a:lnTo>
                  <a:pt x="1291" y="4953"/>
                </a:lnTo>
                <a:lnTo>
                  <a:pt x="1300" y="4935"/>
                </a:lnTo>
                <a:lnTo>
                  <a:pt x="1310" y="4918"/>
                </a:lnTo>
                <a:lnTo>
                  <a:pt x="1320" y="4902"/>
                </a:lnTo>
                <a:lnTo>
                  <a:pt x="1332" y="4885"/>
                </a:lnTo>
                <a:lnTo>
                  <a:pt x="1344" y="4868"/>
                </a:lnTo>
                <a:lnTo>
                  <a:pt x="1358" y="4852"/>
                </a:lnTo>
                <a:lnTo>
                  <a:pt x="1372" y="4838"/>
                </a:lnTo>
                <a:lnTo>
                  <a:pt x="1658" y="4551"/>
                </a:lnTo>
                <a:lnTo>
                  <a:pt x="1762" y="4655"/>
                </a:lnTo>
                <a:lnTo>
                  <a:pt x="1945" y="4838"/>
                </a:lnTo>
                <a:lnTo>
                  <a:pt x="1958" y="4852"/>
                </a:lnTo>
                <a:lnTo>
                  <a:pt x="1972" y="4868"/>
                </a:lnTo>
                <a:lnTo>
                  <a:pt x="1985" y="4885"/>
                </a:lnTo>
                <a:lnTo>
                  <a:pt x="1996" y="4902"/>
                </a:lnTo>
                <a:lnTo>
                  <a:pt x="2007" y="4918"/>
                </a:lnTo>
                <a:lnTo>
                  <a:pt x="2016" y="4935"/>
                </a:lnTo>
                <a:lnTo>
                  <a:pt x="2025" y="4953"/>
                </a:lnTo>
                <a:lnTo>
                  <a:pt x="2033" y="4972"/>
                </a:lnTo>
                <a:lnTo>
                  <a:pt x="2039" y="4990"/>
                </a:lnTo>
                <a:lnTo>
                  <a:pt x="2046" y="5009"/>
                </a:lnTo>
                <a:lnTo>
                  <a:pt x="2051" y="5026"/>
                </a:lnTo>
                <a:lnTo>
                  <a:pt x="2055" y="5046"/>
                </a:lnTo>
                <a:lnTo>
                  <a:pt x="2058" y="5065"/>
                </a:lnTo>
                <a:lnTo>
                  <a:pt x="2061" y="5084"/>
                </a:lnTo>
                <a:lnTo>
                  <a:pt x="2062" y="5103"/>
                </a:lnTo>
                <a:lnTo>
                  <a:pt x="2063" y="5123"/>
                </a:lnTo>
                <a:lnTo>
                  <a:pt x="2062" y="5142"/>
                </a:lnTo>
                <a:lnTo>
                  <a:pt x="2061" y="5162"/>
                </a:lnTo>
                <a:lnTo>
                  <a:pt x="2058" y="5181"/>
                </a:lnTo>
                <a:lnTo>
                  <a:pt x="2055" y="5200"/>
                </a:lnTo>
                <a:lnTo>
                  <a:pt x="2051" y="5219"/>
                </a:lnTo>
                <a:lnTo>
                  <a:pt x="2046" y="5238"/>
                </a:lnTo>
                <a:lnTo>
                  <a:pt x="2039" y="5257"/>
                </a:lnTo>
                <a:lnTo>
                  <a:pt x="2033" y="5275"/>
                </a:lnTo>
                <a:lnTo>
                  <a:pt x="2025" y="5293"/>
                </a:lnTo>
                <a:lnTo>
                  <a:pt x="2016" y="5311"/>
                </a:lnTo>
                <a:lnTo>
                  <a:pt x="2007" y="5329"/>
                </a:lnTo>
                <a:lnTo>
                  <a:pt x="1996" y="5345"/>
                </a:lnTo>
                <a:lnTo>
                  <a:pt x="1985" y="5362"/>
                </a:lnTo>
                <a:lnTo>
                  <a:pt x="1971" y="5378"/>
                </a:lnTo>
                <a:lnTo>
                  <a:pt x="1958" y="5393"/>
                </a:lnTo>
                <a:lnTo>
                  <a:pt x="1943" y="5409"/>
                </a:lnTo>
                <a:close/>
                <a:moveTo>
                  <a:pt x="3727" y="3626"/>
                </a:moveTo>
                <a:lnTo>
                  <a:pt x="2420" y="4933"/>
                </a:lnTo>
                <a:lnTo>
                  <a:pt x="2414" y="4908"/>
                </a:lnTo>
                <a:lnTo>
                  <a:pt x="2406" y="4883"/>
                </a:lnTo>
                <a:lnTo>
                  <a:pt x="2397" y="4858"/>
                </a:lnTo>
                <a:lnTo>
                  <a:pt x="2389" y="4833"/>
                </a:lnTo>
                <a:lnTo>
                  <a:pt x="2379" y="4810"/>
                </a:lnTo>
                <a:lnTo>
                  <a:pt x="2368" y="4786"/>
                </a:lnTo>
                <a:lnTo>
                  <a:pt x="2356" y="4762"/>
                </a:lnTo>
                <a:lnTo>
                  <a:pt x="2344" y="4739"/>
                </a:lnTo>
                <a:lnTo>
                  <a:pt x="2331" y="4716"/>
                </a:lnTo>
                <a:lnTo>
                  <a:pt x="2316" y="4693"/>
                </a:lnTo>
                <a:lnTo>
                  <a:pt x="2302" y="4672"/>
                </a:lnTo>
                <a:lnTo>
                  <a:pt x="2286" y="4649"/>
                </a:lnTo>
                <a:lnTo>
                  <a:pt x="2269" y="4628"/>
                </a:lnTo>
                <a:lnTo>
                  <a:pt x="2251" y="4607"/>
                </a:lnTo>
                <a:lnTo>
                  <a:pt x="2234" y="4587"/>
                </a:lnTo>
                <a:lnTo>
                  <a:pt x="2215" y="4567"/>
                </a:lnTo>
                <a:lnTo>
                  <a:pt x="2032" y="4385"/>
                </a:lnTo>
                <a:lnTo>
                  <a:pt x="501" y="2855"/>
                </a:lnTo>
                <a:lnTo>
                  <a:pt x="487" y="2839"/>
                </a:lnTo>
                <a:lnTo>
                  <a:pt x="473" y="2824"/>
                </a:lnTo>
                <a:lnTo>
                  <a:pt x="461" y="2807"/>
                </a:lnTo>
                <a:lnTo>
                  <a:pt x="449" y="2791"/>
                </a:lnTo>
                <a:lnTo>
                  <a:pt x="439" y="2773"/>
                </a:lnTo>
                <a:lnTo>
                  <a:pt x="429" y="2757"/>
                </a:lnTo>
                <a:lnTo>
                  <a:pt x="420" y="2739"/>
                </a:lnTo>
                <a:lnTo>
                  <a:pt x="412" y="2721"/>
                </a:lnTo>
                <a:lnTo>
                  <a:pt x="405" y="2702"/>
                </a:lnTo>
                <a:lnTo>
                  <a:pt x="400" y="2684"/>
                </a:lnTo>
                <a:lnTo>
                  <a:pt x="394" y="2665"/>
                </a:lnTo>
                <a:lnTo>
                  <a:pt x="391" y="2646"/>
                </a:lnTo>
                <a:lnTo>
                  <a:pt x="387" y="2627"/>
                </a:lnTo>
                <a:lnTo>
                  <a:pt x="385" y="2607"/>
                </a:lnTo>
                <a:lnTo>
                  <a:pt x="383" y="2588"/>
                </a:lnTo>
                <a:lnTo>
                  <a:pt x="383" y="2569"/>
                </a:lnTo>
                <a:lnTo>
                  <a:pt x="383" y="2549"/>
                </a:lnTo>
                <a:lnTo>
                  <a:pt x="385" y="2530"/>
                </a:lnTo>
                <a:lnTo>
                  <a:pt x="387" y="2510"/>
                </a:lnTo>
                <a:lnTo>
                  <a:pt x="391" y="2491"/>
                </a:lnTo>
                <a:lnTo>
                  <a:pt x="394" y="2472"/>
                </a:lnTo>
                <a:lnTo>
                  <a:pt x="400" y="2453"/>
                </a:lnTo>
                <a:lnTo>
                  <a:pt x="405" y="2434"/>
                </a:lnTo>
                <a:lnTo>
                  <a:pt x="412" y="2416"/>
                </a:lnTo>
                <a:lnTo>
                  <a:pt x="420" y="2399"/>
                </a:lnTo>
                <a:lnTo>
                  <a:pt x="429" y="2381"/>
                </a:lnTo>
                <a:lnTo>
                  <a:pt x="439" y="2363"/>
                </a:lnTo>
                <a:lnTo>
                  <a:pt x="449" y="2346"/>
                </a:lnTo>
                <a:lnTo>
                  <a:pt x="461" y="2329"/>
                </a:lnTo>
                <a:lnTo>
                  <a:pt x="473" y="2314"/>
                </a:lnTo>
                <a:lnTo>
                  <a:pt x="487" y="2298"/>
                </a:lnTo>
                <a:lnTo>
                  <a:pt x="501" y="2283"/>
                </a:lnTo>
                <a:lnTo>
                  <a:pt x="517" y="2268"/>
                </a:lnTo>
                <a:lnTo>
                  <a:pt x="532" y="2255"/>
                </a:lnTo>
                <a:lnTo>
                  <a:pt x="548" y="2242"/>
                </a:lnTo>
                <a:lnTo>
                  <a:pt x="565" y="2231"/>
                </a:lnTo>
                <a:lnTo>
                  <a:pt x="581" y="2220"/>
                </a:lnTo>
                <a:lnTo>
                  <a:pt x="599" y="2210"/>
                </a:lnTo>
                <a:lnTo>
                  <a:pt x="617" y="2202"/>
                </a:lnTo>
                <a:lnTo>
                  <a:pt x="635" y="2195"/>
                </a:lnTo>
                <a:lnTo>
                  <a:pt x="653" y="2187"/>
                </a:lnTo>
                <a:lnTo>
                  <a:pt x="672" y="2181"/>
                </a:lnTo>
                <a:lnTo>
                  <a:pt x="691" y="2176"/>
                </a:lnTo>
                <a:lnTo>
                  <a:pt x="710" y="2172"/>
                </a:lnTo>
                <a:lnTo>
                  <a:pt x="729" y="2169"/>
                </a:lnTo>
                <a:lnTo>
                  <a:pt x="748" y="2167"/>
                </a:lnTo>
                <a:lnTo>
                  <a:pt x="768" y="2164"/>
                </a:lnTo>
                <a:lnTo>
                  <a:pt x="787" y="2164"/>
                </a:lnTo>
                <a:lnTo>
                  <a:pt x="807" y="2164"/>
                </a:lnTo>
                <a:lnTo>
                  <a:pt x="826" y="2167"/>
                </a:lnTo>
                <a:lnTo>
                  <a:pt x="845" y="2169"/>
                </a:lnTo>
                <a:lnTo>
                  <a:pt x="865" y="2172"/>
                </a:lnTo>
                <a:lnTo>
                  <a:pt x="884" y="2176"/>
                </a:lnTo>
                <a:lnTo>
                  <a:pt x="903" y="2181"/>
                </a:lnTo>
                <a:lnTo>
                  <a:pt x="921" y="2187"/>
                </a:lnTo>
                <a:lnTo>
                  <a:pt x="940" y="2193"/>
                </a:lnTo>
                <a:lnTo>
                  <a:pt x="957" y="2202"/>
                </a:lnTo>
                <a:lnTo>
                  <a:pt x="975" y="2210"/>
                </a:lnTo>
                <a:lnTo>
                  <a:pt x="992" y="2220"/>
                </a:lnTo>
                <a:lnTo>
                  <a:pt x="1010" y="2231"/>
                </a:lnTo>
                <a:lnTo>
                  <a:pt x="1025" y="2242"/>
                </a:lnTo>
                <a:lnTo>
                  <a:pt x="1042" y="2255"/>
                </a:lnTo>
                <a:lnTo>
                  <a:pt x="1058" y="2268"/>
                </a:lnTo>
                <a:lnTo>
                  <a:pt x="1073" y="2283"/>
                </a:lnTo>
                <a:lnTo>
                  <a:pt x="1087" y="2298"/>
                </a:lnTo>
                <a:lnTo>
                  <a:pt x="1100" y="2314"/>
                </a:lnTo>
                <a:lnTo>
                  <a:pt x="1114" y="2329"/>
                </a:lnTo>
                <a:lnTo>
                  <a:pt x="1125" y="2346"/>
                </a:lnTo>
                <a:lnTo>
                  <a:pt x="1136" y="2363"/>
                </a:lnTo>
                <a:lnTo>
                  <a:pt x="1145" y="2381"/>
                </a:lnTo>
                <a:lnTo>
                  <a:pt x="1154" y="2399"/>
                </a:lnTo>
                <a:lnTo>
                  <a:pt x="1162" y="2416"/>
                </a:lnTo>
                <a:lnTo>
                  <a:pt x="1168" y="2434"/>
                </a:lnTo>
                <a:lnTo>
                  <a:pt x="1175" y="2453"/>
                </a:lnTo>
                <a:lnTo>
                  <a:pt x="1179" y="2472"/>
                </a:lnTo>
                <a:lnTo>
                  <a:pt x="1184" y="2491"/>
                </a:lnTo>
                <a:lnTo>
                  <a:pt x="1187" y="2510"/>
                </a:lnTo>
                <a:lnTo>
                  <a:pt x="1189" y="2530"/>
                </a:lnTo>
                <a:lnTo>
                  <a:pt x="1191" y="2549"/>
                </a:lnTo>
                <a:lnTo>
                  <a:pt x="1192" y="2569"/>
                </a:lnTo>
                <a:lnTo>
                  <a:pt x="1191" y="2588"/>
                </a:lnTo>
                <a:lnTo>
                  <a:pt x="1189" y="2607"/>
                </a:lnTo>
                <a:lnTo>
                  <a:pt x="1187" y="2627"/>
                </a:lnTo>
                <a:lnTo>
                  <a:pt x="1184" y="2646"/>
                </a:lnTo>
                <a:lnTo>
                  <a:pt x="1179" y="2665"/>
                </a:lnTo>
                <a:lnTo>
                  <a:pt x="1175" y="2684"/>
                </a:lnTo>
                <a:lnTo>
                  <a:pt x="1168" y="2702"/>
                </a:lnTo>
                <a:lnTo>
                  <a:pt x="1162" y="2721"/>
                </a:lnTo>
                <a:lnTo>
                  <a:pt x="1154" y="2739"/>
                </a:lnTo>
                <a:lnTo>
                  <a:pt x="1145" y="2757"/>
                </a:lnTo>
                <a:lnTo>
                  <a:pt x="1136" y="2773"/>
                </a:lnTo>
                <a:lnTo>
                  <a:pt x="1125" y="2791"/>
                </a:lnTo>
                <a:lnTo>
                  <a:pt x="1114" y="2808"/>
                </a:lnTo>
                <a:lnTo>
                  <a:pt x="1100" y="2824"/>
                </a:lnTo>
                <a:lnTo>
                  <a:pt x="1087" y="2839"/>
                </a:lnTo>
                <a:lnTo>
                  <a:pt x="1073" y="2855"/>
                </a:lnTo>
                <a:lnTo>
                  <a:pt x="1343" y="3125"/>
                </a:lnTo>
                <a:lnTo>
                  <a:pt x="2570" y="1898"/>
                </a:lnTo>
                <a:lnTo>
                  <a:pt x="3545" y="2872"/>
                </a:lnTo>
                <a:lnTo>
                  <a:pt x="3727" y="3054"/>
                </a:lnTo>
                <a:lnTo>
                  <a:pt x="3742" y="3069"/>
                </a:lnTo>
                <a:lnTo>
                  <a:pt x="3755" y="3086"/>
                </a:lnTo>
                <a:lnTo>
                  <a:pt x="3768" y="3101"/>
                </a:lnTo>
                <a:lnTo>
                  <a:pt x="3780" y="3118"/>
                </a:lnTo>
                <a:lnTo>
                  <a:pt x="3790" y="3135"/>
                </a:lnTo>
                <a:lnTo>
                  <a:pt x="3800" y="3153"/>
                </a:lnTo>
                <a:lnTo>
                  <a:pt x="3809" y="3169"/>
                </a:lnTo>
                <a:lnTo>
                  <a:pt x="3816" y="3188"/>
                </a:lnTo>
                <a:lnTo>
                  <a:pt x="3823" y="3206"/>
                </a:lnTo>
                <a:lnTo>
                  <a:pt x="3830" y="3225"/>
                </a:lnTo>
                <a:lnTo>
                  <a:pt x="3834" y="3244"/>
                </a:lnTo>
                <a:lnTo>
                  <a:pt x="3839" y="3263"/>
                </a:lnTo>
                <a:lnTo>
                  <a:pt x="3842" y="3282"/>
                </a:lnTo>
                <a:lnTo>
                  <a:pt x="3844" y="3301"/>
                </a:lnTo>
                <a:lnTo>
                  <a:pt x="3845" y="3321"/>
                </a:lnTo>
                <a:lnTo>
                  <a:pt x="3845" y="3340"/>
                </a:lnTo>
                <a:lnTo>
                  <a:pt x="3845" y="3359"/>
                </a:lnTo>
                <a:lnTo>
                  <a:pt x="3844" y="3379"/>
                </a:lnTo>
                <a:lnTo>
                  <a:pt x="3842" y="3398"/>
                </a:lnTo>
                <a:lnTo>
                  <a:pt x="3839" y="3417"/>
                </a:lnTo>
                <a:lnTo>
                  <a:pt x="3834" y="3436"/>
                </a:lnTo>
                <a:lnTo>
                  <a:pt x="3830" y="3455"/>
                </a:lnTo>
                <a:lnTo>
                  <a:pt x="3823" y="3474"/>
                </a:lnTo>
                <a:lnTo>
                  <a:pt x="3816" y="3492"/>
                </a:lnTo>
                <a:lnTo>
                  <a:pt x="3809" y="3511"/>
                </a:lnTo>
                <a:lnTo>
                  <a:pt x="3800" y="3528"/>
                </a:lnTo>
                <a:lnTo>
                  <a:pt x="3790" y="3545"/>
                </a:lnTo>
                <a:lnTo>
                  <a:pt x="3780" y="3562"/>
                </a:lnTo>
                <a:lnTo>
                  <a:pt x="3768" y="3579"/>
                </a:lnTo>
                <a:lnTo>
                  <a:pt x="3755" y="3595"/>
                </a:lnTo>
                <a:lnTo>
                  <a:pt x="3742" y="3611"/>
                </a:lnTo>
                <a:lnTo>
                  <a:pt x="3727" y="3626"/>
                </a:lnTo>
                <a:close/>
                <a:moveTo>
                  <a:pt x="2480" y="2235"/>
                </a:moveTo>
                <a:lnTo>
                  <a:pt x="1460" y="3254"/>
                </a:lnTo>
                <a:lnTo>
                  <a:pt x="1730" y="3524"/>
                </a:lnTo>
                <a:lnTo>
                  <a:pt x="2750" y="2505"/>
                </a:lnTo>
                <a:lnTo>
                  <a:pt x="2480" y="2235"/>
                </a:lnTo>
                <a:close/>
                <a:moveTo>
                  <a:pt x="2887" y="2643"/>
                </a:moveTo>
                <a:lnTo>
                  <a:pt x="1868" y="3662"/>
                </a:lnTo>
                <a:lnTo>
                  <a:pt x="2139" y="3932"/>
                </a:lnTo>
                <a:lnTo>
                  <a:pt x="3157" y="2913"/>
                </a:lnTo>
                <a:lnTo>
                  <a:pt x="2887" y="2643"/>
                </a:lnTo>
                <a:close/>
                <a:moveTo>
                  <a:pt x="2276" y="4069"/>
                </a:moveTo>
                <a:lnTo>
                  <a:pt x="2546" y="4340"/>
                </a:lnTo>
                <a:lnTo>
                  <a:pt x="3565" y="3321"/>
                </a:lnTo>
                <a:lnTo>
                  <a:pt x="3295" y="3050"/>
                </a:lnTo>
                <a:lnTo>
                  <a:pt x="2276" y="4069"/>
                </a:lnTo>
                <a:close/>
              </a:path>
            </a:pathLst>
          </a:custGeom>
          <a:solidFill>
            <a:srgbClr val="D9463B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2400" dirty="0">
              <a:solidFill>
                <a:srgbClr val="FFFFFF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+mn-lt"/>
            </a:endParaRP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B0EC5EDF-4CFC-47DE-B357-A8C9530B6056}"/>
              </a:ext>
            </a:extLst>
          </p:cNvPr>
          <p:cNvGrpSpPr/>
          <p:nvPr/>
        </p:nvGrpSpPr>
        <p:grpSpPr>
          <a:xfrm>
            <a:off x="1644415" y="2534099"/>
            <a:ext cx="1965713" cy="944131"/>
            <a:chOff x="1253220" y="3819022"/>
            <a:chExt cx="1965713" cy="944130"/>
          </a:xfrm>
        </p:grpSpPr>
        <p:sp>
          <p:nvSpPr>
            <p:cNvPr id="10" name="MH_SubTitle_1">
              <a:extLst>
                <a:ext uri="{FF2B5EF4-FFF2-40B4-BE49-F238E27FC236}">
                  <a16:creationId xmlns:a16="http://schemas.microsoft.com/office/drawing/2014/main" xmlns="" id="{FD4A3941-6E46-4B61-8A6E-82FEA7972B90}"/>
                </a:ext>
              </a:extLst>
            </p:cNvPr>
            <p:cNvSpPr txBox="1"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>
              <a:off x="1253220" y="4272141"/>
              <a:ext cx="1965713" cy="491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ts val="2000"/>
                </a:lnSpc>
                <a:defRPr/>
              </a:pPr>
              <a:r>
                <a:rPr lang="zh-CN" altLang="en-US" sz="1200" dirty="0">
                  <a:solidFill>
                    <a:srgbClr val="89DDCE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请在此处添加具体内容，文字尽量言简意赅，简单说明即可，不必过于繁琐，注意版面美观度</a:t>
              </a:r>
            </a:p>
            <a:p>
              <a:pPr>
                <a:lnSpc>
                  <a:spcPts val="1900"/>
                </a:lnSpc>
                <a:defRPr/>
              </a:pPr>
              <a:endParaRPr lang="zh-CN" altLang="en-US" sz="1400" dirty="0">
                <a:solidFill>
                  <a:srgbClr val="89DDCE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Verdana" panose="020B0604030504040204" pitchFamily="34" charset="0"/>
              </a:endParaRPr>
            </a:p>
            <a:p>
              <a:pPr>
                <a:lnSpc>
                  <a:spcPts val="1900"/>
                </a:lnSpc>
                <a:defRPr/>
              </a:pPr>
              <a:endParaRPr lang="zh-CN" altLang="en-US" sz="1400" dirty="0">
                <a:solidFill>
                  <a:srgbClr val="89DDCE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Verdana" panose="020B0604030504040204" pitchFamily="34" charset="0"/>
              </a:endParaRPr>
            </a:p>
          </p:txBody>
        </p:sp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xmlns="" id="{957E5650-B544-4687-AA95-37A266845221}"/>
                </a:ext>
              </a:extLst>
            </p:cNvPr>
            <p:cNvSpPr txBox="1"/>
            <p:nvPr/>
          </p:nvSpPr>
          <p:spPr>
            <a:xfrm>
              <a:off x="1368652" y="3819022"/>
              <a:ext cx="173484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zh-CN" altLang="en-US" sz="2000" dirty="0">
                  <a:solidFill>
                    <a:srgbClr val="89DDCE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添加标题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794DF00B-815F-44D9-8AE5-556EA5DAE71D}"/>
              </a:ext>
            </a:extLst>
          </p:cNvPr>
          <p:cNvGrpSpPr/>
          <p:nvPr/>
        </p:nvGrpSpPr>
        <p:grpSpPr>
          <a:xfrm>
            <a:off x="8914017" y="2534099"/>
            <a:ext cx="1965713" cy="944131"/>
            <a:chOff x="1253220" y="3819022"/>
            <a:chExt cx="1965713" cy="944130"/>
          </a:xfrm>
        </p:grpSpPr>
        <p:sp>
          <p:nvSpPr>
            <p:cNvPr id="13" name="MH_SubTitle_1">
              <a:extLst>
                <a:ext uri="{FF2B5EF4-FFF2-40B4-BE49-F238E27FC236}">
                  <a16:creationId xmlns:a16="http://schemas.microsoft.com/office/drawing/2014/main" xmlns="" id="{E101F0C7-7D3F-4A18-8252-F690BF1CE344}"/>
                </a:ext>
              </a:extLst>
            </p:cNvPr>
            <p:cNvSpPr txBox="1"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1253220" y="4272141"/>
              <a:ext cx="1965713" cy="491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>
              <a:no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ts val="2000"/>
                </a:lnSpc>
                <a:defRPr/>
              </a:pPr>
              <a:r>
                <a:rPr lang="zh-CN" altLang="en-US" sz="1200" dirty="0">
                  <a:solidFill>
                    <a:srgbClr val="FDCF55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请在此处添加具体内容，文字尽量言简意赅，简单说明即可，不必过于繁琐，注意版面美观度</a:t>
              </a:r>
            </a:p>
          </p:txBody>
        </p:sp>
        <p:sp>
          <p:nvSpPr>
            <p:cNvPr id="14" name="文本框 13">
              <a:extLst>
                <a:ext uri="{FF2B5EF4-FFF2-40B4-BE49-F238E27FC236}">
                  <a16:creationId xmlns:a16="http://schemas.microsoft.com/office/drawing/2014/main" xmlns="" id="{88CF5E00-1113-4130-A1A8-4A1BDA022962}"/>
                </a:ext>
              </a:extLst>
            </p:cNvPr>
            <p:cNvSpPr txBox="1"/>
            <p:nvPr/>
          </p:nvSpPr>
          <p:spPr>
            <a:xfrm>
              <a:off x="1368652" y="3819022"/>
              <a:ext cx="173484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zh-CN" altLang="en-US" sz="2000" dirty="0">
                  <a:solidFill>
                    <a:srgbClr val="FDCF55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添加标题</a:t>
              </a: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379F3F04-F321-4C3B-A792-6E4D22E3E12D}"/>
              </a:ext>
            </a:extLst>
          </p:cNvPr>
          <p:cNvGrpSpPr/>
          <p:nvPr/>
        </p:nvGrpSpPr>
        <p:grpSpPr>
          <a:xfrm>
            <a:off x="8914017" y="4521924"/>
            <a:ext cx="1965713" cy="944131"/>
            <a:chOff x="1253220" y="3819022"/>
            <a:chExt cx="1965713" cy="944130"/>
          </a:xfrm>
        </p:grpSpPr>
        <p:sp>
          <p:nvSpPr>
            <p:cNvPr id="16" name="MH_SubTitle_1">
              <a:extLst>
                <a:ext uri="{FF2B5EF4-FFF2-40B4-BE49-F238E27FC236}">
                  <a16:creationId xmlns:a16="http://schemas.microsoft.com/office/drawing/2014/main" xmlns="" id="{99CAAA74-0268-4856-A132-115EA75F3F54}"/>
                </a:ext>
              </a:extLst>
            </p:cNvPr>
            <p:cNvSpPr txBox="1"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>
              <a:off x="1253220" y="4272141"/>
              <a:ext cx="1965713" cy="491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>
              <a:no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ts val="2000"/>
                </a:lnSpc>
                <a:defRPr/>
              </a:pPr>
              <a:r>
                <a:rPr lang="zh-CN" altLang="en-US" sz="1200" dirty="0">
                  <a:solidFill>
                    <a:srgbClr val="84CBEB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请在此处添加具体内容，文字尽量言简意赅，简单说明即可，不必过于繁琐，注意版面美观度</a:t>
              </a:r>
            </a:p>
          </p:txBody>
        </p:sp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xmlns="" id="{CBE0F0AC-08F8-41CA-B8F3-2E9DA0902379}"/>
                </a:ext>
              </a:extLst>
            </p:cNvPr>
            <p:cNvSpPr txBox="1"/>
            <p:nvPr/>
          </p:nvSpPr>
          <p:spPr>
            <a:xfrm>
              <a:off x="1368652" y="3819022"/>
              <a:ext cx="173484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zh-CN" altLang="en-US" sz="2000" dirty="0">
                  <a:solidFill>
                    <a:srgbClr val="84CBEB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添加标题</a:t>
              </a: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04034F32-8E2A-4605-AF80-07BD077906F0}"/>
              </a:ext>
            </a:extLst>
          </p:cNvPr>
          <p:cNvGrpSpPr/>
          <p:nvPr/>
        </p:nvGrpSpPr>
        <p:grpSpPr>
          <a:xfrm>
            <a:off x="1644415" y="4521924"/>
            <a:ext cx="1965713" cy="944131"/>
            <a:chOff x="1253220" y="3819022"/>
            <a:chExt cx="1965713" cy="944130"/>
          </a:xfrm>
        </p:grpSpPr>
        <p:sp>
          <p:nvSpPr>
            <p:cNvPr id="19" name="MH_SubTitle_1">
              <a:extLst>
                <a:ext uri="{FF2B5EF4-FFF2-40B4-BE49-F238E27FC236}">
                  <a16:creationId xmlns:a16="http://schemas.microsoft.com/office/drawing/2014/main" xmlns="" id="{213E077E-5ACD-4359-94CB-9BDB08B8D418}"/>
                </a:ext>
              </a:extLst>
            </p:cNvPr>
            <p:cNvSpPr txBox="1">
              <a:spLocks noChangeArrowheads="1"/>
            </p:cNvSpPr>
            <p:nvPr>
              <p:custDataLst>
                <p:tags r:id="rId1"/>
              </p:custDataLst>
            </p:nvPr>
          </p:nvSpPr>
          <p:spPr bwMode="auto">
            <a:xfrm>
              <a:off x="1253220" y="4272141"/>
              <a:ext cx="1965713" cy="491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>
              <a:no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ts val="2000"/>
                </a:lnSpc>
                <a:defRPr/>
              </a:pPr>
              <a:r>
                <a:rPr lang="zh-CN" altLang="en-US" sz="1200" dirty="0">
                  <a:solidFill>
                    <a:srgbClr val="D9463B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请在此处添加具体内容，文字尽量言简意赅，简单说明即可，不必过于繁琐，注意版面美观度</a:t>
              </a:r>
            </a:p>
            <a:p>
              <a:pPr algn="ctr">
                <a:lnSpc>
                  <a:spcPts val="2000"/>
                </a:lnSpc>
                <a:defRPr/>
              </a:pPr>
              <a:endParaRPr lang="zh-CN" altLang="en-US" sz="1200" dirty="0">
                <a:solidFill>
                  <a:srgbClr val="D9463B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+mn-ea"/>
              </a:endParaRPr>
            </a:p>
            <a:p>
              <a:pPr algn="ctr">
                <a:lnSpc>
                  <a:spcPts val="2000"/>
                </a:lnSpc>
                <a:defRPr/>
              </a:pPr>
              <a:endParaRPr lang="zh-CN" altLang="en-US" sz="1200" dirty="0">
                <a:solidFill>
                  <a:srgbClr val="D9463B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+mn-ea"/>
              </a:endParaRPr>
            </a:p>
          </p:txBody>
        </p:sp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xmlns="" id="{F0FF6B4B-1904-45C0-8F03-03426101FDC7}"/>
                </a:ext>
              </a:extLst>
            </p:cNvPr>
            <p:cNvSpPr txBox="1"/>
            <p:nvPr/>
          </p:nvSpPr>
          <p:spPr>
            <a:xfrm>
              <a:off x="1368652" y="3819022"/>
              <a:ext cx="173484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zh-CN" altLang="en-US" sz="2000" dirty="0">
                  <a:solidFill>
                    <a:srgbClr val="D9463B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965921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52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52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52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25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75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5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75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xmlns="" id="{E0FC2FC0-EDD9-4F3B-A054-7EC2A753EF32}"/>
              </a:ext>
            </a:extLst>
          </p:cNvPr>
          <p:cNvSpPr/>
          <p:nvPr/>
        </p:nvSpPr>
        <p:spPr>
          <a:xfrm>
            <a:off x="4262204" y="1739506"/>
            <a:ext cx="3667591" cy="565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altLang="zh-CN" sz="4800" b="1" dirty="0">
                <a:solidFill>
                  <a:srgbClr val="C00000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</a:rPr>
              <a:t> </a:t>
            </a:r>
            <a:r>
              <a:rPr lang="zh-CN" altLang="en-US" sz="3200" b="1" noProof="1">
                <a:solidFill>
                  <a:srgbClr val="C00000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  <a:sym typeface="Arial" panose="020B0604020202020204"/>
              </a:rPr>
              <a:t>教学工作回顾</a:t>
            </a:r>
            <a:endParaRPr lang="en-US" altLang="zh-CN" sz="3200" b="1" noProof="1">
              <a:solidFill>
                <a:srgbClr val="C00000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+mn-lt"/>
              <a:sym typeface="Arial" panose="020B0604020202020204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657B79DE-B040-4677-87B5-6C0A1BDFF2FC}"/>
              </a:ext>
            </a:extLst>
          </p:cNvPr>
          <p:cNvGrpSpPr/>
          <p:nvPr/>
        </p:nvGrpSpPr>
        <p:grpSpPr>
          <a:xfrm>
            <a:off x="1438494" y="4260749"/>
            <a:ext cx="2896009" cy="1227563"/>
            <a:chOff x="1201647" y="4332571"/>
            <a:chExt cx="2896009" cy="1227564"/>
          </a:xfrm>
        </p:grpSpPr>
        <p:sp>
          <p:nvSpPr>
            <p:cNvPr id="5" name="文本框 4">
              <a:extLst>
                <a:ext uri="{FF2B5EF4-FFF2-40B4-BE49-F238E27FC236}">
                  <a16:creationId xmlns:a16="http://schemas.microsoft.com/office/drawing/2014/main" xmlns="" id="{4BF3F56E-3C38-4F33-9CCF-9F4606BF094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05738" y="4332571"/>
              <a:ext cx="2103206" cy="3002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>
                <a:defRPr/>
              </a:pPr>
              <a:r>
                <a:rPr lang="zh-CN" altLang="en-US" sz="1351" dirty="0">
                  <a:solidFill>
                    <a:srgbClr val="84CBEB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添加标题</a:t>
              </a:r>
              <a:endParaRPr lang="zh-CN" altLang="en-US" sz="2400" b="1" dirty="0">
                <a:solidFill>
                  <a:srgbClr val="84CBEB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Open Sans" panose="020B0606030504020204" pitchFamily="34" charset="0"/>
                <a:sym typeface="+mn-ea"/>
              </a:endParaRPr>
            </a:p>
          </p:txBody>
        </p:sp>
        <p:sp>
          <p:nvSpPr>
            <p:cNvPr id="6" name="TextBox 13">
              <a:extLst>
                <a:ext uri="{FF2B5EF4-FFF2-40B4-BE49-F238E27FC236}">
                  <a16:creationId xmlns:a16="http://schemas.microsoft.com/office/drawing/2014/main" xmlns="" id="{0014A170-2045-4878-A2DC-8AEF4609E1AA}"/>
                </a:ext>
              </a:extLst>
            </p:cNvPr>
            <p:cNvSpPr txBox="1"/>
            <p:nvPr/>
          </p:nvSpPr>
          <p:spPr>
            <a:xfrm>
              <a:off x="1201647" y="4722725"/>
              <a:ext cx="2896009" cy="8374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  <a:defRPr/>
              </a:pPr>
              <a:r>
                <a:rPr lang="zh-CN" altLang="en-US" sz="1200" dirty="0">
                  <a:solidFill>
                    <a:srgbClr val="84CBEB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请在此处添加具体内容，文字尽量言简意赅，简单说明即可，不必过于繁琐，注意版面美观度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BC81BB66-C657-4A02-A4BE-D731BBEECBDE}"/>
              </a:ext>
            </a:extLst>
          </p:cNvPr>
          <p:cNvGrpSpPr/>
          <p:nvPr/>
        </p:nvGrpSpPr>
        <p:grpSpPr>
          <a:xfrm>
            <a:off x="4647995" y="4275697"/>
            <a:ext cx="2896009" cy="1227563"/>
            <a:chOff x="4411148" y="4347519"/>
            <a:chExt cx="2896009" cy="1227564"/>
          </a:xfrm>
        </p:grpSpPr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xmlns="" id="{810AA347-4E0C-4E70-B8DE-036C3DF59D5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15239" y="4347519"/>
              <a:ext cx="2103206" cy="3002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>
                <a:defRPr/>
              </a:pPr>
              <a:r>
                <a:rPr lang="zh-CN" altLang="en-US" sz="1351" dirty="0">
                  <a:solidFill>
                    <a:srgbClr val="D9463B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添加标题</a:t>
              </a:r>
              <a:endParaRPr lang="zh-CN" altLang="en-US" sz="2400" b="1" dirty="0">
                <a:solidFill>
                  <a:srgbClr val="D9463B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Open Sans" panose="020B0606030504020204" pitchFamily="34" charset="0"/>
                <a:sym typeface="+mn-ea"/>
              </a:endParaRPr>
            </a:p>
          </p:txBody>
        </p:sp>
        <p:sp>
          <p:nvSpPr>
            <p:cNvPr id="9" name="TextBox 13">
              <a:extLst>
                <a:ext uri="{FF2B5EF4-FFF2-40B4-BE49-F238E27FC236}">
                  <a16:creationId xmlns:a16="http://schemas.microsoft.com/office/drawing/2014/main" xmlns="" id="{9A447A87-0BF0-403C-AAAA-12D800A115A3}"/>
                </a:ext>
              </a:extLst>
            </p:cNvPr>
            <p:cNvSpPr txBox="1"/>
            <p:nvPr/>
          </p:nvSpPr>
          <p:spPr>
            <a:xfrm>
              <a:off x="4411148" y="4737673"/>
              <a:ext cx="2896009" cy="8374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  <a:defRPr/>
              </a:pPr>
              <a:r>
                <a:rPr lang="zh-CN" altLang="en-US" sz="1200" dirty="0">
                  <a:solidFill>
                    <a:srgbClr val="D9463B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请在此处添加具体内容，文字尽量言简意赅，简单说明即可，不必过于繁琐，注意版面美观度</a:t>
              </a: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C7D543B0-D1A1-408D-82B4-4EF273737160}"/>
              </a:ext>
            </a:extLst>
          </p:cNvPr>
          <p:cNvGrpSpPr/>
          <p:nvPr/>
        </p:nvGrpSpPr>
        <p:grpSpPr>
          <a:xfrm>
            <a:off x="7999911" y="4260749"/>
            <a:ext cx="2896009" cy="1227563"/>
            <a:chOff x="7763064" y="4332571"/>
            <a:chExt cx="2896009" cy="1227564"/>
          </a:xfrm>
        </p:grpSpPr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xmlns="" id="{5D86B763-1990-4394-910D-7A19C4EBC2E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067155" y="4332571"/>
              <a:ext cx="2103206" cy="3002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>
                <a:defRPr/>
              </a:pPr>
              <a:r>
                <a:rPr lang="zh-CN" altLang="en-US" sz="1351" dirty="0">
                  <a:solidFill>
                    <a:srgbClr val="89DDCE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添加标题</a:t>
              </a:r>
              <a:endParaRPr lang="zh-CN" altLang="en-US" sz="2400" b="1" dirty="0">
                <a:solidFill>
                  <a:srgbClr val="89DDCE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Open Sans" panose="020B0606030504020204" pitchFamily="34" charset="0"/>
                <a:sym typeface="+mn-ea"/>
              </a:endParaRPr>
            </a:p>
          </p:txBody>
        </p:sp>
        <p:sp>
          <p:nvSpPr>
            <p:cNvPr id="12" name="TextBox 13">
              <a:extLst>
                <a:ext uri="{FF2B5EF4-FFF2-40B4-BE49-F238E27FC236}">
                  <a16:creationId xmlns:a16="http://schemas.microsoft.com/office/drawing/2014/main" xmlns="" id="{0740F7A3-0BDC-4BB0-9E15-AF14BE6435F7}"/>
                </a:ext>
              </a:extLst>
            </p:cNvPr>
            <p:cNvSpPr txBox="1"/>
            <p:nvPr/>
          </p:nvSpPr>
          <p:spPr>
            <a:xfrm>
              <a:off x="7763064" y="4722725"/>
              <a:ext cx="2896009" cy="8374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  <a:defRPr/>
              </a:pPr>
              <a:r>
                <a:rPr lang="zh-CN" altLang="en-US" sz="1200" dirty="0">
                  <a:solidFill>
                    <a:srgbClr val="89DDCE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请在此处添加具体内容，文字尽量言简意赅，简单说明即可，不必过于繁琐，注意版面美观度</a:t>
              </a:r>
            </a:p>
          </p:txBody>
        </p:sp>
      </p:grpSp>
      <p:pic>
        <p:nvPicPr>
          <p:cNvPr id="13" name="图片 12">
            <a:extLst>
              <a:ext uri="{FF2B5EF4-FFF2-40B4-BE49-F238E27FC236}">
                <a16:creationId xmlns:a16="http://schemas.microsoft.com/office/drawing/2014/main" xmlns="" id="{51C83310-FB9E-4598-834F-DF5F41E2721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3241" y="2535516"/>
            <a:ext cx="2519804" cy="1505163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B22A1438-1055-4E7C-9A0A-B3122EB3A06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36094" y="2648191"/>
            <a:ext cx="2519805" cy="1402988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xmlns="" id="{4D901EC8-A03D-4BD0-A289-B1EA70F5920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8095701" y="2465483"/>
            <a:ext cx="2519804" cy="1505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93830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xmlns="" id="{D6D21B75-D91C-477A-ADC3-11619CDF6D95}"/>
              </a:ext>
            </a:extLst>
          </p:cNvPr>
          <p:cNvSpPr/>
          <p:nvPr/>
        </p:nvSpPr>
        <p:spPr>
          <a:xfrm>
            <a:off x="4262204" y="1739506"/>
            <a:ext cx="3667591" cy="565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altLang="zh-CN" sz="4800" b="1" dirty="0">
                <a:solidFill>
                  <a:srgbClr val="C00000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</a:rPr>
              <a:t> </a:t>
            </a:r>
            <a:r>
              <a:rPr lang="zh-CN" altLang="en-US" sz="3200" b="1" noProof="1">
                <a:solidFill>
                  <a:srgbClr val="C00000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  <a:sym typeface="Arial" panose="020B0604020202020204"/>
              </a:rPr>
              <a:t>教学工作回顾</a:t>
            </a:r>
            <a:endParaRPr lang="en-US" altLang="zh-CN" sz="3200" b="1" noProof="1">
              <a:solidFill>
                <a:srgbClr val="C00000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+mn-lt"/>
              <a:sym typeface="Arial" panose="020B0604020202020204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F960C947-72CC-4567-9DAC-3C488B6BB8BD}"/>
              </a:ext>
            </a:extLst>
          </p:cNvPr>
          <p:cNvGrpSpPr/>
          <p:nvPr/>
        </p:nvGrpSpPr>
        <p:grpSpPr>
          <a:xfrm>
            <a:off x="1354496" y="2861032"/>
            <a:ext cx="6002795" cy="2877497"/>
            <a:chOff x="5227181" y="2408855"/>
            <a:chExt cx="6002794" cy="2877497"/>
          </a:xfrm>
        </p:grpSpPr>
        <p:sp>
          <p:nvSpPr>
            <p:cNvPr id="5" name="矩形 27">
              <a:extLst>
                <a:ext uri="{FF2B5EF4-FFF2-40B4-BE49-F238E27FC236}">
                  <a16:creationId xmlns:a16="http://schemas.microsoft.com/office/drawing/2014/main" xmlns="" id="{5FC9FB34-3409-45F3-8B97-CB8ABFF9B8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16556" y="3499971"/>
              <a:ext cx="5213419" cy="595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ts val="2000"/>
                </a:lnSpc>
                <a:defRPr/>
              </a:pPr>
              <a:r>
                <a:rPr lang="zh-CN" altLang="en-US" sz="1400" dirty="0">
                  <a:solidFill>
                    <a:srgbClr val="89DDCE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请在此处添加具体内容，文字尽量言简意赅，简单说明即可，不必过于繁琐，注意版面美观度</a:t>
              </a:r>
            </a:p>
          </p:txBody>
        </p:sp>
        <p:sp>
          <p:nvSpPr>
            <p:cNvPr id="6" name="矩形 27">
              <a:extLst>
                <a:ext uri="{FF2B5EF4-FFF2-40B4-BE49-F238E27FC236}">
                  <a16:creationId xmlns:a16="http://schemas.microsoft.com/office/drawing/2014/main" xmlns="" id="{DEF1CC66-9806-4D16-BE35-4C21E9F2A5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16556" y="4585776"/>
              <a:ext cx="5213419" cy="595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ts val="2000"/>
                </a:lnSpc>
                <a:defRPr/>
              </a:pPr>
              <a:r>
                <a:rPr lang="zh-CN" altLang="en-US" sz="1400" dirty="0">
                  <a:solidFill>
                    <a:srgbClr val="D9463B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请在此处添加具体内容，文字尽量言简意赅，简单说明即可，不必过于繁琐，注意版面美观度</a:t>
              </a:r>
            </a:p>
          </p:txBody>
        </p:sp>
        <p:sp>
          <p:nvSpPr>
            <p:cNvPr id="7" name="矩形 27">
              <a:extLst>
                <a:ext uri="{FF2B5EF4-FFF2-40B4-BE49-F238E27FC236}">
                  <a16:creationId xmlns:a16="http://schemas.microsoft.com/office/drawing/2014/main" xmlns="" id="{F0C31E4B-1284-427E-941D-EFADA9E77F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16556" y="2408855"/>
              <a:ext cx="5213419" cy="595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ts val="2000"/>
                </a:lnSpc>
                <a:defRPr/>
              </a:pPr>
              <a:r>
                <a:rPr lang="zh-CN" altLang="en-US" sz="1400" dirty="0">
                  <a:solidFill>
                    <a:srgbClr val="FDCF55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请在此处添加具体内容，文字尽量言简意赅，简单说明即可，不必过于繁琐，注意版面美观度</a:t>
              </a:r>
            </a:p>
          </p:txBody>
        </p:sp>
        <p:sp>
          <p:nvSpPr>
            <p:cNvPr id="8" name="Oval 52">
              <a:extLst>
                <a:ext uri="{FF2B5EF4-FFF2-40B4-BE49-F238E27FC236}">
                  <a16:creationId xmlns:a16="http://schemas.microsoft.com/office/drawing/2014/main" xmlns="" id="{15D07553-B4D6-4548-B1F5-AAD1188B5D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27182" y="4706735"/>
              <a:ext cx="579437" cy="579617"/>
            </a:xfrm>
            <a:prstGeom prst="ellipse">
              <a:avLst/>
            </a:prstGeom>
            <a:solidFill>
              <a:srgbClr val="D9463B"/>
            </a:solidFill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 sz="2400" dirty="0">
                <a:solidFill>
                  <a:prstClr val="black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</a:endParaRPr>
            </a:p>
          </p:txBody>
        </p:sp>
        <p:sp>
          <p:nvSpPr>
            <p:cNvPr id="9" name="Oval 53">
              <a:extLst>
                <a:ext uri="{FF2B5EF4-FFF2-40B4-BE49-F238E27FC236}">
                  <a16:creationId xmlns:a16="http://schemas.microsoft.com/office/drawing/2014/main" xmlns="" id="{A446C615-9E6D-46FD-BDFB-02AA9BCD2A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27181" y="3620930"/>
              <a:ext cx="579438" cy="579617"/>
            </a:xfrm>
            <a:prstGeom prst="ellipse">
              <a:avLst/>
            </a:prstGeom>
            <a:solidFill>
              <a:srgbClr val="89DDCE"/>
            </a:solidFill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 sz="2400">
                <a:solidFill>
                  <a:prstClr val="black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</a:endParaRPr>
            </a:p>
          </p:txBody>
        </p:sp>
        <p:sp>
          <p:nvSpPr>
            <p:cNvPr id="10" name="Oval 54">
              <a:extLst>
                <a:ext uri="{FF2B5EF4-FFF2-40B4-BE49-F238E27FC236}">
                  <a16:creationId xmlns:a16="http://schemas.microsoft.com/office/drawing/2014/main" xmlns="" id="{2D5F2351-70DD-4AA3-89A0-2D1DE0049B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27181" y="2529814"/>
              <a:ext cx="579438" cy="579617"/>
            </a:xfrm>
            <a:prstGeom prst="ellipse">
              <a:avLst/>
            </a:prstGeom>
            <a:solidFill>
              <a:srgbClr val="FDCF55"/>
            </a:solidFill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 sz="2400" dirty="0">
                <a:solidFill>
                  <a:prstClr val="black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</a:endParaRPr>
            </a:p>
          </p:txBody>
        </p:sp>
        <p:grpSp>
          <p:nvGrpSpPr>
            <p:cNvPr id="11" name="Group 55">
              <a:extLst>
                <a:ext uri="{FF2B5EF4-FFF2-40B4-BE49-F238E27FC236}">
                  <a16:creationId xmlns:a16="http://schemas.microsoft.com/office/drawing/2014/main" xmlns="" id="{7094412E-8E1C-49E6-9885-D409341302EE}"/>
                </a:ext>
              </a:extLst>
            </p:cNvPr>
            <p:cNvGrpSpPr/>
            <p:nvPr/>
          </p:nvGrpSpPr>
          <p:grpSpPr bwMode="auto">
            <a:xfrm>
              <a:off x="5417682" y="2688613"/>
              <a:ext cx="201613" cy="255667"/>
              <a:chOff x="0" y="0"/>
              <a:chExt cx="127" cy="161"/>
            </a:xfrm>
          </p:grpSpPr>
          <p:sp>
            <p:nvSpPr>
              <p:cNvPr id="18" name="Freeform 56">
                <a:extLst>
                  <a:ext uri="{FF2B5EF4-FFF2-40B4-BE49-F238E27FC236}">
                    <a16:creationId xmlns:a16="http://schemas.microsoft.com/office/drawing/2014/main" xmlns="" id="{1867695A-F082-4674-8028-235D52B3608B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127" cy="161"/>
              </a:xfrm>
              <a:custGeom>
                <a:avLst/>
                <a:gdLst>
                  <a:gd name="T0" fmla="*/ 17 w 77"/>
                  <a:gd name="T1" fmla="*/ 90 h 98"/>
                  <a:gd name="T2" fmla="*/ 9 w 77"/>
                  <a:gd name="T3" fmla="*/ 90 h 98"/>
                  <a:gd name="T4" fmla="*/ 9 w 77"/>
                  <a:gd name="T5" fmla="*/ 8 h 98"/>
                  <a:gd name="T6" fmla="*/ 72 w 77"/>
                  <a:gd name="T7" fmla="*/ 8 h 98"/>
                  <a:gd name="T8" fmla="*/ 77 w 77"/>
                  <a:gd name="T9" fmla="*/ 4 h 98"/>
                  <a:gd name="T10" fmla="*/ 72 w 77"/>
                  <a:gd name="T11" fmla="*/ 0 h 98"/>
                  <a:gd name="T12" fmla="*/ 4 w 77"/>
                  <a:gd name="T13" fmla="*/ 0 h 98"/>
                  <a:gd name="T14" fmla="*/ 0 w 77"/>
                  <a:gd name="T15" fmla="*/ 4 h 98"/>
                  <a:gd name="T16" fmla="*/ 0 w 77"/>
                  <a:gd name="T17" fmla="*/ 94 h 98"/>
                  <a:gd name="T18" fmla="*/ 4 w 77"/>
                  <a:gd name="T19" fmla="*/ 98 h 98"/>
                  <a:gd name="T20" fmla="*/ 17 w 77"/>
                  <a:gd name="T21" fmla="*/ 98 h 98"/>
                  <a:gd name="T22" fmla="*/ 21 w 77"/>
                  <a:gd name="T23" fmla="*/ 94 h 98"/>
                  <a:gd name="T24" fmla="*/ 17 w 77"/>
                  <a:gd name="T25" fmla="*/ 9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7" h="98">
                    <a:moveTo>
                      <a:pt x="17" y="90"/>
                    </a:moveTo>
                    <a:cubicBezTo>
                      <a:pt x="9" y="90"/>
                      <a:pt x="9" y="90"/>
                      <a:pt x="9" y="90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72" y="8"/>
                      <a:pt x="72" y="8"/>
                      <a:pt x="72" y="8"/>
                    </a:cubicBezTo>
                    <a:cubicBezTo>
                      <a:pt x="75" y="8"/>
                      <a:pt x="77" y="6"/>
                      <a:pt x="77" y="4"/>
                    </a:cubicBezTo>
                    <a:cubicBezTo>
                      <a:pt x="77" y="1"/>
                      <a:pt x="75" y="0"/>
                      <a:pt x="72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4"/>
                    </a:cubicBezTo>
                    <a:cubicBezTo>
                      <a:pt x="0" y="94"/>
                      <a:pt x="0" y="94"/>
                      <a:pt x="0" y="94"/>
                    </a:cubicBezTo>
                    <a:cubicBezTo>
                      <a:pt x="0" y="97"/>
                      <a:pt x="2" y="98"/>
                      <a:pt x="4" y="98"/>
                    </a:cubicBezTo>
                    <a:cubicBezTo>
                      <a:pt x="17" y="98"/>
                      <a:pt x="17" y="98"/>
                      <a:pt x="17" y="98"/>
                    </a:cubicBezTo>
                    <a:cubicBezTo>
                      <a:pt x="19" y="98"/>
                      <a:pt x="21" y="97"/>
                      <a:pt x="21" y="94"/>
                    </a:cubicBezTo>
                    <a:cubicBezTo>
                      <a:pt x="21" y="92"/>
                      <a:pt x="19" y="90"/>
                      <a:pt x="17" y="9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2400">
                  <a:solidFill>
                    <a:prstClr val="black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cs typeface="+mn-lt"/>
                </a:endParaRPr>
              </a:p>
            </p:txBody>
          </p:sp>
          <p:sp>
            <p:nvSpPr>
              <p:cNvPr id="19" name="Freeform 57">
                <a:extLst>
                  <a:ext uri="{FF2B5EF4-FFF2-40B4-BE49-F238E27FC236}">
                    <a16:creationId xmlns:a16="http://schemas.microsoft.com/office/drawing/2014/main" xmlns="" id="{DBF58AAB-77F5-4E48-B8DC-2DBA6F465A8D}"/>
                  </a:ext>
                </a:extLst>
              </p:cNvPr>
              <p:cNvSpPr/>
              <p:nvPr/>
            </p:nvSpPr>
            <p:spPr bwMode="auto">
              <a:xfrm>
                <a:off x="79" y="94"/>
                <a:ext cx="48" cy="67"/>
              </a:xfrm>
              <a:custGeom>
                <a:avLst/>
                <a:gdLst>
                  <a:gd name="T0" fmla="*/ 24 w 29"/>
                  <a:gd name="T1" fmla="*/ 0 h 41"/>
                  <a:gd name="T2" fmla="*/ 20 w 29"/>
                  <a:gd name="T3" fmla="*/ 5 h 41"/>
                  <a:gd name="T4" fmla="*/ 20 w 29"/>
                  <a:gd name="T5" fmla="*/ 33 h 41"/>
                  <a:gd name="T6" fmla="*/ 4 w 29"/>
                  <a:gd name="T7" fmla="*/ 33 h 41"/>
                  <a:gd name="T8" fmla="*/ 0 w 29"/>
                  <a:gd name="T9" fmla="*/ 37 h 41"/>
                  <a:gd name="T10" fmla="*/ 4 w 29"/>
                  <a:gd name="T11" fmla="*/ 41 h 41"/>
                  <a:gd name="T12" fmla="*/ 24 w 29"/>
                  <a:gd name="T13" fmla="*/ 41 h 41"/>
                  <a:gd name="T14" fmla="*/ 27 w 29"/>
                  <a:gd name="T15" fmla="*/ 40 h 41"/>
                  <a:gd name="T16" fmla="*/ 29 w 29"/>
                  <a:gd name="T17" fmla="*/ 37 h 41"/>
                  <a:gd name="T18" fmla="*/ 29 w 29"/>
                  <a:gd name="T19" fmla="*/ 5 h 41"/>
                  <a:gd name="T20" fmla="*/ 24 w 29"/>
                  <a:gd name="T2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9" h="41">
                    <a:moveTo>
                      <a:pt x="24" y="0"/>
                    </a:moveTo>
                    <a:cubicBezTo>
                      <a:pt x="22" y="0"/>
                      <a:pt x="20" y="2"/>
                      <a:pt x="20" y="5"/>
                    </a:cubicBezTo>
                    <a:cubicBezTo>
                      <a:pt x="20" y="33"/>
                      <a:pt x="20" y="33"/>
                      <a:pt x="20" y="33"/>
                    </a:cubicBezTo>
                    <a:cubicBezTo>
                      <a:pt x="4" y="33"/>
                      <a:pt x="4" y="33"/>
                      <a:pt x="4" y="33"/>
                    </a:cubicBezTo>
                    <a:cubicBezTo>
                      <a:pt x="2" y="33"/>
                      <a:pt x="0" y="35"/>
                      <a:pt x="0" y="37"/>
                    </a:cubicBezTo>
                    <a:cubicBezTo>
                      <a:pt x="0" y="40"/>
                      <a:pt x="2" y="41"/>
                      <a:pt x="4" y="41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6" y="41"/>
                      <a:pt x="27" y="41"/>
                      <a:pt x="27" y="40"/>
                    </a:cubicBezTo>
                    <a:cubicBezTo>
                      <a:pt x="28" y="39"/>
                      <a:pt x="29" y="38"/>
                      <a:pt x="29" y="37"/>
                    </a:cubicBezTo>
                    <a:cubicBezTo>
                      <a:pt x="29" y="5"/>
                      <a:pt x="29" y="5"/>
                      <a:pt x="29" y="5"/>
                    </a:cubicBezTo>
                    <a:cubicBezTo>
                      <a:pt x="29" y="2"/>
                      <a:pt x="27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2400">
                  <a:solidFill>
                    <a:prstClr val="black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cs typeface="+mn-lt"/>
                </a:endParaRPr>
              </a:p>
            </p:txBody>
          </p:sp>
          <p:sp>
            <p:nvSpPr>
              <p:cNvPr id="20" name="Freeform 58">
                <a:extLst>
                  <a:ext uri="{FF2B5EF4-FFF2-40B4-BE49-F238E27FC236}">
                    <a16:creationId xmlns:a16="http://schemas.microsoft.com/office/drawing/2014/main" xmlns="" id="{5C2695AC-A19C-46A1-A1F7-47BD1304D00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5" y="33"/>
                <a:ext cx="78" cy="115"/>
              </a:xfrm>
              <a:custGeom>
                <a:avLst/>
                <a:gdLst>
                  <a:gd name="T0" fmla="*/ 42 w 48"/>
                  <a:gd name="T1" fmla="*/ 2 h 70"/>
                  <a:gd name="T2" fmla="*/ 37 w 48"/>
                  <a:gd name="T3" fmla="*/ 0 h 70"/>
                  <a:gd name="T4" fmla="*/ 28 w 48"/>
                  <a:gd name="T5" fmla="*/ 5 h 70"/>
                  <a:gd name="T6" fmla="*/ 1 w 48"/>
                  <a:gd name="T7" fmla="*/ 53 h 70"/>
                  <a:gd name="T8" fmla="*/ 0 w 48"/>
                  <a:gd name="T9" fmla="*/ 55 h 70"/>
                  <a:gd name="T10" fmla="*/ 1 w 48"/>
                  <a:gd name="T11" fmla="*/ 66 h 70"/>
                  <a:gd name="T12" fmla="*/ 3 w 48"/>
                  <a:gd name="T13" fmla="*/ 69 h 70"/>
                  <a:gd name="T14" fmla="*/ 5 w 48"/>
                  <a:gd name="T15" fmla="*/ 70 h 70"/>
                  <a:gd name="T16" fmla="*/ 7 w 48"/>
                  <a:gd name="T17" fmla="*/ 69 h 70"/>
                  <a:gd name="T18" fmla="*/ 17 w 48"/>
                  <a:gd name="T19" fmla="*/ 64 h 70"/>
                  <a:gd name="T20" fmla="*/ 18 w 48"/>
                  <a:gd name="T21" fmla="*/ 63 h 70"/>
                  <a:gd name="T22" fmla="*/ 46 w 48"/>
                  <a:gd name="T23" fmla="*/ 15 h 70"/>
                  <a:gd name="T24" fmla="*/ 42 w 48"/>
                  <a:gd name="T25" fmla="*/ 2 h 70"/>
                  <a:gd name="T26" fmla="*/ 38 w 48"/>
                  <a:gd name="T27" fmla="*/ 11 h 70"/>
                  <a:gd name="T28" fmla="*/ 11 w 48"/>
                  <a:gd name="T29" fmla="*/ 57 h 70"/>
                  <a:gd name="T30" fmla="*/ 9 w 48"/>
                  <a:gd name="T31" fmla="*/ 59 h 70"/>
                  <a:gd name="T32" fmla="*/ 9 w 48"/>
                  <a:gd name="T33" fmla="*/ 56 h 70"/>
                  <a:gd name="T34" fmla="*/ 36 w 48"/>
                  <a:gd name="T35" fmla="*/ 9 h 70"/>
                  <a:gd name="T36" fmla="*/ 38 w 48"/>
                  <a:gd name="T37" fmla="*/ 9 h 70"/>
                  <a:gd name="T38" fmla="*/ 38 w 48"/>
                  <a:gd name="T39" fmla="*/ 11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8" h="70">
                    <a:moveTo>
                      <a:pt x="42" y="2"/>
                    </a:moveTo>
                    <a:cubicBezTo>
                      <a:pt x="40" y="1"/>
                      <a:pt x="39" y="0"/>
                      <a:pt x="37" y="0"/>
                    </a:cubicBezTo>
                    <a:cubicBezTo>
                      <a:pt x="33" y="0"/>
                      <a:pt x="30" y="2"/>
                      <a:pt x="28" y="5"/>
                    </a:cubicBezTo>
                    <a:cubicBezTo>
                      <a:pt x="1" y="53"/>
                      <a:pt x="1" y="53"/>
                      <a:pt x="1" y="53"/>
                    </a:cubicBezTo>
                    <a:cubicBezTo>
                      <a:pt x="0" y="53"/>
                      <a:pt x="0" y="54"/>
                      <a:pt x="0" y="55"/>
                    </a:cubicBezTo>
                    <a:cubicBezTo>
                      <a:pt x="1" y="66"/>
                      <a:pt x="1" y="66"/>
                      <a:pt x="1" y="66"/>
                    </a:cubicBezTo>
                    <a:cubicBezTo>
                      <a:pt x="1" y="67"/>
                      <a:pt x="2" y="69"/>
                      <a:pt x="3" y="69"/>
                    </a:cubicBezTo>
                    <a:cubicBezTo>
                      <a:pt x="3" y="70"/>
                      <a:pt x="4" y="70"/>
                      <a:pt x="5" y="70"/>
                    </a:cubicBezTo>
                    <a:cubicBezTo>
                      <a:pt x="6" y="70"/>
                      <a:pt x="6" y="70"/>
                      <a:pt x="7" y="69"/>
                    </a:cubicBezTo>
                    <a:cubicBezTo>
                      <a:pt x="17" y="64"/>
                      <a:pt x="17" y="64"/>
                      <a:pt x="17" y="64"/>
                    </a:cubicBezTo>
                    <a:cubicBezTo>
                      <a:pt x="17" y="64"/>
                      <a:pt x="18" y="63"/>
                      <a:pt x="18" y="63"/>
                    </a:cubicBezTo>
                    <a:cubicBezTo>
                      <a:pt x="46" y="15"/>
                      <a:pt x="46" y="15"/>
                      <a:pt x="46" y="15"/>
                    </a:cubicBezTo>
                    <a:cubicBezTo>
                      <a:pt x="48" y="10"/>
                      <a:pt x="47" y="4"/>
                      <a:pt x="42" y="2"/>
                    </a:cubicBezTo>
                    <a:moveTo>
                      <a:pt x="38" y="11"/>
                    </a:moveTo>
                    <a:cubicBezTo>
                      <a:pt x="11" y="57"/>
                      <a:pt x="11" y="57"/>
                      <a:pt x="11" y="57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9" y="56"/>
                      <a:pt x="9" y="56"/>
                      <a:pt x="9" y="56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6" y="9"/>
                      <a:pt x="37" y="8"/>
                      <a:pt x="38" y="9"/>
                    </a:cubicBezTo>
                    <a:cubicBezTo>
                      <a:pt x="38" y="9"/>
                      <a:pt x="39" y="10"/>
                      <a:pt x="38" y="11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2400">
                  <a:solidFill>
                    <a:prstClr val="black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cs typeface="+mn-lt"/>
                </a:endParaRPr>
              </a:p>
            </p:txBody>
          </p:sp>
          <p:sp>
            <p:nvSpPr>
              <p:cNvPr id="21" name="Freeform 59">
                <a:extLst>
                  <a:ext uri="{FF2B5EF4-FFF2-40B4-BE49-F238E27FC236}">
                    <a16:creationId xmlns:a16="http://schemas.microsoft.com/office/drawing/2014/main" xmlns="" id="{A9FEA3BD-2D92-4F49-8A84-D65BCFAAAC9E}"/>
                  </a:ext>
                </a:extLst>
              </p:cNvPr>
              <p:cNvSpPr/>
              <p:nvPr/>
            </p:nvSpPr>
            <p:spPr bwMode="auto">
              <a:xfrm>
                <a:off x="23" y="46"/>
                <a:ext cx="49" cy="13"/>
              </a:xfrm>
              <a:custGeom>
                <a:avLst/>
                <a:gdLst>
                  <a:gd name="T0" fmla="*/ 30 w 30"/>
                  <a:gd name="T1" fmla="*/ 4 h 8"/>
                  <a:gd name="T2" fmla="*/ 26 w 30"/>
                  <a:gd name="T3" fmla="*/ 0 h 8"/>
                  <a:gd name="T4" fmla="*/ 4 w 30"/>
                  <a:gd name="T5" fmla="*/ 0 h 8"/>
                  <a:gd name="T6" fmla="*/ 0 w 30"/>
                  <a:gd name="T7" fmla="*/ 4 h 8"/>
                  <a:gd name="T8" fmla="*/ 4 w 30"/>
                  <a:gd name="T9" fmla="*/ 8 h 8"/>
                  <a:gd name="T10" fmla="*/ 26 w 30"/>
                  <a:gd name="T11" fmla="*/ 8 h 8"/>
                  <a:gd name="T12" fmla="*/ 30 w 30"/>
                  <a:gd name="T13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8">
                    <a:moveTo>
                      <a:pt x="30" y="4"/>
                    </a:moveTo>
                    <a:cubicBezTo>
                      <a:pt x="30" y="2"/>
                      <a:pt x="28" y="0"/>
                      <a:pt x="26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6"/>
                      <a:pt x="2" y="8"/>
                      <a:pt x="4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8" y="8"/>
                      <a:pt x="30" y="6"/>
                      <a:pt x="30" y="4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2400">
                  <a:solidFill>
                    <a:prstClr val="black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cs typeface="+mn-lt"/>
                </a:endParaRPr>
              </a:p>
            </p:txBody>
          </p:sp>
          <p:sp>
            <p:nvSpPr>
              <p:cNvPr id="22" name="Freeform 60">
                <a:extLst>
                  <a:ext uri="{FF2B5EF4-FFF2-40B4-BE49-F238E27FC236}">
                    <a16:creationId xmlns:a16="http://schemas.microsoft.com/office/drawing/2014/main" xmlns="" id="{935E12A9-33AC-415E-8D28-DDD0C1362E5D}"/>
                  </a:ext>
                </a:extLst>
              </p:cNvPr>
              <p:cNvSpPr/>
              <p:nvPr/>
            </p:nvSpPr>
            <p:spPr bwMode="auto">
              <a:xfrm>
                <a:off x="23" y="72"/>
                <a:ext cx="31" cy="15"/>
              </a:xfrm>
              <a:custGeom>
                <a:avLst/>
                <a:gdLst>
                  <a:gd name="T0" fmla="*/ 4 w 19"/>
                  <a:gd name="T1" fmla="*/ 0 h 9"/>
                  <a:gd name="T2" fmla="*/ 0 w 19"/>
                  <a:gd name="T3" fmla="*/ 5 h 9"/>
                  <a:gd name="T4" fmla="*/ 4 w 19"/>
                  <a:gd name="T5" fmla="*/ 9 h 9"/>
                  <a:gd name="T6" fmla="*/ 15 w 19"/>
                  <a:gd name="T7" fmla="*/ 9 h 9"/>
                  <a:gd name="T8" fmla="*/ 19 w 19"/>
                  <a:gd name="T9" fmla="*/ 5 h 9"/>
                  <a:gd name="T10" fmla="*/ 15 w 19"/>
                  <a:gd name="T11" fmla="*/ 0 h 9"/>
                  <a:gd name="T12" fmla="*/ 4 w 19"/>
                  <a:gd name="T13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9">
                    <a:moveTo>
                      <a:pt x="4" y="0"/>
                    </a:moveTo>
                    <a:cubicBezTo>
                      <a:pt x="2" y="0"/>
                      <a:pt x="0" y="2"/>
                      <a:pt x="0" y="5"/>
                    </a:cubicBezTo>
                    <a:cubicBezTo>
                      <a:pt x="0" y="7"/>
                      <a:pt x="2" y="9"/>
                      <a:pt x="4" y="9"/>
                    </a:cubicBezTo>
                    <a:cubicBezTo>
                      <a:pt x="15" y="9"/>
                      <a:pt x="15" y="9"/>
                      <a:pt x="15" y="9"/>
                    </a:cubicBezTo>
                    <a:cubicBezTo>
                      <a:pt x="17" y="9"/>
                      <a:pt x="19" y="7"/>
                      <a:pt x="19" y="5"/>
                    </a:cubicBezTo>
                    <a:cubicBezTo>
                      <a:pt x="19" y="2"/>
                      <a:pt x="17" y="0"/>
                      <a:pt x="15" y="0"/>
                    </a:cubicBez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2400">
                  <a:solidFill>
                    <a:prstClr val="black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cs typeface="+mn-lt"/>
                </a:endParaRPr>
              </a:p>
            </p:txBody>
          </p:sp>
        </p:grpSp>
        <p:grpSp>
          <p:nvGrpSpPr>
            <p:cNvPr id="12" name="Group 61">
              <a:extLst>
                <a:ext uri="{FF2B5EF4-FFF2-40B4-BE49-F238E27FC236}">
                  <a16:creationId xmlns:a16="http://schemas.microsoft.com/office/drawing/2014/main" xmlns="" id="{834DEA2B-BB15-4D51-B07F-AF20391E25B2}"/>
                </a:ext>
              </a:extLst>
            </p:cNvPr>
            <p:cNvGrpSpPr/>
            <p:nvPr/>
          </p:nvGrpSpPr>
          <p:grpSpPr bwMode="auto">
            <a:xfrm>
              <a:off x="5385932" y="3779729"/>
              <a:ext cx="258763" cy="258843"/>
              <a:chOff x="0" y="0"/>
              <a:chExt cx="163" cy="163"/>
            </a:xfrm>
          </p:grpSpPr>
          <p:sp>
            <p:nvSpPr>
              <p:cNvPr id="16" name="Freeform 62">
                <a:extLst>
                  <a:ext uri="{FF2B5EF4-FFF2-40B4-BE49-F238E27FC236}">
                    <a16:creationId xmlns:a16="http://schemas.microsoft.com/office/drawing/2014/main" xmlns="" id="{1C18C8F6-C18D-4164-A642-1484A09B390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0" y="0"/>
                <a:ext cx="163" cy="163"/>
              </a:xfrm>
              <a:custGeom>
                <a:avLst/>
                <a:gdLst>
                  <a:gd name="T0" fmla="*/ 96 w 99"/>
                  <a:gd name="T1" fmla="*/ 39 h 99"/>
                  <a:gd name="T2" fmla="*/ 86 w 99"/>
                  <a:gd name="T3" fmla="*/ 33 h 99"/>
                  <a:gd name="T4" fmla="*/ 89 w 99"/>
                  <a:gd name="T5" fmla="*/ 21 h 99"/>
                  <a:gd name="T6" fmla="*/ 75 w 99"/>
                  <a:gd name="T7" fmla="*/ 10 h 99"/>
                  <a:gd name="T8" fmla="*/ 63 w 99"/>
                  <a:gd name="T9" fmla="*/ 12 h 99"/>
                  <a:gd name="T10" fmla="*/ 57 w 99"/>
                  <a:gd name="T11" fmla="*/ 1 h 99"/>
                  <a:gd name="T12" fmla="*/ 39 w 99"/>
                  <a:gd name="T13" fmla="*/ 4 h 99"/>
                  <a:gd name="T14" fmla="*/ 32 w 99"/>
                  <a:gd name="T15" fmla="*/ 13 h 99"/>
                  <a:gd name="T16" fmla="*/ 20 w 99"/>
                  <a:gd name="T17" fmla="*/ 10 h 99"/>
                  <a:gd name="T18" fmla="*/ 9 w 99"/>
                  <a:gd name="T19" fmla="*/ 25 h 99"/>
                  <a:gd name="T20" fmla="*/ 11 w 99"/>
                  <a:gd name="T21" fmla="*/ 36 h 99"/>
                  <a:gd name="T22" fmla="*/ 1 w 99"/>
                  <a:gd name="T23" fmla="*/ 43 h 99"/>
                  <a:gd name="T24" fmla="*/ 1 w 99"/>
                  <a:gd name="T25" fmla="*/ 58 h 99"/>
                  <a:gd name="T26" fmla="*/ 11 w 99"/>
                  <a:gd name="T27" fmla="*/ 64 h 99"/>
                  <a:gd name="T28" fmla="*/ 9 w 99"/>
                  <a:gd name="T29" fmla="*/ 75 h 99"/>
                  <a:gd name="T30" fmla="*/ 20 w 99"/>
                  <a:gd name="T31" fmla="*/ 90 h 99"/>
                  <a:gd name="T32" fmla="*/ 32 w 99"/>
                  <a:gd name="T33" fmla="*/ 87 h 99"/>
                  <a:gd name="T34" fmla="*/ 39 w 99"/>
                  <a:gd name="T35" fmla="*/ 96 h 99"/>
                  <a:gd name="T36" fmla="*/ 50 w 99"/>
                  <a:gd name="T37" fmla="*/ 99 h 99"/>
                  <a:gd name="T38" fmla="*/ 61 w 99"/>
                  <a:gd name="T39" fmla="*/ 96 h 99"/>
                  <a:gd name="T40" fmla="*/ 67 w 99"/>
                  <a:gd name="T41" fmla="*/ 87 h 99"/>
                  <a:gd name="T42" fmla="*/ 79 w 99"/>
                  <a:gd name="T43" fmla="*/ 90 h 99"/>
                  <a:gd name="T44" fmla="*/ 90 w 99"/>
                  <a:gd name="T45" fmla="*/ 75 h 99"/>
                  <a:gd name="T46" fmla="*/ 88 w 99"/>
                  <a:gd name="T47" fmla="*/ 64 h 99"/>
                  <a:gd name="T48" fmla="*/ 98 w 99"/>
                  <a:gd name="T49" fmla="*/ 58 h 99"/>
                  <a:gd name="T50" fmla="*/ 98 w 99"/>
                  <a:gd name="T51" fmla="*/ 43 h 99"/>
                  <a:gd name="T52" fmla="*/ 83 w 99"/>
                  <a:gd name="T53" fmla="*/ 56 h 99"/>
                  <a:gd name="T54" fmla="*/ 78 w 99"/>
                  <a:gd name="T55" fmla="*/ 65 h 99"/>
                  <a:gd name="T56" fmla="*/ 81 w 99"/>
                  <a:gd name="T57" fmla="*/ 76 h 99"/>
                  <a:gd name="T58" fmla="*/ 69 w 99"/>
                  <a:gd name="T59" fmla="*/ 78 h 99"/>
                  <a:gd name="T60" fmla="*/ 59 w 99"/>
                  <a:gd name="T61" fmla="*/ 81 h 99"/>
                  <a:gd name="T62" fmla="*/ 53 w 99"/>
                  <a:gd name="T63" fmla="*/ 91 h 99"/>
                  <a:gd name="T64" fmla="*/ 43 w 99"/>
                  <a:gd name="T65" fmla="*/ 83 h 99"/>
                  <a:gd name="T66" fmla="*/ 34 w 99"/>
                  <a:gd name="T67" fmla="*/ 78 h 99"/>
                  <a:gd name="T68" fmla="*/ 24 w 99"/>
                  <a:gd name="T69" fmla="*/ 81 h 99"/>
                  <a:gd name="T70" fmla="*/ 22 w 99"/>
                  <a:gd name="T71" fmla="*/ 69 h 99"/>
                  <a:gd name="T72" fmla="*/ 19 w 99"/>
                  <a:gd name="T73" fmla="*/ 59 h 99"/>
                  <a:gd name="T74" fmla="*/ 9 w 99"/>
                  <a:gd name="T75" fmla="*/ 54 h 99"/>
                  <a:gd name="T76" fmla="*/ 9 w 99"/>
                  <a:gd name="T77" fmla="*/ 46 h 99"/>
                  <a:gd name="T78" fmla="*/ 19 w 99"/>
                  <a:gd name="T79" fmla="*/ 41 h 99"/>
                  <a:gd name="T80" fmla="*/ 22 w 99"/>
                  <a:gd name="T81" fmla="*/ 31 h 99"/>
                  <a:gd name="T82" fmla="*/ 24 w 99"/>
                  <a:gd name="T83" fmla="*/ 19 h 99"/>
                  <a:gd name="T84" fmla="*/ 34 w 99"/>
                  <a:gd name="T85" fmla="*/ 22 h 99"/>
                  <a:gd name="T86" fmla="*/ 43 w 99"/>
                  <a:gd name="T87" fmla="*/ 17 h 99"/>
                  <a:gd name="T88" fmla="*/ 53 w 99"/>
                  <a:gd name="T89" fmla="*/ 9 h 99"/>
                  <a:gd name="T90" fmla="*/ 59 w 99"/>
                  <a:gd name="T91" fmla="*/ 19 h 99"/>
                  <a:gd name="T92" fmla="*/ 69 w 99"/>
                  <a:gd name="T93" fmla="*/ 22 h 99"/>
                  <a:gd name="T94" fmla="*/ 81 w 99"/>
                  <a:gd name="T95" fmla="*/ 24 h 99"/>
                  <a:gd name="T96" fmla="*/ 78 w 99"/>
                  <a:gd name="T97" fmla="*/ 35 h 99"/>
                  <a:gd name="T98" fmla="*/ 83 w 99"/>
                  <a:gd name="T99" fmla="*/ 44 h 99"/>
                  <a:gd name="T100" fmla="*/ 91 w 99"/>
                  <a:gd name="T101" fmla="*/ 50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99" h="99">
                    <a:moveTo>
                      <a:pt x="98" y="43"/>
                    </a:moveTo>
                    <a:cubicBezTo>
                      <a:pt x="98" y="41"/>
                      <a:pt x="97" y="40"/>
                      <a:pt x="96" y="39"/>
                    </a:cubicBezTo>
                    <a:cubicBezTo>
                      <a:pt x="88" y="36"/>
                      <a:pt x="88" y="36"/>
                      <a:pt x="88" y="36"/>
                    </a:cubicBezTo>
                    <a:cubicBezTo>
                      <a:pt x="87" y="35"/>
                      <a:pt x="87" y="34"/>
                      <a:pt x="86" y="33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91" y="24"/>
                      <a:pt x="90" y="22"/>
                      <a:pt x="89" y="21"/>
                    </a:cubicBezTo>
                    <a:cubicBezTo>
                      <a:pt x="86" y="17"/>
                      <a:pt x="83" y="13"/>
                      <a:pt x="79" y="10"/>
                    </a:cubicBezTo>
                    <a:cubicBezTo>
                      <a:pt x="78" y="9"/>
                      <a:pt x="76" y="9"/>
                      <a:pt x="75" y="10"/>
                    </a:cubicBezTo>
                    <a:cubicBezTo>
                      <a:pt x="67" y="13"/>
                      <a:pt x="67" y="13"/>
                      <a:pt x="67" y="13"/>
                    </a:cubicBezTo>
                    <a:cubicBezTo>
                      <a:pt x="66" y="13"/>
                      <a:pt x="65" y="12"/>
                      <a:pt x="63" y="12"/>
                    </a:cubicBezTo>
                    <a:cubicBezTo>
                      <a:pt x="61" y="4"/>
                      <a:pt x="61" y="4"/>
                      <a:pt x="61" y="4"/>
                    </a:cubicBezTo>
                    <a:cubicBezTo>
                      <a:pt x="60" y="2"/>
                      <a:pt x="59" y="1"/>
                      <a:pt x="57" y="1"/>
                    </a:cubicBezTo>
                    <a:cubicBezTo>
                      <a:pt x="52" y="0"/>
                      <a:pt x="48" y="0"/>
                      <a:pt x="42" y="1"/>
                    </a:cubicBezTo>
                    <a:cubicBezTo>
                      <a:pt x="41" y="1"/>
                      <a:pt x="39" y="2"/>
                      <a:pt x="39" y="4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5" y="12"/>
                      <a:pt x="33" y="13"/>
                      <a:pt x="32" y="13"/>
                    </a:cubicBezTo>
                    <a:cubicBezTo>
                      <a:pt x="25" y="10"/>
                      <a:pt x="25" y="10"/>
                      <a:pt x="25" y="10"/>
                    </a:cubicBezTo>
                    <a:cubicBezTo>
                      <a:pt x="23" y="9"/>
                      <a:pt x="22" y="9"/>
                      <a:pt x="20" y="10"/>
                    </a:cubicBezTo>
                    <a:cubicBezTo>
                      <a:pt x="16" y="13"/>
                      <a:pt x="13" y="17"/>
                      <a:pt x="10" y="21"/>
                    </a:cubicBezTo>
                    <a:cubicBezTo>
                      <a:pt x="9" y="22"/>
                      <a:pt x="9" y="24"/>
                      <a:pt x="9" y="25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12" y="34"/>
                      <a:pt x="12" y="35"/>
                      <a:pt x="11" y="36"/>
                    </a:cubicBezTo>
                    <a:cubicBezTo>
                      <a:pt x="4" y="39"/>
                      <a:pt x="4" y="39"/>
                      <a:pt x="4" y="39"/>
                    </a:cubicBezTo>
                    <a:cubicBezTo>
                      <a:pt x="2" y="40"/>
                      <a:pt x="1" y="41"/>
                      <a:pt x="1" y="43"/>
                    </a:cubicBezTo>
                    <a:cubicBezTo>
                      <a:pt x="0" y="45"/>
                      <a:pt x="0" y="48"/>
                      <a:pt x="0" y="50"/>
                    </a:cubicBezTo>
                    <a:cubicBezTo>
                      <a:pt x="0" y="52"/>
                      <a:pt x="0" y="55"/>
                      <a:pt x="1" y="58"/>
                    </a:cubicBezTo>
                    <a:cubicBezTo>
                      <a:pt x="1" y="59"/>
                      <a:pt x="2" y="60"/>
                      <a:pt x="4" y="61"/>
                    </a:cubicBezTo>
                    <a:cubicBezTo>
                      <a:pt x="11" y="64"/>
                      <a:pt x="11" y="64"/>
                      <a:pt x="11" y="64"/>
                    </a:cubicBezTo>
                    <a:cubicBezTo>
                      <a:pt x="12" y="65"/>
                      <a:pt x="12" y="66"/>
                      <a:pt x="13" y="67"/>
                    </a:cubicBezTo>
                    <a:cubicBezTo>
                      <a:pt x="9" y="75"/>
                      <a:pt x="9" y="75"/>
                      <a:pt x="9" y="75"/>
                    </a:cubicBezTo>
                    <a:cubicBezTo>
                      <a:pt x="9" y="76"/>
                      <a:pt x="9" y="78"/>
                      <a:pt x="10" y="79"/>
                    </a:cubicBezTo>
                    <a:cubicBezTo>
                      <a:pt x="13" y="83"/>
                      <a:pt x="16" y="87"/>
                      <a:pt x="20" y="90"/>
                    </a:cubicBezTo>
                    <a:cubicBezTo>
                      <a:pt x="22" y="91"/>
                      <a:pt x="23" y="91"/>
                      <a:pt x="25" y="90"/>
                    </a:cubicBezTo>
                    <a:cubicBezTo>
                      <a:pt x="32" y="87"/>
                      <a:pt x="32" y="87"/>
                      <a:pt x="32" y="87"/>
                    </a:cubicBezTo>
                    <a:cubicBezTo>
                      <a:pt x="33" y="87"/>
                      <a:pt x="35" y="88"/>
                      <a:pt x="36" y="88"/>
                    </a:cubicBezTo>
                    <a:cubicBezTo>
                      <a:pt x="39" y="96"/>
                      <a:pt x="39" y="96"/>
                      <a:pt x="39" y="96"/>
                    </a:cubicBezTo>
                    <a:cubicBezTo>
                      <a:pt x="39" y="98"/>
                      <a:pt x="41" y="99"/>
                      <a:pt x="42" y="99"/>
                    </a:cubicBezTo>
                    <a:cubicBezTo>
                      <a:pt x="45" y="99"/>
                      <a:pt x="47" y="99"/>
                      <a:pt x="50" y="99"/>
                    </a:cubicBezTo>
                    <a:cubicBezTo>
                      <a:pt x="52" y="99"/>
                      <a:pt x="54" y="99"/>
                      <a:pt x="57" y="99"/>
                    </a:cubicBezTo>
                    <a:cubicBezTo>
                      <a:pt x="59" y="99"/>
                      <a:pt x="60" y="98"/>
                      <a:pt x="61" y="96"/>
                    </a:cubicBezTo>
                    <a:cubicBezTo>
                      <a:pt x="63" y="88"/>
                      <a:pt x="63" y="88"/>
                      <a:pt x="63" y="88"/>
                    </a:cubicBezTo>
                    <a:cubicBezTo>
                      <a:pt x="65" y="88"/>
                      <a:pt x="66" y="87"/>
                      <a:pt x="67" y="87"/>
                    </a:cubicBezTo>
                    <a:cubicBezTo>
                      <a:pt x="75" y="90"/>
                      <a:pt x="75" y="90"/>
                      <a:pt x="75" y="90"/>
                    </a:cubicBezTo>
                    <a:cubicBezTo>
                      <a:pt x="76" y="91"/>
                      <a:pt x="78" y="91"/>
                      <a:pt x="79" y="90"/>
                    </a:cubicBezTo>
                    <a:cubicBezTo>
                      <a:pt x="83" y="87"/>
                      <a:pt x="87" y="83"/>
                      <a:pt x="89" y="79"/>
                    </a:cubicBezTo>
                    <a:cubicBezTo>
                      <a:pt x="90" y="78"/>
                      <a:pt x="91" y="76"/>
                      <a:pt x="90" y="75"/>
                    </a:cubicBezTo>
                    <a:cubicBezTo>
                      <a:pt x="86" y="67"/>
                      <a:pt x="86" y="67"/>
                      <a:pt x="86" y="67"/>
                    </a:cubicBezTo>
                    <a:cubicBezTo>
                      <a:pt x="87" y="66"/>
                      <a:pt x="87" y="65"/>
                      <a:pt x="88" y="64"/>
                    </a:cubicBezTo>
                    <a:cubicBezTo>
                      <a:pt x="96" y="61"/>
                      <a:pt x="96" y="61"/>
                      <a:pt x="96" y="61"/>
                    </a:cubicBezTo>
                    <a:cubicBezTo>
                      <a:pt x="97" y="60"/>
                      <a:pt x="98" y="59"/>
                      <a:pt x="98" y="58"/>
                    </a:cubicBezTo>
                    <a:cubicBezTo>
                      <a:pt x="99" y="55"/>
                      <a:pt x="99" y="52"/>
                      <a:pt x="99" y="50"/>
                    </a:cubicBezTo>
                    <a:cubicBezTo>
                      <a:pt x="99" y="48"/>
                      <a:pt x="99" y="45"/>
                      <a:pt x="98" y="43"/>
                    </a:cubicBezTo>
                    <a:moveTo>
                      <a:pt x="90" y="54"/>
                    </a:moveTo>
                    <a:cubicBezTo>
                      <a:pt x="83" y="56"/>
                      <a:pt x="83" y="56"/>
                      <a:pt x="83" y="56"/>
                    </a:cubicBezTo>
                    <a:cubicBezTo>
                      <a:pt x="82" y="57"/>
                      <a:pt x="81" y="58"/>
                      <a:pt x="80" y="59"/>
                    </a:cubicBezTo>
                    <a:cubicBezTo>
                      <a:pt x="80" y="61"/>
                      <a:pt x="79" y="63"/>
                      <a:pt x="78" y="65"/>
                    </a:cubicBezTo>
                    <a:cubicBezTo>
                      <a:pt x="77" y="67"/>
                      <a:pt x="77" y="68"/>
                      <a:pt x="78" y="69"/>
                    </a:cubicBezTo>
                    <a:cubicBezTo>
                      <a:pt x="81" y="76"/>
                      <a:pt x="81" y="76"/>
                      <a:pt x="81" y="76"/>
                    </a:cubicBezTo>
                    <a:cubicBezTo>
                      <a:pt x="80" y="78"/>
                      <a:pt x="78" y="80"/>
                      <a:pt x="76" y="81"/>
                    </a:cubicBezTo>
                    <a:cubicBezTo>
                      <a:pt x="69" y="78"/>
                      <a:pt x="69" y="78"/>
                      <a:pt x="69" y="78"/>
                    </a:cubicBezTo>
                    <a:cubicBezTo>
                      <a:pt x="68" y="78"/>
                      <a:pt x="66" y="78"/>
                      <a:pt x="65" y="78"/>
                    </a:cubicBezTo>
                    <a:cubicBezTo>
                      <a:pt x="63" y="79"/>
                      <a:pt x="61" y="80"/>
                      <a:pt x="59" y="81"/>
                    </a:cubicBezTo>
                    <a:cubicBezTo>
                      <a:pt x="57" y="81"/>
                      <a:pt x="56" y="82"/>
                      <a:pt x="56" y="83"/>
                    </a:cubicBezTo>
                    <a:cubicBezTo>
                      <a:pt x="53" y="91"/>
                      <a:pt x="53" y="91"/>
                      <a:pt x="53" y="91"/>
                    </a:cubicBezTo>
                    <a:cubicBezTo>
                      <a:pt x="51" y="91"/>
                      <a:pt x="49" y="91"/>
                      <a:pt x="46" y="91"/>
                    </a:cubicBezTo>
                    <a:cubicBezTo>
                      <a:pt x="43" y="83"/>
                      <a:pt x="43" y="83"/>
                      <a:pt x="43" y="83"/>
                    </a:cubicBezTo>
                    <a:cubicBezTo>
                      <a:pt x="43" y="82"/>
                      <a:pt x="42" y="81"/>
                      <a:pt x="41" y="81"/>
                    </a:cubicBezTo>
                    <a:cubicBezTo>
                      <a:pt x="38" y="80"/>
                      <a:pt x="36" y="79"/>
                      <a:pt x="34" y="78"/>
                    </a:cubicBezTo>
                    <a:cubicBezTo>
                      <a:pt x="33" y="78"/>
                      <a:pt x="32" y="78"/>
                      <a:pt x="30" y="78"/>
                    </a:cubicBezTo>
                    <a:cubicBezTo>
                      <a:pt x="24" y="81"/>
                      <a:pt x="24" y="81"/>
                      <a:pt x="24" y="81"/>
                    </a:cubicBezTo>
                    <a:cubicBezTo>
                      <a:pt x="22" y="80"/>
                      <a:pt x="20" y="78"/>
                      <a:pt x="18" y="76"/>
                    </a:cubicBezTo>
                    <a:cubicBezTo>
                      <a:pt x="22" y="69"/>
                      <a:pt x="22" y="69"/>
                      <a:pt x="22" y="69"/>
                    </a:cubicBezTo>
                    <a:cubicBezTo>
                      <a:pt x="22" y="68"/>
                      <a:pt x="22" y="67"/>
                      <a:pt x="21" y="65"/>
                    </a:cubicBezTo>
                    <a:cubicBezTo>
                      <a:pt x="20" y="63"/>
                      <a:pt x="20" y="61"/>
                      <a:pt x="19" y="59"/>
                    </a:cubicBezTo>
                    <a:cubicBezTo>
                      <a:pt x="18" y="58"/>
                      <a:pt x="17" y="57"/>
                      <a:pt x="16" y="56"/>
                    </a:cubicBezTo>
                    <a:cubicBezTo>
                      <a:pt x="9" y="54"/>
                      <a:pt x="9" y="54"/>
                      <a:pt x="9" y="54"/>
                    </a:cubicBezTo>
                    <a:cubicBezTo>
                      <a:pt x="9" y="52"/>
                      <a:pt x="9" y="51"/>
                      <a:pt x="9" y="50"/>
                    </a:cubicBezTo>
                    <a:cubicBezTo>
                      <a:pt x="9" y="49"/>
                      <a:pt x="9" y="48"/>
                      <a:pt x="9" y="46"/>
                    </a:cubicBezTo>
                    <a:cubicBezTo>
                      <a:pt x="16" y="44"/>
                      <a:pt x="16" y="44"/>
                      <a:pt x="16" y="44"/>
                    </a:cubicBezTo>
                    <a:cubicBezTo>
                      <a:pt x="17" y="43"/>
                      <a:pt x="18" y="42"/>
                      <a:pt x="19" y="41"/>
                    </a:cubicBezTo>
                    <a:cubicBezTo>
                      <a:pt x="20" y="39"/>
                      <a:pt x="20" y="37"/>
                      <a:pt x="21" y="35"/>
                    </a:cubicBezTo>
                    <a:cubicBezTo>
                      <a:pt x="22" y="33"/>
                      <a:pt x="22" y="32"/>
                      <a:pt x="22" y="31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20" y="22"/>
                      <a:pt x="22" y="20"/>
                      <a:pt x="24" y="19"/>
                    </a:cubicBezTo>
                    <a:cubicBezTo>
                      <a:pt x="30" y="22"/>
                      <a:pt x="30" y="22"/>
                      <a:pt x="30" y="22"/>
                    </a:cubicBezTo>
                    <a:cubicBezTo>
                      <a:pt x="32" y="22"/>
                      <a:pt x="33" y="22"/>
                      <a:pt x="34" y="22"/>
                    </a:cubicBezTo>
                    <a:cubicBezTo>
                      <a:pt x="36" y="21"/>
                      <a:pt x="38" y="20"/>
                      <a:pt x="41" y="19"/>
                    </a:cubicBezTo>
                    <a:cubicBezTo>
                      <a:pt x="42" y="19"/>
                      <a:pt x="43" y="18"/>
                      <a:pt x="43" y="17"/>
                    </a:cubicBezTo>
                    <a:cubicBezTo>
                      <a:pt x="46" y="9"/>
                      <a:pt x="46" y="9"/>
                      <a:pt x="46" y="9"/>
                    </a:cubicBezTo>
                    <a:cubicBezTo>
                      <a:pt x="49" y="9"/>
                      <a:pt x="51" y="9"/>
                      <a:pt x="53" y="9"/>
                    </a:cubicBezTo>
                    <a:cubicBezTo>
                      <a:pt x="56" y="17"/>
                      <a:pt x="56" y="17"/>
                      <a:pt x="56" y="17"/>
                    </a:cubicBezTo>
                    <a:cubicBezTo>
                      <a:pt x="56" y="18"/>
                      <a:pt x="57" y="19"/>
                      <a:pt x="59" y="19"/>
                    </a:cubicBezTo>
                    <a:cubicBezTo>
                      <a:pt x="61" y="20"/>
                      <a:pt x="63" y="21"/>
                      <a:pt x="65" y="22"/>
                    </a:cubicBezTo>
                    <a:cubicBezTo>
                      <a:pt x="66" y="22"/>
                      <a:pt x="68" y="22"/>
                      <a:pt x="69" y="22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8" y="20"/>
                      <a:pt x="80" y="22"/>
                      <a:pt x="81" y="24"/>
                    </a:cubicBezTo>
                    <a:cubicBezTo>
                      <a:pt x="78" y="31"/>
                      <a:pt x="78" y="31"/>
                      <a:pt x="78" y="31"/>
                    </a:cubicBezTo>
                    <a:cubicBezTo>
                      <a:pt x="77" y="32"/>
                      <a:pt x="77" y="33"/>
                      <a:pt x="78" y="35"/>
                    </a:cubicBezTo>
                    <a:cubicBezTo>
                      <a:pt x="79" y="37"/>
                      <a:pt x="80" y="39"/>
                      <a:pt x="80" y="41"/>
                    </a:cubicBezTo>
                    <a:cubicBezTo>
                      <a:pt x="81" y="42"/>
                      <a:pt x="82" y="43"/>
                      <a:pt x="83" y="44"/>
                    </a:cubicBezTo>
                    <a:cubicBezTo>
                      <a:pt x="90" y="46"/>
                      <a:pt x="90" y="46"/>
                      <a:pt x="90" y="46"/>
                    </a:cubicBezTo>
                    <a:cubicBezTo>
                      <a:pt x="91" y="48"/>
                      <a:pt x="91" y="49"/>
                      <a:pt x="91" y="50"/>
                    </a:cubicBezTo>
                    <a:cubicBezTo>
                      <a:pt x="91" y="51"/>
                      <a:pt x="91" y="52"/>
                      <a:pt x="90" y="54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2400">
                  <a:solidFill>
                    <a:prstClr val="black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cs typeface="+mn-lt"/>
                </a:endParaRPr>
              </a:p>
            </p:txBody>
          </p:sp>
          <p:sp>
            <p:nvSpPr>
              <p:cNvPr id="17" name="Freeform 63">
                <a:extLst>
                  <a:ext uri="{FF2B5EF4-FFF2-40B4-BE49-F238E27FC236}">
                    <a16:creationId xmlns:a16="http://schemas.microsoft.com/office/drawing/2014/main" xmlns="" id="{A203DD28-5A62-4F74-8015-C98F7EF84A3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0" y="48"/>
                <a:ext cx="64" cy="65"/>
              </a:xfrm>
              <a:custGeom>
                <a:avLst/>
                <a:gdLst>
                  <a:gd name="T0" fmla="*/ 20 w 39"/>
                  <a:gd name="T1" fmla="*/ 0 h 40"/>
                  <a:gd name="T2" fmla="*/ 0 w 39"/>
                  <a:gd name="T3" fmla="*/ 20 h 40"/>
                  <a:gd name="T4" fmla="*/ 20 w 39"/>
                  <a:gd name="T5" fmla="*/ 40 h 40"/>
                  <a:gd name="T6" fmla="*/ 39 w 39"/>
                  <a:gd name="T7" fmla="*/ 20 h 40"/>
                  <a:gd name="T8" fmla="*/ 20 w 39"/>
                  <a:gd name="T9" fmla="*/ 0 h 40"/>
                  <a:gd name="T10" fmla="*/ 20 w 39"/>
                  <a:gd name="T11" fmla="*/ 31 h 40"/>
                  <a:gd name="T12" fmla="*/ 9 w 39"/>
                  <a:gd name="T13" fmla="*/ 20 h 40"/>
                  <a:gd name="T14" fmla="*/ 20 w 39"/>
                  <a:gd name="T15" fmla="*/ 9 h 40"/>
                  <a:gd name="T16" fmla="*/ 31 w 39"/>
                  <a:gd name="T17" fmla="*/ 20 h 40"/>
                  <a:gd name="T18" fmla="*/ 20 w 39"/>
                  <a:gd name="T19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40">
                    <a:moveTo>
                      <a:pt x="20" y="0"/>
                    </a:moveTo>
                    <a:cubicBezTo>
                      <a:pt x="9" y="0"/>
                      <a:pt x="0" y="9"/>
                      <a:pt x="0" y="20"/>
                    </a:cubicBezTo>
                    <a:cubicBezTo>
                      <a:pt x="0" y="31"/>
                      <a:pt x="9" y="40"/>
                      <a:pt x="20" y="40"/>
                    </a:cubicBezTo>
                    <a:cubicBezTo>
                      <a:pt x="30" y="40"/>
                      <a:pt x="39" y="31"/>
                      <a:pt x="39" y="20"/>
                    </a:cubicBezTo>
                    <a:cubicBezTo>
                      <a:pt x="39" y="9"/>
                      <a:pt x="30" y="0"/>
                      <a:pt x="20" y="0"/>
                    </a:cubicBezTo>
                    <a:moveTo>
                      <a:pt x="20" y="31"/>
                    </a:moveTo>
                    <a:cubicBezTo>
                      <a:pt x="14" y="31"/>
                      <a:pt x="9" y="26"/>
                      <a:pt x="9" y="20"/>
                    </a:cubicBezTo>
                    <a:cubicBezTo>
                      <a:pt x="9" y="14"/>
                      <a:pt x="14" y="9"/>
                      <a:pt x="20" y="9"/>
                    </a:cubicBezTo>
                    <a:cubicBezTo>
                      <a:pt x="26" y="9"/>
                      <a:pt x="31" y="14"/>
                      <a:pt x="31" y="20"/>
                    </a:cubicBezTo>
                    <a:cubicBezTo>
                      <a:pt x="31" y="26"/>
                      <a:pt x="26" y="31"/>
                      <a:pt x="20" y="31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2400">
                  <a:solidFill>
                    <a:prstClr val="black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cs typeface="+mn-lt"/>
                </a:endParaRPr>
              </a:p>
            </p:txBody>
          </p:sp>
        </p:grpSp>
        <p:grpSp>
          <p:nvGrpSpPr>
            <p:cNvPr id="13" name="Group 64">
              <a:extLst>
                <a:ext uri="{FF2B5EF4-FFF2-40B4-BE49-F238E27FC236}">
                  <a16:creationId xmlns:a16="http://schemas.microsoft.com/office/drawing/2014/main" xmlns="" id="{C071383E-1547-4046-9965-99D2D6F41ED5}"/>
                </a:ext>
              </a:extLst>
            </p:cNvPr>
            <p:cNvGrpSpPr/>
            <p:nvPr/>
          </p:nvGrpSpPr>
          <p:grpSpPr bwMode="auto">
            <a:xfrm>
              <a:off x="5389107" y="4868710"/>
              <a:ext cx="255587" cy="255667"/>
              <a:chOff x="0" y="0"/>
              <a:chExt cx="161" cy="161"/>
            </a:xfrm>
          </p:grpSpPr>
          <p:sp>
            <p:nvSpPr>
              <p:cNvPr id="14" name="Freeform 65">
                <a:extLst>
                  <a:ext uri="{FF2B5EF4-FFF2-40B4-BE49-F238E27FC236}">
                    <a16:creationId xmlns:a16="http://schemas.microsoft.com/office/drawing/2014/main" xmlns="" id="{8795C98E-EDBF-479C-8B8E-D710187D6A8F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161" cy="116"/>
              </a:xfrm>
              <a:custGeom>
                <a:avLst/>
                <a:gdLst>
                  <a:gd name="T0" fmla="*/ 75 w 98"/>
                  <a:gd name="T1" fmla="*/ 26 h 71"/>
                  <a:gd name="T2" fmla="*/ 71 w 98"/>
                  <a:gd name="T3" fmla="*/ 26 h 71"/>
                  <a:gd name="T4" fmla="*/ 71 w 98"/>
                  <a:gd name="T5" fmla="*/ 24 h 71"/>
                  <a:gd name="T6" fmla="*/ 47 w 98"/>
                  <a:gd name="T7" fmla="*/ 0 h 71"/>
                  <a:gd name="T8" fmla="*/ 23 w 98"/>
                  <a:gd name="T9" fmla="*/ 20 h 71"/>
                  <a:gd name="T10" fmla="*/ 16 w 98"/>
                  <a:gd name="T11" fmla="*/ 21 h 71"/>
                  <a:gd name="T12" fmla="*/ 16 w 98"/>
                  <a:gd name="T13" fmla="*/ 21 h 71"/>
                  <a:gd name="T14" fmla="*/ 6 w 98"/>
                  <a:gd name="T15" fmla="*/ 35 h 71"/>
                  <a:gd name="T16" fmla="*/ 7 w 98"/>
                  <a:gd name="T17" fmla="*/ 42 h 71"/>
                  <a:gd name="T18" fmla="*/ 0 w 98"/>
                  <a:gd name="T19" fmla="*/ 55 h 71"/>
                  <a:gd name="T20" fmla="*/ 16 w 98"/>
                  <a:gd name="T21" fmla="*/ 71 h 71"/>
                  <a:gd name="T22" fmla="*/ 32 w 98"/>
                  <a:gd name="T23" fmla="*/ 71 h 71"/>
                  <a:gd name="T24" fmla="*/ 36 w 98"/>
                  <a:gd name="T25" fmla="*/ 66 h 71"/>
                  <a:gd name="T26" fmla="*/ 32 w 98"/>
                  <a:gd name="T27" fmla="*/ 62 h 71"/>
                  <a:gd name="T28" fmla="*/ 16 w 98"/>
                  <a:gd name="T29" fmla="*/ 62 h 71"/>
                  <a:gd name="T30" fmla="*/ 9 w 98"/>
                  <a:gd name="T31" fmla="*/ 55 h 71"/>
                  <a:gd name="T32" fmla="*/ 15 w 98"/>
                  <a:gd name="T33" fmla="*/ 48 h 71"/>
                  <a:gd name="T34" fmla="*/ 18 w 98"/>
                  <a:gd name="T35" fmla="*/ 45 h 71"/>
                  <a:gd name="T36" fmla="*/ 17 w 98"/>
                  <a:gd name="T37" fmla="*/ 41 h 71"/>
                  <a:gd name="T38" fmla="*/ 14 w 98"/>
                  <a:gd name="T39" fmla="*/ 35 h 71"/>
                  <a:gd name="T40" fmla="*/ 19 w 98"/>
                  <a:gd name="T41" fmla="*/ 28 h 71"/>
                  <a:gd name="T42" fmla="*/ 19 w 98"/>
                  <a:gd name="T43" fmla="*/ 28 h 71"/>
                  <a:gd name="T44" fmla="*/ 25 w 98"/>
                  <a:gd name="T45" fmla="*/ 29 h 71"/>
                  <a:gd name="T46" fmla="*/ 29 w 98"/>
                  <a:gd name="T47" fmla="*/ 29 h 71"/>
                  <a:gd name="T48" fmla="*/ 31 w 98"/>
                  <a:gd name="T49" fmla="*/ 25 h 71"/>
                  <a:gd name="T50" fmla="*/ 31 w 98"/>
                  <a:gd name="T51" fmla="*/ 24 h 71"/>
                  <a:gd name="T52" fmla="*/ 31 w 98"/>
                  <a:gd name="T53" fmla="*/ 24 h 71"/>
                  <a:gd name="T54" fmla="*/ 47 w 98"/>
                  <a:gd name="T55" fmla="*/ 8 h 71"/>
                  <a:gd name="T56" fmla="*/ 62 w 98"/>
                  <a:gd name="T57" fmla="*/ 24 h 71"/>
                  <a:gd name="T58" fmla="*/ 60 w 98"/>
                  <a:gd name="T59" fmla="*/ 32 h 71"/>
                  <a:gd name="T60" fmla="*/ 61 w 98"/>
                  <a:gd name="T61" fmla="*/ 37 h 71"/>
                  <a:gd name="T62" fmla="*/ 66 w 98"/>
                  <a:gd name="T63" fmla="*/ 37 h 71"/>
                  <a:gd name="T64" fmla="*/ 75 w 98"/>
                  <a:gd name="T65" fmla="*/ 34 h 71"/>
                  <a:gd name="T66" fmla="*/ 89 w 98"/>
                  <a:gd name="T67" fmla="*/ 48 h 71"/>
                  <a:gd name="T68" fmla="*/ 75 w 98"/>
                  <a:gd name="T69" fmla="*/ 62 h 71"/>
                  <a:gd name="T70" fmla="*/ 66 w 98"/>
                  <a:gd name="T71" fmla="*/ 62 h 71"/>
                  <a:gd name="T72" fmla="*/ 62 w 98"/>
                  <a:gd name="T73" fmla="*/ 66 h 71"/>
                  <a:gd name="T74" fmla="*/ 66 w 98"/>
                  <a:gd name="T75" fmla="*/ 71 h 71"/>
                  <a:gd name="T76" fmla="*/ 75 w 98"/>
                  <a:gd name="T77" fmla="*/ 71 h 71"/>
                  <a:gd name="T78" fmla="*/ 98 w 98"/>
                  <a:gd name="T79" fmla="*/ 48 h 71"/>
                  <a:gd name="T80" fmla="*/ 75 w 98"/>
                  <a:gd name="T81" fmla="*/ 2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98" h="71">
                    <a:moveTo>
                      <a:pt x="75" y="26"/>
                    </a:moveTo>
                    <a:cubicBezTo>
                      <a:pt x="74" y="26"/>
                      <a:pt x="72" y="26"/>
                      <a:pt x="71" y="26"/>
                    </a:cubicBezTo>
                    <a:cubicBezTo>
                      <a:pt x="71" y="25"/>
                      <a:pt x="71" y="25"/>
                      <a:pt x="71" y="24"/>
                    </a:cubicBezTo>
                    <a:cubicBezTo>
                      <a:pt x="71" y="10"/>
                      <a:pt x="60" y="0"/>
                      <a:pt x="47" y="0"/>
                    </a:cubicBezTo>
                    <a:cubicBezTo>
                      <a:pt x="35" y="0"/>
                      <a:pt x="25" y="8"/>
                      <a:pt x="23" y="20"/>
                    </a:cubicBezTo>
                    <a:cubicBezTo>
                      <a:pt x="20" y="19"/>
                      <a:pt x="18" y="20"/>
                      <a:pt x="16" y="21"/>
                    </a:cubicBezTo>
                    <a:cubicBezTo>
                      <a:pt x="16" y="21"/>
                      <a:pt x="16" y="21"/>
                      <a:pt x="16" y="21"/>
                    </a:cubicBezTo>
                    <a:cubicBezTo>
                      <a:pt x="10" y="23"/>
                      <a:pt x="6" y="29"/>
                      <a:pt x="6" y="35"/>
                    </a:cubicBezTo>
                    <a:cubicBezTo>
                      <a:pt x="6" y="37"/>
                      <a:pt x="6" y="40"/>
                      <a:pt x="7" y="42"/>
                    </a:cubicBezTo>
                    <a:cubicBezTo>
                      <a:pt x="3" y="45"/>
                      <a:pt x="0" y="50"/>
                      <a:pt x="0" y="55"/>
                    </a:cubicBezTo>
                    <a:cubicBezTo>
                      <a:pt x="0" y="64"/>
                      <a:pt x="7" y="71"/>
                      <a:pt x="16" y="71"/>
                    </a:cubicBezTo>
                    <a:cubicBezTo>
                      <a:pt x="32" y="71"/>
                      <a:pt x="32" y="71"/>
                      <a:pt x="32" y="71"/>
                    </a:cubicBezTo>
                    <a:cubicBezTo>
                      <a:pt x="34" y="71"/>
                      <a:pt x="36" y="69"/>
                      <a:pt x="36" y="66"/>
                    </a:cubicBezTo>
                    <a:cubicBezTo>
                      <a:pt x="36" y="64"/>
                      <a:pt x="34" y="62"/>
                      <a:pt x="32" y="62"/>
                    </a:cubicBezTo>
                    <a:cubicBezTo>
                      <a:pt x="16" y="62"/>
                      <a:pt x="16" y="62"/>
                      <a:pt x="16" y="62"/>
                    </a:cubicBezTo>
                    <a:cubicBezTo>
                      <a:pt x="12" y="62"/>
                      <a:pt x="9" y="59"/>
                      <a:pt x="9" y="55"/>
                    </a:cubicBezTo>
                    <a:cubicBezTo>
                      <a:pt x="9" y="52"/>
                      <a:pt x="11" y="49"/>
                      <a:pt x="15" y="48"/>
                    </a:cubicBezTo>
                    <a:cubicBezTo>
                      <a:pt x="16" y="48"/>
                      <a:pt x="18" y="47"/>
                      <a:pt x="18" y="45"/>
                    </a:cubicBezTo>
                    <a:cubicBezTo>
                      <a:pt x="19" y="43"/>
                      <a:pt x="18" y="42"/>
                      <a:pt x="17" y="41"/>
                    </a:cubicBezTo>
                    <a:cubicBezTo>
                      <a:pt x="15" y="39"/>
                      <a:pt x="14" y="37"/>
                      <a:pt x="14" y="35"/>
                    </a:cubicBezTo>
                    <a:cubicBezTo>
                      <a:pt x="14" y="32"/>
                      <a:pt x="16" y="29"/>
                      <a:pt x="19" y="28"/>
                    </a:cubicBezTo>
                    <a:cubicBezTo>
                      <a:pt x="19" y="28"/>
                      <a:pt x="19" y="28"/>
                      <a:pt x="19" y="28"/>
                    </a:cubicBezTo>
                    <a:cubicBezTo>
                      <a:pt x="21" y="28"/>
                      <a:pt x="23" y="28"/>
                      <a:pt x="25" y="29"/>
                    </a:cubicBezTo>
                    <a:cubicBezTo>
                      <a:pt x="26" y="30"/>
                      <a:pt x="28" y="30"/>
                      <a:pt x="29" y="29"/>
                    </a:cubicBezTo>
                    <a:cubicBezTo>
                      <a:pt x="30" y="28"/>
                      <a:pt x="31" y="27"/>
                      <a:pt x="31" y="25"/>
                    </a:cubicBezTo>
                    <a:cubicBezTo>
                      <a:pt x="31" y="25"/>
                      <a:pt x="31" y="24"/>
                      <a:pt x="31" y="24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5"/>
                      <a:pt x="38" y="8"/>
                      <a:pt x="47" y="8"/>
                    </a:cubicBezTo>
                    <a:cubicBezTo>
                      <a:pt x="55" y="8"/>
                      <a:pt x="62" y="15"/>
                      <a:pt x="62" y="24"/>
                    </a:cubicBezTo>
                    <a:cubicBezTo>
                      <a:pt x="62" y="27"/>
                      <a:pt x="62" y="29"/>
                      <a:pt x="60" y="32"/>
                    </a:cubicBezTo>
                    <a:cubicBezTo>
                      <a:pt x="59" y="34"/>
                      <a:pt x="59" y="36"/>
                      <a:pt x="61" y="37"/>
                    </a:cubicBezTo>
                    <a:cubicBezTo>
                      <a:pt x="62" y="39"/>
                      <a:pt x="65" y="39"/>
                      <a:pt x="66" y="37"/>
                    </a:cubicBezTo>
                    <a:cubicBezTo>
                      <a:pt x="68" y="36"/>
                      <a:pt x="71" y="34"/>
                      <a:pt x="75" y="34"/>
                    </a:cubicBezTo>
                    <a:cubicBezTo>
                      <a:pt x="83" y="34"/>
                      <a:pt x="89" y="40"/>
                      <a:pt x="89" y="48"/>
                    </a:cubicBezTo>
                    <a:cubicBezTo>
                      <a:pt x="89" y="56"/>
                      <a:pt x="83" y="62"/>
                      <a:pt x="75" y="62"/>
                    </a:cubicBezTo>
                    <a:cubicBezTo>
                      <a:pt x="66" y="62"/>
                      <a:pt x="66" y="62"/>
                      <a:pt x="66" y="62"/>
                    </a:cubicBezTo>
                    <a:cubicBezTo>
                      <a:pt x="64" y="62"/>
                      <a:pt x="62" y="64"/>
                      <a:pt x="62" y="66"/>
                    </a:cubicBezTo>
                    <a:cubicBezTo>
                      <a:pt x="62" y="69"/>
                      <a:pt x="64" y="71"/>
                      <a:pt x="66" y="71"/>
                    </a:cubicBezTo>
                    <a:cubicBezTo>
                      <a:pt x="75" y="71"/>
                      <a:pt x="75" y="71"/>
                      <a:pt x="75" y="71"/>
                    </a:cubicBezTo>
                    <a:cubicBezTo>
                      <a:pt x="88" y="71"/>
                      <a:pt x="98" y="60"/>
                      <a:pt x="98" y="48"/>
                    </a:cubicBezTo>
                    <a:cubicBezTo>
                      <a:pt x="98" y="36"/>
                      <a:pt x="88" y="26"/>
                      <a:pt x="75" y="26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2400">
                  <a:solidFill>
                    <a:prstClr val="black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cs typeface="+mn-lt"/>
                </a:endParaRPr>
              </a:p>
            </p:txBody>
          </p:sp>
          <p:sp>
            <p:nvSpPr>
              <p:cNvPr id="15" name="Freeform 66">
                <a:extLst>
                  <a:ext uri="{FF2B5EF4-FFF2-40B4-BE49-F238E27FC236}">
                    <a16:creationId xmlns:a16="http://schemas.microsoft.com/office/drawing/2014/main" xmlns="" id="{D9F75EDE-CCE7-4AFC-9DCF-46059697AFBB}"/>
                  </a:ext>
                </a:extLst>
              </p:cNvPr>
              <p:cNvSpPr/>
              <p:nvPr/>
            </p:nvSpPr>
            <p:spPr bwMode="auto">
              <a:xfrm>
                <a:off x="49" y="64"/>
                <a:ext cx="62" cy="97"/>
              </a:xfrm>
              <a:custGeom>
                <a:avLst/>
                <a:gdLst>
                  <a:gd name="T0" fmla="*/ 30 w 38"/>
                  <a:gd name="T1" fmla="*/ 38 h 59"/>
                  <a:gd name="T2" fmla="*/ 23 w 38"/>
                  <a:gd name="T3" fmla="*/ 45 h 59"/>
                  <a:gd name="T4" fmla="*/ 23 w 38"/>
                  <a:gd name="T5" fmla="*/ 5 h 59"/>
                  <a:gd name="T6" fmla="*/ 19 w 38"/>
                  <a:gd name="T7" fmla="*/ 0 h 59"/>
                  <a:gd name="T8" fmla="*/ 15 w 38"/>
                  <a:gd name="T9" fmla="*/ 5 h 59"/>
                  <a:gd name="T10" fmla="*/ 15 w 38"/>
                  <a:gd name="T11" fmla="*/ 45 h 59"/>
                  <a:gd name="T12" fmla="*/ 8 w 38"/>
                  <a:gd name="T13" fmla="*/ 38 h 59"/>
                  <a:gd name="T14" fmla="*/ 2 w 38"/>
                  <a:gd name="T15" fmla="*/ 38 h 59"/>
                  <a:gd name="T16" fmla="*/ 2 w 38"/>
                  <a:gd name="T17" fmla="*/ 44 h 59"/>
                  <a:gd name="T18" fmla="*/ 16 w 38"/>
                  <a:gd name="T19" fmla="*/ 58 h 59"/>
                  <a:gd name="T20" fmla="*/ 19 w 38"/>
                  <a:gd name="T21" fmla="*/ 59 h 59"/>
                  <a:gd name="T22" fmla="*/ 22 w 38"/>
                  <a:gd name="T23" fmla="*/ 58 h 59"/>
                  <a:gd name="T24" fmla="*/ 36 w 38"/>
                  <a:gd name="T25" fmla="*/ 44 h 59"/>
                  <a:gd name="T26" fmla="*/ 36 w 38"/>
                  <a:gd name="T27" fmla="*/ 38 h 59"/>
                  <a:gd name="T28" fmla="*/ 30 w 38"/>
                  <a:gd name="T29" fmla="*/ 38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8" h="59">
                    <a:moveTo>
                      <a:pt x="30" y="38"/>
                    </a:moveTo>
                    <a:cubicBezTo>
                      <a:pt x="23" y="45"/>
                      <a:pt x="23" y="45"/>
                      <a:pt x="23" y="45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3" y="2"/>
                      <a:pt x="21" y="0"/>
                      <a:pt x="19" y="0"/>
                    </a:cubicBezTo>
                    <a:cubicBezTo>
                      <a:pt x="17" y="0"/>
                      <a:pt x="15" y="2"/>
                      <a:pt x="15" y="5"/>
                    </a:cubicBezTo>
                    <a:cubicBezTo>
                      <a:pt x="15" y="45"/>
                      <a:pt x="15" y="45"/>
                      <a:pt x="15" y="45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6" y="36"/>
                      <a:pt x="3" y="36"/>
                      <a:pt x="2" y="38"/>
                    </a:cubicBezTo>
                    <a:cubicBezTo>
                      <a:pt x="0" y="39"/>
                      <a:pt x="0" y="42"/>
                      <a:pt x="2" y="44"/>
                    </a:cubicBezTo>
                    <a:cubicBezTo>
                      <a:pt x="16" y="58"/>
                      <a:pt x="16" y="58"/>
                      <a:pt x="16" y="58"/>
                    </a:cubicBezTo>
                    <a:cubicBezTo>
                      <a:pt x="17" y="59"/>
                      <a:pt x="18" y="59"/>
                      <a:pt x="19" y="59"/>
                    </a:cubicBezTo>
                    <a:cubicBezTo>
                      <a:pt x="20" y="59"/>
                      <a:pt x="21" y="59"/>
                      <a:pt x="22" y="58"/>
                    </a:cubicBezTo>
                    <a:cubicBezTo>
                      <a:pt x="36" y="44"/>
                      <a:pt x="36" y="44"/>
                      <a:pt x="36" y="44"/>
                    </a:cubicBezTo>
                    <a:cubicBezTo>
                      <a:pt x="38" y="42"/>
                      <a:pt x="38" y="39"/>
                      <a:pt x="36" y="38"/>
                    </a:cubicBezTo>
                    <a:cubicBezTo>
                      <a:pt x="35" y="36"/>
                      <a:pt x="32" y="36"/>
                      <a:pt x="30" y="38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2400">
                  <a:solidFill>
                    <a:prstClr val="black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cs typeface="+mn-lt"/>
                </a:endParaRPr>
              </a:p>
            </p:txBody>
          </p:sp>
        </p:grpSp>
      </p:grpSp>
      <p:pic>
        <p:nvPicPr>
          <p:cNvPr id="23" name="图片 22">
            <a:extLst>
              <a:ext uri="{FF2B5EF4-FFF2-40B4-BE49-F238E27FC236}">
                <a16:creationId xmlns:a16="http://schemas.microsoft.com/office/drawing/2014/main" xmlns="" id="{075A2F3C-76FB-4AF1-AD17-E8E65CB5893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36112" y="2490969"/>
            <a:ext cx="3562995" cy="3562995"/>
          </a:xfrm>
          <a:prstGeom prst="rect">
            <a:avLst/>
          </a:prstGeom>
          <a:solidFill>
            <a:srgbClr val="069B88"/>
          </a:solidFill>
        </p:spPr>
      </p:pic>
    </p:spTree>
    <p:extLst>
      <p:ext uri="{BB962C8B-B14F-4D97-AF65-F5344CB8AC3E}">
        <p14:creationId xmlns:p14="http://schemas.microsoft.com/office/powerpoint/2010/main" xmlns="" val="4098605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A35C12E9-8708-47E8-87E9-3FA15CEF2DF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5097646" y="1777643"/>
            <a:ext cx="2423677" cy="2291863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076BCAB1-68F5-420C-B381-AC4BA21A48A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772748" y="3996098"/>
            <a:ext cx="4662639" cy="1533297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xmlns="" id="{49DE94E7-E2BA-4F32-AFD6-BC7E7E4FC8C1}"/>
              </a:ext>
            </a:extLst>
          </p:cNvPr>
          <p:cNvSpPr/>
          <p:nvPr/>
        </p:nvSpPr>
        <p:spPr>
          <a:xfrm>
            <a:off x="4429000" y="4465038"/>
            <a:ext cx="4601936" cy="76944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400" b="1" dirty="0">
                <a:solidFill>
                  <a:srgbClr val="FFC222"/>
                </a:solidFill>
                <a:latin typeface="造字工房悦圆（非商用）常规体" pitchFamily="50" charset="-122"/>
                <a:ea typeface="造字工房悦圆（非商用）常规体" pitchFamily="50" charset="-122"/>
              </a:rPr>
              <a:t>教学完成情况</a:t>
            </a:r>
          </a:p>
        </p:txBody>
      </p:sp>
    </p:spTree>
    <p:extLst>
      <p:ext uri="{BB962C8B-B14F-4D97-AF65-F5344CB8AC3E}">
        <p14:creationId xmlns:p14="http://schemas.microsoft.com/office/powerpoint/2010/main" xmlns="" val="2321274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xmlns="" id="{D6D21B75-D91C-477A-ADC3-11619CDF6D95}"/>
              </a:ext>
            </a:extLst>
          </p:cNvPr>
          <p:cNvSpPr/>
          <p:nvPr/>
        </p:nvSpPr>
        <p:spPr>
          <a:xfrm>
            <a:off x="4262204" y="1739506"/>
            <a:ext cx="3667591" cy="565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altLang="zh-CN" sz="4800" b="1" dirty="0">
                <a:solidFill>
                  <a:srgbClr val="FFC222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</a:rPr>
              <a:t> </a:t>
            </a:r>
            <a:r>
              <a:rPr lang="zh-CN" altLang="en-US" sz="3200" b="1" noProof="1">
                <a:solidFill>
                  <a:srgbClr val="FFC222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  <a:sym typeface="Arial" panose="020B0604020202020204"/>
              </a:rPr>
              <a:t>教学完成情况</a:t>
            </a:r>
            <a:endParaRPr lang="en-US" altLang="zh-CN" sz="3200" b="1" noProof="1">
              <a:solidFill>
                <a:srgbClr val="FFC222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+mn-lt"/>
              <a:sym typeface="Arial" panose="020B0604020202020204"/>
            </a:endParaRPr>
          </a:p>
        </p:txBody>
      </p:sp>
      <p:sp>
        <p:nvSpPr>
          <p:cNvPr id="4" name="Oval 11">
            <a:extLst>
              <a:ext uri="{FF2B5EF4-FFF2-40B4-BE49-F238E27FC236}">
                <a16:creationId xmlns:a16="http://schemas.microsoft.com/office/drawing/2014/main" xmlns="" id="{BD0D2086-9522-4762-B48F-A60F7F80E93B}"/>
              </a:ext>
            </a:extLst>
          </p:cNvPr>
          <p:cNvSpPr/>
          <p:nvPr/>
        </p:nvSpPr>
        <p:spPr>
          <a:xfrm>
            <a:off x="6856524" y="2759191"/>
            <a:ext cx="860425" cy="862013"/>
          </a:xfrm>
          <a:prstGeom prst="ellipse">
            <a:avLst/>
          </a:prstGeom>
          <a:solidFill>
            <a:srgbClr val="5CD193"/>
          </a:solidFill>
          <a:ln w="9525">
            <a:noFill/>
          </a:ln>
          <a:effectLst>
            <a:outerShdw blurRad="50800" dist="25400" dir="5400000" algn="ctr" rotWithShape="0">
              <a:srgbClr val="000000">
                <a:alpha val="43137"/>
              </a:srgb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377">
              <a:defRPr/>
            </a:pPr>
            <a:endParaRPr lang="ru-RU" altLang="en-US" sz="2400" dirty="0">
              <a:solidFill>
                <a:srgbClr val="FFFFFF"/>
              </a:solidFill>
              <a:ea typeface="造字工房悦圆（非商用）常规体" pitchFamily="50" charset="-122"/>
              <a:cs typeface="+mn-lt"/>
              <a:sym typeface="Arial" panose="020B0604020202020204" pitchFamily="34" charset="0"/>
            </a:endParaRPr>
          </a:p>
        </p:txBody>
      </p:sp>
      <p:sp>
        <p:nvSpPr>
          <p:cNvPr id="5" name="Oval 12">
            <a:extLst>
              <a:ext uri="{FF2B5EF4-FFF2-40B4-BE49-F238E27FC236}">
                <a16:creationId xmlns:a16="http://schemas.microsoft.com/office/drawing/2014/main" xmlns="" id="{4AF6A4AD-9CE1-4AC5-AB5A-06E48E8BFCDB}"/>
              </a:ext>
            </a:extLst>
          </p:cNvPr>
          <p:cNvSpPr/>
          <p:nvPr/>
        </p:nvSpPr>
        <p:spPr>
          <a:xfrm>
            <a:off x="6856524" y="4645459"/>
            <a:ext cx="860425" cy="862012"/>
          </a:xfrm>
          <a:prstGeom prst="ellipse">
            <a:avLst/>
          </a:prstGeom>
          <a:solidFill>
            <a:srgbClr val="FFC222"/>
          </a:solidFill>
          <a:ln w="9525">
            <a:noFill/>
          </a:ln>
          <a:effectLst>
            <a:outerShdw blurRad="50800" dist="25400" dir="5400000" algn="ctr" rotWithShape="0">
              <a:srgbClr val="000000">
                <a:alpha val="43137"/>
              </a:srgb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377">
              <a:defRPr/>
            </a:pPr>
            <a:endParaRPr lang="ru-RU" altLang="en-US" sz="2400" dirty="0">
              <a:solidFill>
                <a:srgbClr val="FFFFFF"/>
              </a:solidFill>
              <a:ea typeface="造字工房悦圆（非商用）常规体" pitchFamily="50" charset="-122"/>
              <a:cs typeface="+mn-lt"/>
              <a:sym typeface="Arial" panose="020B0604020202020204" pitchFamily="34" charset="0"/>
            </a:endParaRPr>
          </a:p>
        </p:txBody>
      </p:sp>
      <p:sp>
        <p:nvSpPr>
          <p:cNvPr id="6" name="Freeform 101">
            <a:extLst>
              <a:ext uri="{FF2B5EF4-FFF2-40B4-BE49-F238E27FC236}">
                <a16:creationId xmlns:a16="http://schemas.microsoft.com/office/drawing/2014/main" xmlns="" id="{D2011F07-BAC2-4762-84D3-C21168C24E6D}"/>
              </a:ext>
            </a:extLst>
          </p:cNvPr>
          <p:cNvSpPr/>
          <p:nvPr/>
        </p:nvSpPr>
        <p:spPr>
          <a:xfrm>
            <a:off x="7107349" y="4955022"/>
            <a:ext cx="358775" cy="276225"/>
          </a:xfrm>
          <a:custGeom>
            <a:avLst/>
            <a:gdLst/>
            <a:ahLst/>
            <a:cxnLst>
              <a:cxn ang="0">
                <a:pos x="57751" y="179329"/>
              </a:cxn>
              <a:cxn ang="0">
                <a:pos x="57751" y="179329"/>
              </a:cxn>
              <a:cxn ang="0">
                <a:pos x="114779" y="237177"/>
              </a:cxn>
              <a:cxn ang="0">
                <a:pos x="179027" y="275502"/>
              </a:cxn>
              <a:cxn ang="0">
                <a:pos x="243274" y="243685"/>
              </a:cxn>
              <a:cxn ang="0">
                <a:pos x="281534" y="186560"/>
              </a:cxn>
              <a:cxn ang="0">
                <a:pos x="179027" y="237177"/>
              </a:cxn>
              <a:cxn ang="0">
                <a:pos x="57751" y="179329"/>
              </a:cxn>
              <a:cxn ang="0">
                <a:pos x="351556" y="89665"/>
              </a:cxn>
              <a:cxn ang="0">
                <a:pos x="351556" y="89665"/>
              </a:cxn>
              <a:cxn ang="0">
                <a:pos x="197795" y="6508"/>
              </a:cxn>
              <a:cxn ang="0">
                <a:pos x="159536" y="6508"/>
              </a:cxn>
              <a:cxn ang="0">
                <a:pos x="6497" y="89665"/>
              </a:cxn>
              <a:cxn ang="0">
                <a:pos x="6497" y="115696"/>
              </a:cxn>
              <a:cxn ang="0">
                <a:pos x="159536" y="198853"/>
              </a:cxn>
              <a:cxn ang="0">
                <a:pos x="197795" y="198853"/>
              </a:cxn>
              <a:cxn ang="0">
                <a:pos x="294528" y="141005"/>
              </a:cxn>
              <a:cxn ang="0">
                <a:pos x="192020" y="115696"/>
              </a:cxn>
              <a:cxn ang="0">
                <a:pos x="179027" y="121481"/>
              </a:cxn>
              <a:cxn ang="0">
                <a:pos x="146542" y="96173"/>
              </a:cxn>
              <a:cxn ang="0">
                <a:pos x="179027" y="77372"/>
              </a:cxn>
              <a:cxn ang="0">
                <a:pos x="211511" y="89665"/>
              </a:cxn>
              <a:cxn ang="0">
                <a:pos x="319793" y="127989"/>
              </a:cxn>
              <a:cxn ang="0">
                <a:pos x="351556" y="115696"/>
              </a:cxn>
              <a:cxn ang="0">
                <a:pos x="351556" y="89665"/>
              </a:cxn>
              <a:cxn ang="0">
                <a:pos x="306800" y="250193"/>
              </a:cxn>
              <a:cxn ang="0">
                <a:pos x="306800" y="250193"/>
              </a:cxn>
              <a:cxn ang="0">
                <a:pos x="332787" y="243685"/>
              </a:cxn>
              <a:cxn ang="0">
                <a:pos x="319793" y="127989"/>
              </a:cxn>
              <a:cxn ang="0">
                <a:pos x="294528" y="141005"/>
              </a:cxn>
              <a:cxn ang="0">
                <a:pos x="306800" y="250193"/>
              </a:cxn>
            </a:cxnLst>
            <a:rect l="0" t="0" r="0" b="0"/>
            <a:pathLst>
              <a:path w="497" h="382">
                <a:moveTo>
                  <a:pt x="80" y="248"/>
                </a:moveTo>
                <a:lnTo>
                  <a:pt x="80" y="248"/>
                </a:lnTo>
                <a:cubicBezTo>
                  <a:pt x="97" y="293"/>
                  <a:pt x="106" y="311"/>
                  <a:pt x="159" y="328"/>
                </a:cubicBezTo>
                <a:cubicBezTo>
                  <a:pt x="203" y="355"/>
                  <a:pt x="230" y="381"/>
                  <a:pt x="248" y="381"/>
                </a:cubicBezTo>
                <a:cubicBezTo>
                  <a:pt x="266" y="381"/>
                  <a:pt x="293" y="355"/>
                  <a:pt x="337" y="337"/>
                </a:cubicBezTo>
                <a:cubicBezTo>
                  <a:pt x="390" y="311"/>
                  <a:pt x="372" y="311"/>
                  <a:pt x="390" y="258"/>
                </a:cubicBezTo>
                <a:cubicBezTo>
                  <a:pt x="248" y="328"/>
                  <a:pt x="248" y="328"/>
                  <a:pt x="248" y="328"/>
                </a:cubicBezTo>
                <a:lnTo>
                  <a:pt x="80" y="248"/>
                </a:lnTo>
                <a:close/>
                <a:moveTo>
                  <a:pt x="487" y="124"/>
                </a:moveTo>
                <a:lnTo>
                  <a:pt x="487" y="124"/>
                </a:lnTo>
                <a:cubicBezTo>
                  <a:pt x="274" y="9"/>
                  <a:pt x="274" y="9"/>
                  <a:pt x="274" y="9"/>
                </a:cubicBezTo>
                <a:cubicBezTo>
                  <a:pt x="266" y="0"/>
                  <a:pt x="239" y="0"/>
                  <a:pt x="221" y="9"/>
                </a:cubicBezTo>
                <a:cubicBezTo>
                  <a:pt x="9" y="124"/>
                  <a:pt x="9" y="124"/>
                  <a:pt x="9" y="124"/>
                </a:cubicBezTo>
                <a:cubicBezTo>
                  <a:pt x="0" y="133"/>
                  <a:pt x="0" y="142"/>
                  <a:pt x="9" y="160"/>
                </a:cubicBezTo>
                <a:cubicBezTo>
                  <a:pt x="221" y="275"/>
                  <a:pt x="221" y="275"/>
                  <a:pt x="221" y="275"/>
                </a:cubicBezTo>
                <a:cubicBezTo>
                  <a:pt x="239" y="284"/>
                  <a:pt x="266" y="284"/>
                  <a:pt x="274" y="275"/>
                </a:cubicBezTo>
                <a:cubicBezTo>
                  <a:pt x="408" y="195"/>
                  <a:pt x="408" y="195"/>
                  <a:pt x="408" y="195"/>
                </a:cubicBezTo>
                <a:cubicBezTo>
                  <a:pt x="266" y="160"/>
                  <a:pt x="266" y="160"/>
                  <a:pt x="266" y="160"/>
                </a:cubicBezTo>
                <a:cubicBezTo>
                  <a:pt x="257" y="160"/>
                  <a:pt x="257" y="168"/>
                  <a:pt x="248" y="168"/>
                </a:cubicBezTo>
                <a:cubicBezTo>
                  <a:pt x="221" y="168"/>
                  <a:pt x="203" y="151"/>
                  <a:pt x="203" y="133"/>
                </a:cubicBezTo>
                <a:cubicBezTo>
                  <a:pt x="203" y="124"/>
                  <a:pt x="221" y="107"/>
                  <a:pt x="248" y="107"/>
                </a:cubicBezTo>
                <a:cubicBezTo>
                  <a:pt x="266" y="107"/>
                  <a:pt x="284" y="115"/>
                  <a:pt x="293" y="124"/>
                </a:cubicBezTo>
                <a:cubicBezTo>
                  <a:pt x="443" y="177"/>
                  <a:pt x="443" y="177"/>
                  <a:pt x="443" y="177"/>
                </a:cubicBezTo>
                <a:cubicBezTo>
                  <a:pt x="487" y="160"/>
                  <a:pt x="487" y="160"/>
                  <a:pt x="487" y="160"/>
                </a:cubicBezTo>
                <a:cubicBezTo>
                  <a:pt x="496" y="142"/>
                  <a:pt x="496" y="133"/>
                  <a:pt x="487" y="124"/>
                </a:cubicBezTo>
                <a:close/>
                <a:moveTo>
                  <a:pt x="425" y="346"/>
                </a:moveTo>
                <a:lnTo>
                  <a:pt x="425" y="346"/>
                </a:lnTo>
                <a:cubicBezTo>
                  <a:pt x="416" y="355"/>
                  <a:pt x="452" y="364"/>
                  <a:pt x="461" y="337"/>
                </a:cubicBezTo>
                <a:cubicBezTo>
                  <a:pt x="469" y="213"/>
                  <a:pt x="443" y="177"/>
                  <a:pt x="443" y="177"/>
                </a:cubicBezTo>
                <a:cubicBezTo>
                  <a:pt x="408" y="195"/>
                  <a:pt x="408" y="195"/>
                  <a:pt x="408" y="195"/>
                </a:cubicBezTo>
                <a:cubicBezTo>
                  <a:pt x="408" y="195"/>
                  <a:pt x="443" y="222"/>
                  <a:pt x="425" y="346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377">
              <a:defRPr/>
            </a:pPr>
            <a:endParaRPr lang="zh-CN" altLang="en-US">
              <a:solidFill>
                <a:prstClr val="black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+mn-lt"/>
            </a:endParaRPr>
          </a:p>
        </p:txBody>
      </p:sp>
      <p:sp>
        <p:nvSpPr>
          <p:cNvPr id="7" name="Freeform 154">
            <a:extLst>
              <a:ext uri="{FF2B5EF4-FFF2-40B4-BE49-F238E27FC236}">
                <a16:creationId xmlns:a16="http://schemas.microsoft.com/office/drawing/2014/main" xmlns="" id="{F4439680-2644-460C-A5FD-6B15D045D52D}"/>
              </a:ext>
            </a:extLst>
          </p:cNvPr>
          <p:cNvSpPr/>
          <p:nvPr/>
        </p:nvSpPr>
        <p:spPr>
          <a:xfrm>
            <a:off x="7151799" y="3023033"/>
            <a:ext cx="257175" cy="349251"/>
          </a:xfrm>
          <a:custGeom>
            <a:avLst/>
            <a:gdLst/>
            <a:ahLst/>
            <a:cxnLst>
              <a:cxn ang="0">
                <a:pos x="250655" y="94663"/>
              </a:cxn>
              <a:cxn ang="0">
                <a:pos x="250655" y="94663"/>
              </a:cxn>
              <a:cxn ang="0">
                <a:pos x="84035" y="12191"/>
              </a:cxn>
              <a:cxn ang="0">
                <a:pos x="6520" y="38009"/>
              </a:cxn>
              <a:cxn ang="0">
                <a:pos x="0" y="56655"/>
              </a:cxn>
              <a:cxn ang="0">
                <a:pos x="6520" y="247415"/>
              </a:cxn>
              <a:cxn ang="0">
                <a:pos x="13040" y="260324"/>
              </a:cxn>
              <a:cxn ang="0">
                <a:pos x="160825" y="348533"/>
              </a:cxn>
              <a:cxn ang="0">
                <a:pos x="167345" y="348533"/>
              </a:cxn>
              <a:cxn ang="0">
                <a:pos x="173865" y="348533"/>
              </a:cxn>
              <a:cxn ang="0">
                <a:pos x="179660" y="342796"/>
              </a:cxn>
              <a:cxn ang="0">
                <a:pos x="179660" y="145581"/>
              </a:cxn>
              <a:cxn ang="0">
                <a:pos x="173865" y="132672"/>
              </a:cxn>
              <a:cxn ang="0">
                <a:pos x="31875" y="50200"/>
              </a:cxn>
              <a:cxn ang="0">
                <a:pos x="51435" y="38009"/>
              </a:cxn>
              <a:cxn ang="0">
                <a:pos x="77515" y="31554"/>
              </a:cxn>
              <a:cxn ang="0">
                <a:pos x="218055" y="107572"/>
              </a:cxn>
              <a:cxn ang="0">
                <a:pos x="224575" y="114026"/>
              </a:cxn>
              <a:cxn ang="0">
                <a:pos x="224575" y="304787"/>
              </a:cxn>
              <a:cxn ang="0">
                <a:pos x="237615" y="316978"/>
              </a:cxn>
              <a:cxn ang="0">
                <a:pos x="256451" y="304787"/>
              </a:cxn>
              <a:cxn ang="0">
                <a:pos x="256451" y="101118"/>
              </a:cxn>
              <a:cxn ang="0">
                <a:pos x="250655" y="94663"/>
              </a:cxn>
            </a:cxnLst>
            <a:rect l="0" t="0" r="0" b="0"/>
            <a:pathLst>
              <a:path w="355" h="487">
                <a:moveTo>
                  <a:pt x="346" y="132"/>
                </a:moveTo>
                <a:lnTo>
                  <a:pt x="346" y="132"/>
                </a:lnTo>
                <a:cubicBezTo>
                  <a:pt x="116" y="17"/>
                  <a:pt x="116" y="17"/>
                  <a:pt x="116" y="17"/>
                </a:cubicBezTo>
                <a:cubicBezTo>
                  <a:pt x="89" y="0"/>
                  <a:pt x="27" y="25"/>
                  <a:pt x="9" y="53"/>
                </a:cubicBezTo>
                <a:cubicBezTo>
                  <a:pt x="0" y="70"/>
                  <a:pt x="0" y="79"/>
                  <a:pt x="0" y="79"/>
                </a:cubicBezTo>
                <a:cubicBezTo>
                  <a:pt x="9" y="345"/>
                  <a:pt x="9" y="345"/>
                  <a:pt x="9" y="345"/>
                </a:cubicBezTo>
                <a:cubicBezTo>
                  <a:pt x="9" y="345"/>
                  <a:pt x="18" y="354"/>
                  <a:pt x="18" y="363"/>
                </a:cubicBezTo>
                <a:cubicBezTo>
                  <a:pt x="36" y="363"/>
                  <a:pt x="222" y="486"/>
                  <a:pt x="222" y="486"/>
                </a:cubicBezTo>
                <a:cubicBezTo>
                  <a:pt x="231" y="486"/>
                  <a:pt x="231" y="486"/>
                  <a:pt x="231" y="486"/>
                </a:cubicBezTo>
                <a:cubicBezTo>
                  <a:pt x="240" y="486"/>
                  <a:pt x="240" y="486"/>
                  <a:pt x="240" y="486"/>
                </a:cubicBezTo>
                <a:cubicBezTo>
                  <a:pt x="248" y="486"/>
                  <a:pt x="248" y="478"/>
                  <a:pt x="248" y="478"/>
                </a:cubicBezTo>
                <a:cubicBezTo>
                  <a:pt x="248" y="203"/>
                  <a:pt x="248" y="203"/>
                  <a:pt x="248" y="203"/>
                </a:cubicBezTo>
                <a:cubicBezTo>
                  <a:pt x="248" y="194"/>
                  <a:pt x="248" y="194"/>
                  <a:pt x="240" y="185"/>
                </a:cubicBezTo>
                <a:cubicBezTo>
                  <a:pt x="44" y="70"/>
                  <a:pt x="44" y="70"/>
                  <a:pt x="44" y="70"/>
                </a:cubicBezTo>
                <a:cubicBezTo>
                  <a:pt x="44" y="70"/>
                  <a:pt x="53" y="61"/>
                  <a:pt x="71" y="53"/>
                </a:cubicBezTo>
                <a:cubicBezTo>
                  <a:pt x="89" y="44"/>
                  <a:pt x="97" y="44"/>
                  <a:pt x="107" y="44"/>
                </a:cubicBezTo>
                <a:cubicBezTo>
                  <a:pt x="107" y="44"/>
                  <a:pt x="293" y="150"/>
                  <a:pt x="301" y="150"/>
                </a:cubicBezTo>
                <a:cubicBezTo>
                  <a:pt x="310" y="159"/>
                  <a:pt x="310" y="159"/>
                  <a:pt x="310" y="159"/>
                </a:cubicBezTo>
                <a:cubicBezTo>
                  <a:pt x="310" y="168"/>
                  <a:pt x="310" y="425"/>
                  <a:pt x="310" y="425"/>
                </a:cubicBezTo>
                <a:cubicBezTo>
                  <a:pt x="310" y="433"/>
                  <a:pt x="319" y="442"/>
                  <a:pt x="328" y="442"/>
                </a:cubicBezTo>
                <a:cubicBezTo>
                  <a:pt x="337" y="442"/>
                  <a:pt x="354" y="433"/>
                  <a:pt x="354" y="425"/>
                </a:cubicBezTo>
                <a:cubicBezTo>
                  <a:pt x="354" y="141"/>
                  <a:pt x="354" y="141"/>
                  <a:pt x="354" y="141"/>
                </a:cubicBezTo>
                <a:lnTo>
                  <a:pt x="346" y="132"/>
                </a:lnTo>
              </a:path>
            </a:pathLst>
          </a:custGeom>
          <a:solidFill>
            <a:schemeClr val="bg1"/>
          </a:solidFill>
          <a:ln w="9525"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377">
              <a:defRPr/>
            </a:pPr>
            <a:endParaRPr lang="zh-CN" altLang="en-US">
              <a:solidFill>
                <a:prstClr val="black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+mn-lt"/>
            </a:endParaRPr>
          </a:p>
        </p:txBody>
      </p:sp>
      <p:sp>
        <p:nvSpPr>
          <p:cNvPr id="8" name="Oval 2">
            <a:extLst>
              <a:ext uri="{FF2B5EF4-FFF2-40B4-BE49-F238E27FC236}">
                <a16:creationId xmlns:a16="http://schemas.microsoft.com/office/drawing/2014/main" xmlns="" id="{A61265DB-8E3C-4C92-B7DC-31703E5CF8C6}"/>
              </a:ext>
            </a:extLst>
          </p:cNvPr>
          <p:cNvSpPr/>
          <p:nvPr/>
        </p:nvSpPr>
        <p:spPr>
          <a:xfrm>
            <a:off x="1531248" y="2738077"/>
            <a:ext cx="862013" cy="862013"/>
          </a:xfrm>
          <a:prstGeom prst="ellipse">
            <a:avLst/>
          </a:prstGeom>
          <a:solidFill>
            <a:srgbClr val="AA4845"/>
          </a:solidFill>
          <a:ln w="9525">
            <a:noFill/>
          </a:ln>
          <a:effectLst>
            <a:outerShdw blurRad="50800" dist="25400" dir="5400000" algn="ctr" rotWithShape="0">
              <a:srgbClr val="000000">
                <a:alpha val="43137"/>
              </a:srgb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377">
              <a:defRPr/>
            </a:pPr>
            <a:endParaRPr lang="ru-RU" altLang="en-US" sz="2400" dirty="0">
              <a:solidFill>
                <a:srgbClr val="FFFFFF"/>
              </a:solidFill>
              <a:ea typeface="造字工房悦圆（非商用）常规体" pitchFamily="50" charset="-122"/>
              <a:cs typeface="+mn-lt"/>
              <a:sym typeface="Arial" panose="020B0604020202020204" pitchFamily="34" charset="0"/>
            </a:endParaRPr>
          </a:p>
        </p:txBody>
      </p:sp>
      <p:sp>
        <p:nvSpPr>
          <p:cNvPr id="9" name="Oval 9">
            <a:extLst>
              <a:ext uri="{FF2B5EF4-FFF2-40B4-BE49-F238E27FC236}">
                <a16:creationId xmlns:a16="http://schemas.microsoft.com/office/drawing/2014/main" xmlns="" id="{0BF5A43E-D2D7-4426-B12A-629AEA887BD0}"/>
              </a:ext>
            </a:extLst>
          </p:cNvPr>
          <p:cNvSpPr/>
          <p:nvPr/>
        </p:nvSpPr>
        <p:spPr>
          <a:xfrm>
            <a:off x="1531248" y="4633236"/>
            <a:ext cx="862013" cy="862012"/>
          </a:xfrm>
          <a:prstGeom prst="ellipse">
            <a:avLst/>
          </a:prstGeom>
          <a:solidFill>
            <a:srgbClr val="84CBEB"/>
          </a:solidFill>
          <a:ln w="9525">
            <a:noFill/>
          </a:ln>
          <a:effectLst>
            <a:outerShdw blurRad="50800" dist="25400" dir="5400000" algn="ctr" rotWithShape="0">
              <a:srgbClr val="000000">
                <a:alpha val="43137"/>
              </a:srgbClr>
            </a:outerShdw>
          </a:effec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377">
              <a:defRPr/>
            </a:pPr>
            <a:endParaRPr lang="ru-RU" altLang="en-US" sz="2400" dirty="0">
              <a:solidFill>
                <a:srgbClr val="FFFFFF"/>
              </a:solidFill>
              <a:ea typeface="造字工房悦圆（非商用）常规体" pitchFamily="50" charset="-122"/>
              <a:cs typeface="+mn-lt"/>
              <a:sym typeface="Arial" panose="020B0604020202020204" pitchFamily="34" charset="0"/>
            </a:endParaRPr>
          </a:p>
        </p:txBody>
      </p:sp>
      <p:sp>
        <p:nvSpPr>
          <p:cNvPr id="10" name="Freeform 25">
            <a:extLst>
              <a:ext uri="{FF2B5EF4-FFF2-40B4-BE49-F238E27FC236}">
                <a16:creationId xmlns:a16="http://schemas.microsoft.com/office/drawing/2014/main" xmlns="" id="{D1663A85-1694-4B64-AA25-57B3BCAC6364}"/>
              </a:ext>
            </a:extLst>
          </p:cNvPr>
          <p:cNvSpPr/>
          <p:nvPr/>
        </p:nvSpPr>
        <p:spPr>
          <a:xfrm>
            <a:off x="1836048" y="4930416"/>
            <a:ext cx="247651" cy="346075"/>
          </a:xfrm>
          <a:custGeom>
            <a:avLst/>
            <a:gdLst/>
            <a:ahLst/>
            <a:cxnLst>
              <a:cxn ang="0">
                <a:pos x="139572" y="0"/>
              </a:cxn>
              <a:cxn ang="0">
                <a:pos x="139572" y="0"/>
              </a:cxn>
              <a:cxn ang="0">
                <a:pos x="114520" y="0"/>
              </a:cxn>
              <a:cxn ang="0">
                <a:pos x="114520" y="236978"/>
              </a:cxn>
              <a:cxn ang="0">
                <a:pos x="57260" y="236978"/>
              </a:cxn>
              <a:cxn ang="0">
                <a:pos x="7158" y="307060"/>
              </a:cxn>
              <a:cxn ang="0">
                <a:pos x="88753" y="333070"/>
              </a:cxn>
              <a:cxn ang="0">
                <a:pos x="139572" y="268768"/>
              </a:cxn>
              <a:cxn ang="0">
                <a:pos x="139572" y="76584"/>
              </a:cxn>
              <a:cxn ang="0">
                <a:pos x="183948" y="166174"/>
              </a:cxn>
              <a:cxn ang="0">
                <a:pos x="196832" y="166174"/>
              </a:cxn>
              <a:cxn ang="0">
                <a:pos x="139572" y="0"/>
              </a:cxn>
            </a:cxnLst>
            <a:rect l="0" t="0" r="0" b="0"/>
            <a:pathLst>
              <a:path w="346" h="479">
                <a:moveTo>
                  <a:pt x="195" y="0"/>
                </a:moveTo>
                <a:lnTo>
                  <a:pt x="195" y="0"/>
                </a:lnTo>
                <a:cubicBezTo>
                  <a:pt x="160" y="0"/>
                  <a:pt x="160" y="0"/>
                  <a:pt x="160" y="0"/>
                </a:cubicBezTo>
                <a:cubicBezTo>
                  <a:pt x="160" y="328"/>
                  <a:pt x="160" y="328"/>
                  <a:pt x="160" y="328"/>
                </a:cubicBezTo>
                <a:cubicBezTo>
                  <a:pt x="133" y="319"/>
                  <a:pt x="107" y="319"/>
                  <a:pt x="80" y="328"/>
                </a:cubicBezTo>
                <a:cubicBezTo>
                  <a:pt x="26" y="346"/>
                  <a:pt x="0" y="390"/>
                  <a:pt x="10" y="425"/>
                </a:cubicBezTo>
                <a:cubicBezTo>
                  <a:pt x="26" y="461"/>
                  <a:pt x="71" y="478"/>
                  <a:pt x="124" y="461"/>
                </a:cubicBezTo>
                <a:cubicBezTo>
                  <a:pt x="169" y="443"/>
                  <a:pt x="195" y="408"/>
                  <a:pt x="195" y="372"/>
                </a:cubicBezTo>
                <a:cubicBezTo>
                  <a:pt x="195" y="106"/>
                  <a:pt x="195" y="106"/>
                  <a:pt x="195" y="106"/>
                </a:cubicBezTo>
                <a:cubicBezTo>
                  <a:pt x="266" y="124"/>
                  <a:pt x="266" y="212"/>
                  <a:pt x="257" y="230"/>
                </a:cubicBezTo>
                <a:cubicBezTo>
                  <a:pt x="257" y="239"/>
                  <a:pt x="266" y="248"/>
                  <a:pt x="275" y="230"/>
                </a:cubicBezTo>
                <a:cubicBezTo>
                  <a:pt x="345" y="115"/>
                  <a:pt x="195" y="62"/>
                  <a:pt x="195" y="0"/>
                </a:cubicBezTo>
              </a:path>
            </a:pathLst>
          </a:custGeom>
          <a:solidFill>
            <a:schemeClr val="bg1"/>
          </a:solidFill>
          <a:ln w="9525"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377">
              <a:defRPr/>
            </a:pPr>
            <a:endParaRPr lang="zh-CN" altLang="en-US">
              <a:solidFill>
                <a:prstClr val="black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+mn-lt"/>
            </a:endParaRPr>
          </a:p>
        </p:txBody>
      </p:sp>
      <p:sp>
        <p:nvSpPr>
          <p:cNvPr id="11" name="Freeform 103">
            <a:extLst>
              <a:ext uri="{FF2B5EF4-FFF2-40B4-BE49-F238E27FC236}">
                <a16:creationId xmlns:a16="http://schemas.microsoft.com/office/drawing/2014/main" xmlns="" id="{E139361E-4001-47B9-A837-714C8EBFE8C5}"/>
              </a:ext>
            </a:extLst>
          </p:cNvPr>
          <p:cNvSpPr/>
          <p:nvPr/>
        </p:nvSpPr>
        <p:spPr>
          <a:xfrm>
            <a:off x="1794774" y="2993666"/>
            <a:ext cx="276225" cy="352425"/>
          </a:xfrm>
          <a:custGeom>
            <a:avLst/>
            <a:gdLst/>
            <a:ahLst/>
            <a:cxnLst>
              <a:cxn ang="0">
                <a:pos x="83661" y="44775"/>
              </a:cxn>
              <a:cxn ang="0">
                <a:pos x="83661" y="44775"/>
              </a:cxn>
              <a:cxn ang="0">
                <a:pos x="83661" y="256375"/>
              </a:cxn>
              <a:cxn ang="0">
                <a:pos x="45436" y="262874"/>
              </a:cxn>
              <a:cxn ang="0">
                <a:pos x="12982" y="319927"/>
              </a:cxn>
              <a:cxn ang="0">
                <a:pos x="70679" y="339426"/>
              </a:cxn>
              <a:cxn ang="0">
                <a:pos x="115394" y="288151"/>
              </a:cxn>
              <a:cxn ang="0">
                <a:pos x="115394" y="115549"/>
              </a:cxn>
              <a:cxn ang="0">
                <a:pos x="243049" y="83051"/>
              </a:cxn>
              <a:cxn ang="0">
                <a:pos x="243049" y="224599"/>
              </a:cxn>
              <a:cxn ang="0">
                <a:pos x="204825" y="224599"/>
              </a:cxn>
              <a:cxn ang="0">
                <a:pos x="172370" y="288151"/>
              </a:cxn>
              <a:cxn ang="0">
                <a:pos x="230067" y="306928"/>
              </a:cxn>
              <a:cxn ang="0">
                <a:pos x="275504" y="256375"/>
              </a:cxn>
              <a:cxn ang="0">
                <a:pos x="275504" y="0"/>
              </a:cxn>
              <a:cxn ang="0">
                <a:pos x="83661" y="44775"/>
              </a:cxn>
            </a:cxnLst>
            <a:rect l="0" t="0" r="0" b="0"/>
            <a:pathLst>
              <a:path w="383" h="488">
                <a:moveTo>
                  <a:pt x="116" y="62"/>
                </a:moveTo>
                <a:lnTo>
                  <a:pt x="116" y="62"/>
                </a:lnTo>
                <a:cubicBezTo>
                  <a:pt x="116" y="355"/>
                  <a:pt x="116" y="355"/>
                  <a:pt x="116" y="355"/>
                </a:cubicBezTo>
                <a:cubicBezTo>
                  <a:pt x="98" y="355"/>
                  <a:pt x="80" y="355"/>
                  <a:pt x="63" y="364"/>
                </a:cubicBezTo>
                <a:cubicBezTo>
                  <a:pt x="18" y="372"/>
                  <a:pt x="0" y="417"/>
                  <a:pt x="18" y="443"/>
                </a:cubicBezTo>
                <a:cubicBezTo>
                  <a:pt x="27" y="478"/>
                  <a:pt x="63" y="487"/>
                  <a:pt x="98" y="470"/>
                </a:cubicBezTo>
                <a:cubicBezTo>
                  <a:pt x="133" y="461"/>
                  <a:pt x="160" y="434"/>
                  <a:pt x="160" y="399"/>
                </a:cubicBezTo>
                <a:cubicBezTo>
                  <a:pt x="160" y="399"/>
                  <a:pt x="160" y="248"/>
                  <a:pt x="160" y="160"/>
                </a:cubicBezTo>
                <a:cubicBezTo>
                  <a:pt x="337" y="115"/>
                  <a:pt x="337" y="115"/>
                  <a:pt x="337" y="115"/>
                </a:cubicBezTo>
                <a:cubicBezTo>
                  <a:pt x="337" y="311"/>
                  <a:pt x="337" y="311"/>
                  <a:pt x="337" y="311"/>
                </a:cubicBezTo>
                <a:cubicBezTo>
                  <a:pt x="319" y="301"/>
                  <a:pt x="301" y="301"/>
                  <a:pt x="284" y="311"/>
                </a:cubicBezTo>
                <a:cubicBezTo>
                  <a:pt x="239" y="328"/>
                  <a:pt x="222" y="364"/>
                  <a:pt x="239" y="399"/>
                </a:cubicBezTo>
                <a:cubicBezTo>
                  <a:pt x="248" y="425"/>
                  <a:pt x="284" y="434"/>
                  <a:pt x="319" y="425"/>
                </a:cubicBezTo>
                <a:cubicBezTo>
                  <a:pt x="355" y="408"/>
                  <a:pt x="382" y="381"/>
                  <a:pt x="382" y="355"/>
                </a:cubicBezTo>
                <a:cubicBezTo>
                  <a:pt x="382" y="0"/>
                  <a:pt x="382" y="0"/>
                  <a:pt x="382" y="0"/>
                </a:cubicBezTo>
                <a:lnTo>
                  <a:pt x="116" y="62"/>
                </a:lnTo>
              </a:path>
            </a:pathLst>
          </a:custGeom>
          <a:solidFill>
            <a:schemeClr val="bg1"/>
          </a:solidFill>
          <a:ln w="9525"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377">
              <a:defRPr/>
            </a:pPr>
            <a:endParaRPr lang="zh-CN" altLang="en-US">
              <a:solidFill>
                <a:prstClr val="black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+mn-lt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E6E83CBC-B743-4CA1-85A5-A0A9A8E4F1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3597" y="2697486"/>
            <a:ext cx="2804239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>
              <a:defRPr/>
            </a:pPr>
            <a:r>
              <a:rPr lang="zh-CN" altLang="en-US" sz="2000" b="1" dirty="0">
                <a:solidFill>
                  <a:srgbClr val="AA4845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全字库正楷体" panose="02010604000101010101" pitchFamily="2" charset="-122"/>
                <a:sym typeface="微软雅黑" panose="020B0503020204020204" pitchFamily="34" charset="-122"/>
              </a:rPr>
              <a:t>添加标题</a:t>
            </a:r>
          </a:p>
        </p:txBody>
      </p:sp>
      <p:sp>
        <p:nvSpPr>
          <p:cNvPr id="13" name="TextBox 13">
            <a:extLst>
              <a:ext uri="{FF2B5EF4-FFF2-40B4-BE49-F238E27FC236}">
                <a16:creationId xmlns:a16="http://schemas.microsoft.com/office/drawing/2014/main" xmlns="" id="{AE6CE0AF-BC46-4C5F-8613-0897FDF315D2}"/>
              </a:ext>
            </a:extLst>
          </p:cNvPr>
          <p:cNvSpPr txBox="1"/>
          <p:nvPr/>
        </p:nvSpPr>
        <p:spPr>
          <a:xfrm>
            <a:off x="2553599" y="3023083"/>
            <a:ext cx="3004349" cy="837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  <a:defRPr/>
            </a:pPr>
            <a:r>
              <a:rPr lang="zh-CN" altLang="en-US" sz="1200" dirty="0">
                <a:solidFill>
                  <a:srgbClr val="AA4845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+mn-ea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81011B0B-48F7-4255-B909-717BEA3793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47249" y="4554910"/>
            <a:ext cx="2804239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>
              <a:defRPr/>
            </a:pPr>
            <a:r>
              <a:rPr lang="zh-CN" altLang="en-US" sz="2000" b="1" dirty="0">
                <a:solidFill>
                  <a:srgbClr val="84CBEB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全字库正楷体" panose="02010604000101010101" pitchFamily="2" charset="-122"/>
                <a:sym typeface="微软雅黑" panose="020B0503020204020204" pitchFamily="34" charset="-122"/>
              </a:rPr>
              <a:t>添加标题</a:t>
            </a:r>
          </a:p>
        </p:txBody>
      </p:sp>
      <p:sp>
        <p:nvSpPr>
          <p:cNvPr id="15" name="TextBox 13">
            <a:extLst>
              <a:ext uri="{FF2B5EF4-FFF2-40B4-BE49-F238E27FC236}">
                <a16:creationId xmlns:a16="http://schemas.microsoft.com/office/drawing/2014/main" xmlns="" id="{31D28882-006D-4B43-8AE0-2081EDAFA6BA}"/>
              </a:ext>
            </a:extLst>
          </p:cNvPr>
          <p:cNvSpPr txBox="1"/>
          <p:nvPr/>
        </p:nvSpPr>
        <p:spPr>
          <a:xfrm>
            <a:off x="2547250" y="4906542"/>
            <a:ext cx="3004349" cy="837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  <a:defRPr/>
            </a:pPr>
            <a:r>
              <a:rPr lang="zh-CN" altLang="en-US" sz="1200" dirty="0">
                <a:solidFill>
                  <a:srgbClr val="84CBEB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+mn-ea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AAD5455E-0387-4F0F-9DAE-7559389F8B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12222" y="2696241"/>
            <a:ext cx="2804239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>
              <a:defRPr/>
            </a:pPr>
            <a:r>
              <a:rPr lang="zh-CN" altLang="en-US" sz="2000" b="1" dirty="0">
                <a:solidFill>
                  <a:srgbClr val="5CD193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全字库正楷体" panose="02010604000101010101" pitchFamily="2" charset="-122"/>
                <a:sym typeface="微软雅黑" panose="020B0503020204020204" pitchFamily="34" charset="-122"/>
              </a:rPr>
              <a:t>添加标题</a:t>
            </a:r>
          </a:p>
        </p:txBody>
      </p:sp>
      <p:sp>
        <p:nvSpPr>
          <p:cNvPr id="17" name="TextBox 13">
            <a:extLst>
              <a:ext uri="{FF2B5EF4-FFF2-40B4-BE49-F238E27FC236}">
                <a16:creationId xmlns:a16="http://schemas.microsoft.com/office/drawing/2014/main" xmlns="" id="{672E87C8-5BC3-4AFB-BA4C-A9FBD8782E78}"/>
              </a:ext>
            </a:extLst>
          </p:cNvPr>
          <p:cNvSpPr txBox="1"/>
          <p:nvPr/>
        </p:nvSpPr>
        <p:spPr>
          <a:xfrm>
            <a:off x="8012223" y="3047872"/>
            <a:ext cx="3004349" cy="837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  <a:defRPr/>
            </a:pPr>
            <a:r>
              <a:rPr lang="zh-CN" altLang="en-US" sz="1200" dirty="0">
                <a:solidFill>
                  <a:srgbClr val="5CD193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+mn-ea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4ED81A3E-E28E-4F88-97C9-C07F95AB4C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12222" y="4539269"/>
            <a:ext cx="2804239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>
              <a:defRPr/>
            </a:pPr>
            <a:r>
              <a:rPr lang="zh-CN" altLang="en-US" sz="2000" b="1" dirty="0">
                <a:solidFill>
                  <a:srgbClr val="FFC222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全字库正楷体" panose="02010604000101010101" pitchFamily="2" charset="-122"/>
                <a:sym typeface="微软雅黑" panose="020B0503020204020204" pitchFamily="34" charset="-122"/>
              </a:rPr>
              <a:t>添加标题</a:t>
            </a:r>
          </a:p>
        </p:txBody>
      </p:sp>
      <p:sp>
        <p:nvSpPr>
          <p:cNvPr id="19" name="TextBox 13">
            <a:extLst>
              <a:ext uri="{FF2B5EF4-FFF2-40B4-BE49-F238E27FC236}">
                <a16:creationId xmlns:a16="http://schemas.microsoft.com/office/drawing/2014/main" xmlns="" id="{95637736-3582-4915-B690-DBF4120731EA}"/>
              </a:ext>
            </a:extLst>
          </p:cNvPr>
          <p:cNvSpPr txBox="1"/>
          <p:nvPr/>
        </p:nvSpPr>
        <p:spPr>
          <a:xfrm>
            <a:off x="8012223" y="4890899"/>
            <a:ext cx="3004349" cy="837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  <a:defRPr/>
            </a:pPr>
            <a:r>
              <a:rPr lang="zh-CN" altLang="en-US" sz="1200" dirty="0">
                <a:solidFill>
                  <a:srgbClr val="FFC222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+mn-ea"/>
              </a:rPr>
              <a:t>请在此处添加具体内容，文字尽量言简意赅，简单说明即可，不必过于繁琐，注意版面美观度。</a:t>
            </a:r>
          </a:p>
        </p:txBody>
      </p:sp>
    </p:spTree>
    <p:extLst>
      <p:ext uri="{BB962C8B-B14F-4D97-AF65-F5344CB8AC3E}">
        <p14:creationId xmlns:p14="http://schemas.microsoft.com/office/powerpoint/2010/main" xmlns="" val="1718556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xmlns="" id="{D6D21B75-D91C-477A-ADC3-11619CDF6D95}"/>
              </a:ext>
            </a:extLst>
          </p:cNvPr>
          <p:cNvSpPr/>
          <p:nvPr/>
        </p:nvSpPr>
        <p:spPr>
          <a:xfrm>
            <a:off x="4262204" y="1739506"/>
            <a:ext cx="3667591" cy="565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altLang="zh-CN" sz="4800" b="1" dirty="0">
                <a:solidFill>
                  <a:srgbClr val="FFC222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</a:rPr>
              <a:t> </a:t>
            </a:r>
            <a:r>
              <a:rPr lang="zh-CN" altLang="en-US" sz="3200" b="1" noProof="1">
                <a:solidFill>
                  <a:srgbClr val="FFC222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  <a:sym typeface="Arial" panose="020B0604020202020204"/>
              </a:rPr>
              <a:t>教学完成情况</a:t>
            </a:r>
            <a:endParaRPr lang="en-US" altLang="zh-CN" sz="3200" b="1" noProof="1">
              <a:solidFill>
                <a:srgbClr val="FFC222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+mn-lt"/>
              <a:sym typeface="Arial" panose="020B0604020202020204"/>
            </a:endParaRPr>
          </a:p>
        </p:txBody>
      </p:sp>
      <p:sp>
        <p:nvSpPr>
          <p:cNvPr id="4" name="文本框 22">
            <a:extLst>
              <a:ext uri="{FF2B5EF4-FFF2-40B4-BE49-F238E27FC236}">
                <a16:creationId xmlns:a16="http://schemas.microsoft.com/office/drawing/2014/main" xmlns="" id="{F91517E9-CFEF-4712-9085-DDF2B97494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33529" y="2572986"/>
            <a:ext cx="3350063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>
              <a:defRPr/>
            </a:pPr>
            <a:r>
              <a:rPr lang="zh-CN" altLang="en-US" sz="2800" b="1" dirty="0">
                <a:solidFill>
                  <a:srgbClr val="FDCF55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全字库正楷体" panose="02010604000101010101" pitchFamily="2" charset="-122"/>
                <a:sym typeface="微软雅黑" panose="020B0503020204020204" pitchFamily="34" charset="-122"/>
              </a:rPr>
              <a:t>添加标题</a:t>
            </a:r>
          </a:p>
        </p:txBody>
      </p:sp>
      <p:sp>
        <p:nvSpPr>
          <p:cNvPr id="5" name="矩形 23">
            <a:extLst>
              <a:ext uri="{FF2B5EF4-FFF2-40B4-BE49-F238E27FC236}">
                <a16:creationId xmlns:a16="http://schemas.microsoft.com/office/drawing/2014/main" xmlns="" id="{976419AF-8D83-4173-8D45-C5951664F9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08900" y="4188780"/>
            <a:ext cx="5632173" cy="206210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ts val="2000"/>
              </a:lnSpc>
              <a:defRPr/>
            </a:pPr>
            <a:r>
              <a:rPr lang="zh-CN" altLang="en-US" sz="1200" dirty="0">
                <a:solidFill>
                  <a:srgbClr val="84CBEB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+mn-ea"/>
              </a:rPr>
              <a:t>请在此处添加具体内容，文字尽量言简意赅，简单说明即可，不必过于繁琐，注意版面美观度</a:t>
            </a:r>
          </a:p>
          <a:p>
            <a:pPr>
              <a:lnSpc>
                <a:spcPts val="2000"/>
              </a:lnSpc>
              <a:defRPr/>
            </a:pPr>
            <a:endParaRPr lang="zh-CN" altLang="en-US" sz="1200" dirty="0">
              <a:solidFill>
                <a:srgbClr val="000000"/>
              </a:solidFill>
              <a:latin typeface="造字工房悦圆（非商用）常规体" pitchFamily="50" charset="-122"/>
              <a:ea typeface="造字工房悦圆（非商用）常规体" pitchFamily="50" charset="-122"/>
              <a:sym typeface="+mn-ea"/>
            </a:endParaRPr>
          </a:p>
          <a:p>
            <a:pPr>
              <a:lnSpc>
                <a:spcPts val="2000"/>
              </a:lnSpc>
              <a:defRPr/>
            </a:pPr>
            <a:endParaRPr lang="zh-CN" altLang="en-US" sz="1200" dirty="0">
              <a:solidFill>
                <a:srgbClr val="5CD193"/>
              </a:solidFill>
              <a:latin typeface="造字工房悦圆（非商用）常规体" pitchFamily="50" charset="-122"/>
              <a:ea typeface="造字工房悦圆（非商用）常规体" pitchFamily="50" charset="-122"/>
              <a:sym typeface="+mn-ea"/>
            </a:endParaRPr>
          </a:p>
          <a:p>
            <a:pPr>
              <a:lnSpc>
                <a:spcPts val="2000"/>
              </a:lnSpc>
              <a:defRPr/>
            </a:pPr>
            <a:r>
              <a:rPr lang="zh-CN" altLang="en-US" sz="1200" dirty="0">
                <a:solidFill>
                  <a:srgbClr val="5CD193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+mn-ea"/>
              </a:rPr>
              <a:t>请在此处添加具体内容，文字尽量言简意赅，简单说明即可，不必过于繁琐，注意版面美观度</a:t>
            </a:r>
            <a:endParaRPr lang="zh-CN" altLang="en-US" sz="1400" dirty="0">
              <a:solidFill>
                <a:srgbClr val="5CD193"/>
              </a:solidFill>
              <a:latin typeface="造字工房悦圆（非商用）常规体" pitchFamily="50" charset="-122"/>
              <a:ea typeface="造字工房悦圆（非商用）常规体" pitchFamily="50" charset="-122"/>
              <a:sym typeface="+mn-ea"/>
            </a:endParaRPr>
          </a:p>
          <a:p>
            <a:pPr>
              <a:defRPr/>
            </a:pPr>
            <a:endParaRPr lang="zh-CN" altLang="en-US" sz="1400" dirty="0">
              <a:solidFill>
                <a:prstClr val="black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全字库正楷体" panose="02010604000101010101" pitchFamily="2" charset="-122"/>
            </a:endParaRPr>
          </a:p>
          <a:p>
            <a:pPr>
              <a:defRPr/>
            </a:pPr>
            <a:endParaRPr lang="zh-CN" altLang="en-US" sz="1400" dirty="0">
              <a:solidFill>
                <a:prstClr val="black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全字库正楷体" panose="02010604000101010101" pitchFamily="2" charset="-122"/>
            </a:endParaRP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xmlns="" id="{61D38147-92A9-4F80-B15B-32F56A754D9D}"/>
              </a:ext>
            </a:extLst>
          </p:cNvPr>
          <p:cNvCxnSpPr/>
          <p:nvPr/>
        </p:nvCxnSpPr>
        <p:spPr>
          <a:xfrm>
            <a:off x="5335405" y="3225675"/>
            <a:ext cx="374335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F48CFAB8-D23C-40C6-894A-CE7BB4386349}"/>
              </a:ext>
            </a:extLst>
          </p:cNvPr>
          <p:cNvSpPr/>
          <p:nvPr/>
        </p:nvSpPr>
        <p:spPr>
          <a:xfrm>
            <a:off x="5282696" y="3354944"/>
            <a:ext cx="5537835" cy="5873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000"/>
              </a:lnSpc>
              <a:defRPr/>
            </a:pPr>
            <a:r>
              <a:rPr lang="zh-CN" altLang="en-US" sz="1200" dirty="0">
                <a:solidFill>
                  <a:srgbClr val="AA4845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+mn-ea"/>
              </a:rPr>
              <a:t>请在此处添加具体内容，文字尽量言简意赅，简单说明即可，不必过于繁琐，注意版面美观度</a:t>
            </a:r>
            <a:endParaRPr lang="zh-CN" altLang="en-US" sz="1200" dirty="0">
              <a:solidFill>
                <a:srgbClr val="AA4845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全字库正楷体" panose="02010604000101010101" pitchFamily="2" charset="-122"/>
              <a:sym typeface="+mn-ea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07661B13-7EDE-4D4F-936E-3D90A2AA186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23579" y="1946007"/>
            <a:ext cx="4358421" cy="4358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24213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xmlns="" id="{D6D21B75-D91C-477A-ADC3-11619CDF6D95}"/>
              </a:ext>
            </a:extLst>
          </p:cNvPr>
          <p:cNvSpPr/>
          <p:nvPr/>
        </p:nvSpPr>
        <p:spPr>
          <a:xfrm>
            <a:off x="4262204" y="1739506"/>
            <a:ext cx="3667591" cy="565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altLang="zh-CN" sz="4800" b="1" dirty="0">
                <a:solidFill>
                  <a:srgbClr val="FFC222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</a:rPr>
              <a:t> </a:t>
            </a:r>
            <a:r>
              <a:rPr lang="zh-CN" altLang="en-US" sz="3200" b="1" noProof="1">
                <a:solidFill>
                  <a:srgbClr val="FFC222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  <a:sym typeface="Arial" panose="020B0604020202020204"/>
              </a:rPr>
              <a:t>教学完成情况</a:t>
            </a:r>
            <a:endParaRPr lang="en-US" altLang="zh-CN" sz="3200" b="1" noProof="1">
              <a:solidFill>
                <a:srgbClr val="FFC222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+mn-lt"/>
              <a:sym typeface="Arial" panose="020B0604020202020204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BF4C7718-0F13-4B07-9B73-F78DC0B0D6B9}"/>
              </a:ext>
            </a:extLst>
          </p:cNvPr>
          <p:cNvGrpSpPr/>
          <p:nvPr/>
        </p:nvGrpSpPr>
        <p:grpSpPr>
          <a:xfrm>
            <a:off x="1932626" y="2457278"/>
            <a:ext cx="8461651" cy="804010"/>
            <a:chOff x="894511" y="2833701"/>
            <a:chExt cx="8461651" cy="804010"/>
          </a:xfrm>
        </p:grpSpPr>
        <p:grpSp>
          <p:nvGrpSpPr>
            <p:cNvPr id="5" name="组合 4">
              <a:extLst>
                <a:ext uri="{FF2B5EF4-FFF2-40B4-BE49-F238E27FC236}">
                  <a16:creationId xmlns:a16="http://schemas.microsoft.com/office/drawing/2014/main" xmlns="" id="{AEBB325A-761D-4B29-8298-8A8AC7307B1A}"/>
                </a:ext>
              </a:extLst>
            </p:cNvPr>
            <p:cNvGrpSpPr/>
            <p:nvPr/>
          </p:nvGrpSpPr>
          <p:grpSpPr>
            <a:xfrm>
              <a:off x="894511" y="2957513"/>
              <a:ext cx="646901" cy="656344"/>
              <a:chOff x="13535240" y="4290533"/>
              <a:chExt cx="2273896" cy="2307090"/>
            </a:xfrm>
          </p:grpSpPr>
          <p:grpSp>
            <p:nvGrpSpPr>
              <p:cNvPr id="9" name="Group 57">
                <a:extLst>
                  <a:ext uri="{FF2B5EF4-FFF2-40B4-BE49-F238E27FC236}">
                    <a16:creationId xmlns:a16="http://schemas.microsoft.com/office/drawing/2014/main" xmlns="" id="{CA3E302B-6393-452A-A2A4-0541790BEF72}"/>
                  </a:ext>
                </a:extLst>
              </p:cNvPr>
              <p:cNvGrpSpPr/>
              <p:nvPr/>
            </p:nvGrpSpPr>
            <p:grpSpPr>
              <a:xfrm>
                <a:off x="13535240" y="4290533"/>
                <a:ext cx="2273896" cy="2307090"/>
                <a:chOff x="2285781" y="4847654"/>
                <a:chExt cx="952480" cy="966132"/>
              </a:xfrm>
            </p:grpSpPr>
            <p:sp>
              <p:nvSpPr>
                <p:cNvPr id="11" name="Oval 58">
                  <a:extLst>
                    <a:ext uri="{FF2B5EF4-FFF2-40B4-BE49-F238E27FC236}">
                      <a16:creationId xmlns:a16="http://schemas.microsoft.com/office/drawing/2014/main" xmlns="" id="{666A69CF-C1D8-4524-B8D3-6A1A7619B22A}"/>
                    </a:ext>
                  </a:extLst>
                </p:cNvPr>
                <p:cNvSpPr/>
                <p:nvPr/>
              </p:nvSpPr>
              <p:spPr bwMode="auto">
                <a:xfrm>
                  <a:off x="2346028" y="4908765"/>
                  <a:ext cx="840592" cy="852640"/>
                </a:xfrm>
                <a:prstGeom prst="ellipse">
                  <a:avLst/>
                </a:prstGeom>
                <a:solidFill>
                  <a:srgbClr val="84CBEB"/>
                </a:solidFill>
                <a:ln w="3175" cmpd="sng">
                  <a:noFill/>
                  <a:prstDash val="solid"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 sz="2400" dirty="0">
                    <a:solidFill>
                      <a:prstClr val="black"/>
                    </a:solidFill>
                    <a:latin typeface="造字工房悦圆（非商用）常规体" pitchFamily="50" charset="-122"/>
                    <a:ea typeface="造字工房悦圆（非商用）常规体" pitchFamily="50" charset="-122"/>
                    <a:cs typeface="+mn-lt"/>
                  </a:endParaRPr>
                </a:p>
              </p:txBody>
            </p:sp>
            <p:sp>
              <p:nvSpPr>
                <p:cNvPr id="12" name="Oval 59">
                  <a:extLst>
                    <a:ext uri="{FF2B5EF4-FFF2-40B4-BE49-F238E27FC236}">
                      <a16:creationId xmlns:a16="http://schemas.microsoft.com/office/drawing/2014/main" xmlns="" id="{16D185AD-E5CD-4C48-9532-79FFDF2C2121}"/>
                    </a:ext>
                  </a:extLst>
                </p:cNvPr>
                <p:cNvSpPr/>
                <p:nvPr/>
              </p:nvSpPr>
              <p:spPr bwMode="auto">
                <a:xfrm>
                  <a:off x="2285781" y="4847654"/>
                  <a:ext cx="952480" cy="966132"/>
                </a:xfrm>
                <a:prstGeom prst="ellipse">
                  <a:avLst/>
                </a:prstGeom>
                <a:noFill/>
                <a:ln w="3175" cmpd="sng">
                  <a:solidFill>
                    <a:srgbClr val="84CBEB"/>
                  </a:solidFill>
                  <a:prstDash val="sysDash"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 sz="2400" dirty="0">
                    <a:solidFill>
                      <a:prstClr val="black"/>
                    </a:solidFill>
                    <a:latin typeface="造字工房悦圆（非商用）常规体" pitchFamily="50" charset="-122"/>
                    <a:ea typeface="造字工房悦圆（非商用）常规体" pitchFamily="50" charset="-122"/>
                    <a:cs typeface="+mn-lt"/>
                  </a:endParaRPr>
                </a:p>
              </p:txBody>
            </p:sp>
          </p:grpSp>
          <p:sp>
            <p:nvSpPr>
              <p:cNvPr id="10" name="AutoShape 76">
                <a:extLst>
                  <a:ext uri="{FF2B5EF4-FFF2-40B4-BE49-F238E27FC236}">
                    <a16:creationId xmlns:a16="http://schemas.microsoft.com/office/drawing/2014/main" xmlns="" id="{3F70835F-30A5-4E67-AA3B-BD4FA19A24BD}"/>
                  </a:ext>
                </a:extLst>
              </p:cNvPr>
              <p:cNvSpPr/>
              <p:nvPr/>
            </p:nvSpPr>
            <p:spPr bwMode="auto">
              <a:xfrm>
                <a:off x="14260524" y="5019811"/>
                <a:ext cx="844982" cy="78910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12292" y="0"/>
                      <a:pt x="13696" y="342"/>
                      <a:pt x="15004" y="1019"/>
                    </a:cubicBezTo>
                    <a:cubicBezTo>
                      <a:pt x="16315" y="1698"/>
                      <a:pt x="17460" y="2628"/>
                      <a:pt x="18441" y="3806"/>
                    </a:cubicBezTo>
                    <a:cubicBezTo>
                      <a:pt x="19420" y="4981"/>
                      <a:pt x="20193" y="6354"/>
                      <a:pt x="20755" y="7923"/>
                    </a:cubicBezTo>
                    <a:cubicBezTo>
                      <a:pt x="21319" y="9498"/>
                      <a:pt x="21599" y="11174"/>
                      <a:pt x="21599" y="12956"/>
                    </a:cubicBezTo>
                    <a:cubicBezTo>
                      <a:pt x="21599" y="13673"/>
                      <a:pt x="21544" y="14402"/>
                      <a:pt x="21434" y="15147"/>
                    </a:cubicBezTo>
                    <a:cubicBezTo>
                      <a:pt x="21321" y="15893"/>
                      <a:pt x="21160" y="16624"/>
                      <a:pt x="20952" y="17338"/>
                    </a:cubicBezTo>
                    <a:cubicBezTo>
                      <a:pt x="20740" y="18058"/>
                      <a:pt x="20476" y="18743"/>
                      <a:pt x="20162" y="19403"/>
                    </a:cubicBezTo>
                    <a:cubicBezTo>
                      <a:pt x="19850" y="20056"/>
                      <a:pt x="19497" y="20655"/>
                      <a:pt x="19106" y="21199"/>
                    </a:cubicBezTo>
                    <a:cubicBezTo>
                      <a:pt x="18931" y="21467"/>
                      <a:pt x="18703" y="21599"/>
                      <a:pt x="18429" y="21599"/>
                    </a:cubicBezTo>
                    <a:lnTo>
                      <a:pt x="3170" y="21599"/>
                    </a:lnTo>
                    <a:cubicBezTo>
                      <a:pt x="2887" y="21599"/>
                      <a:pt x="2661" y="21467"/>
                      <a:pt x="2493" y="21199"/>
                    </a:cubicBezTo>
                    <a:cubicBezTo>
                      <a:pt x="2088" y="20655"/>
                      <a:pt x="1730" y="20056"/>
                      <a:pt x="1425" y="19403"/>
                    </a:cubicBezTo>
                    <a:cubicBezTo>
                      <a:pt x="1118" y="18743"/>
                      <a:pt x="859" y="18058"/>
                      <a:pt x="650" y="17338"/>
                    </a:cubicBezTo>
                    <a:cubicBezTo>
                      <a:pt x="439" y="16624"/>
                      <a:pt x="278" y="15893"/>
                      <a:pt x="165" y="15147"/>
                    </a:cubicBezTo>
                    <a:cubicBezTo>
                      <a:pt x="55" y="14402"/>
                      <a:pt x="0" y="13673"/>
                      <a:pt x="0" y="12956"/>
                    </a:cubicBezTo>
                    <a:cubicBezTo>
                      <a:pt x="0" y="11162"/>
                      <a:pt x="280" y="9487"/>
                      <a:pt x="844" y="7917"/>
                    </a:cubicBezTo>
                    <a:cubicBezTo>
                      <a:pt x="1406" y="6354"/>
                      <a:pt x="2179" y="4981"/>
                      <a:pt x="3158" y="3806"/>
                    </a:cubicBezTo>
                    <a:cubicBezTo>
                      <a:pt x="4140" y="2628"/>
                      <a:pt x="5284" y="1698"/>
                      <a:pt x="6595" y="1019"/>
                    </a:cubicBezTo>
                    <a:cubicBezTo>
                      <a:pt x="7903" y="342"/>
                      <a:pt x="9304" y="0"/>
                      <a:pt x="10800" y="0"/>
                    </a:cubicBezTo>
                    <a:moveTo>
                      <a:pt x="3148" y="14571"/>
                    </a:moveTo>
                    <a:cubicBezTo>
                      <a:pt x="3523" y="14571"/>
                      <a:pt x="3842" y="14413"/>
                      <a:pt x="4101" y="14099"/>
                    </a:cubicBezTo>
                    <a:cubicBezTo>
                      <a:pt x="4360" y="13791"/>
                      <a:pt x="4492" y="13408"/>
                      <a:pt x="4492" y="12956"/>
                    </a:cubicBezTo>
                    <a:cubicBezTo>
                      <a:pt x="4492" y="12507"/>
                      <a:pt x="4360" y="12127"/>
                      <a:pt x="4096" y="11822"/>
                    </a:cubicBezTo>
                    <a:cubicBezTo>
                      <a:pt x="3832" y="11511"/>
                      <a:pt x="3516" y="11358"/>
                      <a:pt x="3148" y="11358"/>
                    </a:cubicBezTo>
                    <a:cubicBezTo>
                      <a:pt x="2772" y="11358"/>
                      <a:pt x="2455" y="11511"/>
                      <a:pt x="2200" y="11822"/>
                    </a:cubicBezTo>
                    <a:cubicBezTo>
                      <a:pt x="1943" y="12127"/>
                      <a:pt x="1814" y="12507"/>
                      <a:pt x="1814" y="12956"/>
                    </a:cubicBezTo>
                    <a:cubicBezTo>
                      <a:pt x="1814" y="13408"/>
                      <a:pt x="1943" y="13791"/>
                      <a:pt x="2200" y="14099"/>
                    </a:cubicBezTo>
                    <a:cubicBezTo>
                      <a:pt x="2455" y="14413"/>
                      <a:pt x="2772" y="14571"/>
                      <a:pt x="3148" y="14571"/>
                    </a:cubicBezTo>
                    <a:moveTo>
                      <a:pt x="5388" y="8105"/>
                    </a:moveTo>
                    <a:cubicBezTo>
                      <a:pt x="5762" y="8105"/>
                      <a:pt x="6086" y="7943"/>
                      <a:pt x="6352" y="7621"/>
                    </a:cubicBezTo>
                    <a:cubicBezTo>
                      <a:pt x="6621" y="7301"/>
                      <a:pt x="6756" y="6915"/>
                      <a:pt x="6756" y="6466"/>
                    </a:cubicBezTo>
                    <a:cubicBezTo>
                      <a:pt x="6756" y="6014"/>
                      <a:pt x="6621" y="5634"/>
                      <a:pt x="6352" y="5326"/>
                    </a:cubicBezTo>
                    <a:cubicBezTo>
                      <a:pt x="6086" y="5021"/>
                      <a:pt x="5762" y="4865"/>
                      <a:pt x="5388" y="4865"/>
                    </a:cubicBezTo>
                    <a:cubicBezTo>
                      <a:pt x="5028" y="4865"/>
                      <a:pt x="4713" y="5021"/>
                      <a:pt x="4447" y="5326"/>
                    </a:cubicBezTo>
                    <a:cubicBezTo>
                      <a:pt x="4178" y="5634"/>
                      <a:pt x="4043" y="6014"/>
                      <a:pt x="4043" y="6466"/>
                    </a:cubicBezTo>
                    <a:cubicBezTo>
                      <a:pt x="4043" y="6915"/>
                      <a:pt x="4178" y="7301"/>
                      <a:pt x="4447" y="7621"/>
                    </a:cubicBezTo>
                    <a:cubicBezTo>
                      <a:pt x="4713" y="7943"/>
                      <a:pt x="5028" y="8105"/>
                      <a:pt x="5388" y="8105"/>
                    </a:cubicBezTo>
                    <a:moveTo>
                      <a:pt x="11995" y="15052"/>
                    </a:moveTo>
                    <a:cubicBezTo>
                      <a:pt x="12026" y="14923"/>
                      <a:pt x="12084" y="14672"/>
                      <a:pt x="12172" y="14292"/>
                    </a:cubicBezTo>
                    <a:cubicBezTo>
                      <a:pt x="12261" y="13918"/>
                      <a:pt x="12364" y="13477"/>
                      <a:pt x="12482" y="12977"/>
                    </a:cubicBezTo>
                    <a:cubicBezTo>
                      <a:pt x="12599" y="12475"/>
                      <a:pt x="12727" y="11954"/>
                      <a:pt x="12861" y="11404"/>
                    </a:cubicBezTo>
                    <a:cubicBezTo>
                      <a:pt x="12996" y="10860"/>
                      <a:pt x="13113" y="10351"/>
                      <a:pt x="13212" y="9881"/>
                    </a:cubicBezTo>
                    <a:cubicBezTo>
                      <a:pt x="13312" y="9415"/>
                      <a:pt x="13399" y="9009"/>
                      <a:pt x="13471" y="8669"/>
                    </a:cubicBezTo>
                    <a:cubicBezTo>
                      <a:pt x="13543" y="8329"/>
                      <a:pt x="13579" y="8131"/>
                      <a:pt x="13579" y="8076"/>
                    </a:cubicBezTo>
                    <a:cubicBezTo>
                      <a:pt x="13579" y="7869"/>
                      <a:pt x="13512" y="7681"/>
                      <a:pt x="13379" y="7526"/>
                    </a:cubicBezTo>
                    <a:cubicBezTo>
                      <a:pt x="13245" y="7371"/>
                      <a:pt x="13089" y="7293"/>
                      <a:pt x="12914" y="7293"/>
                    </a:cubicBezTo>
                    <a:cubicBezTo>
                      <a:pt x="12760" y="7293"/>
                      <a:pt x="12624" y="7345"/>
                      <a:pt x="12506" y="7457"/>
                    </a:cubicBezTo>
                    <a:cubicBezTo>
                      <a:pt x="12386" y="7566"/>
                      <a:pt x="12304" y="7710"/>
                      <a:pt x="12259" y="7886"/>
                    </a:cubicBezTo>
                    <a:lnTo>
                      <a:pt x="10706" y="14598"/>
                    </a:lnTo>
                    <a:cubicBezTo>
                      <a:pt x="10408" y="14618"/>
                      <a:pt x="10125" y="14695"/>
                      <a:pt x="9856" y="14839"/>
                    </a:cubicBezTo>
                    <a:cubicBezTo>
                      <a:pt x="9590" y="14983"/>
                      <a:pt x="9357" y="15173"/>
                      <a:pt x="9163" y="15418"/>
                    </a:cubicBezTo>
                    <a:cubicBezTo>
                      <a:pt x="8966" y="15663"/>
                      <a:pt x="8812" y="15945"/>
                      <a:pt x="8702" y="16265"/>
                    </a:cubicBezTo>
                    <a:cubicBezTo>
                      <a:pt x="8591" y="16587"/>
                      <a:pt x="8536" y="16927"/>
                      <a:pt x="8536" y="17284"/>
                    </a:cubicBezTo>
                    <a:cubicBezTo>
                      <a:pt x="8536" y="18038"/>
                      <a:pt x="8755" y="18677"/>
                      <a:pt x="9196" y="19198"/>
                    </a:cubicBezTo>
                    <a:cubicBezTo>
                      <a:pt x="9638" y="19725"/>
                      <a:pt x="10171" y="19987"/>
                      <a:pt x="10799" y="19987"/>
                    </a:cubicBezTo>
                    <a:cubicBezTo>
                      <a:pt x="11428" y="19987"/>
                      <a:pt x="11961" y="19725"/>
                      <a:pt x="12403" y="19198"/>
                    </a:cubicBezTo>
                    <a:cubicBezTo>
                      <a:pt x="12842" y="18677"/>
                      <a:pt x="13063" y="18038"/>
                      <a:pt x="13063" y="17284"/>
                    </a:cubicBezTo>
                    <a:cubicBezTo>
                      <a:pt x="13063" y="16835"/>
                      <a:pt x="12962" y="16417"/>
                      <a:pt x="12763" y="16031"/>
                    </a:cubicBezTo>
                    <a:cubicBezTo>
                      <a:pt x="12564" y="15645"/>
                      <a:pt x="12307" y="15320"/>
                      <a:pt x="11995" y="15052"/>
                    </a:cubicBezTo>
                    <a:moveTo>
                      <a:pt x="10800" y="2176"/>
                    </a:moveTo>
                    <a:cubicBezTo>
                      <a:pt x="10425" y="2176"/>
                      <a:pt x="10106" y="2335"/>
                      <a:pt x="9847" y="2646"/>
                    </a:cubicBezTo>
                    <a:cubicBezTo>
                      <a:pt x="9585" y="2960"/>
                      <a:pt x="9456" y="3343"/>
                      <a:pt x="9456" y="3792"/>
                    </a:cubicBezTo>
                    <a:cubicBezTo>
                      <a:pt x="9456" y="4241"/>
                      <a:pt x="9585" y="4621"/>
                      <a:pt x="9847" y="4926"/>
                    </a:cubicBezTo>
                    <a:cubicBezTo>
                      <a:pt x="10106" y="5237"/>
                      <a:pt x="10425" y="5390"/>
                      <a:pt x="10800" y="5390"/>
                    </a:cubicBezTo>
                    <a:cubicBezTo>
                      <a:pt x="11174" y="5390"/>
                      <a:pt x="11493" y="5237"/>
                      <a:pt x="11752" y="4926"/>
                    </a:cubicBezTo>
                    <a:cubicBezTo>
                      <a:pt x="12014" y="4621"/>
                      <a:pt x="12144" y="4241"/>
                      <a:pt x="12144" y="3792"/>
                    </a:cubicBezTo>
                    <a:cubicBezTo>
                      <a:pt x="12144" y="3343"/>
                      <a:pt x="12014" y="2960"/>
                      <a:pt x="11752" y="2646"/>
                    </a:cubicBezTo>
                    <a:cubicBezTo>
                      <a:pt x="11493" y="2335"/>
                      <a:pt x="11174" y="2176"/>
                      <a:pt x="10800" y="2176"/>
                    </a:cubicBezTo>
                    <a:moveTo>
                      <a:pt x="14844" y="6466"/>
                    </a:moveTo>
                    <a:cubicBezTo>
                      <a:pt x="14844" y="6916"/>
                      <a:pt x="14978" y="7299"/>
                      <a:pt x="15247" y="7609"/>
                    </a:cubicBezTo>
                    <a:cubicBezTo>
                      <a:pt x="15513" y="7920"/>
                      <a:pt x="15835" y="8076"/>
                      <a:pt x="16212" y="8076"/>
                    </a:cubicBezTo>
                    <a:cubicBezTo>
                      <a:pt x="16586" y="8076"/>
                      <a:pt x="16903" y="7920"/>
                      <a:pt x="17164" y="7609"/>
                    </a:cubicBezTo>
                    <a:cubicBezTo>
                      <a:pt x="17426" y="7299"/>
                      <a:pt x="17555" y="6915"/>
                      <a:pt x="17555" y="6466"/>
                    </a:cubicBezTo>
                    <a:cubicBezTo>
                      <a:pt x="17555" y="6014"/>
                      <a:pt x="17426" y="5634"/>
                      <a:pt x="17164" y="5326"/>
                    </a:cubicBezTo>
                    <a:cubicBezTo>
                      <a:pt x="16903" y="5021"/>
                      <a:pt x="16586" y="4866"/>
                      <a:pt x="16212" y="4866"/>
                    </a:cubicBezTo>
                    <a:cubicBezTo>
                      <a:pt x="15835" y="4866"/>
                      <a:pt x="15513" y="5021"/>
                      <a:pt x="15247" y="5326"/>
                    </a:cubicBezTo>
                    <a:cubicBezTo>
                      <a:pt x="14978" y="5634"/>
                      <a:pt x="14844" y="6014"/>
                      <a:pt x="14844" y="6466"/>
                    </a:cubicBezTo>
                    <a:moveTo>
                      <a:pt x="18451" y="14571"/>
                    </a:moveTo>
                    <a:cubicBezTo>
                      <a:pt x="18828" y="14571"/>
                      <a:pt x="19142" y="14413"/>
                      <a:pt x="19399" y="14099"/>
                    </a:cubicBezTo>
                    <a:cubicBezTo>
                      <a:pt x="19656" y="13791"/>
                      <a:pt x="19785" y="13408"/>
                      <a:pt x="19785" y="12956"/>
                    </a:cubicBezTo>
                    <a:cubicBezTo>
                      <a:pt x="19785" y="12507"/>
                      <a:pt x="19655" y="12127"/>
                      <a:pt x="19399" y="11822"/>
                    </a:cubicBezTo>
                    <a:cubicBezTo>
                      <a:pt x="19142" y="11511"/>
                      <a:pt x="18828" y="11358"/>
                      <a:pt x="18451" y="11358"/>
                    </a:cubicBezTo>
                    <a:cubicBezTo>
                      <a:pt x="18076" y="11358"/>
                      <a:pt x="17757" y="11511"/>
                      <a:pt x="17498" y="11822"/>
                    </a:cubicBezTo>
                    <a:cubicBezTo>
                      <a:pt x="17236" y="12127"/>
                      <a:pt x="17107" y="12507"/>
                      <a:pt x="17107" y="12956"/>
                    </a:cubicBezTo>
                    <a:cubicBezTo>
                      <a:pt x="17107" y="13408"/>
                      <a:pt x="17236" y="13791"/>
                      <a:pt x="17498" y="14099"/>
                    </a:cubicBezTo>
                    <a:cubicBezTo>
                      <a:pt x="17757" y="14413"/>
                      <a:pt x="18076" y="14571"/>
                      <a:pt x="18451" y="14571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101579" tIns="101579" rIns="101579" bIns="101579" anchor="ctr"/>
              <a:lstStyle/>
              <a:p>
                <a:pPr defTabSz="913742">
                  <a:defRPr/>
                </a:pPr>
                <a:endParaRPr lang="es-ES" sz="5800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造字工房悦圆（非商用）常规体" pitchFamily="50" charset="-122"/>
                  <a:ea typeface="造字工房悦圆（非商用）常规体" pitchFamily="50" charset="-122"/>
                  <a:cs typeface="+mn-lt"/>
                  <a:sym typeface="Gill Sans" charset="0"/>
                </a:endParaRPr>
              </a:p>
            </p:txBody>
          </p:sp>
        </p:grpSp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xmlns="" id="{ADBA7B8D-883B-473A-A3AE-44BC0658A77F}"/>
                </a:ext>
              </a:extLst>
            </p:cNvPr>
            <p:cNvGrpSpPr/>
            <p:nvPr/>
          </p:nvGrpSpPr>
          <p:grpSpPr>
            <a:xfrm>
              <a:off x="1722827" y="2833701"/>
              <a:ext cx="7633335" cy="804010"/>
              <a:chOff x="1722827" y="2833701"/>
              <a:chExt cx="7633335" cy="804010"/>
            </a:xfrm>
          </p:grpSpPr>
          <p:sp>
            <p:nvSpPr>
              <p:cNvPr id="7" name="矩形 6">
                <a:extLst>
                  <a:ext uri="{FF2B5EF4-FFF2-40B4-BE49-F238E27FC236}">
                    <a16:creationId xmlns:a16="http://schemas.microsoft.com/office/drawing/2014/main" xmlns="" id="{E3DA2403-5142-4BDF-831C-15A8CF4BBC54}"/>
                  </a:ext>
                </a:extLst>
              </p:cNvPr>
              <p:cNvSpPr/>
              <p:nvPr/>
            </p:nvSpPr>
            <p:spPr>
              <a:xfrm>
                <a:off x="1765612" y="2833701"/>
                <a:ext cx="1236236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zh-CN" altLang="en-US" sz="2000" b="1" dirty="0">
                    <a:solidFill>
                      <a:srgbClr val="84CBEB"/>
                    </a:solidFill>
                    <a:latin typeface="造字工房悦圆（非商用）常规体" pitchFamily="50" charset="-122"/>
                    <a:ea typeface="造字工房悦圆（非商用）常规体" pitchFamily="50" charset="-122"/>
                  </a:rPr>
                  <a:t>添加标题</a:t>
                </a:r>
              </a:p>
            </p:txBody>
          </p:sp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769198FC-C921-4DD1-B9FD-788776889403}"/>
                  </a:ext>
                </a:extLst>
              </p:cNvPr>
              <p:cNvSpPr/>
              <p:nvPr/>
            </p:nvSpPr>
            <p:spPr>
              <a:xfrm>
                <a:off x="1722827" y="3299157"/>
                <a:ext cx="7633335" cy="3385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ts val="2000"/>
                  </a:lnSpc>
                  <a:defRPr/>
                </a:pPr>
                <a:r>
                  <a:rPr lang="zh-CN" altLang="en-US" sz="1400" dirty="0">
                    <a:solidFill>
                      <a:srgbClr val="84CBEB"/>
                    </a:solidFill>
                    <a:latin typeface="造字工房悦圆（非商用）常规体" pitchFamily="50" charset="-122"/>
                    <a:ea typeface="造字工房悦圆（非商用）常规体" pitchFamily="50" charset="-122"/>
                    <a:sym typeface="+mn-ea"/>
                  </a:rPr>
                  <a:t>请在此处添加具体内容，文字尽量言简意赅，简单说明即可，不必过于繁琐，注意版面美观度</a:t>
                </a:r>
              </a:p>
            </p:txBody>
          </p:sp>
        </p:grp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EF29D637-887B-4B48-862D-22FCE1595F18}"/>
              </a:ext>
            </a:extLst>
          </p:cNvPr>
          <p:cNvGrpSpPr/>
          <p:nvPr/>
        </p:nvGrpSpPr>
        <p:grpSpPr>
          <a:xfrm>
            <a:off x="1950767" y="3871217"/>
            <a:ext cx="8513215" cy="804008"/>
            <a:chOff x="912650" y="4479539"/>
            <a:chExt cx="8513215" cy="804009"/>
          </a:xfrm>
        </p:grpSpPr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6B8B067E-DBB9-4E05-9BAE-C10CA0AE5EFF}"/>
                </a:ext>
              </a:extLst>
            </p:cNvPr>
            <p:cNvGrpSpPr/>
            <p:nvPr/>
          </p:nvGrpSpPr>
          <p:grpSpPr>
            <a:xfrm>
              <a:off x="912650" y="4585817"/>
              <a:ext cx="646901" cy="656345"/>
              <a:chOff x="8688271" y="1483933"/>
              <a:chExt cx="2273896" cy="2307090"/>
            </a:xfrm>
          </p:grpSpPr>
          <p:grpSp>
            <p:nvGrpSpPr>
              <p:cNvPr id="18" name="Group 49">
                <a:extLst>
                  <a:ext uri="{FF2B5EF4-FFF2-40B4-BE49-F238E27FC236}">
                    <a16:creationId xmlns:a16="http://schemas.microsoft.com/office/drawing/2014/main" xmlns="" id="{B2403080-9B55-4190-BB85-6FF7BCD5A260}"/>
                  </a:ext>
                </a:extLst>
              </p:cNvPr>
              <p:cNvGrpSpPr/>
              <p:nvPr/>
            </p:nvGrpSpPr>
            <p:grpSpPr>
              <a:xfrm>
                <a:off x="8688271" y="1483933"/>
                <a:ext cx="2273896" cy="2307090"/>
                <a:chOff x="2285781" y="4847654"/>
                <a:chExt cx="952480" cy="966132"/>
              </a:xfrm>
            </p:grpSpPr>
            <p:sp>
              <p:nvSpPr>
                <p:cNvPr id="20" name="Oval 50">
                  <a:extLst>
                    <a:ext uri="{FF2B5EF4-FFF2-40B4-BE49-F238E27FC236}">
                      <a16:creationId xmlns:a16="http://schemas.microsoft.com/office/drawing/2014/main" xmlns="" id="{6D60CFC6-6E62-4562-841A-032FC2770BC1}"/>
                    </a:ext>
                  </a:extLst>
                </p:cNvPr>
                <p:cNvSpPr/>
                <p:nvPr/>
              </p:nvSpPr>
              <p:spPr bwMode="auto">
                <a:xfrm>
                  <a:off x="2346028" y="4908765"/>
                  <a:ext cx="840592" cy="852640"/>
                </a:xfrm>
                <a:prstGeom prst="ellipse">
                  <a:avLst/>
                </a:prstGeom>
                <a:solidFill>
                  <a:srgbClr val="FDCF55"/>
                </a:solidFill>
                <a:ln w="3175" cmpd="sng">
                  <a:noFill/>
                  <a:prstDash val="solid"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 sz="2400" dirty="0">
                    <a:solidFill>
                      <a:prstClr val="black"/>
                    </a:solidFill>
                    <a:latin typeface="造字工房悦圆（非商用）常规体" pitchFamily="50" charset="-122"/>
                    <a:ea typeface="造字工房悦圆（非商用）常规体" pitchFamily="50" charset="-122"/>
                    <a:cs typeface="+mn-lt"/>
                  </a:endParaRPr>
                </a:p>
              </p:txBody>
            </p:sp>
            <p:sp>
              <p:nvSpPr>
                <p:cNvPr id="21" name="Oval 51">
                  <a:extLst>
                    <a:ext uri="{FF2B5EF4-FFF2-40B4-BE49-F238E27FC236}">
                      <a16:creationId xmlns:a16="http://schemas.microsoft.com/office/drawing/2014/main" xmlns="" id="{B24CBAA6-653E-4EEB-99C1-B73A8C75EE3E}"/>
                    </a:ext>
                  </a:extLst>
                </p:cNvPr>
                <p:cNvSpPr/>
                <p:nvPr/>
              </p:nvSpPr>
              <p:spPr bwMode="auto">
                <a:xfrm>
                  <a:off x="2285781" y="4847654"/>
                  <a:ext cx="952480" cy="966132"/>
                </a:xfrm>
                <a:prstGeom prst="ellipse">
                  <a:avLst/>
                </a:prstGeom>
                <a:noFill/>
                <a:ln w="3175" cmpd="sng">
                  <a:solidFill>
                    <a:srgbClr val="FDCF55"/>
                  </a:solidFill>
                  <a:prstDash val="sysDash"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 sz="2400" dirty="0">
                    <a:solidFill>
                      <a:prstClr val="black"/>
                    </a:solidFill>
                    <a:latin typeface="造字工房悦圆（非商用）常规体" pitchFamily="50" charset="-122"/>
                    <a:ea typeface="造字工房悦圆（非商用）常规体" pitchFamily="50" charset="-122"/>
                    <a:cs typeface="+mn-lt"/>
                  </a:endParaRPr>
                </a:p>
              </p:txBody>
            </p:sp>
          </p:grpSp>
          <p:sp>
            <p:nvSpPr>
              <p:cNvPr id="19" name="AutoShape 18">
                <a:extLst>
                  <a:ext uri="{FF2B5EF4-FFF2-40B4-BE49-F238E27FC236}">
                    <a16:creationId xmlns:a16="http://schemas.microsoft.com/office/drawing/2014/main" xmlns="" id="{AC933BF5-8DD3-4576-9B99-902A7ABA746E}"/>
                  </a:ext>
                </a:extLst>
              </p:cNvPr>
              <p:cNvSpPr/>
              <p:nvPr/>
            </p:nvSpPr>
            <p:spPr bwMode="auto">
              <a:xfrm>
                <a:off x="9419425" y="2175181"/>
                <a:ext cx="844982" cy="78910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11152"/>
                    </a:moveTo>
                    <a:lnTo>
                      <a:pt x="0" y="5936"/>
                    </a:lnTo>
                    <a:cubicBezTo>
                      <a:pt x="0" y="5498"/>
                      <a:pt x="132" y="5116"/>
                      <a:pt x="396" y="4796"/>
                    </a:cubicBezTo>
                    <a:cubicBezTo>
                      <a:pt x="663" y="4479"/>
                      <a:pt x="979" y="4317"/>
                      <a:pt x="1346" y="4317"/>
                    </a:cubicBezTo>
                    <a:lnTo>
                      <a:pt x="6316" y="4317"/>
                    </a:lnTo>
                    <a:lnTo>
                      <a:pt x="6316" y="1072"/>
                    </a:lnTo>
                    <a:cubicBezTo>
                      <a:pt x="6316" y="781"/>
                      <a:pt x="6399" y="528"/>
                      <a:pt x="6568" y="320"/>
                    </a:cubicBezTo>
                    <a:cubicBezTo>
                      <a:pt x="6737" y="108"/>
                      <a:pt x="6945" y="0"/>
                      <a:pt x="7195" y="0"/>
                    </a:cubicBezTo>
                    <a:lnTo>
                      <a:pt x="14402" y="0"/>
                    </a:lnTo>
                    <a:cubicBezTo>
                      <a:pt x="14661" y="0"/>
                      <a:pt x="14877" y="108"/>
                      <a:pt x="15053" y="320"/>
                    </a:cubicBezTo>
                    <a:cubicBezTo>
                      <a:pt x="15227" y="528"/>
                      <a:pt x="15318" y="781"/>
                      <a:pt x="15318" y="1072"/>
                    </a:cubicBezTo>
                    <a:lnTo>
                      <a:pt x="15318" y="4317"/>
                    </a:lnTo>
                    <a:lnTo>
                      <a:pt x="20263" y="4317"/>
                    </a:lnTo>
                    <a:cubicBezTo>
                      <a:pt x="20630" y="4317"/>
                      <a:pt x="20943" y="4479"/>
                      <a:pt x="21205" y="4796"/>
                    </a:cubicBezTo>
                    <a:cubicBezTo>
                      <a:pt x="21467" y="5116"/>
                      <a:pt x="21599" y="5498"/>
                      <a:pt x="21599" y="5936"/>
                    </a:cubicBezTo>
                    <a:lnTo>
                      <a:pt x="21599" y="11152"/>
                    </a:lnTo>
                    <a:lnTo>
                      <a:pt x="0" y="11152"/>
                    </a:lnTo>
                    <a:close/>
                    <a:moveTo>
                      <a:pt x="21599" y="12782"/>
                    </a:moveTo>
                    <a:lnTo>
                      <a:pt x="21599" y="19981"/>
                    </a:lnTo>
                    <a:cubicBezTo>
                      <a:pt x="21599" y="20425"/>
                      <a:pt x="21467" y="20801"/>
                      <a:pt x="21205" y="21121"/>
                    </a:cubicBezTo>
                    <a:cubicBezTo>
                      <a:pt x="20943" y="21438"/>
                      <a:pt x="20630" y="21599"/>
                      <a:pt x="20263" y="21599"/>
                    </a:cubicBezTo>
                    <a:lnTo>
                      <a:pt x="1346" y="21599"/>
                    </a:lnTo>
                    <a:cubicBezTo>
                      <a:pt x="979" y="21599"/>
                      <a:pt x="663" y="21438"/>
                      <a:pt x="396" y="21121"/>
                    </a:cubicBezTo>
                    <a:cubicBezTo>
                      <a:pt x="132" y="20801"/>
                      <a:pt x="0" y="20425"/>
                      <a:pt x="0" y="19981"/>
                    </a:cubicBezTo>
                    <a:lnTo>
                      <a:pt x="0" y="12782"/>
                    </a:lnTo>
                    <a:lnTo>
                      <a:pt x="8355" y="12782"/>
                    </a:lnTo>
                    <a:cubicBezTo>
                      <a:pt x="8340" y="12841"/>
                      <a:pt x="8333" y="12929"/>
                      <a:pt x="8333" y="13052"/>
                    </a:cubicBezTo>
                    <a:lnTo>
                      <a:pt x="8333" y="15199"/>
                    </a:lnTo>
                    <a:cubicBezTo>
                      <a:pt x="8333" y="15713"/>
                      <a:pt x="8482" y="16160"/>
                      <a:pt x="8783" y="16542"/>
                    </a:cubicBezTo>
                    <a:cubicBezTo>
                      <a:pt x="9085" y="16921"/>
                      <a:pt x="9462" y="17112"/>
                      <a:pt x="9914" y="17112"/>
                    </a:cubicBezTo>
                    <a:lnTo>
                      <a:pt x="11707" y="17112"/>
                    </a:lnTo>
                    <a:cubicBezTo>
                      <a:pt x="12137" y="17112"/>
                      <a:pt x="12507" y="16924"/>
                      <a:pt x="12816" y="16548"/>
                    </a:cubicBezTo>
                    <a:cubicBezTo>
                      <a:pt x="13124" y="16175"/>
                      <a:pt x="13278" y="15725"/>
                      <a:pt x="13278" y="15199"/>
                    </a:cubicBezTo>
                    <a:lnTo>
                      <a:pt x="13278" y="13052"/>
                    </a:lnTo>
                    <a:cubicBezTo>
                      <a:pt x="13278" y="12938"/>
                      <a:pt x="13266" y="12847"/>
                      <a:pt x="13242" y="12782"/>
                    </a:cubicBezTo>
                    <a:lnTo>
                      <a:pt x="21599" y="12782"/>
                    </a:lnTo>
                    <a:close/>
                    <a:moveTo>
                      <a:pt x="8108" y="4320"/>
                    </a:moveTo>
                    <a:lnTo>
                      <a:pt x="13511" y="4320"/>
                    </a:lnTo>
                    <a:lnTo>
                      <a:pt x="13511" y="2170"/>
                    </a:lnTo>
                    <a:lnTo>
                      <a:pt x="8108" y="2170"/>
                    </a:lnTo>
                    <a:lnTo>
                      <a:pt x="8108" y="4320"/>
                    </a:lnTo>
                    <a:close/>
                    <a:moveTo>
                      <a:pt x="11707" y="12782"/>
                    </a:moveTo>
                    <a:cubicBezTo>
                      <a:pt x="11849" y="12782"/>
                      <a:pt x="11922" y="12873"/>
                      <a:pt x="11929" y="13052"/>
                    </a:cubicBezTo>
                    <a:lnTo>
                      <a:pt x="11929" y="15199"/>
                    </a:lnTo>
                    <a:cubicBezTo>
                      <a:pt x="11929" y="15367"/>
                      <a:pt x="11856" y="15455"/>
                      <a:pt x="11707" y="15467"/>
                    </a:cubicBezTo>
                    <a:lnTo>
                      <a:pt x="9914" y="15467"/>
                    </a:lnTo>
                    <a:cubicBezTo>
                      <a:pt x="9758" y="15467"/>
                      <a:pt x="9675" y="15379"/>
                      <a:pt x="9667" y="15199"/>
                    </a:cubicBezTo>
                    <a:lnTo>
                      <a:pt x="9667" y="13052"/>
                    </a:lnTo>
                    <a:cubicBezTo>
                      <a:pt x="9667" y="12882"/>
                      <a:pt x="9750" y="12794"/>
                      <a:pt x="9914" y="12782"/>
                    </a:cubicBezTo>
                    <a:lnTo>
                      <a:pt x="11707" y="1278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101579" tIns="101579" rIns="101579" bIns="101579" anchor="ctr"/>
              <a:lstStyle/>
              <a:p>
                <a:pPr defTabSz="913742">
                  <a:defRPr/>
                </a:pPr>
                <a:endParaRPr lang="es-ES" sz="5800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造字工房悦圆（非商用）常规体" pitchFamily="50" charset="-122"/>
                  <a:ea typeface="造字工房悦圆（非商用）常规体" pitchFamily="50" charset="-122"/>
                  <a:cs typeface="+mn-lt"/>
                  <a:sym typeface="Gill Sans" charset="0"/>
                </a:endParaRPr>
              </a:p>
            </p:txBody>
          </p: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xmlns="" id="{FA79407F-9212-470D-BCC0-31BB3AA67B90}"/>
                </a:ext>
              </a:extLst>
            </p:cNvPr>
            <p:cNvGrpSpPr/>
            <p:nvPr/>
          </p:nvGrpSpPr>
          <p:grpSpPr>
            <a:xfrm>
              <a:off x="1691565" y="4479539"/>
              <a:ext cx="7734300" cy="804009"/>
              <a:chOff x="1722828" y="2844522"/>
              <a:chExt cx="7734300" cy="804009"/>
            </a:xfrm>
          </p:grpSpPr>
          <p:sp>
            <p:nvSpPr>
              <p:cNvPr id="16" name="矩形 15">
                <a:extLst>
                  <a:ext uri="{FF2B5EF4-FFF2-40B4-BE49-F238E27FC236}">
                    <a16:creationId xmlns:a16="http://schemas.microsoft.com/office/drawing/2014/main" xmlns="" id="{C0244DC6-9EA9-4F80-ACC0-A8FAC94244A7}"/>
                  </a:ext>
                </a:extLst>
              </p:cNvPr>
              <p:cNvSpPr/>
              <p:nvPr/>
            </p:nvSpPr>
            <p:spPr>
              <a:xfrm>
                <a:off x="1765612" y="2844522"/>
                <a:ext cx="1236236" cy="40011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zh-CN" altLang="en-US" sz="2000" b="1" dirty="0">
                    <a:solidFill>
                      <a:srgbClr val="FDCF55"/>
                    </a:solidFill>
                    <a:latin typeface="造字工房悦圆（非商用）常规体" pitchFamily="50" charset="-122"/>
                    <a:ea typeface="造字工房悦圆（非商用）常规体" pitchFamily="50" charset="-122"/>
                  </a:rPr>
                  <a:t>添加标题</a:t>
                </a:r>
              </a:p>
            </p:txBody>
          </p:sp>
          <p:sp>
            <p:nvSpPr>
              <p:cNvPr id="17" name="矩形 16">
                <a:extLst>
                  <a:ext uri="{FF2B5EF4-FFF2-40B4-BE49-F238E27FC236}">
                    <a16:creationId xmlns:a16="http://schemas.microsoft.com/office/drawing/2014/main" xmlns="" id="{4A9479A2-8FAC-4C71-9594-C8108EF92F66}"/>
                  </a:ext>
                </a:extLst>
              </p:cNvPr>
              <p:cNvSpPr/>
              <p:nvPr/>
            </p:nvSpPr>
            <p:spPr>
              <a:xfrm>
                <a:off x="1722828" y="3309977"/>
                <a:ext cx="7734300" cy="3385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ts val="2000"/>
                  </a:lnSpc>
                  <a:defRPr/>
                </a:pPr>
                <a:r>
                  <a:rPr lang="zh-CN" altLang="en-US" sz="1400" dirty="0">
                    <a:solidFill>
                      <a:srgbClr val="FDCF55"/>
                    </a:solidFill>
                    <a:latin typeface="造字工房悦圆（非商用）常规体" pitchFamily="50" charset="-122"/>
                    <a:ea typeface="造字工房悦圆（非商用）常规体" pitchFamily="50" charset="-122"/>
                    <a:sym typeface="+mn-ea"/>
                  </a:rPr>
                  <a:t>请在此处添加具体内容，文字尽量言简意赅，简单说明即可，不必过于繁琐，注意版面美观度</a:t>
                </a:r>
              </a:p>
            </p:txBody>
          </p:sp>
        </p:grp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61CB7F55-2FDE-4AC2-8C44-CFB411ED1282}"/>
              </a:ext>
            </a:extLst>
          </p:cNvPr>
          <p:cNvGrpSpPr/>
          <p:nvPr/>
        </p:nvGrpSpPr>
        <p:grpSpPr>
          <a:xfrm>
            <a:off x="1932627" y="5373909"/>
            <a:ext cx="8843285" cy="763710"/>
            <a:chOff x="6533149" y="2860177"/>
            <a:chExt cx="8843285" cy="763711"/>
          </a:xfrm>
        </p:grpSpPr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9BFECEDD-7F34-4214-8A4D-A4CDFBF0F458}"/>
                </a:ext>
              </a:extLst>
            </p:cNvPr>
            <p:cNvGrpSpPr/>
            <p:nvPr/>
          </p:nvGrpSpPr>
          <p:grpSpPr>
            <a:xfrm>
              <a:off x="6533149" y="2947482"/>
              <a:ext cx="666674" cy="676406"/>
              <a:chOff x="13540907" y="9856605"/>
              <a:chExt cx="2273896" cy="2307090"/>
            </a:xfrm>
          </p:grpSpPr>
          <p:grpSp>
            <p:nvGrpSpPr>
              <p:cNvPr id="27" name="Group 36">
                <a:extLst>
                  <a:ext uri="{FF2B5EF4-FFF2-40B4-BE49-F238E27FC236}">
                    <a16:creationId xmlns:a16="http://schemas.microsoft.com/office/drawing/2014/main" xmlns="" id="{10B76218-9D3A-4690-93BB-FF8C0E66AC10}"/>
                  </a:ext>
                </a:extLst>
              </p:cNvPr>
              <p:cNvGrpSpPr/>
              <p:nvPr/>
            </p:nvGrpSpPr>
            <p:grpSpPr>
              <a:xfrm>
                <a:off x="13540907" y="9856605"/>
                <a:ext cx="2273896" cy="2307090"/>
                <a:chOff x="2285781" y="4847654"/>
                <a:chExt cx="952480" cy="966132"/>
              </a:xfrm>
            </p:grpSpPr>
            <p:sp>
              <p:nvSpPr>
                <p:cNvPr id="29" name="Oval 45">
                  <a:extLst>
                    <a:ext uri="{FF2B5EF4-FFF2-40B4-BE49-F238E27FC236}">
                      <a16:creationId xmlns:a16="http://schemas.microsoft.com/office/drawing/2014/main" xmlns="" id="{DF88A15F-65FC-47D8-A7C5-9D44DFBFEF4E}"/>
                    </a:ext>
                  </a:extLst>
                </p:cNvPr>
                <p:cNvSpPr/>
                <p:nvPr/>
              </p:nvSpPr>
              <p:spPr bwMode="auto">
                <a:xfrm>
                  <a:off x="2346028" y="4908765"/>
                  <a:ext cx="840592" cy="852640"/>
                </a:xfrm>
                <a:prstGeom prst="ellipse">
                  <a:avLst/>
                </a:prstGeom>
                <a:solidFill>
                  <a:srgbClr val="5CD193"/>
                </a:solidFill>
                <a:ln w="3175" cmpd="sng">
                  <a:noFill/>
                  <a:prstDash val="solid"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 sz="2400" dirty="0">
                    <a:solidFill>
                      <a:prstClr val="black"/>
                    </a:solidFill>
                    <a:latin typeface="造字工房悦圆（非商用）常规体" pitchFamily="50" charset="-122"/>
                    <a:ea typeface="造字工房悦圆（非商用）常规体" pitchFamily="50" charset="-122"/>
                    <a:cs typeface="+mn-lt"/>
                  </a:endParaRPr>
                </a:p>
              </p:txBody>
            </p:sp>
            <p:sp>
              <p:nvSpPr>
                <p:cNvPr id="30" name="Oval 46">
                  <a:extLst>
                    <a:ext uri="{FF2B5EF4-FFF2-40B4-BE49-F238E27FC236}">
                      <a16:creationId xmlns:a16="http://schemas.microsoft.com/office/drawing/2014/main" xmlns="" id="{43C0137D-BB26-4081-85C8-C115CCAC4C65}"/>
                    </a:ext>
                  </a:extLst>
                </p:cNvPr>
                <p:cNvSpPr/>
                <p:nvPr/>
              </p:nvSpPr>
              <p:spPr bwMode="auto">
                <a:xfrm>
                  <a:off x="2285781" y="4847654"/>
                  <a:ext cx="952480" cy="966132"/>
                </a:xfrm>
                <a:prstGeom prst="ellipse">
                  <a:avLst/>
                </a:prstGeom>
                <a:noFill/>
                <a:ln w="3175" cmpd="sng">
                  <a:solidFill>
                    <a:srgbClr val="5CD193"/>
                  </a:solidFill>
                  <a:prstDash val="sysDash"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 sz="2400" dirty="0">
                    <a:solidFill>
                      <a:prstClr val="black"/>
                    </a:solidFill>
                    <a:latin typeface="造字工房悦圆（非商用）常规体" pitchFamily="50" charset="-122"/>
                    <a:ea typeface="造字工房悦圆（非商用）常规体" pitchFamily="50" charset="-122"/>
                    <a:cs typeface="+mn-lt"/>
                  </a:endParaRPr>
                </a:p>
              </p:txBody>
            </p:sp>
          </p:grpSp>
          <p:sp>
            <p:nvSpPr>
              <p:cNvPr id="28" name="AutoShape 123">
                <a:extLst>
                  <a:ext uri="{FF2B5EF4-FFF2-40B4-BE49-F238E27FC236}">
                    <a16:creationId xmlns:a16="http://schemas.microsoft.com/office/drawing/2014/main" xmlns="" id="{63CF5F0A-0B32-4C6D-803F-30D90FAA8919}"/>
                  </a:ext>
                </a:extLst>
              </p:cNvPr>
              <p:cNvSpPr/>
              <p:nvPr/>
            </p:nvSpPr>
            <p:spPr bwMode="auto">
              <a:xfrm>
                <a:off x="14263900" y="10590779"/>
                <a:ext cx="841605" cy="86801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599" y="6949"/>
                    </a:moveTo>
                    <a:cubicBezTo>
                      <a:pt x="21599" y="7542"/>
                      <a:pt x="21407" y="8153"/>
                      <a:pt x="21017" y="8781"/>
                    </a:cubicBezTo>
                    <a:cubicBezTo>
                      <a:pt x="20628" y="9416"/>
                      <a:pt x="20109" y="10015"/>
                      <a:pt x="19458" y="10585"/>
                    </a:cubicBezTo>
                    <a:cubicBezTo>
                      <a:pt x="18806" y="11152"/>
                      <a:pt x="18040" y="11651"/>
                      <a:pt x="17159" y="12083"/>
                    </a:cubicBezTo>
                    <a:cubicBezTo>
                      <a:pt x="16275" y="12512"/>
                      <a:pt x="15327" y="12820"/>
                      <a:pt x="14315" y="12996"/>
                    </a:cubicBezTo>
                    <a:cubicBezTo>
                      <a:pt x="13880" y="13090"/>
                      <a:pt x="13492" y="13284"/>
                      <a:pt x="13151" y="13578"/>
                    </a:cubicBezTo>
                    <a:cubicBezTo>
                      <a:pt x="12809" y="13872"/>
                      <a:pt x="12641" y="14204"/>
                      <a:pt x="12641" y="14571"/>
                    </a:cubicBezTo>
                    <a:cubicBezTo>
                      <a:pt x="12641" y="14900"/>
                      <a:pt x="12713" y="15140"/>
                      <a:pt x="12865" y="15293"/>
                    </a:cubicBezTo>
                    <a:cubicBezTo>
                      <a:pt x="13015" y="15449"/>
                      <a:pt x="13177" y="15596"/>
                      <a:pt x="13364" y="15728"/>
                    </a:cubicBezTo>
                    <a:cubicBezTo>
                      <a:pt x="13546" y="15866"/>
                      <a:pt x="13717" y="16010"/>
                      <a:pt x="13874" y="16169"/>
                    </a:cubicBezTo>
                    <a:cubicBezTo>
                      <a:pt x="14032" y="16330"/>
                      <a:pt x="14125" y="16574"/>
                      <a:pt x="14160" y="16903"/>
                    </a:cubicBezTo>
                    <a:cubicBezTo>
                      <a:pt x="14195" y="17117"/>
                      <a:pt x="14187" y="17340"/>
                      <a:pt x="14133" y="17564"/>
                    </a:cubicBezTo>
                    <a:cubicBezTo>
                      <a:pt x="14099" y="17696"/>
                      <a:pt x="14200" y="17805"/>
                      <a:pt x="14432" y="17893"/>
                    </a:cubicBezTo>
                    <a:cubicBezTo>
                      <a:pt x="14667" y="17981"/>
                      <a:pt x="14956" y="18069"/>
                      <a:pt x="15295" y="18154"/>
                    </a:cubicBezTo>
                    <a:cubicBezTo>
                      <a:pt x="15637" y="18236"/>
                      <a:pt x="15987" y="18342"/>
                      <a:pt x="16344" y="18468"/>
                    </a:cubicBezTo>
                    <a:cubicBezTo>
                      <a:pt x="16705" y="18595"/>
                      <a:pt x="16975" y="18756"/>
                      <a:pt x="17164" y="18953"/>
                    </a:cubicBezTo>
                    <a:cubicBezTo>
                      <a:pt x="17266" y="19050"/>
                      <a:pt x="17351" y="19232"/>
                      <a:pt x="17415" y="19511"/>
                    </a:cubicBezTo>
                    <a:cubicBezTo>
                      <a:pt x="17477" y="19790"/>
                      <a:pt x="17519" y="20090"/>
                      <a:pt x="17535" y="20416"/>
                    </a:cubicBezTo>
                    <a:cubicBezTo>
                      <a:pt x="17554" y="20727"/>
                      <a:pt x="17527" y="21000"/>
                      <a:pt x="17463" y="21241"/>
                    </a:cubicBezTo>
                    <a:cubicBezTo>
                      <a:pt x="17394" y="21479"/>
                      <a:pt x="17268" y="21599"/>
                      <a:pt x="17089" y="21599"/>
                    </a:cubicBezTo>
                    <a:lnTo>
                      <a:pt x="4496" y="21599"/>
                    </a:lnTo>
                    <a:cubicBezTo>
                      <a:pt x="4328" y="21599"/>
                      <a:pt x="4205" y="21479"/>
                      <a:pt x="4130" y="21241"/>
                    </a:cubicBezTo>
                    <a:cubicBezTo>
                      <a:pt x="4061" y="21000"/>
                      <a:pt x="4032" y="20727"/>
                      <a:pt x="4048" y="20416"/>
                    </a:cubicBezTo>
                    <a:cubicBezTo>
                      <a:pt x="4066" y="20090"/>
                      <a:pt x="4109" y="19790"/>
                      <a:pt x="4170" y="19511"/>
                    </a:cubicBezTo>
                    <a:cubicBezTo>
                      <a:pt x="4235" y="19232"/>
                      <a:pt x="4317" y="19050"/>
                      <a:pt x="4421" y="18953"/>
                    </a:cubicBezTo>
                    <a:cubicBezTo>
                      <a:pt x="4616" y="18768"/>
                      <a:pt x="4889" y="18606"/>
                      <a:pt x="5239" y="18474"/>
                    </a:cubicBezTo>
                    <a:cubicBezTo>
                      <a:pt x="5588" y="18345"/>
                      <a:pt x="5933" y="18236"/>
                      <a:pt x="6269" y="18154"/>
                    </a:cubicBezTo>
                    <a:cubicBezTo>
                      <a:pt x="6606" y="18069"/>
                      <a:pt x="6897" y="17984"/>
                      <a:pt x="7145" y="17901"/>
                    </a:cubicBezTo>
                    <a:cubicBezTo>
                      <a:pt x="7394" y="17816"/>
                      <a:pt x="7498" y="17705"/>
                      <a:pt x="7463" y="17564"/>
                    </a:cubicBezTo>
                    <a:cubicBezTo>
                      <a:pt x="7428" y="17432"/>
                      <a:pt x="7412" y="17311"/>
                      <a:pt x="7412" y="17205"/>
                    </a:cubicBezTo>
                    <a:lnTo>
                      <a:pt x="7412" y="16903"/>
                    </a:lnTo>
                    <a:cubicBezTo>
                      <a:pt x="7428" y="16574"/>
                      <a:pt x="7519" y="16330"/>
                      <a:pt x="7687" y="16169"/>
                    </a:cubicBezTo>
                    <a:cubicBezTo>
                      <a:pt x="7853" y="16010"/>
                      <a:pt x="8034" y="15866"/>
                      <a:pt x="8224" y="15728"/>
                    </a:cubicBezTo>
                    <a:cubicBezTo>
                      <a:pt x="8416" y="15593"/>
                      <a:pt x="8584" y="15446"/>
                      <a:pt x="8729" y="15293"/>
                    </a:cubicBezTo>
                    <a:cubicBezTo>
                      <a:pt x="8873" y="15140"/>
                      <a:pt x="8945" y="14900"/>
                      <a:pt x="8945" y="14571"/>
                    </a:cubicBezTo>
                    <a:cubicBezTo>
                      <a:pt x="8945" y="14204"/>
                      <a:pt x="8777" y="13875"/>
                      <a:pt x="8440" y="13578"/>
                    </a:cubicBezTo>
                    <a:cubicBezTo>
                      <a:pt x="8104" y="13281"/>
                      <a:pt x="7706" y="13090"/>
                      <a:pt x="7247" y="12996"/>
                    </a:cubicBezTo>
                    <a:cubicBezTo>
                      <a:pt x="6251" y="12811"/>
                      <a:pt x="5311" y="12497"/>
                      <a:pt x="4435" y="12062"/>
                    </a:cubicBezTo>
                    <a:cubicBezTo>
                      <a:pt x="3554" y="11628"/>
                      <a:pt x="2790" y="11128"/>
                      <a:pt x="2133" y="10570"/>
                    </a:cubicBezTo>
                    <a:cubicBezTo>
                      <a:pt x="1479" y="10012"/>
                      <a:pt x="958" y="9416"/>
                      <a:pt x="574" y="8781"/>
                    </a:cubicBezTo>
                    <a:cubicBezTo>
                      <a:pt x="189" y="8153"/>
                      <a:pt x="0" y="7542"/>
                      <a:pt x="0" y="6949"/>
                    </a:cubicBezTo>
                    <a:lnTo>
                      <a:pt x="0" y="4320"/>
                    </a:lnTo>
                    <a:cubicBezTo>
                      <a:pt x="0" y="4009"/>
                      <a:pt x="93" y="3756"/>
                      <a:pt x="285" y="3553"/>
                    </a:cubicBezTo>
                    <a:cubicBezTo>
                      <a:pt x="475" y="3354"/>
                      <a:pt x="712" y="3254"/>
                      <a:pt x="998" y="3254"/>
                    </a:cubicBezTo>
                    <a:lnTo>
                      <a:pt x="5124" y="3254"/>
                    </a:lnTo>
                    <a:cubicBezTo>
                      <a:pt x="5108" y="3139"/>
                      <a:pt x="5097" y="3025"/>
                      <a:pt x="5097" y="2901"/>
                    </a:cubicBezTo>
                    <a:lnTo>
                      <a:pt x="5097" y="2564"/>
                    </a:lnTo>
                    <a:lnTo>
                      <a:pt x="5097" y="2505"/>
                    </a:lnTo>
                    <a:cubicBezTo>
                      <a:pt x="5097" y="2005"/>
                      <a:pt x="5118" y="1594"/>
                      <a:pt x="5156" y="1265"/>
                    </a:cubicBezTo>
                    <a:cubicBezTo>
                      <a:pt x="5193" y="939"/>
                      <a:pt x="5260" y="684"/>
                      <a:pt x="5353" y="499"/>
                    </a:cubicBezTo>
                    <a:cubicBezTo>
                      <a:pt x="5444" y="320"/>
                      <a:pt x="5580" y="187"/>
                      <a:pt x="5754" y="111"/>
                    </a:cubicBezTo>
                    <a:cubicBezTo>
                      <a:pt x="5928" y="38"/>
                      <a:pt x="6165" y="0"/>
                      <a:pt x="6464" y="0"/>
                    </a:cubicBezTo>
                    <a:lnTo>
                      <a:pt x="15132" y="0"/>
                    </a:lnTo>
                    <a:cubicBezTo>
                      <a:pt x="15410" y="0"/>
                      <a:pt x="15645" y="38"/>
                      <a:pt x="15829" y="111"/>
                    </a:cubicBezTo>
                    <a:cubicBezTo>
                      <a:pt x="16011" y="187"/>
                      <a:pt x="16149" y="320"/>
                      <a:pt x="16243" y="499"/>
                    </a:cubicBezTo>
                    <a:cubicBezTo>
                      <a:pt x="16336" y="684"/>
                      <a:pt x="16403" y="939"/>
                      <a:pt x="16435" y="1265"/>
                    </a:cubicBezTo>
                    <a:cubicBezTo>
                      <a:pt x="16470" y="1594"/>
                      <a:pt x="16486" y="2006"/>
                      <a:pt x="16486" y="2505"/>
                    </a:cubicBezTo>
                    <a:lnTo>
                      <a:pt x="16486" y="2863"/>
                    </a:lnTo>
                    <a:cubicBezTo>
                      <a:pt x="16486" y="2989"/>
                      <a:pt x="16478" y="3119"/>
                      <a:pt x="16459" y="3251"/>
                    </a:cubicBezTo>
                    <a:lnTo>
                      <a:pt x="20603" y="3251"/>
                    </a:lnTo>
                    <a:cubicBezTo>
                      <a:pt x="20884" y="3251"/>
                      <a:pt x="21119" y="3351"/>
                      <a:pt x="21314" y="3550"/>
                    </a:cubicBezTo>
                    <a:cubicBezTo>
                      <a:pt x="21503" y="3753"/>
                      <a:pt x="21599" y="4006"/>
                      <a:pt x="21599" y="4317"/>
                    </a:cubicBezTo>
                    <a:lnTo>
                      <a:pt x="21599" y="6949"/>
                    </a:lnTo>
                    <a:close/>
                    <a:moveTo>
                      <a:pt x="6283" y="10550"/>
                    </a:moveTo>
                    <a:cubicBezTo>
                      <a:pt x="6072" y="9798"/>
                      <a:pt x="5882" y="8978"/>
                      <a:pt x="5714" y="8082"/>
                    </a:cubicBezTo>
                    <a:cubicBezTo>
                      <a:pt x="5548" y="7189"/>
                      <a:pt x="5407" y="6299"/>
                      <a:pt x="5287" y="5415"/>
                    </a:cubicBezTo>
                    <a:lnTo>
                      <a:pt x="1962" y="5415"/>
                    </a:lnTo>
                    <a:lnTo>
                      <a:pt x="1962" y="6949"/>
                    </a:lnTo>
                    <a:cubicBezTo>
                      <a:pt x="1962" y="7137"/>
                      <a:pt x="2064" y="7389"/>
                      <a:pt x="2264" y="7709"/>
                    </a:cubicBezTo>
                    <a:cubicBezTo>
                      <a:pt x="2462" y="8029"/>
                      <a:pt x="2753" y="8358"/>
                      <a:pt x="3126" y="8699"/>
                    </a:cubicBezTo>
                    <a:cubicBezTo>
                      <a:pt x="3500" y="9040"/>
                      <a:pt x="3954" y="9381"/>
                      <a:pt x="4488" y="9707"/>
                    </a:cubicBezTo>
                    <a:cubicBezTo>
                      <a:pt x="5022" y="10033"/>
                      <a:pt x="5618" y="10315"/>
                      <a:pt x="6283" y="10550"/>
                    </a:cubicBezTo>
                    <a:moveTo>
                      <a:pt x="19629" y="5415"/>
                    </a:moveTo>
                    <a:lnTo>
                      <a:pt x="16280" y="5415"/>
                    </a:lnTo>
                    <a:cubicBezTo>
                      <a:pt x="16179" y="6299"/>
                      <a:pt x="16043" y="7189"/>
                      <a:pt x="15877" y="8082"/>
                    </a:cubicBezTo>
                    <a:cubicBezTo>
                      <a:pt x="15712" y="8978"/>
                      <a:pt x="15522" y="9798"/>
                      <a:pt x="15308" y="10550"/>
                    </a:cubicBezTo>
                    <a:cubicBezTo>
                      <a:pt x="15973" y="10315"/>
                      <a:pt x="16574" y="10033"/>
                      <a:pt x="17105" y="9707"/>
                    </a:cubicBezTo>
                    <a:cubicBezTo>
                      <a:pt x="17637" y="9381"/>
                      <a:pt x="18091" y="9040"/>
                      <a:pt x="18467" y="8699"/>
                    </a:cubicBezTo>
                    <a:cubicBezTo>
                      <a:pt x="18844" y="8358"/>
                      <a:pt x="19130" y="8029"/>
                      <a:pt x="19330" y="7709"/>
                    </a:cubicBezTo>
                    <a:cubicBezTo>
                      <a:pt x="19530" y="7389"/>
                      <a:pt x="19629" y="7137"/>
                      <a:pt x="19629" y="6949"/>
                    </a:cubicBezTo>
                    <a:lnTo>
                      <a:pt x="19629" y="541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101579" tIns="101579" rIns="101579" bIns="101579" anchor="ctr"/>
              <a:lstStyle/>
              <a:p>
                <a:pPr defTabSz="913742">
                  <a:defRPr/>
                </a:pPr>
                <a:endParaRPr lang="es-ES" sz="5800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造字工房悦圆（非商用）常规体" pitchFamily="50" charset="-122"/>
                  <a:ea typeface="造字工房悦圆（非商用）常规体" pitchFamily="50" charset="-122"/>
                  <a:cs typeface="+mn-lt"/>
                  <a:sym typeface="Gill Sans" charset="0"/>
                </a:endParaRPr>
              </a:p>
            </p:txBody>
          </p: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EB73715C-41A2-4EB8-AB18-7E9E1C5B67EC}"/>
                </a:ext>
              </a:extLst>
            </p:cNvPr>
            <p:cNvGrpSpPr/>
            <p:nvPr/>
          </p:nvGrpSpPr>
          <p:grpSpPr>
            <a:xfrm>
              <a:off x="7361464" y="2860177"/>
              <a:ext cx="8014970" cy="754478"/>
              <a:chOff x="1714667" y="2859810"/>
              <a:chExt cx="8014970" cy="754478"/>
            </a:xfrm>
          </p:grpSpPr>
          <p:sp>
            <p:nvSpPr>
              <p:cNvPr id="25" name="矩形 24">
                <a:extLst>
                  <a:ext uri="{FF2B5EF4-FFF2-40B4-BE49-F238E27FC236}">
                    <a16:creationId xmlns:a16="http://schemas.microsoft.com/office/drawing/2014/main" xmlns="" id="{FDA406D5-16E4-4C5B-AA90-C869D1C2EC97}"/>
                  </a:ext>
                </a:extLst>
              </p:cNvPr>
              <p:cNvSpPr/>
              <p:nvPr/>
            </p:nvSpPr>
            <p:spPr>
              <a:xfrm>
                <a:off x="1741308" y="2859810"/>
                <a:ext cx="1236236" cy="40011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zh-CN" altLang="en-US" sz="2000" b="1" dirty="0">
                    <a:solidFill>
                      <a:srgbClr val="5CD193"/>
                    </a:solidFill>
                    <a:latin typeface="造字工房悦圆（非商用）常规体" pitchFamily="50" charset="-122"/>
                    <a:ea typeface="造字工房悦圆（非商用）常规体" pitchFamily="50" charset="-122"/>
                  </a:rPr>
                  <a:t>添加标题</a:t>
                </a:r>
              </a:p>
            </p:txBody>
          </p:sp>
          <p:sp>
            <p:nvSpPr>
              <p:cNvPr id="26" name="矩形 25">
                <a:extLst>
                  <a:ext uri="{FF2B5EF4-FFF2-40B4-BE49-F238E27FC236}">
                    <a16:creationId xmlns:a16="http://schemas.microsoft.com/office/drawing/2014/main" xmlns="" id="{996D2D2A-CF84-4645-A7F8-5BB98AC23592}"/>
                  </a:ext>
                </a:extLst>
              </p:cNvPr>
              <p:cNvSpPr/>
              <p:nvPr/>
            </p:nvSpPr>
            <p:spPr>
              <a:xfrm>
                <a:off x="1714667" y="3275734"/>
                <a:ext cx="8014970" cy="3385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ts val="2000"/>
                  </a:lnSpc>
                  <a:defRPr/>
                </a:pPr>
                <a:r>
                  <a:rPr lang="zh-CN" altLang="en-US" sz="1400" dirty="0">
                    <a:solidFill>
                      <a:srgbClr val="5CD193"/>
                    </a:solidFill>
                    <a:latin typeface="造字工房悦圆（非商用）常规体" pitchFamily="50" charset="-122"/>
                    <a:ea typeface="造字工房悦圆（非商用）常规体" pitchFamily="50" charset="-122"/>
                    <a:sym typeface="+mn-ea"/>
                  </a:rPr>
                  <a:t>请在此处添加具体内容，文字尽量言简意赅，简单说明即可，不必过于繁琐，注意版面美观度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2738429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729610B1-A224-44EA-A88F-154A2EB5FC4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4936522" y="1777643"/>
            <a:ext cx="2507225" cy="215364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076BCAB1-68F5-420C-B381-AC4BA21A48A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772748" y="3996098"/>
            <a:ext cx="4662639" cy="1533297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xmlns="" id="{49DE94E7-E2BA-4F32-AFD6-BC7E7E4FC8C1}"/>
              </a:ext>
            </a:extLst>
          </p:cNvPr>
          <p:cNvSpPr/>
          <p:nvPr/>
        </p:nvSpPr>
        <p:spPr>
          <a:xfrm>
            <a:off x="4429000" y="4465038"/>
            <a:ext cx="4601936" cy="76944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400" b="1" dirty="0">
                <a:solidFill>
                  <a:srgbClr val="5CD193"/>
                </a:solidFill>
                <a:latin typeface="造字工房悦圆（非商用）常规体" pitchFamily="50" charset="-122"/>
                <a:ea typeface="造字工房悦圆（非商用）常规体" pitchFamily="50" charset="-122"/>
              </a:rPr>
              <a:t>教学成果展示</a:t>
            </a:r>
          </a:p>
        </p:txBody>
      </p:sp>
    </p:spTree>
    <p:extLst>
      <p:ext uri="{BB962C8B-B14F-4D97-AF65-F5344CB8AC3E}">
        <p14:creationId xmlns:p14="http://schemas.microsoft.com/office/powerpoint/2010/main" xmlns="" val="10545264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4"/>
          <p:cNvPicPr>
            <a:picLocks noGrp="1" noChangeAspect="1"/>
          </p:cNvPicPr>
          <p:nvPr isPhoto="1"/>
        </p:nvPicPr>
        <p:blipFill>
          <a:blip r:embed="rId6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xmlns="" id="{D6D21B75-D91C-477A-ADC3-11619CDF6D95}"/>
              </a:ext>
            </a:extLst>
          </p:cNvPr>
          <p:cNvSpPr/>
          <p:nvPr/>
        </p:nvSpPr>
        <p:spPr>
          <a:xfrm>
            <a:off x="4262204" y="1739506"/>
            <a:ext cx="3667591" cy="565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altLang="zh-CN" sz="4800" b="1" dirty="0">
                <a:solidFill>
                  <a:srgbClr val="5CD193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</a:rPr>
              <a:t> </a:t>
            </a:r>
            <a:r>
              <a:rPr lang="zh-CN" altLang="en-US" sz="3200" b="1" noProof="1">
                <a:solidFill>
                  <a:srgbClr val="5CD193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  <a:sym typeface="Arial" panose="020B0604020202020204"/>
              </a:rPr>
              <a:t>教学成果展示</a:t>
            </a:r>
            <a:endParaRPr lang="en-US" altLang="zh-CN" sz="3200" b="1" noProof="1">
              <a:solidFill>
                <a:srgbClr val="5CD193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+mn-lt"/>
              <a:sym typeface="Arial" panose="020B0604020202020204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4E4F3B46-787D-43AA-835E-429BAE047FD1}"/>
              </a:ext>
            </a:extLst>
          </p:cNvPr>
          <p:cNvSpPr txBox="1"/>
          <p:nvPr/>
        </p:nvSpPr>
        <p:spPr>
          <a:xfrm>
            <a:off x="2857214" y="4044551"/>
            <a:ext cx="11795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zh-CN" sz="3200" b="1" dirty="0">
                <a:solidFill>
                  <a:srgbClr val="AA4845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</a:rPr>
              <a:t>7:30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066A4889-7877-4C53-AFFF-ABB02D4F4BDF}"/>
              </a:ext>
            </a:extLst>
          </p:cNvPr>
          <p:cNvSpPr txBox="1"/>
          <p:nvPr/>
        </p:nvSpPr>
        <p:spPr>
          <a:xfrm>
            <a:off x="4774202" y="4044551"/>
            <a:ext cx="11795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zh-CN" sz="3200" b="1" dirty="0">
                <a:solidFill>
                  <a:srgbClr val="FDCF55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</a:rPr>
              <a:t>9:30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2BCFC67F-400F-4BD5-9678-03DA6AF24960}"/>
              </a:ext>
            </a:extLst>
          </p:cNvPr>
          <p:cNvSpPr txBox="1"/>
          <p:nvPr/>
        </p:nvSpPr>
        <p:spPr>
          <a:xfrm>
            <a:off x="6490646" y="4035319"/>
            <a:ext cx="14341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zh-CN" sz="3200" b="1" dirty="0">
                <a:solidFill>
                  <a:srgbClr val="84CBEB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</a:rPr>
              <a:t>14:35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E966D470-1F53-46A7-92BC-A9B994C85AC3}"/>
              </a:ext>
            </a:extLst>
          </p:cNvPr>
          <p:cNvSpPr txBox="1"/>
          <p:nvPr/>
        </p:nvSpPr>
        <p:spPr>
          <a:xfrm>
            <a:off x="8371025" y="4035317"/>
            <a:ext cx="14341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zh-CN" sz="3200" b="1" dirty="0">
                <a:solidFill>
                  <a:srgbClr val="EB4E2B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</a:rPr>
              <a:t>16:45</a:t>
            </a: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B4AD172F-3972-4CBC-8F47-54D5B0BCB1A4}"/>
              </a:ext>
            </a:extLst>
          </p:cNvPr>
          <p:cNvGrpSpPr/>
          <p:nvPr/>
        </p:nvGrpSpPr>
        <p:grpSpPr>
          <a:xfrm>
            <a:off x="2658172" y="4858301"/>
            <a:ext cx="1595843" cy="891121"/>
            <a:chOff x="1253221" y="3872031"/>
            <a:chExt cx="1595842" cy="891121"/>
          </a:xfrm>
        </p:grpSpPr>
        <p:sp>
          <p:nvSpPr>
            <p:cNvPr id="9" name="MH_SubTitle_1">
              <a:extLst>
                <a:ext uri="{FF2B5EF4-FFF2-40B4-BE49-F238E27FC236}">
                  <a16:creationId xmlns:a16="http://schemas.microsoft.com/office/drawing/2014/main" xmlns="" id="{AA37684F-454B-42AD-9196-D15C69035CBD}"/>
                </a:ext>
              </a:extLst>
            </p:cNvPr>
            <p:cNvSpPr txBox="1"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>
              <a:off x="1253221" y="4272141"/>
              <a:ext cx="1595842" cy="491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ts val="2000"/>
                </a:lnSpc>
                <a:defRPr/>
              </a:pPr>
              <a:r>
                <a:rPr lang="zh-CN" altLang="en-US" sz="1200" dirty="0">
                  <a:solidFill>
                    <a:srgbClr val="AA4845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请在此处添加具体内容，文字尽量言简意赅，简单说明即可，不必过于繁琐，注意版面美观度</a:t>
              </a:r>
            </a:p>
            <a:p>
              <a:pPr algn="ctr">
                <a:lnSpc>
                  <a:spcPts val="2000"/>
                </a:lnSpc>
                <a:defRPr/>
              </a:pPr>
              <a:endParaRPr lang="zh-CN" altLang="en-US" sz="1200" dirty="0">
                <a:solidFill>
                  <a:srgbClr val="AA4845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Verdana" panose="020B0604030504040204" pitchFamily="34" charset="0"/>
              </a:endParaRPr>
            </a:p>
          </p:txBody>
        </p:sp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xmlns="" id="{8A774205-7691-42F6-A0DF-F7DE62FBCA0D}"/>
                </a:ext>
              </a:extLst>
            </p:cNvPr>
            <p:cNvSpPr txBox="1"/>
            <p:nvPr/>
          </p:nvSpPr>
          <p:spPr>
            <a:xfrm>
              <a:off x="1465312" y="3872031"/>
              <a:ext cx="13227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zh-CN" altLang="en-US" sz="2000" dirty="0">
                  <a:solidFill>
                    <a:srgbClr val="AA4845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添加标题</a:t>
              </a: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869B177E-B731-4559-AFAD-ADC76ADFA167}"/>
              </a:ext>
            </a:extLst>
          </p:cNvPr>
          <p:cNvGrpSpPr/>
          <p:nvPr/>
        </p:nvGrpSpPr>
        <p:grpSpPr>
          <a:xfrm>
            <a:off x="4562880" y="4858301"/>
            <a:ext cx="1595843" cy="891121"/>
            <a:chOff x="1253221" y="3872031"/>
            <a:chExt cx="1595842" cy="891121"/>
          </a:xfrm>
        </p:grpSpPr>
        <p:sp>
          <p:nvSpPr>
            <p:cNvPr id="12" name="MH_SubTitle_1">
              <a:extLst>
                <a:ext uri="{FF2B5EF4-FFF2-40B4-BE49-F238E27FC236}">
                  <a16:creationId xmlns:a16="http://schemas.microsoft.com/office/drawing/2014/main" xmlns="" id="{18C25EBB-9406-414A-B794-862EFC2DCCA4}"/>
                </a:ext>
              </a:extLst>
            </p:cNvPr>
            <p:cNvSpPr txBox="1"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1253221" y="4272141"/>
              <a:ext cx="1595842" cy="491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>
              <a:no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ts val="2000"/>
                </a:lnSpc>
                <a:defRPr/>
              </a:pPr>
              <a:r>
                <a:rPr lang="zh-CN" altLang="en-US" sz="1200" dirty="0">
                  <a:solidFill>
                    <a:srgbClr val="FDCF55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请在此处添加具体内容，文字尽量言简意赅，简单说明即可，不必过于繁琐，注意版面美观度</a:t>
              </a:r>
            </a:p>
            <a:p>
              <a:pPr algn="ctr">
                <a:lnSpc>
                  <a:spcPts val="2000"/>
                </a:lnSpc>
                <a:defRPr/>
              </a:pPr>
              <a:endParaRPr lang="zh-CN" altLang="en-US" sz="1200" dirty="0">
                <a:solidFill>
                  <a:srgbClr val="FDCF55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+mn-ea"/>
              </a:endParaRPr>
            </a:p>
          </p:txBody>
        </p:sp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xmlns="" id="{5F5B9143-6928-4F6C-A89C-70322D3EE355}"/>
                </a:ext>
              </a:extLst>
            </p:cNvPr>
            <p:cNvSpPr txBox="1"/>
            <p:nvPr/>
          </p:nvSpPr>
          <p:spPr>
            <a:xfrm>
              <a:off x="1547226" y="3872031"/>
              <a:ext cx="13017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zh-CN" altLang="en-US" sz="2000" dirty="0">
                  <a:solidFill>
                    <a:srgbClr val="FDCF55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添加标题</a:t>
              </a: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350B98FE-8672-4C7B-A82A-56B59CB432B5}"/>
              </a:ext>
            </a:extLst>
          </p:cNvPr>
          <p:cNvGrpSpPr/>
          <p:nvPr/>
        </p:nvGrpSpPr>
        <p:grpSpPr>
          <a:xfrm>
            <a:off x="6466953" y="4858301"/>
            <a:ext cx="1626235" cy="891121"/>
            <a:chOff x="1253221" y="3872031"/>
            <a:chExt cx="1626235" cy="891121"/>
          </a:xfrm>
        </p:grpSpPr>
        <p:sp>
          <p:nvSpPr>
            <p:cNvPr id="15" name="MH_SubTitle_1">
              <a:extLst>
                <a:ext uri="{FF2B5EF4-FFF2-40B4-BE49-F238E27FC236}">
                  <a16:creationId xmlns:a16="http://schemas.microsoft.com/office/drawing/2014/main" xmlns="" id="{535174B8-3229-4BEF-9A16-EAB02B4DB7A7}"/>
                </a:ext>
              </a:extLst>
            </p:cNvPr>
            <p:cNvSpPr txBox="1"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>
              <a:off x="1253221" y="4272141"/>
              <a:ext cx="1595842" cy="491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>
              <a:no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ts val="2000"/>
                </a:lnSpc>
                <a:defRPr/>
              </a:pPr>
              <a:r>
                <a:rPr lang="zh-CN" altLang="en-US" sz="1200" dirty="0">
                  <a:solidFill>
                    <a:srgbClr val="84CBEB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请在此处添加具体内容，文字尽量言简意赅，简单说明即可，不必过于繁琐，注意版面美观度</a:t>
              </a:r>
            </a:p>
          </p:txBody>
        </p: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xmlns="" id="{F373F3BC-1896-47B3-9EC6-8D5141D84E8C}"/>
                </a:ext>
              </a:extLst>
            </p:cNvPr>
            <p:cNvSpPr txBox="1"/>
            <p:nvPr/>
          </p:nvSpPr>
          <p:spPr>
            <a:xfrm>
              <a:off x="1547226" y="3872031"/>
              <a:ext cx="133223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zh-CN" altLang="en-US" sz="2000" dirty="0">
                  <a:solidFill>
                    <a:srgbClr val="84CBEB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添加标题</a:t>
              </a: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622895C8-16F3-4EC1-BA91-18AB5DA91C09}"/>
              </a:ext>
            </a:extLst>
          </p:cNvPr>
          <p:cNvGrpSpPr/>
          <p:nvPr/>
        </p:nvGrpSpPr>
        <p:grpSpPr>
          <a:xfrm>
            <a:off x="8371025" y="4858301"/>
            <a:ext cx="1595843" cy="891121"/>
            <a:chOff x="1253221" y="3872031"/>
            <a:chExt cx="1595842" cy="891121"/>
          </a:xfrm>
        </p:grpSpPr>
        <p:sp>
          <p:nvSpPr>
            <p:cNvPr id="18" name="MH_SubTitle_1">
              <a:extLst>
                <a:ext uri="{FF2B5EF4-FFF2-40B4-BE49-F238E27FC236}">
                  <a16:creationId xmlns:a16="http://schemas.microsoft.com/office/drawing/2014/main" xmlns="" id="{7CB72339-28EB-4FFB-BEE0-1E280E3F9512}"/>
                </a:ext>
              </a:extLst>
            </p:cNvPr>
            <p:cNvSpPr txBox="1">
              <a:spLocks noChangeArrowheads="1"/>
            </p:cNvSpPr>
            <p:nvPr>
              <p:custDataLst>
                <p:tags r:id="rId1"/>
              </p:custDataLst>
            </p:nvPr>
          </p:nvSpPr>
          <p:spPr bwMode="auto">
            <a:xfrm>
              <a:off x="1253221" y="4272141"/>
              <a:ext cx="1595842" cy="491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>
              <a:no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ts val="2000"/>
                </a:lnSpc>
                <a:defRPr/>
              </a:pPr>
              <a:r>
                <a:rPr lang="zh-CN" altLang="en-US" sz="1200" dirty="0">
                  <a:solidFill>
                    <a:srgbClr val="EB4E2B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请在此处添加具体内容，文字尽量言简意赅，简单说明即可，不必过于繁琐，注意版面美观度</a:t>
              </a:r>
            </a:p>
          </p:txBody>
        </p:sp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xmlns="" id="{97FF0F8E-5AEC-4329-833C-B0481BE1AFA7}"/>
                </a:ext>
              </a:extLst>
            </p:cNvPr>
            <p:cNvSpPr txBox="1"/>
            <p:nvPr/>
          </p:nvSpPr>
          <p:spPr>
            <a:xfrm>
              <a:off x="1547226" y="3872031"/>
              <a:ext cx="13017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zh-CN" altLang="en-US" sz="2000" dirty="0">
                  <a:solidFill>
                    <a:srgbClr val="EB4E2B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添加标题</a:t>
              </a: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EF3D4447-1947-4D13-BD05-E1F2D8C0BE2D}"/>
              </a:ext>
            </a:extLst>
          </p:cNvPr>
          <p:cNvGrpSpPr/>
          <p:nvPr/>
        </p:nvGrpSpPr>
        <p:grpSpPr>
          <a:xfrm>
            <a:off x="2729887" y="2496635"/>
            <a:ext cx="6747459" cy="1185792"/>
            <a:chOff x="2676003" y="2212411"/>
            <a:chExt cx="6747459" cy="1185792"/>
          </a:xfrm>
          <a:solidFill>
            <a:srgbClr val="FF2D4E"/>
          </a:solidFill>
        </p:grpSpPr>
        <p:sp>
          <p:nvSpPr>
            <p:cNvPr id="21" name="KSO_Shape">
              <a:extLst>
                <a:ext uri="{FF2B5EF4-FFF2-40B4-BE49-F238E27FC236}">
                  <a16:creationId xmlns:a16="http://schemas.microsoft.com/office/drawing/2014/main" xmlns="" id="{96CC170D-FD88-4214-96E8-3158D66EF0AC}"/>
                </a:ext>
              </a:extLst>
            </p:cNvPr>
            <p:cNvSpPr/>
            <p:nvPr/>
          </p:nvSpPr>
          <p:spPr bwMode="auto">
            <a:xfrm>
              <a:off x="2676003" y="2212411"/>
              <a:ext cx="1106320" cy="1185792"/>
            </a:xfrm>
            <a:custGeom>
              <a:avLst/>
              <a:gdLst>
                <a:gd name="T0" fmla="*/ 1563739 w 3060"/>
                <a:gd name="T1" fmla="*/ 793712 h 3280"/>
                <a:gd name="T2" fmla="*/ 1014510 w 3060"/>
                <a:gd name="T3" fmla="*/ 320010 h 3280"/>
                <a:gd name="T4" fmla="*/ 1314090 w 3060"/>
                <a:gd name="T5" fmla="*/ 163573 h 3280"/>
                <a:gd name="T6" fmla="*/ 1678962 w 3060"/>
                <a:gd name="T7" fmla="*/ 528592 h 3280"/>
                <a:gd name="T8" fmla="*/ 1563739 w 3060"/>
                <a:gd name="T9" fmla="*/ 793712 h 3280"/>
                <a:gd name="T10" fmla="*/ 861977 w 3060"/>
                <a:gd name="T11" fmla="*/ 176746 h 3280"/>
                <a:gd name="T12" fmla="*/ 861977 w 3060"/>
                <a:gd name="T13" fmla="*/ 406736 h 3280"/>
                <a:gd name="T14" fmla="*/ 1491862 w 3060"/>
                <a:gd name="T15" fmla="*/ 1062673 h 3280"/>
                <a:gd name="T16" fmla="*/ 1360179 w 3060"/>
                <a:gd name="T17" fmla="*/ 1456236 h 3280"/>
                <a:gd name="T18" fmla="*/ 1512712 w 3060"/>
                <a:gd name="T19" fmla="*/ 1719708 h 3280"/>
                <a:gd name="T20" fmla="*/ 1385967 w 3060"/>
                <a:gd name="T21" fmla="*/ 1792712 h 3280"/>
                <a:gd name="T22" fmla="*/ 1255929 w 3060"/>
                <a:gd name="T23" fmla="*/ 1567114 h 3280"/>
                <a:gd name="T24" fmla="*/ 835092 w 3060"/>
                <a:gd name="T25" fmla="*/ 1719708 h 3280"/>
                <a:gd name="T26" fmla="*/ 415900 w 3060"/>
                <a:gd name="T27" fmla="*/ 1568761 h 3280"/>
                <a:gd name="T28" fmla="*/ 282022 w 3060"/>
                <a:gd name="T29" fmla="*/ 1800397 h 3280"/>
                <a:gd name="T30" fmla="*/ 155825 w 3060"/>
                <a:gd name="T31" fmla="*/ 1727393 h 3280"/>
                <a:gd name="T32" fmla="*/ 311102 w 3060"/>
                <a:gd name="T33" fmla="*/ 1458431 h 3280"/>
                <a:gd name="T34" fmla="*/ 177772 w 3060"/>
                <a:gd name="T35" fmla="*/ 1062673 h 3280"/>
                <a:gd name="T36" fmla="*/ 800525 w 3060"/>
                <a:gd name="T37" fmla="*/ 407285 h 3280"/>
                <a:gd name="T38" fmla="*/ 800525 w 3060"/>
                <a:gd name="T39" fmla="*/ 176746 h 3280"/>
                <a:gd name="T40" fmla="*/ 739621 w 3060"/>
                <a:gd name="T41" fmla="*/ 91667 h 3280"/>
                <a:gd name="T42" fmla="*/ 831251 w 3060"/>
                <a:gd name="T43" fmla="*/ 0 h 3280"/>
                <a:gd name="T44" fmla="*/ 922880 w 3060"/>
                <a:gd name="T45" fmla="*/ 91667 h 3280"/>
                <a:gd name="T46" fmla="*/ 861977 w 3060"/>
                <a:gd name="T47" fmla="*/ 176746 h 3280"/>
                <a:gd name="T48" fmla="*/ 323721 w 3060"/>
                <a:gd name="T49" fmla="*/ 1062673 h 3280"/>
                <a:gd name="T50" fmla="*/ 835092 w 3060"/>
                <a:gd name="T51" fmla="*/ 1573701 h 3280"/>
                <a:gd name="T52" fmla="*/ 1345913 w 3060"/>
                <a:gd name="T53" fmla="*/ 1062673 h 3280"/>
                <a:gd name="T54" fmla="*/ 835092 w 3060"/>
                <a:gd name="T55" fmla="*/ 551646 h 3280"/>
                <a:gd name="T56" fmla="*/ 323721 w 3060"/>
                <a:gd name="T57" fmla="*/ 1062673 h 3280"/>
                <a:gd name="T58" fmla="*/ 988173 w 3060"/>
                <a:gd name="T59" fmla="*/ 1173003 h 3280"/>
                <a:gd name="T60" fmla="*/ 804914 w 3060"/>
                <a:gd name="T61" fmla="*/ 1173003 h 3280"/>
                <a:gd name="T62" fmla="*/ 743462 w 3060"/>
                <a:gd name="T63" fmla="*/ 1112074 h 3280"/>
                <a:gd name="T64" fmla="*/ 743462 w 3060"/>
                <a:gd name="T65" fmla="*/ 867264 h 3280"/>
                <a:gd name="T66" fmla="*/ 804914 w 3060"/>
                <a:gd name="T67" fmla="*/ 806336 h 3280"/>
                <a:gd name="T68" fmla="*/ 865818 w 3060"/>
                <a:gd name="T69" fmla="*/ 867264 h 3280"/>
                <a:gd name="T70" fmla="*/ 865818 w 3060"/>
                <a:gd name="T71" fmla="*/ 1050598 h 3280"/>
                <a:gd name="T72" fmla="*/ 988173 w 3060"/>
                <a:gd name="T73" fmla="*/ 1050598 h 3280"/>
                <a:gd name="T74" fmla="*/ 1049077 w 3060"/>
                <a:gd name="T75" fmla="*/ 1112074 h 3280"/>
                <a:gd name="T76" fmla="*/ 988173 w 3060"/>
                <a:gd name="T77" fmla="*/ 1173003 h 3280"/>
                <a:gd name="T78" fmla="*/ 114674 w 3060"/>
                <a:gd name="T79" fmla="*/ 793712 h 3280"/>
                <a:gd name="T80" fmla="*/ 0 w 3060"/>
                <a:gd name="T81" fmla="*/ 528592 h 3280"/>
                <a:gd name="T82" fmla="*/ 364872 w 3060"/>
                <a:gd name="T83" fmla="*/ 163573 h 3280"/>
                <a:gd name="T84" fmla="*/ 664452 w 3060"/>
                <a:gd name="T85" fmla="*/ 320010 h 3280"/>
                <a:gd name="T86" fmla="*/ 114674 w 3060"/>
                <a:gd name="T87" fmla="*/ 793712 h 3280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3060" h="3280">
                  <a:moveTo>
                    <a:pt x="2850" y="1446"/>
                  </a:moveTo>
                  <a:cubicBezTo>
                    <a:pt x="2696" y="1017"/>
                    <a:pt x="2318" y="688"/>
                    <a:pt x="1849" y="583"/>
                  </a:cubicBezTo>
                  <a:cubicBezTo>
                    <a:pt x="1970" y="411"/>
                    <a:pt x="2169" y="298"/>
                    <a:pt x="2395" y="298"/>
                  </a:cubicBezTo>
                  <a:cubicBezTo>
                    <a:pt x="2762" y="298"/>
                    <a:pt x="3060" y="596"/>
                    <a:pt x="3060" y="963"/>
                  </a:cubicBezTo>
                  <a:cubicBezTo>
                    <a:pt x="3060" y="1154"/>
                    <a:pt x="2979" y="1324"/>
                    <a:pt x="2850" y="1446"/>
                  </a:cubicBezTo>
                  <a:close/>
                  <a:moveTo>
                    <a:pt x="1571" y="322"/>
                  </a:moveTo>
                  <a:cubicBezTo>
                    <a:pt x="1571" y="741"/>
                    <a:pt x="1571" y="741"/>
                    <a:pt x="1571" y="741"/>
                  </a:cubicBezTo>
                  <a:cubicBezTo>
                    <a:pt x="2209" y="767"/>
                    <a:pt x="2719" y="1291"/>
                    <a:pt x="2719" y="1936"/>
                  </a:cubicBezTo>
                  <a:cubicBezTo>
                    <a:pt x="2719" y="2205"/>
                    <a:pt x="2629" y="2453"/>
                    <a:pt x="2479" y="2653"/>
                  </a:cubicBezTo>
                  <a:cubicBezTo>
                    <a:pt x="2757" y="3133"/>
                    <a:pt x="2757" y="3133"/>
                    <a:pt x="2757" y="3133"/>
                  </a:cubicBezTo>
                  <a:cubicBezTo>
                    <a:pt x="2526" y="3266"/>
                    <a:pt x="2526" y="3266"/>
                    <a:pt x="2526" y="3266"/>
                  </a:cubicBezTo>
                  <a:cubicBezTo>
                    <a:pt x="2289" y="2855"/>
                    <a:pt x="2289" y="2855"/>
                    <a:pt x="2289" y="2855"/>
                  </a:cubicBezTo>
                  <a:cubicBezTo>
                    <a:pt x="2081" y="3029"/>
                    <a:pt x="1814" y="3133"/>
                    <a:pt x="1522" y="3133"/>
                  </a:cubicBezTo>
                  <a:cubicBezTo>
                    <a:pt x="1231" y="3133"/>
                    <a:pt x="965" y="3030"/>
                    <a:pt x="758" y="2858"/>
                  </a:cubicBezTo>
                  <a:cubicBezTo>
                    <a:pt x="514" y="3280"/>
                    <a:pt x="514" y="3280"/>
                    <a:pt x="514" y="3280"/>
                  </a:cubicBezTo>
                  <a:cubicBezTo>
                    <a:pt x="284" y="3147"/>
                    <a:pt x="284" y="3147"/>
                    <a:pt x="284" y="3147"/>
                  </a:cubicBezTo>
                  <a:cubicBezTo>
                    <a:pt x="567" y="2657"/>
                    <a:pt x="567" y="2657"/>
                    <a:pt x="567" y="2657"/>
                  </a:cubicBezTo>
                  <a:cubicBezTo>
                    <a:pt x="415" y="2456"/>
                    <a:pt x="324" y="2207"/>
                    <a:pt x="324" y="1936"/>
                  </a:cubicBezTo>
                  <a:cubicBezTo>
                    <a:pt x="324" y="1296"/>
                    <a:pt x="827" y="774"/>
                    <a:pt x="1459" y="742"/>
                  </a:cubicBezTo>
                  <a:cubicBezTo>
                    <a:pt x="1459" y="322"/>
                    <a:pt x="1459" y="322"/>
                    <a:pt x="1459" y="322"/>
                  </a:cubicBezTo>
                  <a:cubicBezTo>
                    <a:pt x="1395" y="299"/>
                    <a:pt x="1348" y="239"/>
                    <a:pt x="1348" y="167"/>
                  </a:cubicBezTo>
                  <a:cubicBezTo>
                    <a:pt x="1348" y="74"/>
                    <a:pt x="1423" y="0"/>
                    <a:pt x="1515" y="0"/>
                  </a:cubicBezTo>
                  <a:cubicBezTo>
                    <a:pt x="1608" y="0"/>
                    <a:pt x="1682" y="74"/>
                    <a:pt x="1682" y="167"/>
                  </a:cubicBezTo>
                  <a:cubicBezTo>
                    <a:pt x="1682" y="239"/>
                    <a:pt x="1636" y="299"/>
                    <a:pt x="1571" y="322"/>
                  </a:cubicBezTo>
                  <a:close/>
                  <a:moveTo>
                    <a:pt x="590" y="1936"/>
                  </a:moveTo>
                  <a:cubicBezTo>
                    <a:pt x="590" y="2450"/>
                    <a:pt x="1007" y="2867"/>
                    <a:pt x="1522" y="2867"/>
                  </a:cubicBezTo>
                  <a:cubicBezTo>
                    <a:pt x="2036" y="2867"/>
                    <a:pt x="2453" y="2450"/>
                    <a:pt x="2453" y="1936"/>
                  </a:cubicBezTo>
                  <a:cubicBezTo>
                    <a:pt x="2453" y="1421"/>
                    <a:pt x="2036" y="1005"/>
                    <a:pt x="1522" y="1005"/>
                  </a:cubicBezTo>
                  <a:cubicBezTo>
                    <a:pt x="1007" y="1005"/>
                    <a:pt x="590" y="1421"/>
                    <a:pt x="590" y="1936"/>
                  </a:cubicBezTo>
                  <a:close/>
                  <a:moveTo>
                    <a:pt x="1801" y="2137"/>
                  </a:moveTo>
                  <a:cubicBezTo>
                    <a:pt x="1467" y="2137"/>
                    <a:pt x="1467" y="2137"/>
                    <a:pt x="1467" y="2137"/>
                  </a:cubicBezTo>
                  <a:cubicBezTo>
                    <a:pt x="1405" y="2137"/>
                    <a:pt x="1355" y="2087"/>
                    <a:pt x="1355" y="2026"/>
                  </a:cubicBezTo>
                  <a:cubicBezTo>
                    <a:pt x="1355" y="1580"/>
                    <a:pt x="1355" y="1580"/>
                    <a:pt x="1355" y="1580"/>
                  </a:cubicBezTo>
                  <a:cubicBezTo>
                    <a:pt x="1355" y="1519"/>
                    <a:pt x="1405" y="1469"/>
                    <a:pt x="1467" y="1469"/>
                  </a:cubicBezTo>
                  <a:cubicBezTo>
                    <a:pt x="1528" y="1469"/>
                    <a:pt x="1578" y="1519"/>
                    <a:pt x="1578" y="1580"/>
                  </a:cubicBezTo>
                  <a:cubicBezTo>
                    <a:pt x="1578" y="1914"/>
                    <a:pt x="1578" y="1914"/>
                    <a:pt x="1578" y="1914"/>
                  </a:cubicBezTo>
                  <a:cubicBezTo>
                    <a:pt x="1801" y="1914"/>
                    <a:pt x="1801" y="1914"/>
                    <a:pt x="1801" y="1914"/>
                  </a:cubicBezTo>
                  <a:cubicBezTo>
                    <a:pt x="1862" y="1914"/>
                    <a:pt x="1912" y="1964"/>
                    <a:pt x="1912" y="2026"/>
                  </a:cubicBezTo>
                  <a:cubicBezTo>
                    <a:pt x="1912" y="2087"/>
                    <a:pt x="1862" y="2137"/>
                    <a:pt x="1801" y="2137"/>
                  </a:cubicBezTo>
                  <a:close/>
                  <a:moveTo>
                    <a:pt x="209" y="1446"/>
                  </a:moveTo>
                  <a:cubicBezTo>
                    <a:pt x="81" y="1324"/>
                    <a:pt x="0" y="1154"/>
                    <a:pt x="0" y="963"/>
                  </a:cubicBezTo>
                  <a:cubicBezTo>
                    <a:pt x="0" y="596"/>
                    <a:pt x="298" y="298"/>
                    <a:pt x="665" y="298"/>
                  </a:cubicBezTo>
                  <a:cubicBezTo>
                    <a:pt x="891" y="298"/>
                    <a:pt x="1090" y="411"/>
                    <a:pt x="1211" y="583"/>
                  </a:cubicBezTo>
                  <a:cubicBezTo>
                    <a:pt x="742" y="688"/>
                    <a:pt x="364" y="1017"/>
                    <a:pt x="209" y="1446"/>
                  </a:cubicBezTo>
                  <a:close/>
                </a:path>
              </a:pathLst>
            </a:custGeom>
            <a:solidFill>
              <a:srgbClr val="AA4845"/>
            </a:solidFill>
            <a:ln>
              <a:noFill/>
            </a:ln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2400">
                <a:solidFill>
                  <a:prstClr val="black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</a:endParaRPr>
            </a:p>
          </p:txBody>
        </p:sp>
        <p:sp>
          <p:nvSpPr>
            <p:cNvPr id="22" name="KSO_Shape">
              <a:extLst>
                <a:ext uri="{FF2B5EF4-FFF2-40B4-BE49-F238E27FC236}">
                  <a16:creationId xmlns:a16="http://schemas.microsoft.com/office/drawing/2014/main" xmlns="" id="{B9BB4AC3-7151-466B-A84A-6DF311CBF8C2}"/>
                </a:ext>
              </a:extLst>
            </p:cNvPr>
            <p:cNvSpPr/>
            <p:nvPr/>
          </p:nvSpPr>
          <p:spPr bwMode="auto">
            <a:xfrm>
              <a:off x="4556383" y="2212411"/>
              <a:ext cx="1106320" cy="1185792"/>
            </a:xfrm>
            <a:custGeom>
              <a:avLst/>
              <a:gdLst>
                <a:gd name="T0" fmla="*/ 1563739 w 3060"/>
                <a:gd name="T1" fmla="*/ 793712 h 3280"/>
                <a:gd name="T2" fmla="*/ 1014510 w 3060"/>
                <a:gd name="T3" fmla="*/ 320010 h 3280"/>
                <a:gd name="T4" fmla="*/ 1314090 w 3060"/>
                <a:gd name="T5" fmla="*/ 163573 h 3280"/>
                <a:gd name="T6" fmla="*/ 1678962 w 3060"/>
                <a:gd name="T7" fmla="*/ 528592 h 3280"/>
                <a:gd name="T8" fmla="*/ 1563739 w 3060"/>
                <a:gd name="T9" fmla="*/ 793712 h 3280"/>
                <a:gd name="T10" fmla="*/ 861977 w 3060"/>
                <a:gd name="T11" fmla="*/ 176746 h 3280"/>
                <a:gd name="T12" fmla="*/ 861977 w 3060"/>
                <a:gd name="T13" fmla="*/ 406736 h 3280"/>
                <a:gd name="T14" fmla="*/ 1491862 w 3060"/>
                <a:gd name="T15" fmla="*/ 1062673 h 3280"/>
                <a:gd name="T16" fmla="*/ 1360179 w 3060"/>
                <a:gd name="T17" fmla="*/ 1456236 h 3280"/>
                <a:gd name="T18" fmla="*/ 1512712 w 3060"/>
                <a:gd name="T19" fmla="*/ 1719708 h 3280"/>
                <a:gd name="T20" fmla="*/ 1385967 w 3060"/>
                <a:gd name="T21" fmla="*/ 1792712 h 3280"/>
                <a:gd name="T22" fmla="*/ 1255929 w 3060"/>
                <a:gd name="T23" fmla="*/ 1567114 h 3280"/>
                <a:gd name="T24" fmla="*/ 835092 w 3060"/>
                <a:gd name="T25" fmla="*/ 1719708 h 3280"/>
                <a:gd name="T26" fmla="*/ 415900 w 3060"/>
                <a:gd name="T27" fmla="*/ 1568761 h 3280"/>
                <a:gd name="T28" fmla="*/ 282022 w 3060"/>
                <a:gd name="T29" fmla="*/ 1800397 h 3280"/>
                <a:gd name="T30" fmla="*/ 155825 w 3060"/>
                <a:gd name="T31" fmla="*/ 1727393 h 3280"/>
                <a:gd name="T32" fmla="*/ 311102 w 3060"/>
                <a:gd name="T33" fmla="*/ 1458431 h 3280"/>
                <a:gd name="T34" fmla="*/ 177772 w 3060"/>
                <a:gd name="T35" fmla="*/ 1062673 h 3280"/>
                <a:gd name="T36" fmla="*/ 800525 w 3060"/>
                <a:gd name="T37" fmla="*/ 407285 h 3280"/>
                <a:gd name="T38" fmla="*/ 800525 w 3060"/>
                <a:gd name="T39" fmla="*/ 176746 h 3280"/>
                <a:gd name="T40" fmla="*/ 739621 w 3060"/>
                <a:gd name="T41" fmla="*/ 91667 h 3280"/>
                <a:gd name="T42" fmla="*/ 831251 w 3060"/>
                <a:gd name="T43" fmla="*/ 0 h 3280"/>
                <a:gd name="T44" fmla="*/ 922880 w 3060"/>
                <a:gd name="T45" fmla="*/ 91667 h 3280"/>
                <a:gd name="T46" fmla="*/ 861977 w 3060"/>
                <a:gd name="T47" fmla="*/ 176746 h 3280"/>
                <a:gd name="T48" fmla="*/ 323721 w 3060"/>
                <a:gd name="T49" fmla="*/ 1062673 h 3280"/>
                <a:gd name="T50" fmla="*/ 835092 w 3060"/>
                <a:gd name="T51" fmla="*/ 1573701 h 3280"/>
                <a:gd name="T52" fmla="*/ 1345913 w 3060"/>
                <a:gd name="T53" fmla="*/ 1062673 h 3280"/>
                <a:gd name="T54" fmla="*/ 835092 w 3060"/>
                <a:gd name="T55" fmla="*/ 551646 h 3280"/>
                <a:gd name="T56" fmla="*/ 323721 w 3060"/>
                <a:gd name="T57" fmla="*/ 1062673 h 3280"/>
                <a:gd name="T58" fmla="*/ 988173 w 3060"/>
                <a:gd name="T59" fmla="*/ 1173003 h 3280"/>
                <a:gd name="T60" fmla="*/ 804914 w 3060"/>
                <a:gd name="T61" fmla="*/ 1173003 h 3280"/>
                <a:gd name="T62" fmla="*/ 743462 w 3060"/>
                <a:gd name="T63" fmla="*/ 1112074 h 3280"/>
                <a:gd name="T64" fmla="*/ 743462 w 3060"/>
                <a:gd name="T65" fmla="*/ 867264 h 3280"/>
                <a:gd name="T66" fmla="*/ 804914 w 3060"/>
                <a:gd name="T67" fmla="*/ 806336 h 3280"/>
                <a:gd name="T68" fmla="*/ 865818 w 3060"/>
                <a:gd name="T69" fmla="*/ 867264 h 3280"/>
                <a:gd name="T70" fmla="*/ 865818 w 3060"/>
                <a:gd name="T71" fmla="*/ 1050598 h 3280"/>
                <a:gd name="T72" fmla="*/ 988173 w 3060"/>
                <a:gd name="T73" fmla="*/ 1050598 h 3280"/>
                <a:gd name="T74" fmla="*/ 1049077 w 3060"/>
                <a:gd name="T75" fmla="*/ 1112074 h 3280"/>
                <a:gd name="T76" fmla="*/ 988173 w 3060"/>
                <a:gd name="T77" fmla="*/ 1173003 h 3280"/>
                <a:gd name="T78" fmla="*/ 114674 w 3060"/>
                <a:gd name="T79" fmla="*/ 793712 h 3280"/>
                <a:gd name="T80" fmla="*/ 0 w 3060"/>
                <a:gd name="T81" fmla="*/ 528592 h 3280"/>
                <a:gd name="T82" fmla="*/ 364872 w 3060"/>
                <a:gd name="T83" fmla="*/ 163573 h 3280"/>
                <a:gd name="T84" fmla="*/ 664452 w 3060"/>
                <a:gd name="T85" fmla="*/ 320010 h 3280"/>
                <a:gd name="T86" fmla="*/ 114674 w 3060"/>
                <a:gd name="T87" fmla="*/ 793712 h 3280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3060" h="3280">
                  <a:moveTo>
                    <a:pt x="2850" y="1446"/>
                  </a:moveTo>
                  <a:cubicBezTo>
                    <a:pt x="2696" y="1017"/>
                    <a:pt x="2318" y="688"/>
                    <a:pt x="1849" y="583"/>
                  </a:cubicBezTo>
                  <a:cubicBezTo>
                    <a:pt x="1970" y="411"/>
                    <a:pt x="2169" y="298"/>
                    <a:pt x="2395" y="298"/>
                  </a:cubicBezTo>
                  <a:cubicBezTo>
                    <a:pt x="2762" y="298"/>
                    <a:pt x="3060" y="596"/>
                    <a:pt x="3060" y="963"/>
                  </a:cubicBezTo>
                  <a:cubicBezTo>
                    <a:pt x="3060" y="1154"/>
                    <a:pt x="2979" y="1324"/>
                    <a:pt x="2850" y="1446"/>
                  </a:cubicBezTo>
                  <a:close/>
                  <a:moveTo>
                    <a:pt x="1571" y="322"/>
                  </a:moveTo>
                  <a:cubicBezTo>
                    <a:pt x="1571" y="741"/>
                    <a:pt x="1571" y="741"/>
                    <a:pt x="1571" y="741"/>
                  </a:cubicBezTo>
                  <a:cubicBezTo>
                    <a:pt x="2209" y="767"/>
                    <a:pt x="2719" y="1291"/>
                    <a:pt x="2719" y="1936"/>
                  </a:cubicBezTo>
                  <a:cubicBezTo>
                    <a:pt x="2719" y="2205"/>
                    <a:pt x="2629" y="2453"/>
                    <a:pt x="2479" y="2653"/>
                  </a:cubicBezTo>
                  <a:cubicBezTo>
                    <a:pt x="2757" y="3133"/>
                    <a:pt x="2757" y="3133"/>
                    <a:pt x="2757" y="3133"/>
                  </a:cubicBezTo>
                  <a:cubicBezTo>
                    <a:pt x="2526" y="3266"/>
                    <a:pt x="2526" y="3266"/>
                    <a:pt x="2526" y="3266"/>
                  </a:cubicBezTo>
                  <a:cubicBezTo>
                    <a:pt x="2289" y="2855"/>
                    <a:pt x="2289" y="2855"/>
                    <a:pt x="2289" y="2855"/>
                  </a:cubicBezTo>
                  <a:cubicBezTo>
                    <a:pt x="2081" y="3029"/>
                    <a:pt x="1814" y="3133"/>
                    <a:pt x="1522" y="3133"/>
                  </a:cubicBezTo>
                  <a:cubicBezTo>
                    <a:pt x="1231" y="3133"/>
                    <a:pt x="965" y="3030"/>
                    <a:pt x="758" y="2858"/>
                  </a:cubicBezTo>
                  <a:cubicBezTo>
                    <a:pt x="514" y="3280"/>
                    <a:pt x="514" y="3280"/>
                    <a:pt x="514" y="3280"/>
                  </a:cubicBezTo>
                  <a:cubicBezTo>
                    <a:pt x="284" y="3147"/>
                    <a:pt x="284" y="3147"/>
                    <a:pt x="284" y="3147"/>
                  </a:cubicBezTo>
                  <a:cubicBezTo>
                    <a:pt x="567" y="2657"/>
                    <a:pt x="567" y="2657"/>
                    <a:pt x="567" y="2657"/>
                  </a:cubicBezTo>
                  <a:cubicBezTo>
                    <a:pt x="415" y="2456"/>
                    <a:pt x="324" y="2207"/>
                    <a:pt x="324" y="1936"/>
                  </a:cubicBezTo>
                  <a:cubicBezTo>
                    <a:pt x="324" y="1296"/>
                    <a:pt x="827" y="774"/>
                    <a:pt x="1459" y="742"/>
                  </a:cubicBezTo>
                  <a:cubicBezTo>
                    <a:pt x="1459" y="322"/>
                    <a:pt x="1459" y="322"/>
                    <a:pt x="1459" y="322"/>
                  </a:cubicBezTo>
                  <a:cubicBezTo>
                    <a:pt x="1395" y="299"/>
                    <a:pt x="1348" y="239"/>
                    <a:pt x="1348" y="167"/>
                  </a:cubicBezTo>
                  <a:cubicBezTo>
                    <a:pt x="1348" y="74"/>
                    <a:pt x="1423" y="0"/>
                    <a:pt x="1515" y="0"/>
                  </a:cubicBezTo>
                  <a:cubicBezTo>
                    <a:pt x="1608" y="0"/>
                    <a:pt x="1682" y="74"/>
                    <a:pt x="1682" y="167"/>
                  </a:cubicBezTo>
                  <a:cubicBezTo>
                    <a:pt x="1682" y="239"/>
                    <a:pt x="1636" y="299"/>
                    <a:pt x="1571" y="322"/>
                  </a:cubicBezTo>
                  <a:close/>
                  <a:moveTo>
                    <a:pt x="590" y="1936"/>
                  </a:moveTo>
                  <a:cubicBezTo>
                    <a:pt x="590" y="2450"/>
                    <a:pt x="1007" y="2867"/>
                    <a:pt x="1522" y="2867"/>
                  </a:cubicBezTo>
                  <a:cubicBezTo>
                    <a:pt x="2036" y="2867"/>
                    <a:pt x="2453" y="2450"/>
                    <a:pt x="2453" y="1936"/>
                  </a:cubicBezTo>
                  <a:cubicBezTo>
                    <a:pt x="2453" y="1421"/>
                    <a:pt x="2036" y="1005"/>
                    <a:pt x="1522" y="1005"/>
                  </a:cubicBezTo>
                  <a:cubicBezTo>
                    <a:pt x="1007" y="1005"/>
                    <a:pt x="590" y="1421"/>
                    <a:pt x="590" y="1936"/>
                  </a:cubicBezTo>
                  <a:close/>
                  <a:moveTo>
                    <a:pt x="1801" y="2137"/>
                  </a:moveTo>
                  <a:cubicBezTo>
                    <a:pt x="1467" y="2137"/>
                    <a:pt x="1467" y="2137"/>
                    <a:pt x="1467" y="2137"/>
                  </a:cubicBezTo>
                  <a:cubicBezTo>
                    <a:pt x="1405" y="2137"/>
                    <a:pt x="1355" y="2087"/>
                    <a:pt x="1355" y="2026"/>
                  </a:cubicBezTo>
                  <a:cubicBezTo>
                    <a:pt x="1355" y="1580"/>
                    <a:pt x="1355" y="1580"/>
                    <a:pt x="1355" y="1580"/>
                  </a:cubicBezTo>
                  <a:cubicBezTo>
                    <a:pt x="1355" y="1519"/>
                    <a:pt x="1405" y="1469"/>
                    <a:pt x="1467" y="1469"/>
                  </a:cubicBezTo>
                  <a:cubicBezTo>
                    <a:pt x="1528" y="1469"/>
                    <a:pt x="1578" y="1519"/>
                    <a:pt x="1578" y="1580"/>
                  </a:cubicBezTo>
                  <a:cubicBezTo>
                    <a:pt x="1578" y="1914"/>
                    <a:pt x="1578" y="1914"/>
                    <a:pt x="1578" y="1914"/>
                  </a:cubicBezTo>
                  <a:cubicBezTo>
                    <a:pt x="1801" y="1914"/>
                    <a:pt x="1801" y="1914"/>
                    <a:pt x="1801" y="1914"/>
                  </a:cubicBezTo>
                  <a:cubicBezTo>
                    <a:pt x="1862" y="1914"/>
                    <a:pt x="1912" y="1964"/>
                    <a:pt x="1912" y="2026"/>
                  </a:cubicBezTo>
                  <a:cubicBezTo>
                    <a:pt x="1912" y="2087"/>
                    <a:pt x="1862" y="2137"/>
                    <a:pt x="1801" y="2137"/>
                  </a:cubicBezTo>
                  <a:close/>
                  <a:moveTo>
                    <a:pt x="209" y="1446"/>
                  </a:moveTo>
                  <a:cubicBezTo>
                    <a:pt x="81" y="1324"/>
                    <a:pt x="0" y="1154"/>
                    <a:pt x="0" y="963"/>
                  </a:cubicBezTo>
                  <a:cubicBezTo>
                    <a:pt x="0" y="596"/>
                    <a:pt x="298" y="298"/>
                    <a:pt x="665" y="298"/>
                  </a:cubicBezTo>
                  <a:cubicBezTo>
                    <a:pt x="891" y="298"/>
                    <a:pt x="1090" y="411"/>
                    <a:pt x="1211" y="583"/>
                  </a:cubicBezTo>
                  <a:cubicBezTo>
                    <a:pt x="742" y="688"/>
                    <a:pt x="364" y="1017"/>
                    <a:pt x="209" y="1446"/>
                  </a:cubicBezTo>
                  <a:close/>
                </a:path>
              </a:pathLst>
            </a:custGeom>
            <a:solidFill>
              <a:srgbClr val="FDCF55"/>
            </a:solidFill>
            <a:ln>
              <a:noFill/>
            </a:ln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2400">
                <a:solidFill>
                  <a:prstClr val="black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</a:endParaRPr>
            </a:p>
          </p:txBody>
        </p:sp>
        <p:sp>
          <p:nvSpPr>
            <p:cNvPr id="23" name="KSO_Shape">
              <a:extLst>
                <a:ext uri="{FF2B5EF4-FFF2-40B4-BE49-F238E27FC236}">
                  <a16:creationId xmlns:a16="http://schemas.microsoft.com/office/drawing/2014/main" xmlns="" id="{5A635EE9-2C55-4B0D-8386-898A9117EEA4}"/>
                </a:ext>
              </a:extLst>
            </p:cNvPr>
            <p:cNvSpPr/>
            <p:nvPr/>
          </p:nvSpPr>
          <p:spPr bwMode="auto">
            <a:xfrm>
              <a:off x="6436762" y="2212411"/>
              <a:ext cx="1106320" cy="1185792"/>
            </a:xfrm>
            <a:custGeom>
              <a:avLst/>
              <a:gdLst>
                <a:gd name="T0" fmla="*/ 1563739 w 3060"/>
                <a:gd name="T1" fmla="*/ 793712 h 3280"/>
                <a:gd name="T2" fmla="*/ 1014510 w 3060"/>
                <a:gd name="T3" fmla="*/ 320010 h 3280"/>
                <a:gd name="T4" fmla="*/ 1314090 w 3060"/>
                <a:gd name="T5" fmla="*/ 163573 h 3280"/>
                <a:gd name="T6" fmla="*/ 1678962 w 3060"/>
                <a:gd name="T7" fmla="*/ 528592 h 3280"/>
                <a:gd name="T8" fmla="*/ 1563739 w 3060"/>
                <a:gd name="T9" fmla="*/ 793712 h 3280"/>
                <a:gd name="T10" fmla="*/ 861977 w 3060"/>
                <a:gd name="T11" fmla="*/ 176746 h 3280"/>
                <a:gd name="T12" fmla="*/ 861977 w 3060"/>
                <a:gd name="T13" fmla="*/ 406736 h 3280"/>
                <a:gd name="T14" fmla="*/ 1491862 w 3060"/>
                <a:gd name="T15" fmla="*/ 1062673 h 3280"/>
                <a:gd name="T16" fmla="*/ 1360179 w 3060"/>
                <a:gd name="T17" fmla="*/ 1456236 h 3280"/>
                <a:gd name="T18" fmla="*/ 1512712 w 3060"/>
                <a:gd name="T19" fmla="*/ 1719708 h 3280"/>
                <a:gd name="T20" fmla="*/ 1385967 w 3060"/>
                <a:gd name="T21" fmla="*/ 1792712 h 3280"/>
                <a:gd name="T22" fmla="*/ 1255929 w 3060"/>
                <a:gd name="T23" fmla="*/ 1567114 h 3280"/>
                <a:gd name="T24" fmla="*/ 835092 w 3060"/>
                <a:gd name="T25" fmla="*/ 1719708 h 3280"/>
                <a:gd name="T26" fmla="*/ 415900 w 3060"/>
                <a:gd name="T27" fmla="*/ 1568761 h 3280"/>
                <a:gd name="T28" fmla="*/ 282022 w 3060"/>
                <a:gd name="T29" fmla="*/ 1800397 h 3280"/>
                <a:gd name="T30" fmla="*/ 155825 w 3060"/>
                <a:gd name="T31" fmla="*/ 1727393 h 3280"/>
                <a:gd name="T32" fmla="*/ 311102 w 3060"/>
                <a:gd name="T33" fmla="*/ 1458431 h 3280"/>
                <a:gd name="T34" fmla="*/ 177772 w 3060"/>
                <a:gd name="T35" fmla="*/ 1062673 h 3280"/>
                <a:gd name="T36" fmla="*/ 800525 w 3060"/>
                <a:gd name="T37" fmla="*/ 407285 h 3280"/>
                <a:gd name="T38" fmla="*/ 800525 w 3060"/>
                <a:gd name="T39" fmla="*/ 176746 h 3280"/>
                <a:gd name="T40" fmla="*/ 739621 w 3060"/>
                <a:gd name="T41" fmla="*/ 91667 h 3280"/>
                <a:gd name="T42" fmla="*/ 831251 w 3060"/>
                <a:gd name="T43" fmla="*/ 0 h 3280"/>
                <a:gd name="T44" fmla="*/ 922880 w 3060"/>
                <a:gd name="T45" fmla="*/ 91667 h 3280"/>
                <a:gd name="T46" fmla="*/ 861977 w 3060"/>
                <a:gd name="T47" fmla="*/ 176746 h 3280"/>
                <a:gd name="T48" fmla="*/ 323721 w 3060"/>
                <a:gd name="T49" fmla="*/ 1062673 h 3280"/>
                <a:gd name="T50" fmla="*/ 835092 w 3060"/>
                <a:gd name="T51" fmla="*/ 1573701 h 3280"/>
                <a:gd name="T52" fmla="*/ 1345913 w 3060"/>
                <a:gd name="T53" fmla="*/ 1062673 h 3280"/>
                <a:gd name="T54" fmla="*/ 835092 w 3060"/>
                <a:gd name="T55" fmla="*/ 551646 h 3280"/>
                <a:gd name="T56" fmla="*/ 323721 w 3060"/>
                <a:gd name="T57" fmla="*/ 1062673 h 3280"/>
                <a:gd name="T58" fmla="*/ 988173 w 3060"/>
                <a:gd name="T59" fmla="*/ 1173003 h 3280"/>
                <a:gd name="T60" fmla="*/ 804914 w 3060"/>
                <a:gd name="T61" fmla="*/ 1173003 h 3280"/>
                <a:gd name="T62" fmla="*/ 743462 w 3060"/>
                <a:gd name="T63" fmla="*/ 1112074 h 3280"/>
                <a:gd name="T64" fmla="*/ 743462 w 3060"/>
                <a:gd name="T65" fmla="*/ 867264 h 3280"/>
                <a:gd name="T66" fmla="*/ 804914 w 3060"/>
                <a:gd name="T67" fmla="*/ 806336 h 3280"/>
                <a:gd name="T68" fmla="*/ 865818 w 3060"/>
                <a:gd name="T69" fmla="*/ 867264 h 3280"/>
                <a:gd name="T70" fmla="*/ 865818 w 3060"/>
                <a:gd name="T71" fmla="*/ 1050598 h 3280"/>
                <a:gd name="T72" fmla="*/ 988173 w 3060"/>
                <a:gd name="T73" fmla="*/ 1050598 h 3280"/>
                <a:gd name="T74" fmla="*/ 1049077 w 3060"/>
                <a:gd name="T75" fmla="*/ 1112074 h 3280"/>
                <a:gd name="T76" fmla="*/ 988173 w 3060"/>
                <a:gd name="T77" fmla="*/ 1173003 h 3280"/>
                <a:gd name="T78" fmla="*/ 114674 w 3060"/>
                <a:gd name="T79" fmla="*/ 793712 h 3280"/>
                <a:gd name="T80" fmla="*/ 0 w 3060"/>
                <a:gd name="T81" fmla="*/ 528592 h 3280"/>
                <a:gd name="T82" fmla="*/ 364872 w 3060"/>
                <a:gd name="T83" fmla="*/ 163573 h 3280"/>
                <a:gd name="T84" fmla="*/ 664452 w 3060"/>
                <a:gd name="T85" fmla="*/ 320010 h 3280"/>
                <a:gd name="T86" fmla="*/ 114674 w 3060"/>
                <a:gd name="T87" fmla="*/ 793712 h 3280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3060" h="3280">
                  <a:moveTo>
                    <a:pt x="2850" y="1446"/>
                  </a:moveTo>
                  <a:cubicBezTo>
                    <a:pt x="2696" y="1017"/>
                    <a:pt x="2318" y="688"/>
                    <a:pt x="1849" y="583"/>
                  </a:cubicBezTo>
                  <a:cubicBezTo>
                    <a:pt x="1970" y="411"/>
                    <a:pt x="2169" y="298"/>
                    <a:pt x="2395" y="298"/>
                  </a:cubicBezTo>
                  <a:cubicBezTo>
                    <a:pt x="2762" y="298"/>
                    <a:pt x="3060" y="596"/>
                    <a:pt x="3060" y="963"/>
                  </a:cubicBezTo>
                  <a:cubicBezTo>
                    <a:pt x="3060" y="1154"/>
                    <a:pt x="2979" y="1324"/>
                    <a:pt x="2850" y="1446"/>
                  </a:cubicBezTo>
                  <a:close/>
                  <a:moveTo>
                    <a:pt x="1571" y="322"/>
                  </a:moveTo>
                  <a:cubicBezTo>
                    <a:pt x="1571" y="741"/>
                    <a:pt x="1571" y="741"/>
                    <a:pt x="1571" y="741"/>
                  </a:cubicBezTo>
                  <a:cubicBezTo>
                    <a:pt x="2209" y="767"/>
                    <a:pt x="2719" y="1291"/>
                    <a:pt x="2719" y="1936"/>
                  </a:cubicBezTo>
                  <a:cubicBezTo>
                    <a:pt x="2719" y="2205"/>
                    <a:pt x="2629" y="2453"/>
                    <a:pt x="2479" y="2653"/>
                  </a:cubicBezTo>
                  <a:cubicBezTo>
                    <a:pt x="2757" y="3133"/>
                    <a:pt x="2757" y="3133"/>
                    <a:pt x="2757" y="3133"/>
                  </a:cubicBezTo>
                  <a:cubicBezTo>
                    <a:pt x="2526" y="3266"/>
                    <a:pt x="2526" y="3266"/>
                    <a:pt x="2526" y="3266"/>
                  </a:cubicBezTo>
                  <a:cubicBezTo>
                    <a:pt x="2289" y="2855"/>
                    <a:pt x="2289" y="2855"/>
                    <a:pt x="2289" y="2855"/>
                  </a:cubicBezTo>
                  <a:cubicBezTo>
                    <a:pt x="2081" y="3029"/>
                    <a:pt x="1814" y="3133"/>
                    <a:pt x="1522" y="3133"/>
                  </a:cubicBezTo>
                  <a:cubicBezTo>
                    <a:pt x="1231" y="3133"/>
                    <a:pt x="965" y="3030"/>
                    <a:pt x="758" y="2858"/>
                  </a:cubicBezTo>
                  <a:cubicBezTo>
                    <a:pt x="514" y="3280"/>
                    <a:pt x="514" y="3280"/>
                    <a:pt x="514" y="3280"/>
                  </a:cubicBezTo>
                  <a:cubicBezTo>
                    <a:pt x="284" y="3147"/>
                    <a:pt x="284" y="3147"/>
                    <a:pt x="284" y="3147"/>
                  </a:cubicBezTo>
                  <a:cubicBezTo>
                    <a:pt x="567" y="2657"/>
                    <a:pt x="567" y="2657"/>
                    <a:pt x="567" y="2657"/>
                  </a:cubicBezTo>
                  <a:cubicBezTo>
                    <a:pt x="415" y="2456"/>
                    <a:pt x="324" y="2207"/>
                    <a:pt x="324" y="1936"/>
                  </a:cubicBezTo>
                  <a:cubicBezTo>
                    <a:pt x="324" y="1296"/>
                    <a:pt x="827" y="774"/>
                    <a:pt x="1459" y="742"/>
                  </a:cubicBezTo>
                  <a:cubicBezTo>
                    <a:pt x="1459" y="322"/>
                    <a:pt x="1459" y="322"/>
                    <a:pt x="1459" y="322"/>
                  </a:cubicBezTo>
                  <a:cubicBezTo>
                    <a:pt x="1395" y="299"/>
                    <a:pt x="1348" y="239"/>
                    <a:pt x="1348" y="167"/>
                  </a:cubicBezTo>
                  <a:cubicBezTo>
                    <a:pt x="1348" y="74"/>
                    <a:pt x="1423" y="0"/>
                    <a:pt x="1515" y="0"/>
                  </a:cubicBezTo>
                  <a:cubicBezTo>
                    <a:pt x="1608" y="0"/>
                    <a:pt x="1682" y="74"/>
                    <a:pt x="1682" y="167"/>
                  </a:cubicBezTo>
                  <a:cubicBezTo>
                    <a:pt x="1682" y="239"/>
                    <a:pt x="1636" y="299"/>
                    <a:pt x="1571" y="322"/>
                  </a:cubicBezTo>
                  <a:close/>
                  <a:moveTo>
                    <a:pt x="590" y="1936"/>
                  </a:moveTo>
                  <a:cubicBezTo>
                    <a:pt x="590" y="2450"/>
                    <a:pt x="1007" y="2867"/>
                    <a:pt x="1522" y="2867"/>
                  </a:cubicBezTo>
                  <a:cubicBezTo>
                    <a:pt x="2036" y="2867"/>
                    <a:pt x="2453" y="2450"/>
                    <a:pt x="2453" y="1936"/>
                  </a:cubicBezTo>
                  <a:cubicBezTo>
                    <a:pt x="2453" y="1421"/>
                    <a:pt x="2036" y="1005"/>
                    <a:pt x="1522" y="1005"/>
                  </a:cubicBezTo>
                  <a:cubicBezTo>
                    <a:pt x="1007" y="1005"/>
                    <a:pt x="590" y="1421"/>
                    <a:pt x="590" y="1936"/>
                  </a:cubicBezTo>
                  <a:close/>
                  <a:moveTo>
                    <a:pt x="1801" y="2137"/>
                  </a:moveTo>
                  <a:cubicBezTo>
                    <a:pt x="1467" y="2137"/>
                    <a:pt x="1467" y="2137"/>
                    <a:pt x="1467" y="2137"/>
                  </a:cubicBezTo>
                  <a:cubicBezTo>
                    <a:pt x="1405" y="2137"/>
                    <a:pt x="1355" y="2087"/>
                    <a:pt x="1355" y="2026"/>
                  </a:cubicBezTo>
                  <a:cubicBezTo>
                    <a:pt x="1355" y="1580"/>
                    <a:pt x="1355" y="1580"/>
                    <a:pt x="1355" y="1580"/>
                  </a:cubicBezTo>
                  <a:cubicBezTo>
                    <a:pt x="1355" y="1519"/>
                    <a:pt x="1405" y="1469"/>
                    <a:pt x="1467" y="1469"/>
                  </a:cubicBezTo>
                  <a:cubicBezTo>
                    <a:pt x="1528" y="1469"/>
                    <a:pt x="1578" y="1519"/>
                    <a:pt x="1578" y="1580"/>
                  </a:cubicBezTo>
                  <a:cubicBezTo>
                    <a:pt x="1578" y="1914"/>
                    <a:pt x="1578" y="1914"/>
                    <a:pt x="1578" y="1914"/>
                  </a:cubicBezTo>
                  <a:cubicBezTo>
                    <a:pt x="1801" y="1914"/>
                    <a:pt x="1801" y="1914"/>
                    <a:pt x="1801" y="1914"/>
                  </a:cubicBezTo>
                  <a:cubicBezTo>
                    <a:pt x="1862" y="1914"/>
                    <a:pt x="1912" y="1964"/>
                    <a:pt x="1912" y="2026"/>
                  </a:cubicBezTo>
                  <a:cubicBezTo>
                    <a:pt x="1912" y="2087"/>
                    <a:pt x="1862" y="2137"/>
                    <a:pt x="1801" y="2137"/>
                  </a:cubicBezTo>
                  <a:close/>
                  <a:moveTo>
                    <a:pt x="209" y="1446"/>
                  </a:moveTo>
                  <a:cubicBezTo>
                    <a:pt x="81" y="1324"/>
                    <a:pt x="0" y="1154"/>
                    <a:pt x="0" y="963"/>
                  </a:cubicBezTo>
                  <a:cubicBezTo>
                    <a:pt x="0" y="596"/>
                    <a:pt x="298" y="298"/>
                    <a:pt x="665" y="298"/>
                  </a:cubicBezTo>
                  <a:cubicBezTo>
                    <a:pt x="891" y="298"/>
                    <a:pt x="1090" y="411"/>
                    <a:pt x="1211" y="583"/>
                  </a:cubicBezTo>
                  <a:cubicBezTo>
                    <a:pt x="742" y="688"/>
                    <a:pt x="364" y="1017"/>
                    <a:pt x="209" y="1446"/>
                  </a:cubicBezTo>
                  <a:close/>
                </a:path>
              </a:pathLst>
            </a:custGeom>
            <a:solidFill>
              <a:srgbClr val="84CBEB"/>
            </a:solidFill>
            <a:ln>
              <a:noFill/>
            </a:ln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2400">
                <a:solidFill>
                  <a:prstClr val="black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</a:endParaRPr>
            </a:p>
          </p:txBody>
        </p:sp>
        <p:sp>
          <p:nvSpPr>
            <p:cNvPr id="24" name="KSO_Shape">
              <a:extLst>
                <a:ext uri="{FF2B5EF4-FFF2-40B4-BE49-F238E27FC236}">
                  <a16:creationId xmlns:a16="http://schemas.microsoft.com/office/drawing/2014/main" xmlns="" id="{2A1E518B-371D-47E7-BE04-8F674A6A039C}"/>
                </a:ext>
              </a:extLst>
            </p:cNvPr>
            <p:cNvSpPr/>
            <p:nvPr/>
          </p:nvSpPr>
          <p:spPr bwMode="auto">
            <a:xfrm>
              <a:off x="8317142" y="2212411"/>
              <a:ext cx="1106320" cy="1185792"/>
            </a:xfrm>
            <a:custGeom>
              <a:avLst/>
              <a:gdLst>
                <a:gd name="T0" fmla="*/ 1563739 w 3060"/>
                <a:gd name="T1" fmla="*/ 793712 h 3280"/>
                <a:gd name="T2" fmla="*/ 1014510 w 3060"/>
                <a:gd name="T3" fmla="*/ 320010 h 3280"/>
                <a:gd name="T4" fmla="*/ 1314090 w 3060"/>
                <a:gd name="T5" fmla="*/ 163573 h 3280"/>
                <a:gd name="T6" fmla="*/ 1678962 w 3060"/>
                <a:gd name="T7" fmla="*/ 528592 h 3280"/>
                <a:gd name="T8" fmla="*/ 1563739 w 3060"/>
                <a:gd name="T9" fmla="*/ 793712 h 3280"/>
                <a:gd name="T10" fmla="*/ 861977 w 3060"/>
                <a:gd name="T11" fmla="*/ 176746 h 3280"/>
                <a:gd name="T12" fmla="*/ 861977 w 3060"/>
                <a:gd name="T13" fmla="*/ 406736 h 3280"/>
                <a:gd name="T14" fmla="*/ 1491862 w 3060"/>
                <a:gd name="T15" fmla="*/ 1062673 h 3280"/>
                <a:gd name="T16" fmla="*/ 1360179 w 3060"/>
                <a:gd name="T17" fmla="*/ 1456236 h 3280"/>
                <a:gd name="T18" fmla="*/ 1512712 w 3060"/>
                <a:gd name="T19" fmla="*/ 1719708 h 3280"/>
                <a:gd name="T20" fmla="*/ 1385967 w 3060"/>
                <a:gd name="T21" fmla="*/ 1792712 h 3280"/>
                <a:gd name="T22" fmla="*/ 1255929 w 3060"/>
                <a:gd name="T23" fmla="*/ 1567114 h 3280"/>
                <a:gd name="T24" fmla="*/ 835092 w 3060"/>
                <a:gd name="T25" fmla="*/ 1719708 h 3280"/>
                <a:gd name="T26" fmla="*/ 415900 w 3060"/>
                <a:gd name="T27" fmla="*/ 1568761 h 3280"/>
                <a:gd name="T28" fmla="*/ 282022 w 3060"/>
                <a:gd name="T29" fmla="*/ 1800397 h 3280"/>
                <a:gd name="T30" fmla="*/ 155825 w 3060"/>
                <a:gd name="T31" fmla="*/ 1727393 h 3280"/>
                <a:gd name="T32" fmla="*/ 311102 w 3060"/>
                <a:gd name="T33" fmla="*/ 1458431 h 3280"/>
                <a:gd name="T34" fmla="*/ 177772 w 3060"/>
                <a:gd name="T35" fmla="*/ 1062673 h 3280"/>
                <a:gd name="T36" fmla="*/ 800525 w 3060"/>
                <a:gd name="T37" fmla="*/ 407285 h 3280"/>
                <a:gd name="T38" fmla="*/ 800525 w 3060"/>
                <a:gd name="T39" fmla="*/ 176746 h 3280"/>
                <a:gd name="T40" fmla="*/ 739621 w 3060"/>
                <a:gd name="T41" fmla="*/ 91667 h 3280"/>
                <a:gd name="T42" fmla="*/ 831251 w 3060"/>
                <a:gd name="T43" fmla="*/ 0 h 3280"/>
                <a:gd name="T44" fmla="*/ 922880 w 3060"/>
                <a:gd name="T45" fmla="*/ 91667 h 3280"/>
                <a:gd name="T46" fmla="*/ 861977 w 3060"/>
                <a:gd name="T47" fmla="*/ 176746 h 3280"/>
                <a:gd name="T48" fmla="*/ 323721 w 3060"/>
                <a:gd name="T49" fmla="*/ 1062673 h 3280"/>
                <a:gd name="T50" fmla="*/ 835092 w 3060"/>
                <a:gd name="T51" fmla="*/ 1573701 h 3280"/>
                <a:gd name="T52" fmla="*/ 1345913 w 3060"/>
                <a:gd name="T53" fmla="*/ 1062673 h 3280"/>
                <a:gd name="T54" fmla="*/ 835092 w 3060"/>
                <a:gd name="T55" fmla="*/ 551646 h 3280"/>
                <a:gd name="T56" fmla="*/ 323721 w 3060"/>
                <a:gd name="T57" fmla="*/ 1062673 h 3280"/>
                <a:gd name="T58" fmla="*/ 988173 w 3060"/>
                <a:gd name="T59" fmla="*/ 1173003 h 3280"/>
                <a:gd name="T60" fmla="*/ 804914 w 3060"/>
                <a:gd name="T61" fmla="*/ 1173003 h 3280"/>
                <a:gd name="T62" fmla="*/ 743462 w 3060"/>
                <a:gd name="T63" fmla="*/ 1112074 h 3280"/>
                <a:gd name="T64" fmla="*/ 743462 w 3060"/>
                <a:gd name="T65" fmla="*/ 867264 h 3280"/>
                <a:gd name="T66" fmla="*/ 804914 w 3060"/>
                <a:gd name="T67" fmla="*/ 806336 h 3280"/>
                <a:gd name="T68" fmla="*/ 865818 w 3060"/>
                <a:gd name="T69" fmla="*/ 867264 h 3280"/>
                <a:gd name="T70" fmla="*/ 865818 w 3060"/>
                <a:gd name="T71" fmla="*/ 1050598 h 3280"/>
                <a:gd name="T72" fmla="*/ 988173 w 3060"/>
                <a:gd name="T73" fmla="*/ 1050598 h 3280"/>
                <a:gd name="T74" fmla="*/ 1049077 w 3060"/>
                <a:gd name="T75" fmla="*/ 1112074 h 3280"/>
                <a:gd name="T76" fmla="*/ 988173 w 3060"/>
                <a:gd name="T77" fmla="*/ 1173003 h 3280"/>
                <a:gd name="T78" fmla="*/ 114674 w 3060"/>
                <a:gd name="T79" fmla="*/ 793712 h 3280"/>
                <a:gd name="T80" fmla="*/ 0 w 3060"/>
                <a:gd name="T81" fmla="*/ 528592 h 3280"/>
                <a:gd name="T82" fmla="*/ 364872 w 3060"/>
                <a:gd name="T83" fmla="*/ 163573 h 3280"/>
                <a:gd name="T84" fmla="*/ 664452 w 3060"/>
                <a:gd name="T85" fmla="*/ 320010 h 3280"/>
                <a:gd name="T86" fmla="*/ 114674 w 3060"/>
                <a:gd name="T87" fmla="*/ 793712 h 3280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3060" h="3280">
                  <a:moveTo>
                    <a:pt x="2850" y="1446"/>
                  </a:moveTo>
                  <a:cubicBezTo>
                    <a:pt x="2696" y="1017"/>
                    <a:pt x="2318" y="688"/>
                    <a:pt x="1849" y="583"/>
                  </a:cubicBezTo>
                  <a:cubicBezTo>
                    <a:pt x="1970" y="411"/>
                    <a:pt x="2169" y="298"/>
                    <a:pt x="2395" y="298"/>
                  </a:cubicBezTo>
                  <a:cubicBezTo>
                    <a:pt x="2762" y="298"/>
                    <a:pt x="3060" y="596"/>
                    <a:pt x="3060" y="963"/>
                  </a:cubicBezTo>
                  <a:cubicBezTo>
                    <a:pt x="3060" y="1154"/>
                    <a:pt x="2979" y="1324"/>
                    <a:pt x="2850" y="1446"/>
                  </a:cubicBezTo>
                  <a:close/>
                  <a:moveTo>
                    <a:pt x="1571" y="322"/>
                  </a:moveTo>
                  <a:cubicBezTo>
                    <a:pt x="1571" y="741"/>
                    <a:pt x="1571" y="741"/>
                    <a:pt x="1571" y="741"/>
                  </a:cubicBezTo>
                  <a:cubicBezTo>
                    <a:pt x="2209" y="767"/>
                    <a:pt x="2719" y="1291"/>
                    <a:pt x="2719" y="1936"/>
                  </a:cubicBezTo>
                  <a:cubicBezTo>
                    <a:pt x="2719" y="2205"/>
                    <a:pt x="2629" y="2453"/>
                    <a:pt x="2479" y="2653"/>
                  </a:cubicBezTo>
                  <a:cubicBezTo>
                    <a:pt x="2757" y="3133"/>
                    <a:pt x="2757" y="3133"/>
                    <a:pt x="2757" y="3133"/>
                  </a:cubicBezTo>
                  <a:cubicBezTo>
                    <a:pt x="2526" y="3266"/>
                    <a:pt x="2526" y="3266"/>
                    <a:pt x="2526" y="3266"/>
                  </a:cubicBezTo>
                  <a:cubicBezTo>
                    <a:pt x="2289" y="2855"/>
                    <a:pt x="2289" y="2855"/>
                    <a:pt x="2289" y="2855"/>
                  </a:cubicBezTo>
                  <a:cubicBezTo>
                    <a:pt x="2081" y="3029"/>
                    <a:pt x="1814" y="3133"/>
                    <a:pt x="1522" y="3133"/>
                  </a:cubicBezTo>
                  <a:cubicBezTo>
                    <a:pt x="1231" y="3133"/>
                    <a:pt x="965" y="3030"/>
                    <a:pt x="758" y="2858"/>
                  </a:cubicBezTo>
                  <a:cubicBezTo>
                    <a:pt x="514" y="3280"/>
                    <a:pt x="514" y="3280"/>
                    <a:pt x="514" y="3280"/>
                  </a:cubicBezTo>
                  <a:cubicBezTo>
                    <a:pt x="284" y="3147"/>
                    <a:pt x="284" y="3147"/>
                    <a:pt x="284" y="3147"/>
                  </a:cubicBezTo>
                  <a:cubicBezTo>
                    <a:pt x="567" y="2657"/>
                    <a:pt x="567" y="2657"/>
                    <a:pt x="567" y="2657"/>
                  </a:cubicBezTo>
                  <a:cubicBezTo>
                    <a:pt x="415" y="2456"/>
                    <a:pt x="324" y="2207"/>
                    <a:pt x="324" y="1936"/>
                  </a:cubicBezTo>
                  <a:cubicBezTo>
                    <a:pt x="324" y="1296"/>
                    <a:pt x="827" y="774"/>
                    <a:pt x="1459" y="742"/>
                  </a:cubicBezTo>
                  <a:cubicBezTo>
                    <a:pt x="1459" y="322"/>
                    <a:pt x="1459" y="322"/>
                    <a:pt x="1459" y="322"/>
                  </a:cubicBezTo>
                  <a:cubicBezTo>
                    <a:pt x="1395" y="299"/>
                    <a:pt x="1348" y="239"/>
                    <a:pt x="1348" y="167"/>
                  </a:cubicBezTo>
                  <a:cubicBezTo>
                    <a:pt x="1348" y="74"/>
                    <a:pt x="1423" y="0"/>
                    <a:pt x="1515" y="0"/>
                  </a:cubicBezTo>
                  <a:cubicBezTo>
                    <a:pt x="1608" y="0"/>
                    <a:pt x="1682" y="74"/>
                    <a:pt x="1682" y="167"/>
                  </a:cubicBezTo>
                  <a:cubicBezTo>
                    <a:pt x="1682" y="239"/>
                    <a:pt x="1636" y="299"/>
                    <a:pt x="1571" y="322"/>
                  </a:cubicBezTo>
                  <a:close/>
                  <a:moveTo>
                    <a:pt x="590" y="1936"/>
                  </a:moveTo>
                  <a:cubicBezTo>
                    <a:pt x="590" y="2450"/>
                    <a:pt x="1007" y="2867"/>
                    <a:pt x="1522" y="2867"/>
                  </a:cubicBezTo>
                  <a:cubicBezTo>
                    <a:pt x="2036" y="2867"/>
                    <a:pt x="2453" y="2450"/>
                    <a:pt x="2453" y="1936"/>
                  </a:cubicBezTo>
                  <a:cubicBezTo>
                    <a:pt x="2453" y="1421"/>
                    <a:pt x="2036" y="1005"/>
                    <a:pt x="1522" y="1005"/>
                  </a:cubicBezTo>
                  <a:cubicBezTo>
                    <a:pt x="1007" y="1005"/>
                    <a:pt x="590" y="1421"/>
                    <a:pt x="590" y="1936"/>
                  </a:cubicBezTo>
                  <a:close/>
                  <a:moveTo>
                    <a:pt x="1801" y="2137"/>
                  </a:moveTo>
                  <a:cubicBezTo>
                    <a:pt x="1467" y="2137"/>
                    <a:pt x="1467" y="2137"/>
                    <a:pt x="1467" y="2137"/>
                  </a:cubicBezTo>
                  <a:cubicBezTo>
                    <a:pt x="1405" y="2137"/>
                    <a:pt x="1355" y="2087"/>
                    <a:pt x="1355" y="2026"/>
                  </a:cubicBezTo>
                  <a:cubicBezTo>
                    <a:pt x="1355" y="1580"/>
                    <a:pt x="1355" y="1580"/>
                    <a:pt x="1355" y="1580"/>
                  </a:cubicBezTo>
                  <a:cubicBezTo>
                    <a:pt x="1355" y="1519"/>
                    <a:pt x="1405" y="1469"/>
                    <a:pt x="1467" y="1469"/>
                  </a:cubicBezTo>
                  <a:cubicBezTo>
                    <a:pt x="1528" y="1469"/>
                    <a:pt x="1578" y="1519"/>
                    <a:pt x="1578" y="1580"/>
                  </a:cubicBezTo>
                  <a:cubicBezTo>
                    <a:pt x="1578" y="1914"/>
                    <a:pt x="1578" y="1914"/>
                    <a:pt x="1578" y="1914"/>
                  </a:cubicBezTo>
                  <a:cubicBezTo>
                    <a:pt x="1801" y="1914"/>
                    <a:pt x="1801" y="1914"/>
                    <a:pt x="1801" y="1914"/>
                  </a:cubicBezTo>
                  <a:cubicBezTo>
                    <a:pt x="1862" y="1914"/>
                    <a:pt x="1912" y="1964"/>
                    <a:pt x="1912" y="2026"/>
                  </a:cubicBezTo>
                  <a:cubicBezTo>
                    <a:pt x="1912" y="2087"/>
                    <a:pt x="1862" y="2137"/>
                    <a:pt x="1801" y="2137"/>
                  </a:cubicBezTo>
                  <a:close/>
                  <a:moveTo>
                    <a:pt x="209" y="1446"/>
                  </a:moveTo>
                  <a:cubicBezTo>
                    <a:pt x="81" y="1324"/>
                    <a:pt x="0" y="1154"/>
                    <a:pt x="0" y="963"/>
                  </a:cubicBezTo>
                  <a:cubicBezTo>
                    <a:pt x="0" y="596"/>
                    <a:pt x="298" y="298"/>
                    <a:pt x="665" y="298"/>
                  </a:cubicBezTo>
                  <a:cubicBezTo>
                    <a:pt x="891" y="298"/>
                    <a:pt x="1090" y="411"/>
                    <a:pt x="1211" y="583"/>
                  </a:cubicBezTo>
                  <a:cubicBezTo>
                    <a:pt x="742" y="688"/>
                    <a:pt x="364" y="1017"/>
                    <a:pt x="209" y="1446"/>
                  </a:cubicBezTo>
                  <a:close/>
                </a:path>
              </a:pathLst>
            </a:custGeom>
            <a:solidFill>
              <a:srgbClr val="EB4E2B"/>
            </a:solidFill>
            <a:ln>
              <a:noFill/>
            </a:ln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2400">
                <a:solidFill>
                  <a:prstClr val="black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</a:endParaRPr>
            </a:p>
          </p:txBody>
        </p:sp>
        <p:sp>
          <p:nvSpPr>
            <p:cNvPr id="25" name="燕尾形 30">
              <a:extLst>
                <a:ext uri="{FF2B5EF4-FFF2-40B4-BE49-F238E27FC236}">
                  <a16:creationId xmlns:a16="http://schemas.microsoft.com/office/drawing/2014/main" xmlns="" id="{E2205ED9-F740-40F0-9253-33AF8E5814DD}"/>
                </a:ext>
              </a:extLst>
            </p:cNvPr>
            <p:cNvSpPr/>
            <p:nvPr/>
          </p:nvSpPr>
          <p:spPr>
            <a:xfrm>
              <a:off x="5870703" y="2676683"/>
              <a:ext cx="404727" cy="404727"/>
            </a:xfrm>
            <a:prstGeom prst="chevron">
              <a:avLst/>
            </a:prstGeom>
            <a:solidFill>
              <a:srgbClr val="5CD193"/>
            </a:solidFill>
            <a:ln w="28575">
              <a:solidFill>
                <a:srgbClr val="5CD19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 sz="2400">
                <a:solidFill>
                  <a:prstClr val="black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</a:endParaRPr>
            </a:p>
          </p:txBody>
        </p:sp>
        <p:sp>
          <p:nvSpPr>
            <p:cNvPr id="26" name="燕尾形 31">
              <a:extLst>
                <a:ext uri="{FF2B5EF4-FFF2-40B4-BE49-F238E27FC236}">
                  <a16:creationId xmlns:a16="http://schemas.microsoft.com/office/drawing/2014/main" xmlns="" id="{80A7E13B-6CF3-4485-AD3B-1EBDE645EA4F}"/>
                </a:ext>
              </a:extLst>
            </p:cNvPr>
            <p:cNvSpPr/>
            <p:nvPr/>
          </p:nvSpPr>
          <p:spPr>
            <a:xfrm>
              <a:off x="3971905" y="2676683"/>
              <a:ext cx="404727" cy="404727"/>
            </a:xfrm>
            <a:prstGeom prst="chevron">
              <a:avLst/>
            </a:prstGeom>
            <a:solidFill>
              <a:srgbClr val="5CD193"/>
            </a:solidFill>
            <a:ln w="28575">
              <a:solidFill>
                <a:srgbClr val="5CD19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 sz="2400">
                <a:solidFill>
                  <a:prstClr val="black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</a:endParaRPr>
            </a:p>
          </p:txBody>
        </p:sp>
        <p:sp>
          <p:nvSpPr>
            <p:cNvPr id="27" name="燕尾形 32">
              <a:extLst>
                <a:ext uri="{FF2B5EF4-FFF2-40B4-BE49-F238E27FC236}">
                  <a16:creationId xmlns:a16="http://schemas.microsoft.com/office/drawing/2014/main" xmlns="" id="{C797EAB8-3175-44F0-95F5-4CBBF39515B9}"/>
                </a:ext>
              </a:extLst>
            </p:cNvPr>
            <p:cNvSpPr/>
            <p:nvPr/>
          </p:nvSpPr>
          <p:spPr>
            <a:xfrm>
              <a:off x="7790115" y="2676683"/>
              <a:ext cx="404727" cy="404727"/>
            </a:xfrm>
            <a:prstGeom prst="chevron">
              <a:avLst/>
            </a:prstGeom>
            <a:solidFill>
              <a:srgbClr val="5CD193"/>
            </a:solidFill>
            <a:ln w="28575">
              <a:solidFill>
                <a:srgbClr val="5CD19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 sz="2400">
                <a:solidFill>
                  <a:prstClr val="black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461050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4"/>
          <p:cNvPicPr>
            <a:picLocks noGrp="1" noChangeAspect="1"/>
          </p:cNvPicPr>
          <p:nvPr isPhoto="1"/>
        </p:nvPicPr>
        <p:blipFill>
          <a:blip r:embed="rId12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MH_Other_1">
            <a:extLst>
              <a:ext uri="{FF2B5EF4-FFF2-40B4-BE49-F238E27FC236}">
                <a16:creationId xmlns:a16="http://schemas.microsoft.com/office/drawing/2014/main" xmlns="" id="{019F0062-1708-41E8-9218-37531C62A42C}"/>
              </a:ext>
            </a:extLst>
          </p:cNvPr>
          <p:cNvSpPr>
            <a:spLocks noEditPoints="1"/>
          </p:cNvSpPr>
          <p:nvPr>
            <p:custDataLst>
              <p:tags r:id="rId1"/>
            </p:custDataLst>
          </p:nvPr>
        </p:nvSpPr>
        <p:spPr bwMode="auto">
          <a:xfrm>
            <a:off x="5720882" y="3042159"/>
            <a:ext cx="782999" cy="773681"/>
          </a:xfrm>
          <a:custGeom>
            <a:avLst/>
            <a:gdLst>
              <a:gd name="T0" fmla="*/ 635470 w 252"/>
              <a:gd name="T1" fmla="*/ 648288 h 253"/>
              <a:gd name="T2" fmla="*/ 42567 w 252"/>
              <a:gd name="T3" fmla="*/ 368276 h 253"/>
              <a:gd name="T4" fmla="*/ 702362 w 252"/>
              <a:gd name="T5" fmla="*/ 468715 h 253"/>
              <a:gd name="T6" fmla="*/ 76013 w 252"/>
              <a:gd name="T7" fmla="*/ 206965 h 253"/>
              <a:gd name="T8" fmla="*/ 586822 w 252"/>
              <a:gd name="T9" fmla="*/ 127831 h 253"/>
              <a:gd name="T10" fmla="*/ 361823 w 252"/>
              <a:gd name="T11" fmla="*/ 651331 h 253"/>
              <a:gd name="T12" fmla="*/ 76013 w 252"/>
              <a:gd name="T13" fmla="*/ 267837 h 253"/>
              <a:gd name="T14" fmla="*/ 361823 w 252"/>
              <a:gd name="T15" fmla="*/ 626983 h 253"/>
              <a:gd name="T16" fmla="*/ 103378 w 252"/>
              <a:gd name="T17" fmla="*/ 261750 h 253"/>
              <a:gd name="T18" fmla="*/ 340539 w 252"/>
              <a:gd name="T19" fmla="*/ 109570 h 253"/>
              <a:gd name="T20" fmla="*/ 592903 w 252"/>
              <a:gd name="T21" fmla="*/ 499151 h 253"/>
              <a:gd name="T22" fmla="*/ 349661 w 252"/>
              <a:gd name="T23" fmla="*/ 222183 h 253"/>
              <a:gd name="T24" fmla="*/ 419593 w 252"/>
              <a:gd name="T25" fmla="*/ 450454 h 253"/>
              <a:gd name="T26" fmla="*/ 529052 w 252"/>
              <a:gd name="T27" fmla="*/ 365233 h 253"/>
              <a:gd name="T28" fmla="*/ 522971 w 252"/>
              <a:gd name="T29" fmla="*/ 295230 h 253"/>
              <a:gd name="T30" fmla="*/ 559457 w 252"/>
              <a:gd name="T31" fmla="*/ 295230 h 253"/>
              <a:gd name="T32" fmla="*/ 297972 w 252"/>
              <a:gd name="T33" fmla="*/ 398712 h 253"/>
              <a:gd name="T34" fmla="*/ 456079 w 252"/>
              <a:gd name="T35" fmla="*/ 486977 h 253"/>
              <a:gd name="T36" fmla="*/ 586822 w 252"/>
              <a:gd name="T37" fmla="*/ 322622 h 253"/>
              <a:gd name="T38" fmla="*/ 495606 w 252"/>
              <a:gd name="T39" fmla="*/ 249576 h 253"/>
              <a:gd name="T40" fmla="*/ 167229 w 252"/>
              <a:gd name="T41" fmla="*/ 371320 h 253"/>
              <a:gd name="T42" fmla="*/ 167229 w 252"/>
              <a:gd name="T43" fmla="*/ 252619 h 253"/>
              <a:gd name="T44" fmla="*/ 261485 w 252"/>
              <a:gd name="T45" fmla="*/ 200878 h 253"/>
              <a:gd name="T46" fmla="*/ 200675 w 252"/>
              <a:gd name="T47" fmla="*/ 340884 h 253"/>
              <a:gd name="T48" fmla="*/ 282769 w 252"/>
              <a:gd name="T49" fmla="*/ 273924 h 253"/>
              <a:gd name="T50" fmla="*/ 136824 w 252"/>
              <a:gd name="T51" fmla="*/ 307404 h 253"/>
              <a:gd name="T52" fmla="*/ 179391 w 252"/>
              <a:gd name="T53" fmla="*/ 280012 h 253"/>
              <a:gd name="T54" fmla="*/ 234121 w 252"/>
              <a:gd name="T55" fmla="*/ 380451 h 253"/>
              <a:gd name="T56" fmla="*/ 358782 w 252"/>
              <a:gd name="T57" fmla="*/ 483933 h 253"/>
              <a:gd name="T58" fmla="*/ 483444 w 252"/>
              <a:gd name="T59" fmla="*/ 526544 h 253"/>
              <a:gd name="T60" fmla="*/ 608106 w 252"/>
              <a:gd name="T61" fmla="*/ 286099 h 253"/>
              <a:gd name="T62" fmla="*/ 431755 w 252"/>
              <a:gd name="T63" fmla="*/ 149137 h 253"/>
              <a:gd name="T64" fmla="*/ 316215 w 252"/>
              <a:gd name="T65" fmla="*/ 109570 h 253"/>
              <a:gd name="T66" fmla="*/ 112500 w 252"/>
              <a:gd name="T67" fmla="*/ 337840 h 253"/>
              <a:gd name="T68" fmla="*/ 148986 w 252"/>
              <a:gd name="T69" fmla="*/ 493064 h 253"/>
              <a:gd name="T70" fmla="*/ 243242 w 252"/>
              <a:gd name="T71" fmla="*/ 426105 h 253"/>
              <a:gd name="T72" fmla="*/ 313174 w 252"/>
              <a:gd name="T73" fmla="*/ 596547 h 253"/>
              <a:gd name="T74" fmla="*/ 480403 w 252"/>
              <a:gd name="T75" fmla="*/ 560023 h 253"/>
              <a:gd name="T76" fmla="*/ 659795 w 252"/>
              <a:gd name="T77" fmla="*/ 480890 h 253"/>
              <a:gd name="T78" fmla="*/ 617227 w 252"/>
              <a:gd name="T79" fmla="*/ 188703 h 253"/>
              <a:gd name="T80" fmla="*/ 434795 w 252"/>
              <a:gd name="T81" fmla="*/ 45654 h 253"/>
              <a:gd name="T82" fmla="*/ 313174 w 252"/>
              <a:gd name="T83" fmla="*/ 97395 h 253"/>
              <a:gd name="T84" fmla="*/ 91216 w 252"/>
              <a:gd name="T85" fmla="*/ 286099 h 253"/>
              <a:gd name="T86" fmla="*/ 203715 w 252"/>
              <a:gd name="T87" fmla="*/ 611765 h 253"/>
              <a:gd name="T88" fmla="*/ 279729 w 252"/>
              <a:gd name="T89" fmla="*/ 556980 h 253"/>
              <a:gd name="T90" fmla="*/ 380066 w 252"/>
              <a:gd name="T91" fmla="*/ 684811 h 253"/>
              <a:gd name="T92" fmla="*/ 556417 w 252"/>
              <a:gd name="T93" fmla="*/ 605677 h 253"/>
              <a:gd name="T94" fmla="*/ 662835 w 252"/>
              <a:gd name="T95" fmla="*/ 234358 h 253"/>
              <a:gd name="T96" fmla="*/ 486484 w 252"/>
              <a:gd name="T97" fmla="*/ 24349 h 253"/>
              <a:gd name="T98" fmla="*/ 124662 w 252"/>
              <a:gd name="T99" fmla="*/ 115657 h 253"/>
              <a:gd name="T100" fmla="*/ 88175 w 252"/>
              <a:gd name="T101" fmla="*/ 450454 h 253"/>
              <a:gd name="T102" fmla="*/ 212837 w 252"/>
              <a:gd name="T103" fmla="*/ 693942 h 253"/>
              <a:gd name="T104" fmla="*/ 288850 w 252"/>
              <a:gd name="T105" fmla="*/ 672637 h 253"/>
              <a:gd name="T106" fmla="*/ 446958 w 252"/>
              <a:gd name="T107" fmla="*/ 696985 h 253"/>
              <a:gd name="T108" fmla="*/ 687159 w 252"/>
              <a:gd name="T109" fmla="*/ 459584 h 253"/>
              <a:gd name="T110" fmla="*/ 684119 w 252"/>
              <a:gd name="T111" fmla="*/ 200878 h 253"/>
              <a:gd name="T112" fmla="*/ 562498 w 252"/>
              <a:gd name="T113" fmla="*/ 79134 h 253"/>
              <a:gd name="T114" fmla="*/ 54730 w 252"/>
              <a:gd name="T115" fmla="*/ 289142 h 253"/>
              <a:gd name="T116" fmla="*/ 24324 w 252"/>
              <a:gd name="T117" fmla="*/ 353058 h 253"/>
              <a:gd name="T118" fmla="*/ 246283 w 252"/>
              <a:gd name="T119" fmla="*/ 684811 h 253"/>
              <a:gd name="T120" fmla="*/ 550336 w 252"/>
              <a:gd name="T121" fmla="*/ 696985 h 253"/>
              <a:gd name="T122" fmla="*/ 647632 w 252"/>
              <a:gd name="T123" fmla="*/ 118701 h 253"/>
              <a:gd name="T124" fmla="*/ 383107 w 252"/>
              <a:gd name="T125" fmla="*/ 754814 h 25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252"/>
              <a:gd name="T190" fmla="*/ 0 h 253"/>
              <a:gd name="T191" fmla="*/ 252 w 252"/>
              <a:gd name="T192" fmla="*/ 253 h 253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252" h="253">
                <a:moveTo>
                  <a:pt x="243" y="78"/>
                </a:moveTo>
                <a:cubicBezTo>
                  <a:pt x="237" y="63"/>
                  <a:pt x="227" y="49"/>
                  <a:pt x="216" y="37"/>
                </a:cubicBezTo>
                <a:cubicBezTo>
                  <a:pt x="204" y="25"/>
                  <a:pt x="190" y="16"/>
                  <a:pt x="175" y="9"/>
                </a:cubicBezTo>
                <a:cubicBezTo>
                  <a:pt x="160" y="3"/>
                  <a:pt x="143" y="0"/>
                  <a:pt x="126" y="0"/>
                </a:cubicBezTo>
                <a:cubicBezTo>
                  <a:pt x="93" y="0"/>
                  <a:pt x="60" y="13"/>
                  <a:pt x="37" y="37"/>
                </a:cubicBezTo>
                <a:cubicBezTo>
                  <a:pt x="23" y="51"/>
                  <a:pt x="13" y="68"/>
                  <a:pt x="7" y="86"/>
                </a:cubicBezTo>
                <a:cubicBezTo>
                  <a:pt x="6" y="88"/>
                  <a:pt x="5" y="89"/>
                  <a:pt x="5" y="90"/>
                </a:cubicBezTo>
                <a:cubicBezTo>
                  <a:pt x="4" y="90"/>
                  <a:pt x="4" y="91"/>
                  <a:pt x="4" y="91"/>
                </a:cubicBezTo>
                <a:cubicBezTo>
                  <a:pt x="3" y="92"/>
                  <a:pt x="3" y="92"/>
                  <a:pt x="3" y="92"/>
                </a:cubicBezTo>
                <a:cubicBezTo>
                  <a:pt x="3" y="93"/>
                  <a:pt x="3" y="93"/>
                  <a:pt x="3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2"/>
                  <a:pt x="4" y="92"/>
                  <a:pt x="4" y="92"/>
                </a:cubicBezTo>
                <a:cubicBezTo>
                  <a:pt x="5" y="92"/>
                  <a:pt x="5" y="91"/>
                  <a:pt x="5" y="91"/>
                </a:cubicBezTo>
                <a:cubicBezTo>
                  <a:pt x="5" y="92"/>
                  <a:pt x="5" y="93"/>
                  <a:pt x="4" y="95"/>
                </a:cubicBezTo>
                <a:cubicBezTo>
                  <a:pt x="4" y="95"/>
                  <a:pt x="4" y="95"/>
                  <a:pt x="4" y="96"/>
                </a:cubicBezTo>
                <a:cubicBezTo>
                  <a:pt x="3" y="96"/>
                  <a:pt x="3" y="97"/>
                  <a:pt x="4" y="97"/>
                </a:cubicBezTo>
                <a:cubicBezTo>
                  <a:pt x="1" y="106"/>
                  <a:pt x="0" y="116"/>
                  <a:pt x="0" y="126"/>
                </a:cubicBezTo>
                <a:cubicBezTo>
                  <a:pt x="0" y="143"/>
                  <a:pt x="4" y="159"/>
                  <a:pt x="10" y="175"/>
                </a:cubicBezTo>
                <a:cubicBezTo>
                  <a:pt x="11" y="176"/>
                  <a:pt x="12" y="178"/>
                  <a:pt x="13" y="180"/>
                </a:cubicBezTo>
                <a:cubicBezTo>
                  <a:pt x="12" y="180"/>
                  <a:pt x="12" y="181"/>
                  <a:pt x="12" y="181"/>
                </a:cubicBezTo>
                <a:cubicBezTo>
                  <a:pt x="13" y="182"/>
                  <a:pt x="14" y="183"/>
                  <a:pt x="14" y="184"/>
                </a:cubicBezTo>
                <a:cubicBezTo>
                  <a:pt x="20" y="195"/>
                  <a:pt x="28" y="206"/>
                  <a:pt x="37" y="215"/>
                </a:cubicBezTo>
                <a:cubicBezTo>
                  <a:pt x="37" y="215"/>
                  <a:pt x="37" y="215"/>
                  <a:pt x="37" y="215"/>
                </a:cubicBezTo>
                <a:cubicBezTo>
                  <a:pt x="37" y="216"/>
                  <a:pt x="37" y="216"/>
                  <a:pt x="37" y="217"/>
                </a:cubicBezTo>
                <a:cubicBezTo>
                  <a:pt x="39" y="219"/>
                  <a:pt x="42" y="221"/>
                  <a:pt x="44" y="223"/>
                </a:cubicBezTo>
                <a:cubicBezTo>
                  <a:pt x="47" y="225"/>
                  <a:pt x="50" y="227"/>
                  <a:pt x="54" y="229"/>
                </a:cubicBezTo>
                <a:cubicBezTo>
                  <a:pt x="60" y="234"/>
                  <a:pt x="68" y="238"/>
                  <a:pt x="76" y="242"/>
                </a:cubicBezTo>
                <a:cubicBezTo>
                  <a:pt x="76" y="242"/>
                  <a:pt x="76" y="242"/>
                  <a:pt x="76" y="242"/>
                </a:cubicBezTo>
                <a:cubicBezTo>
                  <a:pt x="77" y="243"/>
                  <a:pt x="78" y="243"/>
                  <a:pt x="80" y="243"/>
                </a:cubicBezTo>
                <a:cubicBezTo>
                  <a:pt x="95" y="249"/>
                  <a:pt x="110" y="253"/>
                  <a:pt x="126" y="253"/>
                </a:cubicBezTo>
                <a:cubicBezTo>
                  <a:pt x="143" y="253"/>
                  <a:pt x="160" y="250"/>
                  <a:pt x="175" y="243"/>
                </a:cubicBezTo>
                <a:cubicBezTo>
                  <a:pt x="190" y="237"/>
                  <a:pt x="204" y="227"/>
                  <a:pt x="216" y="216"/>
                </a:cubicBezTo>
                <a:cubicBezTo>
                  <a:pt x="227" y="204"/>
                  <a:pt x="237" y="190"/>
                  <a:pt x="243" y="175"/>
                </a:cubicBezTo>
                <a:cubicBezTo>
                  <a:pt x="249" y="159"/>
                  <a:pt x="252" y="143"/>
                  <a:pt x="252" y="126"/>
                </a:cubicBezTo>
                <a:cubicBezTo>
                  <a:pt x="252" y="110"/>
                  <a:pt x="249" y="93"/>
                  <a:pt x="243" y="78"/>
                </a:cubicBezTo>
                <a:close/>
                <a:moveTo>
                  <a:pt x="252" y="126"/>
                </a:moveTo>
                <a:cubicBezTo>
                  <a:pt x="252" y="128"/>
                  <a:pt x="252" y="130"/>
                  <a:pt x="252" y="132"/>
                </a:cubicBezTo>
                <a:cubicBezTo>
                  <a:pt x="252" y="127"/>
                  <a:pt x="251" y="122"/>
                  <a:pt x="250" y="116"/>
                </a:cubicBezTo>
                <a:cubicBezTo>
                  <a:pt x="251" y="107"/>
                  <a:pt x="249" y="97"/>
                  <a:pt x="243" y="90"/>
                </a:cubicBezTo>
                <a:cubicBezTo>
                  <a:pt x="243" y="83"/>
                  <a:pt x="241" y="77"/>
                  <a:pt x="238" y="72"/>
                </a:cubicBezTo>
                <a:cubicBezTo>
                  <a:pt x="238" y="72"/>
                  <a:pt x="238" y="72"/>
                  <a:pt x="237" y="72"/>
                </a:cubicBezTo>
                <a:cubicBezTo>
                  <a:pt x="237" y="72"/>
                  <a:pt x="237" y="71"/>
                  <a:pt x="237" y="71"/>
                </a:cubicBezTo>
                <a:cubicBezTo>
                  <a:pt x="237" y="69"/>
                  <a:pt x="236" y="67"/>
                  <a:pt x="235" y="65"/>
                </a:cubicBezTo>
                <a:cubicBezTo>
                  <a:pt x="246" y="84"/>
                  <a:pt x="252" y="105"/>
                  <a:pt x="252" y="126"/>
                </a:cubicBezTo>
                <a:close/>
                <a:moveTo>
                  <a:pt x="226" y="192"/>
                </a:moveTo>
                <a:cubicBezTo>
                  <a:pt x="223" y="195"/>
                  <a:pt x="223" y="195"/>
                  <a:pt x="223" y="195"/>
                </a:cubicBezTo>
                <a:cubicBezTo>
                  <a:pt x="223" y="195"/>
                  <a:pt x="222" y="196"/>
                  <a:pt x="222" y="196"/>
                </a:cubicBezTo>
                <a:cubicBezTo>
                  <a:pt x="222" y="196"/>
                  <a:pt x="222" y="195"/>
                  <a:pt x="222" y="195"/>
                </a:cubicBezTo>
                <a:cubicBezTo>
                  <a:pt x="223" y="194"/>
                  <a:pt x="223" y="193"/>
                  <a:pt x="224" y="192"/>
                </a:cubicBezTo>
                <a:cubicBezTo>
                  <a:pt x="224" y="192"/>
                  <a:pt x="224" y="192"/>
                  <a:pt x="224" y="191"/>
                </a:cubicBezTo>
                <a:cubicBezTo>
                  <a:pt x="225" y="190"/>
                  <a:pt x="226" y="189"/>
                  <a:pt x="227" y="188"/>
                </a:cubicBezTo>
                <a:cubicBezTo>
                  <a:pt x="226" y="190"/>
                  <a:pt x="226" y="191"/>
                  <a:pt x="226" y="192"/>
                </a:cubicBezTo>
                <a:close/>
                <a:moveTo>
                  <a:pt x="227" y="194"/>
                </a:moveTo>
                <a:cubicBezTo>
                  <a:pt x="227" y="195"/>
                  <a:pt x="226" y="195"/>
                  <a:pt x="226" y="196"/>
                </a:cubicBezTo>
                <a:cubicBezTo>
                  <a:pt x="226" y="196"/>
                  <a:pt x="226" y="196"/>
                  <a:pt x="226" y="196"/>
                </a:cubicBezTo>
                <a:cubicBezTo>
                  <a:pt x="226" y="195"/>
                  <a:pt x="226" y="195"/>
                  <a:pt x="226" y="195"/>
                </a:cubicBezTo>
                <a:cubicBezTo>
                  <a:pt x="227" y="195"/>
                  <a:pt x="227" y="194"/>
                  <a:pt x="227" y="194"/>
                </a:cubicBezTo>
                <a:close/>
                <a:moveTo>
                  <a:pt x="220" y="193"/>
                </a:moveTo>
                <a:cubicBezTo>
                  <a:pt x="222" y="191"/>
                  <a:pt x="224" y="188"/>
                  <a:pt x="225" y="185"/>
                </a:cubicBezTo>
                <a:cubicBezTo>
                  <a:pt x="224" y="188"/>
                  <a:pt x="223" y="190"/>
                  <a:pt x="222" y="192"/>
                </a:cubicBezTo>
                <a:cubicBezTo>
                  <a:pt x="221" y="192"/>
                  <a:pt x="221" y="193"/>
                  <a:pt x="220" y="193"/>
                </a:cubicBezTo>
                <a:close/>
                <a:moveTo>
                  <a:pt x="217" y="197"/>
                </a:moveTo>
                <a:cubicBezTo>
                  <a:pt x="217" y="197"/>
                  <a:pt x="217" y="197"/>
                  <a:pt x="217" y="197"/>
                </a:cubicBezTo>
                <a:cubicBezTo>
                  <a:pt x="216" y="199"/>
                  <a:pt x="216" y="200"/>
                  <a:pt x="215" y="201"/>
                </a:cubicBezTo>
                <a:cubicBezTo>
                  <a:pt x="214" y="202"/>
                  <a:pt x="213" y="204"/>
                  <a:pt x="212" y="205"/>
                </a:cubicBezTo>
                <a:cubicBezTo>
                  <a:pt x="212" y="205"/>
                  <a:pt x="211" y="205"/>
                  <a:pt x="211" y="205"/>
                </a:cubicBezTo>
                <a:cubicBezTo>
                  <a:pt x="208" y="207"/>
                  <a:pt x="204" y="210"/>
                  <a:pt x="201" y="213"/>
                </a:cubicBezTo>
                <a:cubicBezTo>
                  <a:pt x="205" y="209"/>
                  <a:pt x="209" y="205"/>
                  <a:pt x="212" y="200"/>
                </a:cubicBezTo>
                <a:cubicBezTo>
                  <a:pt x="212" y="200"/>
                  <a:pt x="212" y="200"/>
                  <a:pt x="212" y="200"/>
                </a:cubicBezTo>
                <a:cubicBezTo>
                  <a:pt x="212" y="200"/>
                  <a:pt x="212" y="200"/>
                  <a:pt x="212" y="200"/>
                </a:cubicBezTo>
                <a:cubicBezTo>
                  <a:pt x="212" y="199"/>
                  <a:pt x="212" y="199"/>
                  <a:pt x="211" y="199"/>
                </a:cubicBezTo>
                <a:cubicBezTo>
                  <a:pt x="211" y="199"/>
                  <a:pt x="211" y="198"/>
                  <a:pt x="212" y="198"/>
                </a:cubicBezTo>
                <a:cubicBezTo>
                  <a:pt x="217" y="192"/>
                  <a:pt x="222" y="186"/>
                  <a:pt x="225" y="179"/>
                </a:cubicBezTo>
                <a:cubicBezTo>
                  <a:pt x="227" y="176"/>
                  <a:pt x="229" y="173"/>
                  <a:pt x="231" y="170"/>
                </a:cubicBezTo>
                <a:cubicBezTo>
                  <a:pt x="230" y="172"/>
                  <a:pt x="230" y="174"/>
                  <a:pt x="229" y="177"/>
                </a:cubicBezTo>
                <a:cubicBezTo>
                  <a:pt x="225" y="183"/>
                  <a:pt x="221" y="190"/>
                  <a:pt x="217" y="197"/>
                </a:cubicBezTo>
                <a:close/>
                <a:moveTo>
                  <a:pt x="208" y="213"/>
                </a:moveTo>
                <a:cubicBezTo>
                  <a:pt x="209" y="213"/>
                  <a:pt x="209" y="212"/>
                  <a:pt x="210" y="212"/>
                </a:cubicBezTo>
                <a:cubicBezTo>
                  <a:pt x="210" y="212"/>
                  <a:pt x="209" y="213"/>
                  <a:pt x="209" y="213"/>
                </a:cubicBezTo>
                <a:cubicBezTo>
                  <a:pt x="209" y="213"/>
                  <a:pt x="209" y="213"/>
                  <a:pt x="209" y="213"/>
                </a:cubicBezTo>
                <a:cubicBezTo>
                  <a:pt x="209" y="213"/>
                  <a:pt x="208" y="213"/>
                  <a:pt x="208" y="213"/>
                </a:cubicBezTo>
                <a:cubicBezTo>
                  <a:pt x="208" y="214"/>
                  <a:pt x="208" y="214"/>
                  <a:pt x="208" y="214"/>
                </a:cubicBezTo>
                <a:cubicBezTo>
                  <a:pt x="208" y="214"/>
                  <a:pt x="208" y="213"/>
                  <a:pt x="208" y="213"/>
                </a:cubicBezTo>
                <a:close/>
                <a:moveTo>
                  <a:pt x="206" y="214"/>
                </a:moveTo>
                <a:cubicBezTo>
                  <a:pt x="206" y="214"/>
                  <a:pt x="205" y="215"/>
                  <a:pt x="205" y="215"/>
                </a:cubicBezTo>
                <a:cubicBezTo>
                  <a:pt x="206" y="213"/>
                  <a:pt x="207" y="212"/>
                  <a:pt x="209" y="210"/>
                </a:cubicBezTo>
                <a:cubicBezTo>
                  <a:pt x="208" y="211"/>
                  <a:pt x="207" y="213"/>
                  <a:pt x="206" y="214"/>
                </a:cubicBezTo>
                <a:close/>
                <a:moveTo>
                  <a:pt x="209" y="211"/>
                </a:moveTo>
                <a:cubicBezTo>
                  <a:pt x="210" y="210"/>
                  <a:pt x="211" y="209"/>
                  <a:pt x="211" y="209"/>
                </a:cubicBezTo>
                <a:cubicBezTo>
                  <a:pt x="211" y="209"/>
                  <a:pt x="211" y="210"/>
                  <a:pt x="210" y="210"/>
                </a:cubicBezTo>
                <a:cubicBezTo>
                  <a:pt x="210" y="211"/>
                  <a:pt x="210" y="211"/>
                  <a:pt x="209" y="211"/>
                </a:cubicBezTo>
                <a:close/>
                <a:moveTo>
                  <a:pt x="216" y="207"/>
                </a:moveTo>
                <a:cubicBezTo>
                  <a:pt x="217" y="207"/>
                  <a:pt x="217" y="207"/>
                  <a:pt x="217" y="206"/>
                </a:cubicBezTo>
                <a:cubicBezTo>
                  <a:pt x="215" y="209"/>
                  <a:pt x="213" y="212"/>
                  <a:pt x="212" y="215"/>
                </a:cubicBezTo>
                <a:cubicBezTo>
                  <a:pt x="211" y="216"/>
                  <a:pt x="210" y="216"/>
                  <a:pt x="210" y="217"/>
                </a:cubicBezTo>
                <a:cubicBezTo>
                  <a:pt x="212" y="214"/>
                  <a:pt x="214" y="211"/>
                  <a:pt x="216" y="207"/>
                </a:cubicBezTo>
                <a:close/>
                <a:moveTo>
                  <a:pt x="192" y="225"/>
                </a:moveTo>
                <a:cubicBezTo>
                  <a:pt x="193" y="225"/>
                  <a:pt x="193" y="225"/>
                  <a:pt x="193" y="224"/>
                </a:cubicBezTo>
                <a:cubicBezTo>
                  <a:pt x="193" y="225"/>
                  <a:pt x="193" y="225"/>
                  <a:pt x="194" y="225"/>
                </a:cubicBezTo>
                <a:cubicBezTo>
                  <a:pt x="194" y="225"/>
                  <a:pt x="194" y="225"/>
                  <a:pt x="194" y="225"/>
                </a:cubicBezTo>
                <a:cubicBezTo>
                  <a:pt x="191" y="227"/>
                  <a:pt x="189" y="229"/>
                  <a:pt x="187" y="231"/>
                </a:cubicBezTo>
                <a:cubicBezTo>
                  <a:pt x="186" y="231"/>
                  <a:pt x="185" y="232"/>
                  <a:pt x="184" y="232"/>
                </a:cubicBezTo>
                <a:cubicBezTo>
                  <a:pt x="184" y="232"/>
                  <a:pt x="183" y="231"/>
                  <a:pt x="183" y="231"/>
                </a:cubicBezTo>
                <a:cubicBezTo>
                  <a:pt x="181" y="232"/>
                  <a:pt x="179" y="233"/>
                  <a:pt x="178" y="233"/>
                </a:cubicBezTo>
                <a:cubicBezTo>
                  <a:pt x="179" y="233"/>
                  <a:pt x="179" y="232"/>
                  <a:pt x="180" y="231"/>
                </a:cubicBezTo>
                <a:cubicBezTo>
                  <a:pt x="183" y="229"/>
                  <a:pt x="186" y="227"/>
                  <a:pt x="189" y="225"/>
                </a:cubicBezTo>
                <a:cubicBezTo>
                  <a:pt x="192" y="224"/>
                  <a:pt x="194" y="222"/>
                  <a:pt x="196" y="220"/>
                </a:cubicBezTo>
                <a:cubicBezTo>
                  <a:pt x="195" y="221"/>
                  <a:pt x="194" y="222"/>
                  <a:pt x="193" y="223"/>
                </a:cubicBezTo>
                <a:cubicBezTo>
                  <a:pt x="193" y="223"/>
                  <a:pt x="193" y="223"/>
                  <a:pt x="193" y="223"/>
                </a:cubicBezTo>
                <a:cubicBezTo>
                  <a:pt x="192" y="224"/>
                  <a:pt x="192" y="224"/>
                  <a:pt x="192" y="224"/>
                </a:cubicBezTo>
                <a:cubicBezTo>
                  <a:pt x="191" y="225"/>
                  <a:pt x="192" y="225"/>
                  <a:pt x="192" y="225"/>
                </a:cubicBezTo>
                <a:close/>
                <a:moveTo>
                  <a:pt x="190" y="231"/>
                </a:moveTo>
                <a:cubicBezTo>
                  <a:pt x="188" y="232"/>
                  <a:pt x="187" y="233"/>
                  <a:pt x="186" y="234"/>
                </a:cubicBezTo>
                <a:cubicBezTo>
                  <a:pt x="186" y="233"/>
                  <a:pt x="187" y="233"/>
                  <a:pt x="187" y="232"/>
                </a:cubicBezTo>
                <a:cubicBezTo>
                  <a:pt x="188" y="232"/>
                  <a:pt x="189" y="231"/>
                  <a:pt x="190" y="231"/>
                </a:cubicBezTo>
                <a:close/>
                <a:moveTo>
                  <a:pt x="118" y="243"/>
                </a:moveTo>
                <a:cubicBezTo>
                  <a:pt x="116" y="242"/>
                  <a:pt x="115" y="241"/>
                  <a:pt x="113" y="241"/>
                </a:cubicBezTo>
                <a:cubicBezTo>
                  <a:pt x="116" y="242"/>
                  <a:pt x="120" y="243"/>
                  <a:pt x="123" y="245"/>
                </a:cubicBezTo>
                <a:cubicBezTo>
                  <a:pt x="121" y="246"/>
                  <a:pt x="121" y="246"/>
                  <a:pt x="121" y="246"/>
                </a:cubicBezTo>
                <a:cubicBezTo>
                  <a:pt x="121" y="246"/>
                  <a:pt x="121" y="246"/>
                  <a:pt x="121" y="246"/>
                </a:cubicBezTo>
                <a:cubicBezTo>
                  <a:pt x="120" y="245"/>
                  <a:pt x="119" y="245"/>
                  <a:pt x="119" y="245"/>
                </a:cubicBezTo>
                <a:cubicBezTo>
                  <a:pt x="117" y="245"/>
                  <a:pt x="116" y="244"/>
                  <a:pt x="115" y="244"/>
                </a:cubicBezTo>
                <a:cubicBezTo>
                  <a:pt x="116" y="244"/>
                  <a:pt x="117" y="244"/>
                  <a:pt x="118" y="244"/>
                </a:cubicBezTo>
                <a:cubicBezTo>
                  <a:pt x="118" y="244"/>
                  <a:pt x="119" y="243"/>
                  <a:pt x="118" y="243"/>
                </a:cubicBezTo>
                <a:close/>
                <a:moveTo>
                  <a:pt x="60" y="233"/>
                </a:moveTo>
                <a:cubicBezTo>
                  <a:pt x="66" y="236"/>
                  <a:pt x="72" y="238"/>
                  <a:pt x="78" y="240"/>
                </a:cubicBezTo>
                <a:cubicBezTo>
                  <a:pt x="78" y="240"/>
                  <a:pt x="78" y="241"/>
                  <a:pt x="78" y="241"/>
                </a:cubicBezTo>
                <a:cubicBezTo>
                  <a:pt x="78" y="241"/>
                  <a:pt x="77" y="241"/>
                  <a:pt x="77" y="241"/>
                </a:cubicBezTo>
                <a:cubicBezTo>
                  <a:pt x="71" y="239"/>
                  <a:pt x="66" y="236"/>
                  <a:pt x="60" y="233"/>
                </a:cubicBezTo>
                <a:close/>
                <a:moveTo>
                  <a:pt x="5" y="106"/>
                </a:moveTo>
                <a:cubicBezTo>
                  <a:pt x="5" y="107"/>
                  <a:pt x="4" y="109"/>
                  <a:pt x="4" y="110"/>
                </a:cubicBezTo>
                <a:cubicBezTo>
                  <a:pt x="4" y="106"/>
                  <a:pt x="4" y="102"/>
                  <a:pt x="5" y="98"/>
                </a:cubicBezTo>
                <a:cubicBezTo>
                  <a:pt x="6" y="99"/>
                  <a:pt x="6" y="100"/>
                  <a:pt x="6" y="101"/>
                </a:cubicBezTo>
                <a:cubicBezTo>
                  <a:pt x="6" y="103"/>
                  <a:pt x="6" y="104"/>
                  <a:pt x="5" y="106"/>
                </a:cubicBezTo>
                <a:cubicBezTo>
                  <a:pt x="5" y="106"/>
                  <a:pt x="5" y="106"/>
                  <a:pt x="5" y="106"/>
                </a:cubicBezTo>
                <a:close/>
                <a:moveTo>
                  <a:pt x="5" y="116"/>
                </a:moveTo>
                <a:cubicBezTo>
                  <a:pt x="5" y="117"/>
                  <a:pt x="5" y="118"/>
                  <a:pt x="5" y="119"/>
                </a:cubicBezTo>
                <a:cubicBezTo>
                  <a:pt x="5" y="120"/>
                  <a:pt x="5" y="120"/>
                  <a:pt x="5" y="121"/>
                </a:cubicBezTo>
                <a:cubicBezTo>
                  <a:pt x="5" y="118"/>
                  <a:pt x="5" y="116"/>
                  <a:pt x="5" y="113"/>
                </a:cubicBezTo>
                <a:cubicBezTo>
                  <a:pt x="5" y="114"/>
                  <a:pt x="5" y="115"/>
                  <a:pt x="5" y="116"/>
                </a:cubicBezTo>
                <a:close/>
                <a:moveTo>
                  <a:pt x="5" y="153"/>
                </a:moveTo>
                <a:cubicBezTo>
                  <a:pt x="6" y="154"/>
                  <a:pt x="6" y="155"/>
                  <a:pt x="6" y="156"/>
                </a:cubicBezTo>
                <a:cubicBezTo>
                  <a:pt x="6" y="156"/>
                  <a:pt x="6" y="157"/>
                  <a:pt x="7" y="157"/>
                </a:cubicBezTo>
                <a:cubicBezTo>
                  <a:pt x="7" y="157"/>
                  <a:pt x="7" y="158"/>
                  <a:pt x="7" y="158"/>
                </a:cubicBezTo>
                <a:cubicBezTo>
                  <a:pt x="7" y="158"/>
                  <a:pt x="7" y="158"/>
                  <a:pt x="7" y="158"/>
                </a:cubicBezTo>
                <a:cubicBezTo>
                  <a:pt x="8" y="161"/>
                  <a:pt x="8" y="164"/>
                  <a:pt x="9" y="167"/>
                </a:cubicBezTo>
                <a:cubicBezTo>
                  <a:pt x="9" y="166"/>
                  <a:pt x="9" y="166"/>
                  <a:pt x="9" y="165"/>
                </a:cubicBezTo>
                <a:cubicBezTo>
                  <a:pt x="8" y="165"/>
                  <a:pt x="7" y="165"/>
                  <a:pt x="8" y="165"/>
                </a:cubicBezTo>
                <a:cubicBezTo>
                  <a:pt x="5" y="156"/>
                  <a:pt x="3" y="146"/>
                  <a:pt x="2" y="136"/>
                </a:cubicBezTo>
                <a:cubicBezTo>
                  <a:pt x="3" y="142"/>
                  <a:pt x="4" y="147"/>
                  <a:pt x="5" y="153"/>
                </a:cubicBezTo>
                <a:close/>
                <a:moveTo>
                  <a:pt x="2" y="119"/>
                </a:moveTo>
                <a:cubicBezTo>
                  <a:pt x="2" y="117"/>
                  <a:pt x="2" y="116"/>
                  <a:pt x="2" y="114"/>
                </a:cubicBezTo>
                <a:cubicBezTo>
                  <a:pt x="2" y="115"/>
                  <a:pt x="2" y="116"/>
                  <a:pt x="2" y="116"/>
                </a:cubicBezTo>
                <a:cubicBezTo>
                  <a:pt x="2" y="116"/>
                  <a:pt x="2" y="116"/>
                  <a:pt x="2" y="116"/>
                </a:cubicBezTo>
                <a:cubicBezTo>
                  <a:pt x="2" y="117"/>
                  <a:pt x="2" y="118"/>
                  <a:pt x="2" y="119"/>
                </a:cubicBezTo>
                <a:close/>
                <a:moveTo>
                  <a:pt x="13" y="106"/>
                </a:moveTo>
                <a:cubicBezTo>
                  <a:pt x="13" y="112"/>
                  <a:pt x="14" y="118"/>
                  <a:pt x="15" y="124"/>
                </a:cubicBezTo>
                <a:cubicBezTo>
                  <a:pt x="15" y="124"/>
                  <a:pt x="14" y="124"/>
                  <a:pt x="14" y="124"/>
                </a:cubicBezTo>
                <a:cubicBezTo>
                  <a:pt x="14" y="123"/>
                  <a:pt x="14" y="122"/>
                  <a:pt x="14" y="121"/>
                </a:cubicBezTo>
                <a:cubicBezTo>
                  <a:pt x="14" y="120"/>
                  <a:pt x="13" y="120"/>
                  <a:pt x="13" y="120"/>
                </a:cubicBezTo>
                <a:cubicBezTo>
                  <a:pt x="12" y="116"/>
                  <a:pt x="11" y="112"/>
                  <a:pt x="11" y="108"/>
                </a:cubicBezTo>
                <a:cubicBezTo>
                  <a:pt x="11" y="108"/>
                  <a:pt x="12" y="108"/>
                  <a:pt x="12" y="108"/>
                </a:cubicBezTo>
                <a:cubicBezTo>
                  <a:pt x="12" y="107"/>
                  <a:pt x="12" y="107"/>
                  <a:pt x="13" y="106"/>
                </a:cubicBezTo>
                <a:close/>
                <a:moveTo>
                  <a:pt x="12" y="103"/>
                </a:moveTo>
                <a:cubicBezTo>
                  <a:pt x="12" y="102"/>
                  <a:pt x="12" y="101"/>
                  <a:pt x="12" y="100"/>
                </a:cubicBezTo>
                <a:cubicBezTo>
                  <a:pt x="12" y="101"/>
                  <a:pt x="12" y="102"/>
                  <a:pt x="12" y="103"/>
                </a:cubicBezTo>
                <a:cubicBezTo>
                  <a:pt x="12" y="103"/>
                  <a:pt x="12" y="103"/>
                  <a:pt x="12" y="103"/>
                </a:cubicBezTo>
                <a:close/>
                <a:moveTo>
                  <a:pt x="13" y="94"/>
                </a:moveTo>
                <a:cubicBezTo>
                  <a:pt x="13" y="93"/>
                  <a:pt x="14" y="93"/>
                  <a:pt x="14" y="93"/>
                </a:cubicBezTo>
                <a:cubicBezTo>
                  <a:pt x="14" y="94"/>
                  <a:pt x="14" y="95"/>
                  <a:pt x="14" y="96"/>
                </a:cubicBezTo>
                <a:cubicBezTo>
                  <a:pt x="13" y="95"/>
                  <a:pt x="13" y="95"/>
                  <a:pt x="13" y="94"/>
                </a:cubicBezTo>
                <a:close/>
                <a:moveTo>
                  <a:pt x="15" y="72"/>
                </a:moveTo>
                <a:cubicBezTo>
                  <a:pt x="16" y="72"/>
                  <a:pt x="16" y="72"/>
                  <a:pt x="17" y="72"/>
                </a:cubicBezTo>
                <a:cubicBezTo>
                  <a:pt x="15" y="74"/>
                  <a:pt x="13" y="77"/>
                  <a:pt x="11" y="80"/>
                </a:cubicBezTo>
                <a:cubicBezTo>
                  <a:pt x="11" y="79"/>
                  <a:pt x="11" y="79"/>
                  <a:pt x="11" y="79"/>
                </a:cubicBezTo>
                <a:cubicBezTo>
                  <a:pt x="12" y="78"/>
                  <a:pt x="12" y="78"/>
                  <a:pt x="12" y="77"/>
                </a:cubicBezTo>
                <a:cubicBezTo>
                  <a:pt x="13" y="75"/>
                  <a:pt x="14" y="73"/>
                  <a:pt x="14" y="71"/>
                </a:cubicBezTo>
                <a:cubicBezTo>
                  <a:pt x="15" y="72"/>
                  <a:pt x="15" y="72"/>
                  <a:pt x="15" y="72"/>
                </a:cubicBezTo>
                <a:close/>
                <a:moveTo>
                  <a:pt x="36" y="41"/>
                </a:moveTo>
                <a:cubicBezTo>
                  <a:pt x="36" y="41"/>
                  <a:pt x="36" y="41"/>
                  <a:pt x="37" y="41"/>
                </a:cubicBezTo>
                <a:cubicBezTo>
                  <a:pt x="37" y="40"/>
                  <a:pt x="38" y="40"/>
                  <a:pt x="39" y="40"/>
                </a:cubicBezTo>
                <a:cubicBezTo>
                  <a:pt x="37" y="41"/>
                  <a:pt x="35" y="43"/>
                  <a:pt x="34" y="45"/>
                </a:cubicBezTo>
                <a:cubicBezTo>
                  <a:pt x="30" y="49"/>
                  <a:pt x="26" y="53"/>
                  <a:pt x="24" y="58"/>
                </a:cubicBezTo>
                <a:cubicBezTo>
                  <a:pt x="22" y="59"/>
                  <a:pt x="21" y="61"/>
                  <a:pt x="19" y="63"/>
                </a:cubicBezTo>
                <a:cubicBezTo>
                  <a:pt x="24" y="55"/>
                  <a:pt x="30" y="47"/>
                  <a:pt x="36" y="41"/>
                </a:cubicBezTo>
                <a:close/>
                <a:moveTo>
                  <a:pt x="124" y="9"/>
                </a:moveTo>
                <a:cubicBezTo>
                  <a:pt x="123" y="9"/>
                  <a:pt x="123" y="9"/>
                  <a:pt x="123" y="9"/>
                </a:cubicBezTo>
                <a:cubicBezTo>
                  <a:pt x="120" y="9"/>
                  <a:pt x="118" y="9"/>
                  <a:pt x="115" y="9"/>
                </a:cubicBezTo>
                <a:cubicBezTo>
                  <a:pt x="115" y="9"/>
                  <a:pt x="115" y="9"/>
                  <a:pt x="115" y="10"/>
                </a:cubicBezTo>
                <a:cubicBezTo>
                  <a:pt x="114" y="10"/>
                  <a:pt x="114" y="10"/>
                  <a:pt x="113" y="10"/>
                </a:cubicBezTo>
                <a:cubicBezTo>
                  <a:pt x="113" y="10"/>
                  <a:pt x="113" y="9"/>
                  <a:pt x="113" y="9"/>
                </a:cubicBezTo>
                <a:cubicBezTo>
                  <a:pt x="114" y="9"/>
                  <a:pt x="115" y="8"/>
                  <a:pt x="116" y="8"/>
                </a:cubicBezTo>
                <a:cubicBezTo>
                  <a:pt x="116" y="7"/>
                  <a:pt x="116" y="7"/>
                  <a:pt x="116" y="7"/>
                </a:cubicBezTo>
                <a:cubicBezTo>
                  <a:pt x="119" y="8"/>
                  <a:pt x="121" y="8"/>
                  <a:pt x="124" y="9"/>
                </a:cubicBezTo>
                <a:close/>
                <a:moveTo>
                  <a:pt x="118" y="4"/>
                </a:moveTo>
                <a:cubicBezTo>
                  <a:pt x="118" y="4"/>
                  <a:pt x="118" y="4"/>
                  <a:pt x="118" y="4"/>
                </a:cubicBezTo>
                <a:cubicBezTo>
                  <a:pt x="118" y="5"/>
                  <a:pt x="119" y="5"/>
                  <a:pt x="120" y="5"/>
                </a:cubicBezTo>
                <a:cubicBezTo>
                  <a:pt x="120" y="5"/>
                  <a:pt x="120" y="5"/>
                  <a:pt x="120" y="5"/>
                </a:cubicBezTo>
                <a:cubicBezTo>
                  <a:pt x="119" y="5"/>
                  <a:pt x="119" y="5"/>
                  <a:pt x="118" y="5"/>
                </a:cubicBezTo>
                <a:cubicBezTo>
                  <a:pt x="118" y="5"/>
                  <a:pt x="118" y="5"/>
                  <a:pt x="118" y="4"/>
                </a:cubicBezTo>
                <a:close/>
                <a:moveTo>
                  <a:pt x="233" y="77"/>
                </a:moveTo>
                <a:cubicBezTo>
                  <a:pt x="233" y="77"/>
                  <a:pt x="234" y="77"/>
                  <a:pt x="234" y="77"/>
                </a:cubicBezTo>
                <a:cubicBezTo>
                  <a:pt x="236" y="79"/>
                  <a:pt x="237" y="82"/>
                  <a:pt x="239" y="85"/>
                </a:cubicBezTo>
                <a:cubicBezTo>
                  <a:pt x="239" y="86"/>
                  <a:pt x="239" y="87"/>
                  <a:pt x="239" y="88"/>
                </a:cubicBezTo>
                <a:cubicBezTo>
                  <a:pt x="240" y="90"/>
                  <a:pt x="240" y="92"/>
                  <a:pt x="240" y="93"/>
                </a:cubicBezTo>
                <a:cubicBezTo>
                  <a:pt x="238" y="88"/>
                  <a:pt x="235" y="82"/>
                  <a:pt x="233" y="77"/>
                </a:cubicBezTo>
                <a:close/>
                <a:moveTo>
                  <a:pt x="241" y="99"/>
                </a:moveTo>
                <a:cubicBezTo>
                  <a:pt x="242" y="103"/>
                  <a:pt x="243" y="108"/>
                  <a:pt x="244" y="112"/>
                </a:cubicBezTo>
                <a:cubicBezTo>
                  <a:pt x="244" y="113"/>
                  <a:pt x="244" y="114"/>
                  <a:pt x="244" y="115"/>
                </a:cubicBezTo>
                <a:cubicBezTo>
                  <a:pt x="243" y="110"/>
                  <a:pt x="241" y="105"/>
                  <a:pt x="240" y="100"/>
                </a:cubicBezTo>
                <a:cubicBezTo>
                  <a:pt x="240" y="99"/>
                  <a:pt x="240" y="99"/>
                  <a:pt x="240" y="98"/>
                </a:cubicBezTo>
                <a:cubicBezTo>
                  <a:pt x="239" y="96"/>
                  <a:pt x="238" y="94"/>
                  <a:pt x="238" y="92"/>
                </a:cubicBezTo>
                <a:cubicBezTo>
                  <a:pt x="239" y="94"/>
                  <a:pt x="240" y="97"/>
                  <a:pt x="241" y="99"/>
                </a:cubicBezTo>
                <a:close/>
                <a:moveTo>
                  <a:pt x="235" y="172"/>
                </a:moveTo>
                <a:cubicBezTo>
                  <a:pt x="235" y="173"/>
                  <a:pt x="234" y="175"/>
                  <a:pt x="233" y="176"/>
                </a:cubicBezTo>
                <a:cubicBezTo>
                  <a:pt x="232" y="178"/>
                  <a:pt x="231" y="180"/>
                  <a:pt x="230" y="182"/>
                </a:cubicBezTo>
                <a:cubicBezTo>
                  <a:pt x="230" y="181"/>
                  <a:pt x="230" y="180"/>
                  <a:pt x="230" y="180"/>
                </a:cubicBezTo>
                <a:cubicBezTo>
                  <a:pt x="232" y="177"/>
                  <a:pt x="234" y="173"/>
                  <a:pt x="235" y="170"/>
                </a:cubicBezTo>
                <a:cubicBezTo>
                  <a:pt x="235" y="171"/>
                  <a:pt x="235" y="171"/>
                  <a:pt x="235" y="171"/>
                </a:cubicBezTo>
                <a:cubicBezTo>
                  <a:pt x="235" y="172"/>
                  <a:pt x="235" y="172"/>
                  <a:pt x="235" y="172"/>
                </a:cubicBezTo>
                <a:close/>
                <a:moveTo>
                  <a:pt x="235" y="161"/>
                </a:moveTo>
                <a:cubicBezTo>
                  <a:pt x="234" y="164"/>
                  <a:pt x="234" y="167"/>
                  <a:pt x="233" y="170"/>
                </a:cubicBezTo>
                <a:cubicBezTo>
                  <a:pt x="233" y="171"/>
                  <a:pt x="232" y="172"/>
                  <a:pt x="232" y="172"/>
                </a:cubicBezTo>
                <a:cubicBezTo>
                  <a:pt x="232" y="171"/>
                  <a:pt x="232" y="170"/>
                  <a:pt x="233" y="168"/>
                </a:cubicBezTo>
                <a:cubicBezTo>
                  <a:pt x="233" y="168"/>
                  <a:pt x="233" y="168"/>
                  <a:pt x="232" y="168"/>
                </a:cubicBezTo>
                <a:cubicBezTo>
                  <a:pt x="233" y="167"/>
                  <a:pt x="233" y="167"/>
                  <a:pt x="233" y="166"/>
                </a:cubicBezTo>
                <a:cubicBezTo>
                  <a:pt x="234" y="165"/>
                  <a:pt x="233" y="165"/>
                  <a:pt x="233" y="165"/>
                </a:cubicBezTo>
                <a:cubicBezTo>
                  <a:pt x="233" y="164"/>
                  <a:pt x="234" y="163"/>
                  <a:pt x="235" y="161"/>
                </a:cubicBezTo>
                <a:close/>
                <a:moveTo>
                  <a:pt x="234" y="158"/>
                </a:moveTo>
                <a:cubicBezTo>
                  <a:pt x="235" y="156"/>
                  <a:pt x="236" y="154"/>
                  <a:pt x="236" y="152"/>
                </a:cubicBezTo>
                <a:cubicBezTo>
                  <a:pt x="236" y="153"/>
                  <a:pt x="236" y="155"/>
                  <a:pt x="236" y="156"/>
                </a:cubicBezTo>
                <a:cubicBezTo>
                  <a:pt x="235" y="157"/>
                  <a:pt x="234" y="157"/>
                  <a:pt x="234" y="158"/>
                </a:cubicBezTo>
                <a:close/>
                <a:moveTo>
                  <a:pt x="231" y="154"/>
                </a:moveTo>
                <a:cubicBezTo>
                  <a:pt x="231" y="154"/>
                  <a:pt x="231" y="154"/>
                  <a:pt x="231" y="154"/>
                </a:cubicBezTo>
                <a:cubicBezTo>
                  <a:pt x="230" y="155"/>
                  <a:pt x="229" y="156"/>
                  <a:pt x="229" y="157"/>
                </a:cubicBezTo>
                <a:cubicBezTo>
                  <a:pt x="229" y="154"/>
                  <a:pt x="229" y="152"/>
                  <a:pt x="229" y="150"/>
                </a:cubicBezTo>
                <a:cubicBezTo>
                  <a:pt x="232" y="139"/>
                  <a:pt x="233" y="126"/>
                  <a:pt x="232" y="114"/>
                </a:cubicBezTo>
                <a:cubicBezTo>
                  <a:pt x="233" y="116"/>
                  <a:pt x="234" y="117"/>
                  <a:pt x="234" y="118"/>
                </a:cubicBezTo>
                <a:cubicBezTo>
                  <a:pt x="233" y="130"/>
                  <a:pt x="233" y="142"/>
                  <a:pt x="231" y="154"/>
                </a:cubicBezTo>
                <a:close/>
                <a:moveTo>
                  <a:pt x="201" y="205"/>
                </a:moveTo>
                <a:cubicBezTo>
                  <a:pt x="201" y="204"/>
                  <a:pt x="202" y="203"/>
                  <a:pt x="203" y="203"/>
                </a:cubicBezTo>
                <a:cubicBezTo>
                  <a:pt x="203" y="202"/>
                  <a:pt x="203" y="202"/>
                  <a:pt x="203" y="202"/>
                </a:cubicBezTo>
                <a:cubicBezTo>
                  <a:pt x="205" y="200"/>
                  <a:pt x="206" y="199"/>
                  <a:pt x="208" y="197"/>
                </a:cubicBezTo>
                <a:cubicBezTo>
                  <a:pt x="208" y="198"/>
                  <a:pt x="207" y="198"/>
                  <a:pt x="207" y="198"/>
                </a:cubicBezTo>
                <a:cubicBezTo>
                  <a:pt x="205" y="201"/>
                  <a:pt x="203" y="203"/>
                  <a:pt x="201" y="205"/>
                </a:cubicBezTo>
                <a:close/>
                <a:moveTo>
                  <a:pt x="97" y="227"/>
                </a:moveTo>
                <a:cubicBezTo>
                  <a:pt x="98" y="227"/>
                  <a:pt x="98" y="227"/>
                  <a:pt x="99" y="227"/>
                </a:cubicBezTo>
                <a:cubicBezTo>
                  <a:pt x="101" y="228"/>
                  <a:pt x="102" y="229"/>
                  <a:pt x="104" y="229"/>
                </a:cubicBezTo>
                <a:cubicBezTo>
                  <a:pt x="106" y="231"/>
                  <a:pt x="108" y="232"/>
                  <a:pt x="110" y="233"/>
                </a:cubicBezTo>
                <a:cubicBezTo>
                  <a:pt x="110" y="233"/>
                  <a:pt x="109" y="233"/>
                  <a:pt x="109" y="233"/>
                </a:cubicBezTo>
                <a:cubicBezTo>
                  <a:pt x="105" y="231"/>
                  <a:pt x="101" y="229"/>
                  <a:pt x="97" y="227"/>
                </a:cubicBezTo>
                <a:close/>
                <a:moveTo>
                  <a:pt x="103" y="237"/>
                </a:moveTo>
                <a:cubicBezTo>
                  <a:pt x="102" y="237"/>
                  <a:pt x="101" y="237"/>
                  <a:pt x="100" y="237"/>
                </a:cubicBezTo>
                <a:cubicBezTo>
                  <a:pt x="100" y="237"/>
                  <a:pt x="100" y="237"/>
                  <a:pt x="100" y="237"/>
                </a:cubicBezTo>
                <a:cubicBezTo>
                  <a:pt x="100" y="237"/>
                  <a:pt x="100" y="236"/>
                  <a:pt x="100" y="236"/>
                </a:cubicBezTo>
                <a:cubicBezTo>
                  <a:pt x="100" y="236"/>
                  <a:pt x="100" y="236"/>
                  <a:pt x="100" y="236"/>
                </a:cubicBezTo>
                <a:cubicBezTo>
                  <a:pt x="101" y="237"/>
                  <a:pt x="102" y="237"/>
                  <a:pt x="103" y="237"/>
                </a:cubicBezTo>
                <a:close/>
                <a:moveTo>
                  <a:pt x="75" y="232"/>
                </a:moveTo>
                <a:cubicBezTo>
                  <a:pt x="74" y="232"/>
                  <a:pt x="74" y="232"/>
                  <a:pt x="74" y="232"/>
                </a:cubicBezTo>
                <a:cubicBezTo>
                  <a:pt x="75" y="232"/>
                  <a:pt x="75" y="232"/>
                  <a:pt x="76" y="232"/>
                </a:cubicBezTo>
                <a:cubicBezTo>
                  <a:pt x="78" y="233"/>
                  <a:pt x="79" y="234"/>
                  <a:pt x="81" y="235"/>
                </a:cubicBezTo>
                <a:cubicBezTo>
                  <a:pt x="81" y="235"/>
                  <a:pt x="81" y="235"/>
                  <a:pt x="82" y="235"/>
                </a:cubicBezTo>
                <a:cubicBezTo>
                  <a:pt x="79" y="234"/>
                  <a:pt x="77" y="233"/>
                  <a:pt x="75" y="232"/>
                </a:cubicBezTo>
                <a:close/>
                <a:moveTo>
                  <a:pt x="82" y="241"/>
                </a:moveTo>
                <a:cubicBezTo>
                  <a:pt x="82" y="241"/>
                  <a:pt x="83" y="241"/>
                  <a:pt x="83" y="241"/>
                </a:cubicBezTo>
                <a:cubicBezTo>
                  <a:pt x="83" y="241"/>
                  <a:pt x="83" y="241"/>
                  <a:pt x="83" y="241"/>
                </a:cubicBezTo>
                <a:cubicBezTo>
                  <a:pt x="84" y="241"/>
                  <a:pt x="84" y="241"/>
                  <a:pt x="84" y="242"/>
                </a:cubicBezTo>
                <a:cubicBezTo>
                  <a:pt x="83" y="241"/>
                  <a:pt x="83" y="241"/>
                  <a:pt x="82" y="241"/>
                </a:cubicBezTo>
                <a:cubicBezTo>
                  <a:pt x="82" y="241"/>
                  <a:pt x="81" y="241"/>
                  <a:pt x="81" y="240"/>
                </a:cubicBezTo>
                <a:cubicBezTo>
                  <a:pt x="81" y="241"/>
                  <a:pt x="81" y="241"/>
                  <a:pt x="82" y="241"/>
                </a:cubicBezTo>
                <a:close/>
                <a:moveTo>
                  <a:pt x="72" y="229"/>
                </a:moveTo>
                <a:cubicBezTo>
                  <a:pt x="72" y="229"/>
                  <a:pt x="72" y="228"/>
                  <a:pt x="71" y="228"/>
                </a:cubicBezTo>
                <a:cubicBezTo>
                  <a:pt x="72" y="228"/>
                  <a:pt x="72" y="228"/>
                  <a:pt x="73" y="229"/>
                </a:cubicBezTo>
                <a:cubicBezTo>
                  <a:pt x="74" y="229"/>
                  <a:pt x="74" y="230"/>
                  <a:pt x="75" y="230"/>
                </a:cubicBezTo>
                <a:cubicBezTo>
                  <a:pt x="74" y="230"/>
                  <a:pt x="73" y="229"/>
                  <a:pt x="72" y="229"/>
                </a:cubicBezTo>
                <a:close/>
                <a:moveTo>
                  <a:pt x="73" y="237"/>
                </a:moveTo>
                <a:cubicBezTo>
                  <a:pt x="73" y="237"/>
                  <a:pt x="73" y="237"/>
                  <a:pt x="73" y="237"/>
                </a:cubicBezTo>
                <a:cubicBezTo>
                  <a:pt x="71" y="236"/>
                  <a:pt x="68" y="235"/>
                  <a:pt x="66" y="234"/>
                </a:cubicBezTo>
                <a:cubicBezTo>
                  <a:pt x="68" y="235"/>
                  <a:pt x="71" y="236"/>
                  <a:pt x="73" y="237"/>
                </a:cubicBezTo>
                <a:close/>
                <a:moveTo>
                  <a:pt x="35" y="201"/>
                </a:moveTo>
                <a:cubicBezTo>
                  <a:pt x="35" y="201"/>
                  <a:pt x="35" y="200"/>
                  <a:pt x="35" y="200"/>
                </a:cubicBezTo>
                <a:cubicBezTo>
                  <a:pt x="35" y="200"/>
                  <a:pt x="35" y="201"/>
                  <a:pt x="35" y="201"/>
                </a:cubicBezTo>
                <a:cubicBezTo>
                  <a:pt x="36" y="201"/>
                  <a:pt x="36" y="202"/>
                  <a:pt x="37" y="202"/>
                </a:cubicBezTo>
                <a:cubicBezTo>
                  <a:pt x="37" y="203"/>
                  <a:pt x="37" y="203"/>
                  <a:pt x="37" y="203"/>
                </a:cubicBezTo>
                <a:cubicBezTo>
                  <a:pt x="38" y="203"/>
                  <a:pt x="38" y="203"/>
                  <a:pt x="38" y="203"/>
                </a:cubicBezTo>
                <a:cubicBezTo>
                  <a:pt x="38" y="204"/>
                  <a:pt x="39" y="205"/>
                  <a:pt x="40" y="206"/>
                </a:cubicBezTo>
                <a:cubicBezTo>
                  <a:pt x="41" y="207"/>
                  <a:pt x="42" y="208"/>
                  <a:pt x="43" y="209"/>
                </a:cubicBezTo>
                <a:cubicBezTo>
                  <a:pt x="41" y="208"/>
                  <a:pt x="40" y="207"/>
                  <a:pt x="39" y="206"/>
                </a:cubicBezTo>
                <a:cubicBezTo>
                  <a:pt x="38" y="205"/>
                  <a:pt x="36" y="203"/>
                  <a:pt x="35" y="202"/>
                </a:cubicBezTo>
                <a:cubicBezTo>
                  <a:pt x="35" y="201"/>
                  <a:pt x="35" y="201"/>
                  <a:pt x="35" y="201"/>
                </a:cubicBezTo>
                <a:close/>
                <a:moveTo>
                  <a:pt x="37" y="197"/>
                </a:moveTo>
                <a:cubicBezTo>
                  <a:pt x="37" y="197"/>
                  <a:pt x="37" y="197"/>
                  <a:pt x="38" y="197"/>
                </a:cubicBezTo>
                <a:cubicBezTo>
                  <a:pt x="39" y="200"/>
                  <a:pt x="41" y="202"/>
                  <a:pt x="43" y="204"/>
                </a:cubicBezTo>
                <a:cubicBezTo>
                  <a:pt x="42" y="203"/>
                  <a:pt x="40" y="201"/>
                  <a:pt x="39" y="200"/>
                </a:cubicBezTo>
                <a:cubicBezTo>
                  <a:pt x="38" y="199"/>
                  <a:pt x="38" y="198"/>
                  <a:pt x="37" y="197"/>
                </a:cubicBezTo>
                <a:close/>
                <a:moveTo>
                  <a:pt x="25" y="144"/>
                </a:moveTo>
                <a:cubicBezTo>
                  <a:pt x="25" y="142"/>
                  <a:pt x="24" y="140"/>
                  <a:pt x="24" y="138"/>
                </a:cubicBezTo>
                <a:cubicBezTo>
                  <a:pt x="24" y="138"/>
                  <a:pt x="24" y="138"/>
                  <a:pt x="24" y="138"/>
                </a:cubicBezTo>
                <a:cubicBezTo>
                  <a:pt x="25" y="140"/>
                  <a:pt x="26" y="143"/>
                  <a:pt x="27" y="145"/>
                </a:cubicBezTo>
                <a:cubicBezTo>
                  <a:pt x="27" y="146"/>
                  <a:pt x="27" y="146"/>
                  <a:pt x="27" y="146"/>
                </a:cubicBezTo>
                <a:cubicBezTo>
                  <a:pt x="27" y="147"/>
                  <a:pt x="27" y="147"/>
                  <a:pt x="27" y="147"/>
                </a:cubicBezTo>
                <a:cubicBezTo>
                  <a:pt x="28" y="148"/>
                  <a:pt x="28" y="148"/>
                  <a:pt x="28" y="148"/>
                </a:cubicBezTo>
                <a:cubicBezTo>
                  <a:pt x="28" y="149"/>
                  <a:pt x="28" y="150"/>
                  <a:pt x="28" y="151"/>
                </a:cubicBezTo>
                <a:cubicBezTo>
                  <a:pt x="27" y="149"/>
                  <a:pt x="26" y="146"/>
                  <a:pt x="25" y="144"/>
                </a:cubicBezTo>
                <a:close/>
                <a:moveTo>
                  <a:pt x="28" y="177"/>
                </a:moveTo>
                <a:cubicBezTo>
                  <a:pt x="27" y="176"/>
                  <a:pt x="26" y="174"/>
                  <a:pt x="26" y="173"/>
                </a:cubicBezTo>
                <a:cubicBezTo>
                  <a:pt x="26" y="173"/>
                  <a:pt x="26" y="173"/>
                  <a:pt x="26" y="173"/>
                </a:cubicBezTo>
                <a:cubicBezTo>
                  <a:pt x="26" y="172"/>
                  <a:pt x="26" y="172"/>
                  <a:pt x="26" y="172"/>
                </a:cubicBezTo>
                <a:cubicBezTo>
                  <a:pt x="27" y="173"/>
                  <a:pt x="27" y="175"/>
                  <a:pt x="28" y="177"/>
                </a:cubicBezTo>
                <a:close/>
                <a:moveTo>
                  <a:pt x="25" y="61"/>
                </a:moveTo>
                <a:cubicBezTo>
                  <a:pt x="24" y="61"/>
                  <a:pt x="24" y="61"/>
                  <a:pt x="24" y="61"/>
                </a:cubicBezTo>
                <a:cubicBezTo>
                  <a:pt x="25" y="60"/>
                  <a:pt x="26" y="59"/>
                  <a:pt x="27" y="58"/>
                </a:cubicBezTo>
                <a:cubicBezTo>
                  <a:pt x="27" y="58"/>
                  <a:pt x="27" y="58"/>
                  <a:pt x="27" y="58"/>
                </a:cubicBezTo>
                <a:cubicBezTo>
                  <a:pt x="26" y="59"/>
                  <a:pt x="26" y="60"/>
                  <a:pt x="25" y="61"/>
                </a:cubicBezTo>
                <a:close/>
                <a:moveTo>
                  <a:pt x="27" y="62"/>
                </a:moveTo>
                <a:cubicBezTo>
                  <a:pt x="26" y="63"/>
                  <a:pt x="25" y="64"/>
                  <a:pt x="25" y="66"/>
                </a:cubicBezTo>
                <a:cubicBezTo>
                  <a:pt x="25" y="64"/>
                  <a:pt x="26" y="63"/>
                  <a:pt x="26" y="62"/>
                </a:cubicBezTo>
                <a:cubicBezTo>
                  <a:pt x="27" y="62"/>
                  <a:pt x="27" y="62"/>
                  <a:pt x="27" y="62"/>
                </a:cubicBezTo>
                <a:close/>
                <a:moveTo>
                  <a:pt x="25" y="68"/>
                </a:moveTo>
                <a:cubicBezTo>
                  <a:pt x="26" y="66"/>
                  <a:pt x="27" y="63"/>
                  <a:pt x="29" y="61"/>
                </a:cubicBezTo>
                <a:cubicBezTo>
                  <a:pt x="30" y="61"/>
                  <a:pt x="31" y="60"/>
                  <a:pt x="32" y="59"/>
                </a:cubicBezTo>
                <a:cubicBezTo>
                  <a:pt x="32" y="60"/>
                  <a:pt x="32" y="61"/>
                  <a:pt x="31" y="62"/>
                </a:cubicBezTo>
                <a:cubicBezTo>
                  <a:pt x="30" y="63"/>
                  <a:pt x="29" y="64"/>
                  <a:pt x="28" y="66"/>
                </a:cubicBezTo>
                <a:cubicBezTo>
                  <a:pt x="27" y="66"/>
                  <a:pt x="26" y="67"/>
                  <a:pt x="25" y="68"/>
                </a:cubicBezTo>
                <a:close/>
                <a:moveTo>
                  <a:pt x="25" y="69"/>
                </a:moveTo>
                <a:cubicBezTo>
                  <a:pt x="23" y="71"/>
                  <a:pt x="22" y="73"/>
                  <a:pt x="20" y="75"/>
                </a:cubicBezTo>
                <a:cubicBezTo>
                  <a:pt x="21" y="73"/>
                  <a:pt x="22" y="72"/>
                  <a:pt x="23" y="70"/>
                </a:cubicBezTo>
                <a:cubicBezTo>
                  <a:pt x="24" y="70"/>
                  <a:pt x="24" y="69"/>
                  <a:pt x="25" y="69"/>
                </a:cubicBezTo>
                <a:close/>
                <a:moveTo>
                  <a:pt x="110" y="12"/>
                </a:moveTo>
                <a:cubicBezTo>
                  <a:pt x="110" y="12"/>
                  <a:pt x="109" y="12"/>
                  <a:pt x="109" y="12"/>
                </a:cubicBezTo>
                <a:cubicBezTo>
                  <a:pt x="109" y="11"/>
                  <a:pt x="109" y="11"/>
                  <a:pt x="110" y="11"/>
                </a:cubicBezTo>
                <a:cubicBezTo>
                  <a:pt x="112" y="11"/>
                  <a:pt x="113" y="11"/>
                  <a:pt x="115" y="12"/>
                </a:cubicBezTo>
                <a:cubicBezTo>
                  <a:pt x="112" y="13"/>
                  <a:pt x="110" y="14"/>
                  <a:pt x="107" y="15"/>
                </a:cubicBezTo>
                <a:cubicBezTo>
                  <a:pt x="107" y="15"/>
                  <a:pt x="107" y="15"/>
                  <a:pt x="106" y="15"/>
                </a:cubicBezTo>
                <a:cubicBezTo>
                  <a:pt x="108" y="14"/>
                  <a:pt x="109" y="14"/>
                  <a:pt x="110" y="13"/>
                </a:cubicBezTo>
                <a:cubicBezTo>
                  <a:pt x="111" y="13"/>
                  <a:pt x="111" y="12"/>
                  <a:pt x="110" y="12"/>
                </a:cubicBezTo>
                <a:close/>
                <a:moveTo>
                  <a:pt x="122" y="39"/>
                </a:moveTo>
                <a:cubicBezTo>
                  <a:pt x="126" y="38"/>
                  <a:pt x="129" y="37"/>
                  <a:pt x="133" y="36"/>
                </a:cubicBezTo>
                <a:cubicBezTo>
                  <a:pt x="135" y="36"/>
                  <a:pt x="137" y="36"/>
                  <a:pt x="140" y="36"/>
                </a:cubicBezTo>
                <a:cubicBezTo>
                  <a:pt x="137" y="37"/>
                  <a:pt x="134" y="39"/>
                  <a:pt x="132" y="40"/>
                </a:cubicBezTo>
                <a:cubicBezTo>
                  <a:pt x="127" y="41"/>
                  <a:pt x="122" y="41"/>
                  <a:pt x="117" y="41"/>
                </a:cubicBezTo>
                <a:cubicBezTo>
                  <a:pt x="119" y="39"/>
                  <a:pt x="120" y="38"/>
                  <a:pt x="121" y="36"/>
                </a:cubicBezTo>
                <a:cubicBezTo>
                  <a:pt x="122" y="36"/>
                  <a:pt x="123" y="36"/>
                  <a:pt x="123" y="36"/>
                </a:cubicBezTo>
                <a:cubicBezTo>
                  <a:pt x="123" y="36"/>
                  <a:pt x="122" y="37"/>
                  <a:pt x="122" y="37"/>
                </a:cubicBezTo>
                <a:cubicBezTo>
                  <a:pt x="121" y="38"/>
                  <a:pt x="121" y="39"/>
                  <a:pt x="122" y="39"/>
                </a:cubicBezTo>
                <a:close/>
                <a:moveTo>
                  <a:pt x="125" y="36"/>
                </a:moveTo>
                <a:cubicBezTo>
                  <a:pt x="126" y="36"/>
                  <a:pt x="126" y="36"/>
                  <a:pt x="127" y="36"/>
                </a:cubicBezTo>
                <a:cubicBezTo>
                  <a:pt x="127" y="36"/>
                  <a:pt x="128" y="36"/>
                  <a:pt x="128" y="36"/>
                </a:cubicBezTo>
                <a:cubicBezTo>
                  <a:pt x="127" y="36"/>
                  <a:pt x="126" y="36"/>
                  <a:pt x="125" y="36"/>
                </a:cubicBezTo>
                <a:close/>
                <a:moveTo>
                  <a:pt x="129" y="31"/>
                </a:moveTo>
                <a:cubicBezTo>
                  <a:pt x="129" y="31"/>
                  <a:pt x="129" y="31"/>
                  <a:pt x="130" y="31"/>
                </a:cubicBezTo>
                <a:cubicBezTo>
                  <a:pt x="130" y="31"/>
                  <a:pt x="131" y="31"/>
                  <a:pt x="131" y="31"/>
                </a:cubicBezTo>
                <a:cubicBezTo>
                  <a:pt x="131" y="31"/>
                  <a:pt x="131" y="31"/>
                  <a:pt x="130" y="31"/>
                </a:cubicBezTo>
                <a:cubicBezTo>
                  <a:pt x="130" y="31"/>
                  <a:pt x="130" y="31"/>
                  <a:pt x="129" y="31"/>
                </a:cubicBezTo>
                <a:cubicBezTo>
                  <a:pt x="129" y="31"/>
                  <a:pt x="129" y="31"/>
                  <a:pt x="129" y="31"/>
                </a:cubicBezTo>
                <a:close/>
                <a:moveTo>
                  <a:pt x="128" y="18"/>
                </a:moveTo>
                <a:cubicBezTo>
                  <a:pt x="129" y="17"/>
                  <a:pt x="130" y="17"/>
                  <a:pt x="131" y="16"/>
                </a:cubicBezTo>
                <a:cubicBezTo>
                  <a:pt x="131" y="16"/>
                  <a:pt x="132" y="16"/>
                  <a:pt x="133" y="17"/>
                </a:cubicBezTo>
                <a:cubicBezTo>
                  <a:pt x="132" y="17"/>
                  <a:pt x="131" y="18"/>
                  <a:pt x="130" y="18"/>
                </a:cubicBezTo>
                <a:cubicBezTo>
                  <a:pt x="129" y="18"/>
                  <a:pt x="128" y="18"/>
                  <a:pt x="128" y="18"/>
                </a:cubicBezTo>
                <a:close/>
                <a:moveTo>
                  <a:pt x="129" y="22"/>
                </a:moveTo>
                <a:cubicBezTo>
                  <a:pt x="129" y="22"/>
                  <a:pt x="128" y="23"/>
                  <a:pt x="128" y="23"/>
                </a:cubicBezTo>
                <a:cubicBezTo>
                  <a:pt x="127" y="23"/>
                  <a:pt x="127" y="23"/>
                  <a:pt x="127" y="23"/>
                </a:cubicBezTo>
                <a:cubicBezTo>
                  <a:pt x="127" y="23"/>
                  <a:pt x="128" y="22"/>
                  <a:pt x="129" y="22"/>
                </a:cubicBezTo>
                <a:cubicBezTo>
                  <a:pt x="129" y="22"/>
                  <a:pt x="129" y="22"/>
                  <a:pt x="129" y="22"/>
                </a:cubicBezTo>
                <a:close/>
                <a:moveTo>
                  <a:pt x="132" y="22"/>
                </a:moveTo>
                <a:cubicBezTo>
                  <a:pt x="132" y="22"/>
                  <a:pt x="133" y="22"/>
                  <a:pt x="133" y="22"/>
                </a:cubicBezTo>
                <a:cubicBezTo>
                  <a:pt x="135" y="23"/>
                  <a:pt x="137" y="24"/>
                  <a:pt x="140" y="24"/>
                </a:cubicBezTo>
                <a:cubicBezTo>
                  <a:pt x="139" y="24"/>
                  <a:pt x="139" y="24"/>
                  <a:pt x="139" y="24"/>
                </a:cubicBezTo>
                <a:cubicBezTo>
                  <a:pt x="138" y="24"/>
                  <a:pt x="137" y="24"/>
                  <a:pt x="136" y="24"/>
                </a:cubicBezTo>
                <a:cubicBezTo>
                  <a:pt x="134" y="24"/>
                  <a:pt x="132" y="24"/>
                  <a:pt x="130" y="23"/>
                </a:cubicBezTo>
                <a:cubicBezTo>
                  <a:pt x="131" y="23"/>
                  <a:pt x="131" y="23"/>
                  <a:pt x="132" y="22"/>
                </a:cubicBezTo>
                <a:close/>
                <a:moveTo>
                  <a:pt x="163" y="18"/>
                </a:moveTo>
                <a:cubicBezTo>
                  <a:pt x="163" y="17"/>
                  <a:pt x="162" y="17"/>
                  <a:pt x="162" y="17"/>
                </a:cubicBezTo>
                <a:cubicBezTo>
                  <a:pt x="164" y="17"/>
                  <a:pt x="165" y="18"/>
                  <a:pt x="167" y="19"/>
                </a:cubicBezTo>
                <a:cubicBezTo>
                  <a:pt x="167" y="19"/>
                  <a:pt x="168" y="20"/>
                  <a:pt x="168" y="20"/>
                </a:cubicBezTo>
                <a:cubicBezTo>
                  <a:pt x="167" y="19"/>
                  <a:pt x="165" y="18"/>
                  <a:pt x="163" y="18"/>
                </a:cubicBezTo>
                <a:close/>
                <a:moveTo>
                  <a:pt x="178" y="27"/>
                </a:moveTo>
                <a:cubicBezTo>
                  <a:pt x="174" y="25"/>
                  <a:pt x="170" y="23"/>
                  <a:pt x="165" y="21"/>
                </a:cubicBezTo>
                <a:cubicBezTo>
                  <a:pt x="165" y="21"/>
                  <a:pt x="166" y="21"/>
                  <a:pt x="166" y="20"/>
                </a:cubicBezTo>
                <a:cubicBezTo>
                  <a:pt x="170" y="22"/>
                  <a:pt x="174" y="24"/>
                  <a:pt x="178" y="27"/>
                </a:cubicBezTo>
                <a:close/>
                <a:moveTo>
                  <a:pt x="164" y="22"/>
                </a:moveTo>
                <a:cubicBezTo>
                  <a:pt x="164" y="22"/>
                  <a:pt x="164" y="22"/>
                  <a:pt x="164" y="23"/>
                </a:cubicBezTo>
                <a:cubicBezTo>
                  <a:pt x="164" y="23"/>
                  <a:pt x="164" y="23"/>
                  <a:pt x="164" y="23"/>
                </a:cubicBezTo>
                <a:cubicBezTo>
                  <a:pt x="163" y="23"/>
                  <a:pt x="161" y="24"/>
                  <a:pt x="160" y="24"/>
                </a:cubicBezTo>
                <a:cubicBezTo>
                  <a:pt x="160" y="24"/>
                  <a:pt x="160" y="24"/>
                  <a:pt x="160" y="24"/>
                </a:cubicBezTo>
                <a:cubicBezTo>
                  <a:pt x="160" y="24"/>
                  <a:pt x="160" y="23"/>
                  <a:pt x="159" y="23"/>
                </a:cubicBezTo>
                <a:cubicBezTo>
                  <a:pt x="158" y="23"/>
                  <a:pt x="158" y="23"/>
                  <a:pt x="157" y="24"/>
                </a:cubicBezTo>
                <a:cubicBezTo>
                  <a:pt x="155" y="23"/>
                  <a:pt x="154" y="23"/>
                  <a:pt x="152" y="22"/>
                </a:cubicBezTo>
                <a:cubicBezTo>
                  <a:pt x="152" y="22"/>
                  <a:pt x="151" y="22"/>
                  <a:pt x="150" y="21"/>
                </a:cubicBezTo>
                <a:cubicBezTo>
                  <a:pt x="152" y="20"/>
                  <a:pt x="153" y="20"/>
                  <a:pt x="155" y="19"/>
                </a:cubicBezTo>
                <a:cubicBezTo>
                  <a:pt x="158" y="20"/>
                  <a:pt x="161" y="21"/>
                  <a:pt x="164" y="22"/>
                </a:cubicBezTo>
                <a:close/>
                <a:moveTo>
                  <a:pt x="193" y="49"/>
                </a:moveTo>
                <a:cubicBezTo>
                  <a:pt x="193" y="49"/>
                  <a:pt x="194" y="49"/>
                  <a:pt x="194" y="49"/>
                </a:cubicBezTo>
                <a:cubicBezTo>
                  <a:pt x="195" y="51"/>
                  <a:pt x="196" y="52"/>
                  <a:pt x="198" y="54"/>
                </a:cubicBezTo>
                <a:cubicBezTo>
                  <a:pt x="195" y="52"/>
                  <a:pt x="193" y="51"/>
                  <a:pt x="191" y="49"/>
                </a:cubicBezTo>
                <a:cubicBezTo>
                  <a:pt x="192" y="49"/>
                  <a:pt x="192" y="49"/>
                  <a:pt x="193" y="49"/>
                </a:cubicBezTo>
                <a:close/>
                <a:moveTo>
                  <a:pt x="192" y="43"/>
                </a:moveTo>
                <a:cubicBezTo>
                  <a:pt x="192" y="43"/>
                  <a:pt x="193" y="43"/>
                  <a:pt x="193" y="42"/>
                </a:cubicBezTo>
                <a:cubicBezTo>
                  <a:pt x="193" y="43"/>
                  <a:pt x="194" y="44"/>
                  <a:pt x="195" y="45"/>
                </a:cubicBezTo>
                <a:cubicBezTo>
                  <a:pt x="194" y="44"/>
                  <a:pt x="193" y="43"/>
                  <a:pt x="192" y="43"/>
                </a:cubicBezTo>
                <a:close/>
                <a:moveTo>
                  <a:pt x="229" y="141"/>
                </a:moveTo>
                <a:cubicBezTo>
                  <a:pt x="230" y="132"/>
                  <a:pt x="230" y="122"/>
                  <a:pt x="230" y="113"/>
                </a:cubicBezTo>
                <a:cubicBezTo>
                  <a:pt x="231" y="113"/>
                  <a:pt x="231" y="113"/>
                  <a:pt x="231" y="113"/>
                </a:cubicBezTo>
                <a:cubicBezTo>
                  <a:pt x="231" y="122"/>
                  <a:pt x="231" y="132"/>
                  <a:pt x="229" y="141"/>
                </a:cubicBezTo>
                <a:close/>
                <a:moveTo>
                  <a:pt x="231" y="101"/>
                </a:moveTo>
                <a:cubicBezTo>
                  <a:pt x="231" y="102"/>
                  <a:pt x="231" y="103"/>
                  <a:pt x="232" y="103"/>
                </a:cubicBezTo>
                <a:cubicBezTo>
                  <a:pt x="232" y="103"/>
                  <a:pt x="231" y="104"/>
                  <a:pt x="231" y="104"/>
                </a:cubicBezTo>
                <a:cubicBezTo>
                  <a:pt x="231" y="103"/>
                  <a:pt x="231" y="102"/>
                  <a:pt x="231" y="101"/>
                </a:cubicBezTo>
                <a:close/>
                <a:moveTo>
                  <a:pt x="229" y="97"/>
                </a:moveTo>
                <a:cubicBezTo>
                  <a:pt x="229" y="98"/>
                  <a:pt x="229" y="99"/>
                  <a:pt x="230" y="99"/>
                </a:cubicBezTo>
                <a:cubicBezTo>
                  <a:pt x="230" y="99"/>
                  <a:pt x="229" y="99"/>
                  <a:pt x="229" y="99"/>
                </a:cubicBezTo>
                <a:cubicBezTo>
                  <a:pt x="229" y="99"/>
                  <a:pt x="229" y="100"/>
                  <a:pt x="228" y="100"/>
                </a:cubicBezTo>
                <a:cubicBezTo>
                  <a:pt x="228" y="99"/>
                  <a:pt x="228" y="99"/>
                  <a:pt x="228" y="98"/>
                </a:cubicBezTo>
                <a:cubicBezTo>
                  <a:pt x="228" y="98"/>
                  <a:pt x="228" y="98"/>
                  <a:pt x="229" y="97"/>
                </a:cubicBezTo>
                <a:close/>
                <a:moveTo>
                  <a:pt x="227" y="96"/>
                </a:moveTo>
                <a:cubicBezTo>
                  <a:pt x="227" y="95"/>
                  <a:pt x="226" y="94"/>
                  <a:pt x="226" y="92"/>
                </a:cubicBezTo>
                <a:cubicBezTo>
                  <a:pt x="226" y="92"/>
                  <a:pt x="226" y="92"/>
                  <a:pt x="226" y="92"/>
                </a:cubicBezTo>
                <a:cubicBezTo>
                  <a:pt x="226" y="94"/>
                  <a:pt x="227" y="95"/>
                  <a:pt x="228" y="96"/>
                </a:cubicBezTo>
                <a:cubicBezTo>
                  <a:pt x="228" y="96"/>
                  <a:pt x="227" y="96"/>
                  <a:pt x="227" y="96"/>
                </a:cubicBezTo>
                <a:close/>
                <a:moveTo>
                  <a:pt x="227" y="92"/>
                </a:moveTo>
                <a:cubicBezTo>
                  <a:pt x="228" y="91"/>
                  <a:pt x="228" y="91"/>
                  <a:pt x="228" y="91"/>
                </a:cubicBezTo>
                <a:cubicBezTo>
                  <a:pt x="229" y="93"/>
                  <a:pt x="229" y="94"/>
                  <a:pt x="230" y="96"/>
                </a:cubicBezTo>
                <a:cubicBezTo>
                  <a:pt x="229" y="95"/>
                  <a:pt x="228" y="93"/>
                  <a:pt x="227" y="92"/>
                </a:cubicBezTo>
                <a:close/>
                <a:moveTo>
                  <a:pt x="228" y="89"/>
                </a:moveTo>
                <a:cubicBezTo>
                  <a:pt x="227" y="89"/>
                  <a:pt x="227" y="90"/>
                  <a:pt x="226" y="90"/>
                </a:cubicBezTo>
                <a:cubicBezTo>
                  <a:pt x="225" y="89"/>
                  <a:pt x="225" y="87"/>
                  <a:pt x="224" y="86"/>
                </a:cubicBezTo>
                <a:cubicBezTo>
                  <a:pt x="224" y="86"/>
                  <a:pt x="224" y="86"/>
                  <a:pt x="224" y="86"/>
                </a:cubicBezTo>
                <a:cubicBezTo>
                  <a:pt x="225" y="85"/>
                  <a:pt x="226" y="85"/>
                  <a:pt x="227" y="84"/>
                </a:cubicBezTo>
                <a:cubicBezTo>
                  <a:pt x="227" y="86"/>
                  <a:pt x="228" y="87"/>
                  <a:pt x="228" y="89"/>
                </a:cubicBezTo>
                <a:cubicBezTo>
                  <a:pt x="228" y="89"/>
                  <a:pt x="228" y="89"/>
                  <a:pt x="228" y="89"/>
                </a:cubicBezTo>
                <a:close/>
                <a:moveTo>
                  <a:pt x="225" y="97"/>
                </a:moveTo>
                <a:cubicBezTo>
                  <a:pt x="225" y="97"/>
                  <a:pt x="225" y="97"/>
                  <a:pt x="225" y="97"/>
                </a:cubicBezTo>
                <a:cubicBezTo>
                  <a:pt x="225" y="96"/>
                  <a:pt x="224" y="95"/>
                  <a:pt x="224" y="94"/>
                </a:cubicBezTo>
                <a:cubicBezTo>
                  <a:pt x="224" y="93"/>
                  <a:pt x="224" y="93"/>
                  <a:pt x="224" y="93"/>
                </a:cubicBezTo>
                <a:cubicBezTo>
                  <a:pt x="225" y="95"/>
                  <a:pt x="225" y="96"/>
                  <a:pt x="225" y="97"/>
                </a:cubicBezTo>
                <a:close/>
                <a:moveTo>
                  <a:pt x="142" y="227"/>
                </a:moveTo>
                <a:cubicBezTo>
                  <a:pt x="143" y="226"/>
                  <a:pt x="144" y="225"/>
                  <a:pt x="145" y="225"/>
                </a:cubicBezTo>
                <a:cubicBezTo>
                  <a:pt x="144" y="225"/>
                  <a:pt x="144" y="226"/>
                  <a:pt x="143" y="227"/>
                </a:cubicBezTo>
                <a:cubicBezTo>
                  <a:pt x="143" y="227"/>
                  <a:pt x="142" y="227"/>
                  <a:pt x="142" y="227"/>
                </a:cubicBezTo>
                <a:close/>
                <a:moveTo>
                  <a:pt x="143" y="227"/>
                </a:moveTo>
                <a:cubicBezTo>
                  <a:pt x="142" y="227"/>
                  <a:pt x="142" y="227"/>
                  <a:pt x="142" y="227"/>
                </a:cubicBezTo>
                <a:cubicBezTo>
                  <a:pt x="142" y="227"/>
                  <a:pt x="142" y="228"/>
                  <a:pt x="142" y="228"/>
                </a:cubicBezTo>
                <a:cubicBezTo>
                  <a:pt x="142" y="228"/>
                  <a:pt x="141" y="228"/>
                  <a:pt x="141" y="228"/>
                </a:cubicBezTo>
                <a:cubicBezTo>
                  <a:pt x="141" y="228"/>
                  <a:pt x="141" y="228"/>
                  <a:pt x="141" y="227"/>
                </a:cubicBezTo>
                <a:cubicBezTo>
                  <a:pt x="141" y="227"/>
                  <a:pt x="141" y="227"/>
                  <a:pt x="141" y="227"/>
                </a:cubicBezTo>
                <a:cubicBezTo>
                  <a:pt x="142" y="227"/>
                  <a:pt x="142" y="227"/>
                  <a:pt x="143" y="227"/>
                </a:cubicBezTo>
                <a:close/>
                <a:moveTo>
                  <a:pt x="130" y="228"/>
                </a:moveTo>
                <a:cubicBezTo>
                  <a:pt x="130" y="227"/>
                  <a:pt x="130" y="227"/>
                  <a:pt x="130" y="226"/>
                </a:cubicBezTo>
                <a:cubicBezTo>
                  <a:pt x="130" y="226"/>
                  <a:pt x="130" y="225"/>
                  <a:pt x="131" y="225"/>
                </a:cubicBezTo>
                <a:cubicBezTo>
                  <a:pt x="139" y="218"/>
                  <a:pt x="146" y="211"/>
                  <a:pt x="154" y="203"/>
                </a:cubicBezTo>
                <a:cubicBezTo>
                  <a:pt x="159" y="200"/>
                  <a:pt x="163" y="196"/>
                  <a:pt x="168" y="192"/>
                </a:cubicBezTo>
                <a:cubicBezTo>
                  <a:pt x="168" y="192"/>
                  <a:pt x="169" y="192"/>
                  <a:pt x="169" y="192"/>
                </a:cubicBezTo>
                <a:cubicBezTo>
                  <a:pt x="169" y="191"/>
                  <a:pt x="169" y="191"/>
                  <a:pt x="170" y="191"/>
                </a:cubicBezTo>
                <a:cubicBezTo>
                  <a:pt x="171" y="190"/>
                  <a:pt x="172" y="189"/>
                  <a:pt x="173" y="188"/>
                </a:cubicBezTo>
                <a:cubicBezTo>
                  <a:pt x="167" y="194"/>
                  <a:pt x="161" y="200"/>
                  <a:pt x="155" y="206"/>
                </a:cubicBezTo>
                <a:cubicBezTo>
                  <a:pt x="151" y="209"/>
                  <a:pt x="146" y="213"/>
                  <a:pt x="143" y="217"/>
                </a:cubicBezTo>
                <a:cubicBezTo>
                  <a:pt x="142" y="218"/>
                  <a:pt x="142" y="218"/>
                  <a:pt x="143" y="219"/>
                </a:cubicBezTo>
                <a:cubicBezTo>
                  <a:pt x="140" y="221"/>
                  <a:pt x="138" y="223"/>
                  <a:pt x="136" y="225"/>
                </a:cubicBezTo>
                <a:cubicBezTo>
                  <a:pt x="134" y="226"/>
                  <a:pt x="132" y="227"/>
                  <a:pt x="130" y="228"/>
                </a:cubicBezTo>
                <a:close/>
                <a:moveTo>
                  <a:pt x="138" y="227"/>
                </a:moveTo>
                <a:cubicBezTo>
                  <a:pt x="138" y="227"/>
                  <a:pt x="138" y="228"/>
                  <a:pt x="137" y="228"/>
                </a:cubicBezTo>
                <a:cubicBezTo>
                  <a:pt x="137" y="228"/>
                  <a:pt x="136" y="228"/>
                  <a:pt x="135" y="228"/>
                </a:cubicBezTo>
                <a:cubicBezTo>
                  <a:pt x="135" y="228"/>
                  <a:pt x="136" y="228"/>
                  <a:pt x="136" y="228"/>
                </a:cubicBezTo>
                <a:cubicBezTo>
                  <a:pt x="137" y="227"/>
                  <a:pt x="137" y="227"/>
                  <a:pt x="138" y="227"/>
                </a:cubicBezTo>
                <a:close/>
                <a:moveTo>
                  <a:pt x="121" y="226"/>
                </a:moveTo>
                <a:cubicBezTo>
                  <a:pt x="121" y="226"/>
                  <a:pt x="121" y="226"/>
                  <a:pt x="121" y="226"/>
                </a:cubicBezTo>
                <a:cubicBezTo>
                  <a:pt x="121" y="225"/>
                  <a:pt x="122" y="224"/>
                  <a:pt x="123" y="223"/>
                </a:cubicBezTo>
                <a:cubicBezTo>
                  <a:pt x="123" y="224"/>
                  <a:pt x="123" y="224"/>
                  <a:pt x="124" y="224"/>
                </a:cubicBezTo>
                <a:cubicBezTo>
                  <a:pt x="123" y="225"/>
                  <a:pt x="122" y="225"/>
                  <a:pt x="121" y="226"/>
                </a:cubicBezTo>
                <a:close/>
                <a:moveTo>
                  <a:pt x="124" y="228"/>
                </a:moveTo>
                <a:cubicBezTo>
                  <a:pt x="123" y="228"/>
                  <a:pt x="123" y="228"/>
                  <a:pt x="123" y="228"/>
                </a:cubicBezTo>
                <a:cubicBezTo>
                  <a:pt x="123" y="228"/>
                  <a:pt x="123" y="228"/>
                  <a:pt x="122" y="228"/>
                </a:cubicBezTo>
                <a:cubicBezTo>
                  <a:pt x="123" y="228"/>
                  <a:pt x="123" y="228"/>
                  <a:pt x="123" y="228"/>
                </a:cubicBezTo>
                <a:cubicBezTo>
                  <a:pt x="123" y="228"/>
                  <a:pt x="123" y="228"/>
                  <a:pt x="124" y="228"/>
                </a:cubicBezTo>
                <a:close/>
                <a:moveTo>
                  <a:pt x="115" y="215"/>
                </a:moveTo>
                <a:cubicBezTo>
                  <a:pt x="115" y="215"/>
                  <a:pt x="114" y="215"/>
                  <a:pt x="114" y="215"/>
                </a:cubicBezTo>
                <a:cubicBezTo>
                  <a:pt x="115" y="214"/>
                  <a:pt x="116" y="213"/>
                  <a:pt x="117" y="212"/>
                </a:cubicBezTo>
                <a:cubicBezTo>
                  <a:pt x="118" y="213"/>
                  <a:pt x="118" y="213"/>
                  <a:pt x="119" y="214"/>
                </a:cubicBezTo>
                <a:cubicBezTo>
                  <a:pt x="119" y="214"/>
                  <a:pt x="119" y="214"/>
                  <a:pt x="119" y="214"/>
                </a:cubicBezTo>
                <a:cubicBezTo>
                  <a:pt x="119" y="214"/>
                  <a:pt x="119" y="214"/>
                  <a:pt x="119" y="214"/>
                </a:cubicBezTo>
                <a:cubicBezTo>
                  <a:pt x="118" y="215"/>
                  <a:pt x="116" y="215"/>
                  <a:pt x="115" y="215"/>
                </a:cubicBezTo>
                <a:close/>
                <a:moveTo>
                  <a:pt x="118" y="223"/>
                </a:moveTo>
                <a:cubicBezTo>
                  <a:pt x="117" y="223"/>
                  <a:pt x="117" y="223"/>
                  <a:pt x="116" y="224"/>
                </a:cubicBezTo>
                <a:cubicBezTo>
                  <a:pt x="116" y="223"/>
                  <a:pt x="116" y="223"/>
                  <a:pt x="115" y="223"/>
                </a:cubicBezTo>
                <a:cubicBezTo>
                  <a:pt x="116" y="223"/>
                  <a:pt x="117" y="222"/>
                  <a:pt x="117" y="222"/>
                </a:cubicBezTo>
                <a:cubicBezTo>
                  <a:pt x="117" y="222"/>
                  <a:pt x="118" y="222"/>
                  <a:pt x="118" y="223"/>
                </a:cubicBezTo>
                <a:close/>
                <a:moveTo>
                  <a:pt x="110" y="219"/>
                </a:moveTo>
                <a:cubicBezTo>
                  <a:pt x="110" y="219"/>
                  <a:pt x="111" y="219"/>
                  <a:pt x="111" y="219"/>
                </a:cubicBezTo>
                <a:cubicBezTo>
                  <a:pt x="111" y="219"/>
                  <a:pt x="111" y="218"/>
                  <a:pt x="112" y="218"/>
                </a:cubicBezTo>
                <a:cubicBezTo>
                  <a:pt x="112" y="219"/>
                  <a:pt x="113" y="219"/>
                  <a:pt x="113" y="219"/>
                </a:cubicBezTo>
                <a:cubicBezTo>
                  <a:pt x="113" y="220"/>
                  <a:pt x="113" y="220"/>
                  <a:pt x="112" y="221"/>
                </a:cubicBezTo>
                <a:cubicBezTo>
                  <a:pt x="112" y="220"/>
                  <a:pt x="111" y="220"/>
                  <a:pt x="110" y="219"/>
                </a:cubicBezTo>
                <a:close/>
                <a:moveTo>
                  <a:pt x="114" y="230"/>
                </a:moveTo>
                <a:cubicBezTo>
                  <a:pt x="113" y="230"/>
                  <a:pt x="113" y="230"/>
                  <a:pt x="112" y="230"/>
                </a:cubicBezTo>
                <a:cubicBezTo>
                  <a:pt x="112" y="230"/>
                  <a:pt x="111" y="229"/>
                  <a:pt x="110" y="229"/>
                </a:cubicBezTo>
                <a:cubicBezTo>
                  <a:pt x="111" y="229"/>
                  <a:pt x="111" y="229"/>
                  <a:pt x="111" y="228"/>
                </a:cubicBezTo>
                <a:cubicBezTo>
                  <a:pt x="112" y="229"/>
                  <a:pt x="113" y="229"/>
                  <a:pt x="114" y="230"/>
                </a:cubicBezTo>
                <a:close/>
                <a:moveTo>
                  <a:pt x="82" y="198"/>
                </a:moveTo>
                <a:cubicBezTo>
                  <a:pt x="82" y="198"/>
                  <a:pt x="82" y="197"/>
                  <a:pt x="83" y="197"/>
                </a:cubicBezTo>
                <a:cubicBezTo>
                  <a:pt x="83" y="197"/>
                  <a:pt x="83" y="197"/>
                  <a:pt x="83" y="197"/>
                </a:cubicBezTo>
                <a:cubicBezTo>
                  <a:pt x="83" y="198"/>
                  <a:pt x="82" y="198"/>
                  <a:pt x="82" y="199"/>
                </a:cubicBezTo>
                <a:lnTo>
                  <a:pt x="82" y="198"/>
                </a:lnTo>
                <a:close/>
                <a:moveTo>
                  <a:pt x="82" y="203"/>
                </a:moveTo>
                <a:cubicBezTo>
                  <a:pt x="82" y="203"/>
                  <a:pt x="81" y="203"/>
                  <a:pt x="81" y="203"/>
                </a:cubicBezTo>
                <a:cubicBezTo>
                  <a:pt x="81" y="203"/>
                  <a:pt x="81" y="203"/>
                  <a:pt x="80" y="203"/>
                </a:cubicBezTo>
                <a:cubicBezTo>
                  <a:pt x="80" y="202"/>
                  <a:pt x="81" y="202"/>
                  <a:pt x="81" y="202"/>
                </a:cubicBezTo>
                <a:cubicBezTo>
                  <a:pt x="81" y="202"/>
                  <a:pt x="81" y="202"/>
                  <a:pt x="81" y="202"/>
                </a:cubicBezTo>
                <a:cubicBezTo>
                  <a:pt x="81" y="202"/>
                  <a:pt x="81" y="203"/>
                  <a:pt x="82" y="203"/>
                </a:cubicBezTo>
                <a:close/>
                <a:moveTo>
                  <a:pt x="69" y="210"/>
                </a:moveTo>
                <a:cubicBezTo>
                  <a:pt x="68" y="209"/>
                  <a:pt x="67" y="208"/>
                  <a:pt x="66" y="207"/>
                </a:cubicBezTo>
                <a:cubicBezTo>
                  <a:pt x="66" y="207"/>
                  <a:pt x="66" y="207"/>
                  <a:pt x="66" y="207"/>
                </a:cubicBezTo>
                <a:cubicBezTo>
                  <a:pt x="68" y="209"/>
                  <a:pt x="70" y="210"/>
                  <a:pt x="71" y="212"/>
                </a:cubicBezTo>
                <a:cubicBezTo>
                  <a:pt x="71" y="212"/>
                  <a:pt x="71" y="212"/>
                  <a:pt x="71" y="212"/>
                </a:cubicBezTo>
                <a:cubicBezTo>
                  <a:pt x="70" y="212"/>
                  <a:pt x="70" y="212"/>
                  <a:pt x="69" y="212"/>
                </a:cubicBezTo>
                <a:cubicBezTo>
                  <a:pt x="69" y="212"/>
                  <a:pt x="69" y="211"/>
                  <a:pt x="69" y="211"/>
                </a:cubicBezTo>
                <a:cubicBezTo>
                  <a:pt x="69" y="211"/>
                  <a:pt x="69" y="210"/>
                  <a:pt x="69" y="210"/>
                </a:cubicBezTo>
                <a:close/>
                <a:moveTo>
                  <a:pt x="59" y="213"/>
                </a:moveTo>
                <a:cubicBezTo>
                  <a:pt x="59" y="213"/>
                  <a:pt x="58" y="212"/>
                  <a:pt x="57" y="211"/>
                </a:cubicBezTo>
                <a:cubicBezTo>
                  <a:pt x="60" y="213"/>
                  <a:pt x="62" y="215"/>
                  <a:pt x="65" y="216"/>
                </a:cubicBezTo>
                <a:cubicBezTo>
                  <a:pt x="63" y="215"/>
                  <a:pt x="61" y="214"/>
                  <a:pt x="59" y="213"/>
                </a:cubicBezTo>
                <a:close/>
                <a:moveTo>
                  <a:pt x="60" y="216"/>
                </a:moveTo>
                <a:cubicBezTo>
                  <a:pt x="58" y="215"/>
                  <a:pt x="55" y="213"/>
                  <a:pt x="53" y="212"/>
                </a:cubicBezTo>
                <a:cubicBezTo>
                  <a:pt x="55" y="213"/>
                  <a:pt x="57" y="214"/>
                  <a:pt x="59" y="215"/>
                </a:cubicBezTo>
                <a:cubicBezTo>
                  <a:pt x="59" y="215"/>
                  <a:pt x="60" y="216"/>
                  <a:pt x="60" y="216"/>
                </a:cubicBezTo>
                <a:close/>
                <a:moveTo>
                  <a:pt x="55" y="204"/>
                </a:moveTo>
                <a:cubicBezTo>
                  <a:pt x="55" y="204"/>
                  <a:pt x="56" y="205"/>
                  <a:pt x="56" y="205"/>
                </a:cubicBezTo>
                <a:cubicBezTo>
                  <a:pt x="57" y="206"/>
                  <a:pt x="57" y="206"/>
                  <a:pt x="57" y="206"/>
                </a:cubicBezTo>
                <a:cubicBezTo>
                  <a:pt x="58" y="207"/>
                  <a:pt x="59" y="208"/>
                  <a:pt x="60" y="209"/>
                </a:cubicBezTo>
                <a:cubicBezTo>
                  <a:pt x="59" y="209"/>
                  <a:pt x="59" y="208"/>
                  <a:pt x="59" y="208"/>
                </a:cubicBezTo>
                <a:cubicBezTo>
                  <a:pt x="58" y="208"/>
                  <a:pt x="58" y="209"/>
                  <a:pt x="58" y="209"/>
                </a:cubicBezTo>
                <a:cubicBezTo>
                  <a:pt x="57" y="208"/>
                  <a:pt x="56" y="208"/>
                  <a:pt x="55" y="207"/>
                </a:cubicBezTo>
                <a:cubicBezTo>
                  <a:pt x="55" y="207"/>
                  <a:pt x="55" y="206"/>
                  <a:pt x="55" y="206"/>
                </a:cubicBezTo>
                <a:cubicBezTo>
                  <a:pt x="55" y="205"/>
                  <a:pt x="55" y="204"/>
                  <a:pt x="55" y="204"/>
                </a:cubicBezTo>
                <a:close/>
                <a:moveTo>
                  <a:pt x="29" y="138"/>
                </a:moveTo>
                <a:cubicBezTo>
                  <a:pt x="29" y="137"/>
                  <a:pt x="30" y="137"/>
                  <a:pt x="30" y="136"/>
                </a:cubicBezTo>
                <a:cubicBezTo>
                  <a:pt x="30" y="136"/>
                  <a:pt x="30" y="137"/>
                  <a:pt x="30" y="137"/>
                </a:cubicBezTo>
                <a:cubicBezTo>
                  <a:pt x="30" y="138"/>
                  <a:pt x="29" y="140"/>
                  <a:pt x="29" y="141"/>
                </a:cubicBezTo>
                <a:cubicBezTo>
                  <a:pt x="29" y="140"/>
                  <a:pt x="29" y="139"/>
                  <a:pt x="29" y="138"/>
                </a:cubicBezTo>
                <a:close/>
                <a:moveTo>
                  <a:pt x="28" y="136"/>
                </a:moveTo>
                <a:cubicBezTo>
                  <a:pt x="28" y="136"/>
                  <a:pt x="28" y="136"/>
                  <a:pt x="28" y="136"/>
                </a:cubicBezTo>
                <a:cubicBezTo>
                  <a:pt x="27" y="129"/>
                  <a:pt x="25" y="122"/>
                  <a:pt x="24" y="115"/>
                </a:cubicBezTo>
                <a:cubicBezTo>
                  <a:pt x="25" y="121"/>
                  <a:pt x="27" y="126"/>
                  <a:pt x="29" y="131"/>
                </a:cubicBezTo>
                <a:cubicBezTo>
                  <a:pt x="29" y="133"/>
                  <a:pt x="28" y="134"/>
                  <a:pt x="28" y="136"/>
                </a:cubicBezTo>
                <a:close/>
                <a:moveTo>
                  <a:pt x="28" y="108"/>
                </a:moveTo>
                <a:cubicBezTo>
                  <a:pt x="27" y="106"/>
                  <a:pt x="27" y="104"/>
                  <a:pt x="26" y="102"/>
                </a:cubicBezTo>
                <a:cubicBezTo>
                  <a:pt x="27" y="102"/>
                  <a:pt x="28" y="101"/>
                  <a:pt x="28" y="101"/>
                </a:cubicBezTo>
                <a:cubicBezTo>
                  <a:pt x="30" y="104"/>
                  <a:pt x="31" y="108"/>
                  <a:pt x="32" y="111"/>
                </a:cubicBezTo>
                <a:cubicBezTo>
                  <a:pt x="32" y="113"/>
                  <a:pt x="31" y="115"/>
                  <a:pt x="31" y="117"/>
                </a:cubicBezTo>
                <a:cubicBezTo>
                  <a:pt x="30" y="114"/>
                  <a:pt x="29" y="111"/>
                  <a:pt x="28" y="108"/>
                </a:cubicBezTo>
                <a:close/>
                <a:moveTo>
                  <a:pt x="25" y="87"/>
                </a:moveTo>
                <a:cubicBezTo>
                  <a:pt x="25" y="87"/>
                  <a:pt x="25" y="87"/>
                  <a:pt x="24" y="87"/>
                </a:cubicBezTo>
                <a:cubicBezTo>
                  <a:pt x="24" y="86"/>
                  <a:pt x="24" y="86"/>
                  <a:pt x="24" y="86"/>
                </a:cubicBezTo>
                <a:cubicBezTo>
                  <a:pt x="25" y="85"/>
                  <a:pt x="25" y="85"/>
                  <a:pt x="26" y="84"/>
                </a:cubicBezTo>
                <a:cubicBezTo>
                  <a:pt x="26" y="84"/>
                  <a:pt x="26" y="84"/>
                  <a:pt x="27" y="84"/>
                </a:cubicBezTo>
                <a:cubicBezTo>
                  <a:pt x="26" y="85"/>
                  <a:pt x="25" y="86"/>
                  <a:pt x="25" y="87"/>
                </a:cubicBezTo>
                <a:close/>
                <a:moveTo>
                  <a:pt x="28" y="86"/>
                </a:moveTo>
                <a:cubicBezTo>
                  <a:pt x="27" y="87"/>
                  <a:pt x="26" y="88"/>
                  <a:pt x="26" y="89"/>
                </a:cubicBezTo>
                <a:cubicBezTo>
                  <a:pt x="25" y="89"/>
                  <a:pt x="25" y="89"/>
                  <a:pt x="25" y="88"/>
                </a:cubicBezTo>
                <a:cubicBezTo>
                  <a:pt x="25" y="88"/>
                  <a:pt x="26" y="88"/>
                  <a:pt x="26" y="88"/>
                </a:cubicBezTo>
                <a:cubicBezTo>
                  <a:pt x="27" y="87"/>
                  <a:pt x="27" y="87"/>
                  <a:pt x="28" y="86"/>
                </a:cubicBezTo>
                <a:close/>
                <a:moveTo>
                  <a:pt x="26" y="94"/>
                </a:moveTo>
                <a:cubicBezTo>
                  <a:pt x="26" y="95"/>
                  <a:pt x="26" y="95"/>
                  <a:pt x="26" y="95"/>
                </a:cubicBezTo>
                <a:cubicBezTo>
                  <a:pt x="26" y="95"/>
                  <a:pt x="26" y="95"/>
                  <a:pt x="26" y="95"/>
                </a:cubicBezTo>
                <a:cubicBezTo>
                  <a:pt x="26" y="96"/>
                  <a:pt x="26" y="97"/>
                  <a:pt x="25" y="98"/>
                </a:cubicBezTo>
                <a:cubicBezTo>
                  <a:pt x="25" y="97"/>
                  <a:pt x="25" y="96"/>
                  <a:pt x="25" y="95"/>
                </a:cubicBezTo>
                <a:cubicBezTo>
                  <a:pt x="25" y="95"/>
                  <a:pt x="26" y="95"/>
                  <a:pt x="26" y="94"/>
                </a:cubicBezTo>
                <a:close/>
                <a:moveTo>
                  <a:pt x="27" y="97"/>
                </a:moveTo>
                <a:cubicBezTo>
                  <a:pt x="27" y="98"/>
                  <a:pt x="28" y="99"/>
                  <a:pt x="28" y="99"/>
                </a:cubicBezTo>
                <a:cubicBezTo>
                  <a:pt x="27" y="100"/>
                  <a:pt x="27" y="100"/>
                  <a:pt x="26" y="100"/>
                </a:cubicBezTo>
                <a:cubicBezTo>
                  <a:pt x="26" y="100"/>
                  <a:pt x="26" y="100"/>
                  <a:pt x="26" y="100"/>
                </a:cubicBezTo>
                <a:cubicBezTo>
                  <a:pt x="26" y="99"/>
                  <a:pt x="27" y="98"/>
                  <a:pt x="27" y="97"/>
                </a:cubicBezTo>
                <a:close/>
                <a:moveTo>
                  <a:pt x="113" y="25"/>
                </a:moveTo>
                <a:cubicBezTo>
                  <a:pt x="113" y="25"/>
                  <a:pt x="113" y="25"/>
                  <a:pt x="112" y="25"/>
                </a:cubicBezTo>
                <a:cubicBezTo>
                  <a:pt x="112" y="25"/>
                  <a:pt x="111" y="25"/>
                  <a:pt x="111" y="25"/>
                </a:cubicBezTo>
                <a:cubicBezTo>
                  <a:pt x="111" y="25"/>
                  <a:pt x="112" y="25"/>
                  <a:pt x="112" y="24"/>
                </a:cubicBezTo>
                <a:cubicBezTo>
                  <a:pt x="113" y="24"/>
                  <a:pt x="113" y="24"/>
                  <a:pt x="113" y="25"/>
                </a:cubicBezTo>
                <a:close/>
                <a:moveTo>
                  <a:pt x="113" y="21"/>
                </a:moveTo>
                <a:cubicBezTo>
                  <a:pt x="113" y="21"/>
                  <a:pt x="114" y="21"/>
                  <a:pt x="114" y="21"/>
                </a:cubicBezTo>
                <a:cubicBezTo>
                  <a:pt x="114" y="21"/>
                  <a:pt x="115" y="21"/>
                  <a:pt x="116" y="21"/>
                </a:cubicBezTo>
                <a:cubicBezTo>
                  <a:pt x="116" y="21"/>
                  <a:pt x="115" y="21"/>
                  <a:pt x="115" y="21"/>
                </a:cubicBezTo>
                <a:cubicBezTo>
                  <a:pt x="114" y="21"/>
                  <a:pt x="114" y="21"/>
                  <a:pt x="113" y="21"/>
                </a:cubicBezTo>
                <a:close/>
                <a:moveTo>
                  <a:pt x="112" y="19"/>
                </a:moveTo>
                <a:cubicBezTo>
                  <a:pt x="111" y="19"/>
                  <a:pt x="110" y="19"/>
                  <a:pt x="110" y="19"/>
                </a:cubicBezTo>
                <a:cubicBezTo>
                  <a:pt x="110" y="19"/>
                  <a:pt x="110" y="19"/>
                  <a:pt x="110" y="19"/>
                </a:cubicBezTo>
                <a:cubicBezTo>
                  <a:pt x="111" y="19"/>
                  <a:pt x="112" y="19"/>
                  <a:pt x="112" y="19"/>
                </a:cubicBezTo>
                <a:cubicBezTo>
                  <a:pt x="112" y="19"/>
                  <a:pt x="112" y="19"/>
                  <a:pt x="112" y="19"/>
                </a:cubicBezTo>
                <a:close/>
                <a:moveTo>
                  <a:pt x="112" y="27"/>
                </a:moveTo>
                <a:cubicBezTo>
                  <a:pt x="114" y="27"/>
                  <a:pt x="115" y="27"/>
                  <a:pt x="117" y="27"/>
                </a:cubicBezTo>
                <a:cubicBezTo>
                  <a:pt x="115" y="27"/>
                  <a:pt x="114" y="28"/>
                  <a:pt x="113" y="29"/>
                </a:cubicBezTo>
                <a:cubicBezTo>
                  <a:pt x="111" y="29"/>
                  <a:pt x="110" y="29"/>
                  <a:pt x="108" y="29"/>
                </a:cubicBezTo>
                <a:cubicBezTo>
                  <a:pt x="110" y="28"/>
                  <a:pt x="111" y="28"/>
                  <a:pt x="112" y="27"/>
                </a:cubicBezTo>
                <a:close/>
                <a:moveTo>
                  <a:pt x="156" y="17"/>
                </a:moveTo>
                <a:cubicBezTo>
                  <a:pt x="157" y="18"/>
                  <a:pt x="158" y="18"/>
                  <a:pt x="160" y="19"/>
                </a:cubicBezTo>
                <a:cubicBezTo>
                  <a:pt x="158" y="18"/>
                  <a:pt x="157" y="18"/>
                  <a:pt x="155" y="17"/>
                </a:cubicBezTo>
                <a:cubicBezTo>
                  <a:pt x="155" y="17"/>
                  <a:pt x="155" y="17"/>
                  <a:pt x="154" y="17"/>
                </a:cubicBezTo>
                <a:cubicBezTo>
                  <a:pt x="154" y="17"/>
                  <a:pt x="154" y="17"/>
                  <a:pt x="154" y="17"/>
                </a:cubicBezTo>
                <a:cubicBezTo>
                  <a:pt x="151" y="16"/>
                  <a:pt x="148" y="15"/>
                  <a:pt x="145" y="14"/>
                </a:cubicBezTo>
                <a:cubicBezTo>
                  <a:pt x="146" y="14"/>
                  <a:pt x="146" y="14"/>
                  <a:pt x="146" y="14"/>
                </a:cubicBezTo>
                <a:cubicBezTo>
                  <a:pt x="146" y="14"/>
                  <a:pt x="146" y="14"/>
                  <a:pt x="147" y="14"/>
                </a:cubicBezTo>
                <a:cubicBezTo>
                  <a:pt x="147" y="14"/>
                  <a:pt x="147" y="14"/>
                  <a:pt x="147" y="14"/>
                </a:cubicBezTo>
                <a:cubicBezTo>
                  <a:pt x="150" y="15"/>
                  <a:pt x="153" y="16"/>
                  <a:pt x="156" y="17"/>
                </a:cubicBezTo>
                <a:close/>
                <a:moveTo>
                  <a:pt x="149" y="12"/>
                </a:moveTo>
                <a:cubicBezTo>
                  <a:pt x="149" y="12"/>
                  <a:pt x="149" y="12"/>
                  <a:pt x="149" y="12"/>
                </a:cubicBezTo>
                <a:cubicBezTo>
                  <a:pt x="151" y="13"/>
                  <a:pt x="153" y="13"/>
                  <a:pt x="155" y="14"/>
                </a:cubicBezTo>
                <a:cubicBezTo>
                  <a:pt x="157" y="15"/>
                  <a:pt x="158" y="15"/>
                  <a:pt x="160" y="16"/>
                </a:cubicBezTo>
                <a:cubicBezTo>
                  <a:pt x="158" y="16"/>
                  <a:pt x="156" y="15"/>
                  <a:pt x="155" y="15"/>
                </a:cubicBezTo>
                <a:cubicBezTo>
                  <a:pt x="153" y="14"/>
                  <a:pt x="151" y="13"/>
                  <a:pt x="149" y="12"/>
                </a:cubicBezTo>
                <a:close/>
                <a:moveTo>
                  <a:pt x="156" y="36"/>
                </a:moveTo>
                <a:cubicBezTo>
                  <a:pt x="158" y="36"/>
                  <a:pt x="160" y="36"/>
                  <a:pt x="163" y="36"/>
                </a:cubicBezTo>
                <a:cubicBezTo>
                  <a:pt x="161" y="37"/>
                  <a:pt x="160" y="37"/>
                  <a:pt x="158" y="38"/>
                </a:cubicBezTo>
                <a:cubicBezTo>
                  <a:pt x="156" y="39"/>
                  <a:pt x="154" y="39"/>
                  <a:pt x="152" y="39"/>
                </a:cubicBezTo>
                <a:cubicBezTo>
                  <a:pt x="153" y="38"/>
                  <a:pt x="155" y="37"/>
                  <a:pt x="156" y="36"/>
                </a:cubicBezTo>
                <a:close/>
                <a:moveTo>
                  <a:pt x="155" y="34"/>
                </a:moveTo>
                <a:cubicBezTo>
                  <a:pt x="156" y="34"/>
                  <a:pt x="156" y="33"/>
                  <a:pt x="156" y="33"/>
                </a:cubicBezTo>
                <a:cubicBezTo>
                  <a:pt x="156" y="33"/>
                  <a:pt x="157" y="33"/>
                  <a:pt x="157" y="33"/>
                </a:cubicBezTo>
                <a:cubicBezTo>
                  <a:pt x="157" y="33"/>
                  <a:pt x="157" y="34"/>
                  <a:pt x="156" y="34"/>
                </a:cubicBezTo>
                <a:cubicBezTo>
                  <a:pt x="156" y="34"/>
                  <a:pt x="156" y="34"/>
                  <a:pt x="155" y="34"/>
                </a:cubicBezTo>
                <a:close/>
                <a:moveTo>
                  <a:pt x="134" y="213"/>
                </a:moveTo>
                <a:cubicBezTo>
                  <a:pt x="135" y="212"/>
                  <a:pt x="136" y="211"/>
                  <a:pt x="137" y="209"/>
                </a:cubicBezTo>
                <a:cubicBezTo>
                  <a:pt x="139" y="208"/>
                  <a:pt x="140" y="207"/>
                  <a:pt x="141" y="206"/>
                </a:cubicBezTo>
                <a:cubicBezTo>
                  <a:pt x="141" y="206"/>
                  <a:pt x="141" y="206"/>
                  <a:pt x="142" y="206"/>
                </a:cubicBezTo>
                <a:cubicBezTo>
                  <a:pt x="140" y="207"/>
                  <a:pt x="139" y="209"/>
                  <a:pt x="138" y="210"/>
                </a:cubicBezTo>
                <a:cubicBezTo>
                  <a:pt x="137" y="211"/>
                  <a:pt x="136" y="212"/>
                  <a:pt x="134" y="213"/>
                </a:cubicBezTo>
                <a:close/>
                <a:moveTo>
                  <a:pt x="137" y="217"/>
                </a:moveTo>
                <a:cubicBezTo>
                  <a:pt x="136" y="218"/>
                  <a:pt x="135" y="219"/>
                  <a:pt x="133" y="220"/>
                </a:cubicBezTo>
                <a:cubicBezTo>
                  <a:pt x="134" y="220"/>
                  <a:pt x="134" y="220"/>
                  <a:pt x="134" y="219"/>
                </a:cubicBezTo>
                <a:cubicBezTo>
                  <a:pt x="135" y="219"/>
                  <a:pt x="136" y="218"/>
                  <a:pt x="137" y="217"/>
                </a:cubicBezTo>
                <a:close/>
                <a:moveTo>
                  <a:pt x="140" y="203"/>
                </a:moveTo>
                <a:cubicBezTo>
                  <a:pt x="138" y="204"/>
                  <a:pt x="136" y="206"/>
                  <a:pt x="134" y="208"/>
                </a:cubicBezTo>
                <a:cubicBezTo>
                  <a:pt x="132" y="209"/>
                  <a:pt x="130" y="210"/>
                  <a:pt x="128" y="211"/>
                </a:cubicBezTo>
                <a:cubicBezTo>
                  <a:pt x="128" y="210"/>
                  <a:pt x="128" y="210"/>
                  <a:pt x="127" y="210"/>
                </a:cubicBezTo>
                <a:cubicBezTo>
                  <a:pt x="128" y="210"/>
                  <a:pt x="128" y="209"/>
                  <a:pt x="128" y="209"/>
                </a:cubicBezTo>
                <a:cubicBezTo>
                  <a:pt x="131" y="207"/>
                  <a:pt x="134" y="205"/>
                  <a:pt x="137" y="202"/>
                </a:cubicBezTo>
                <a:cubicBezTo>
                  <a:pt x="141" y="199"/>
                  <a:pt x="145" y="196"/>
                  <a:pt x="149" y="193"/>
                </a:cubicBezTo>
                <a:cubicBezTo>
                  <a:pt x="146" y="197"/>
                  <a:pt x="143" y="200"/>
                  <a:pt x="140" y="203"/>
                </a:cubicBezTo>
                <a:close/>
                <a:moveTo>
                  <a:pt x="117" y="206"/>
                </a:moveTo>
                <a:cubicBezTo>
                  <a:pt x="117" y="206"/>
                  <a:pt x="118" y="205"/>
                  <a:pt x="118" y="205"/>
                </a:cubicBezTo>
                <a:cubicBezTo>
                  <a:pt x="119" y="205"/>
                  <a:pt x="119" y="206"/>
                  <a:pt x="119" y="206"/>
                </a:cubicBezTo>
                <a:cubicBezTo>
                  <a:pt x="119" y="206"/>
                  <a:pt x="119" y="206"/>
                  <a:pt x="118" y="207"/>
                </a:cubicBezTo>
                <a:cubicBezTo>
                  <a:pt x="118" y="207"/>
                  <a:pt x="117" y="206"/>
                  <a:pt x="117" y="206"/>
                </a:cubicBezTo>
                <a:close/>
                <a:moveTo>
                  <a:pt x="117" y="208"/>
                </a:moveTo>
                <a:cubicBezTo>
                  <a:pt x="117" y="208"/>
                  <a:pt x="117" y="208"/>
                  <a:pt x="117" y="208"/>
                </a:cubicBezTo>
                <a:cubicBezTo>
                  <a:pt x="117" y="208"/>
                  <a:pt x="116" y="208"/>
                  <a:pt x="116" y="207"/>
                </a:cubicBezTo>
                <a:cubicBezTo>
                  <a:pt x="116" y="207"/>
                  <a:pt x="116" y="207"/>
                  <a:pt x="116" y="207"/>
                </a:cubicBezTo>
                <a:cubicBezTo>
                  <a:pt x="116" y="207"/>
                  <a:pt x="117" y="208"/>
                  <a:pt x="117" y="208"/>
                </a:cubicBezTo>
                <a:close/>
                <a:moveTo>
                  <a:pt x="116" y="202"/>
                </a:moveTo>
                <a:cubicBezTo>
                  <a:pt x="116" y="202"/>
                  <a:pt x="115" y="201"/>
                  <a:pt x="115" y="201"/>
                </a:cubicBezTo>
                <a:cubicBezTo>
                  <a:pt x="116" y="199"/>
                  <a:pt x="118" y="198"/>
                  <a:pt x="120" y="196"/>
                </a:cubicBezTo>
                <a:cubicBezTo>
                  <a:pt x="127" y="190"/>
                  <a:pt x="134" y="185"/>
                  <a:pt x="141" y="180"/>
                </a:cubicBezTo>
                <a:cubicBezTo>
                  <a:pt x="133" y="188"/>
                  <a:pt x="125" y="195"/>
                  <a:pt x="116" y="202"/>
                </a:cubicBezTo>
                <a:close/>
                <a:moveTo>
                  <a:pt x="88" y="181"/>
                </a:moveTo>
                <a:cubicBezTo>
                  <a:pt x="88" y="180"/>
                  <a:pt x="88" y="178"/>
                  <a:pt x="88" y="177"/>
                </a:cubicBezTo>
                <a:cubicBezTo>
                  <a:pt x="90" y="176"/>
                  <a:pt x="92" y="174"/>
                  <a:pt x="94" y="172"/>
                </a:cubicBezTo>
                <a:cubicBezTo>
                  <a:pt x="97" y="171"/>
                  <a:pt x="99" y="170"/>
                  <a:pt x="102" y="169"/>
                </a:cubicBezTo>
                <a:cubicBezTo>
                  <a:pt x="100" y="171"/>
                  <a:pt x="98" y="173"/>
                  <a:pt x="97" y="175"/>
                </a:cubicBezTo>
                <a:cubicBezTo>
                  <a:pt x="94" y="177"/>
                  <a:pt x="91" y="179"/>
                  <a:pt x="88" y="181"/>
                </a:cubicBezTo>
                <a:close/>
                <a:moveTo>
                  <a:pt x="89" y="194"/>
                </a:moveTo>
                <a:cubicBezTo>
                  <a:pt x="89" y="194"/>
                  <a:pt x="88" y="195"/>
                  <a:pt x="88" y="196"/>
                </a:cubicBezTo>
                <a:cubicBezTo>
                  <a:pt x="87" y="196"/>
                  <a:pt x="87" y="196"/>
                  <a:pt x="87" y="196"/>
                </a:cubicBezTo>
                <a:cubicBezTo>
                  <a:pt x="88" y="195"/>
                  <a:pt x="89" y="194"/>
                  <a:pt x="89" y="194"/>
                </a:cubicBezTo>
                <a:cubicBezTo>
                  <a:pt x="89" y="194"/>
                  <a:pt x="89" y="194"/>
                  <a:pt x="89" y="194"/>
                </a:cubicBezTo>
                <a:close/>
                <a:moveTo>
                  <a:pt x="83" y="166"/>
                </a:moveTo>
                <a:cubicBezTo>
                  <a:pt x="83" y="166"/>
                  <a:pt x="82" y="167"/>
                  <a:pt x="82" y="167"/>
                </a:cubicBezTo>
                <a:cubicBezTo>
                  <a:pt x="82" y="167"/>
                  <a:pt x="82" y="167"/>
                  <a:pt x="82" y="167"/>
                </a:cubicBezTo>
                <a:cubicBezTo>
                  <a:pt x="83" y="165"/>
                  <a:pt x="84" y="164"/>
                  <a:pt x="85" y="163"/>
                </a:cubicBezTo>
                <a:cubicBezTo>
                  <a:pt x="85" y="164"/>
                  <a:pt x="85" y="164"/>
                  <a:pt x="85" y="165"/>
                </a:cubicBezTo>
                <a:cubicBezTo>
                  <a:pt x="84" y="165"/>
                  <a:pt x="84" y="166"/>
                  <a:pt x="83" y="166"/>
                </a:cubicBezTo>
                <a:close/>
                <a:moveTo>
                  <a:pt x="85" y="175"/>
                </a:moveTo>
                <a:cubicBezTo>
                  <a:pt x="84" y="175"/>
                  <a:pt x="84" y="175"/>
                  <a:pt x="83" y="176"/>
                </a:cubicBezTo>
                <a:cubicBezTo>
                  <a:pt x="83" y="175"/>
                  <a:pt x="83" y="175"/>
                  <a:pt x="83" y="175"/>
                </a:cubicBezTo>
                <a:cubicBezTo>
                  <a:pt x="84" y="175"/>
                  <a:pt x="84" y="175"/>
                  <a:pt x="85" y="175"/>
                </a:cubicBezTo>
                <a:close/>
                <a:moveTo>
                  <a:pt x="62" y="209"/>
                </a:moveTo>
                <a:cubicBezTo>
                  <a:pt x="60" y="208"/>
                  <a:pt x="59" y="207"/>
                  <a:pt x="58" y="206"/>
                </a:cubicBezTo>
                <a:cubicBezTo>
                  <a:pt x="58" y="205"/>
                  <a:pt x="58" y="205"/>
                  <a:pt x="58" y="205"/>
                </a:cubicBezTo>
                <a:cubicBezTo>
                  <a:pt x="58" y="204"/>
                  <a:pt x="58" y="203"/>
                  <a:pt x="58" y="202"/>
                </a:cubicBezTo>
                <a:cubicBezTo>
                  <a:pt x="58" y="203"/>
                  <a:pt x="59" y="203"/>
                  <a:pt x="59" y="203"/>
                </a:cubicBezTo>
                <a:cubicBezTo>
                  <a:pt x="60" y="205"/>
                  <a:pt x="61" y="207"/>
                  <a:pt x="62" y="209"/>
                </a:cubicBezTo>
                <a:cubicBezTo>
                  <a:pt x="62" y="209"/>
                  <a:pt x="62" y="209"/>
                  <a:pt x="62" y="209"/>
                </a:cubicBezTo>
                <a:close/>
                <a:moveTo>
                  <a:pt x="62" y="211"/>
                </a:moveTo>
                <a:cubicBezTo>
                  <a:pt x="62" y="211"/>
                  <a:pt x="62" y="211"/>
                  <a:pt x="62" y="211"/>
                </a:cubicBezTo>
                <a:cubicBezTo>
                  <a:pt x="63" y="211"/>
                  <a:pt x="63" y="211"/>
                  <a:pt x="63" y="211"/>
                </a:cubicBezTo>
                <a:cubicBezTo>
                  <a:pt x="61" y="211"/>
                  <a:pt x="60" y="210"/>
                  <a:pt x="59" y="210"/>
                </a:cubicBezTo>
                <a:cubicBezTo>
                  <a:pt x="60" y="210"/>
                  <a:pt x="61" y="211"/>
                  <a:pt x="62" y="211"/>
                </a:cubicBezTo>
                <a:close/>
                <a:moveTo>
                  <a:pt x="60" y="200"/>
                </a:moveTo>
                <a:cubicBezTo>
                  <a:pt x="59" y="199"/>
                  <a:pt x="58" y="197"/>
                  <a:pt x="57" y="196"/>
                </a:cubicBezTo>
                <a:cubicBezTo>
                  <a:pt x="57" y="196"/>
                  <a:pt x="57" y="196"/>
                  <a:pt x="58" y="196"/>
                </a:cubicBezTo>
                <a:cubicBezTo>
                  <a:pt x="58" y="196"/>
                  <a:pt x="58" y="196"/>
                  <a:pt x="58" y="195"/>
                </a:cubicBezTo>
                <a:cubicBezTo>
                  <a:pt x="60" y="197"/>
                  <a:pt x="61" y="199"/>
                  <a:pt x="63" y="201"/>
                </a:cubicBezTo>
                <a:cubicBezTo>
                  <a:pt x="63" y="201"/>
                  <a:pt x="63" y="201"/>
                  <a:pt x="63" y="201"/>
                </a:cubicBezTo>
                <a:cubicBezTo>
                  <a:pt x="62" y="201"/>
                  <a:pt x="61" y="200"/>
                  <a:pt x="60" y="200"/>
                </a:cubicBezTo>
                <a:cubicBezTo>
                  <a:pt x="60" y="200"/>
                  <a:pt x="60" y="200"/>
                  <a:pt x="60" y="200"/>
                </a:cubicBezTo>
                <a:close/>
                <a:moveTo>
                  <a:pt x="44" y="171"/>
                </a:moveTo>
                <a:cubicBezTo>
                  <a:pt x="45" y="173"/>
                  <a:pt x="47" y="175"/>
                  <a:pt x="48" y="176"/>
                </a:cubicBezTo>
                <a:cubicBezTo>
                  <a:pt x="48" y="177"/>
                  <a:pt x="48" y="178"/>
                  <a:pt x="48" y="180"/>
                </a:cubicBezTo>
                <a:cubicBezTo>
                  <a:pt x="48" y="179"/>
                  <a:pt x="47" y="179"/>
                  <a:pt x="47" y="179"/>
                </a:cubicBezTo>
                <a:cubicBezTo>
                  <a:pt x="47" y="178"/>
                  <a:pt x="46" y="177"/>
                  <a:pt x="46" y="176"/>
                </a:cubicBezTo>
                <a:cubicBezTo>
                  <a:pt x="45" y="174"/>
                  <a:pt x="44" y="171"/>
                  <a:pt x="43" y="168"/>
                </a:cubicBezTo>
                <a:cubicBezTo>
                  <a:pt x="43" y="169"/>
                  <a:pt x="44" y="170"/>
                  <a:pt x="44" y="170"/>
                </a:cubicBezTo>
                <a:cubicBezTo>
                  <a:pt x="44" y="170"/>
                  <a:pt x="44" y="171"/>
                  <a:pt x="44" y="171"/>
                </a:cubicBezTo>
                <a:close/>
                <a:moveTo>
                  <a:pt x="33" y="98"/>
                </a:moveTo>
                <a:cubicBezTo>
                  <a:pt x="33" y="99"/>
                  <a:pt x="33" y="100"/>
                  <a:pt x="33" y="101"/>
                </a:cubicBezTo>
                <a:cubicBezTo>
                  <a:pt x="33" y="102"/>
                  <a:pt x="32" y="103"/>
                  <a:pt x="32" y="104"/>
                </a:cubicBezTo>
                <a:cubicBezTo>
                  <a:pt x="32" y="103"/>
                  <a:pt x="31" y="101"/>
                  <a:pt x="31" y="99"/>
                </a:cubicBezTo>
                <a:cubicBezTo>
                  <a:pt x="32" y="99"/>
                  <a:pt x="32" y="99"/>
                  <a:pt x="33" y="98"/>
                </a:cubicBezTo>
                <a:close/>
                <a:moveTo>
                  <a:pt x="31" y="98"/>
                </a:moveTo>
                <a:cubicBezTo>
                  <a:pt x="30" y="97"/>
                  <a:pt x="30" y="97"/>
                  <a:pt x="30" y="97"/>
                </a:cubicBezTo>
                <a:cubicBezTo>
                  <a:pt x="31" y="97"/>
                  <a:pt x="31" y="96"/>
                  <a:pt x="32" y="96"/>
                </a:cubicBezTo>
                <a:cubicBezTo>
                  <a:pt x="32" y="96"/>
                  <a:pt x="32" y="96"/>
                  <a:pt x="32" y="97"/>
                </a:cubicBezTo>
                <a:cubicBezTo>
                  <a:pt x="32" y="97"/>
                  <a:pt x="31" y="97"/>
                  <a:pt x="31" y="98"/>
                </a:cubicBezTo>
                <a:close/>
                <a:moveTo>
                  <a:pt x="32" y="85"/>
                </a:moveTo>
                <a:cubicBezTo>
                  <a:pt x="32" y="85"/>
                  <a:pt x="32" y="85"/>
                  <a:pt x="32" y="85"/>
                </a:cubicBezTo>
                <a:cubicBezTo>
                  <a:pt x="33" y="83"/>
                  <a:pt x="34" y="82"/>
                  <a:pt x="36" y="80"/>
                </a:cubicBezTo>
                <a:cubicBezTo>
                  <a:pt x="35" y="81"/>
                  <a:pt x="35" y="81"/>
                  <a:pt x="34" y="82"/>
                </a:cubicBezTo>
                <a:cubicBezTo>
                  <a:pt x="33" y="83"/>
                  <a:pt x="33" y="84"/>
                  <a:pt x="32" y="85"/>
                </a:cubicBezTo>
                <a:close/>
                <a:moveTo>
                  <a:pt x="35" y="84"/>
                </a:moveTo>
                <a:cubicBezTo>
                  <a:pt x="35" y="84"/>
                  <a:pt x="35" y="83"/>
                  <a:pt x="36" y="83"/>
                </a:cubicBezTo>
                <a:cubicBezTo>
                  <a:pt x="36" y="83"/>
                  <a:pt x="36" y="82"/>
                  <a:pt x="37" y="82"/>
                </a:cubicBezTo>
                <a:cubicBezTo>
                  <a:pt x="36" y="83"/>
                  <a:pt x="35" y="85"/>
                  <a:pt x="34" y="86"/>
                </a:cubicBezTo>
                <a:cubicBezTo>
                  <a:pt x="34" y="86"/>
                  <a:pt x="34" y="86"/>
                  <a:pt x="34" y="86"/>
                </a:cubicBezTo>
                <a:cubicBezTo>
                  <a:pt x="34" y="86"/>
                  <a:pt x="34" y="86"/>
                  <a:pt x="34" y="86"/>
                </a:cubicBezTo>
                <a:cubicBezTo>
                  <a:pt x="34" y="86"/>
                  <a:pt x="34" y="86"/>
                  <a:pt x="34" y="86"/>
                </a:cubicBezTo>
                <a:cubicBezTo>
                  <a:pt x="34" y="85"/>
                  <a:pt x="34" y="85"/>
                  <a:pt x="35" y="84"/>
                </a:cubicBezTo>
                <a:close/>
                <a:moveTo>
                  <a:pt x="37" y="73"/>
                </a:moveTo>
                <a:cubicBezTo>
                  <a:pt x="39" y="72"/>
                  <a:pt x="40" y="71"/>
                  <a:pt x="41" y="71"/>
                </a:cubicBezTo>
                <a:cubicBezTo>
                  <a:pt x="41" y="71"/>
                  <a:pt x="41" y="71"/>
                  <a:pt x="41" y="71"/>
                </a:cubicBezTo>
                <a:cubicBezTo>
                  <a:pt x="41" y="71"/>
                  <a:pt x="40" y="71"/>
                  <a:pt x="40" y="71"/>
                </a:cubicBezTo>
                <a:cubicBezTo>
                  <a:pt x="39" y="72"/>
                  <a:pt x="38" y="73"/>
                  <a:pt x="36" y="74"/>
                </a:cubicBezTo>
                <a:cubicBezTo>
                  <a:pt x="37" y="74"/>
                  <a:pt x="37" y="73"/>
                  <a:pt x="37" y="73"/>
                </a:cubicBezTo>
                <a:close/>
                <a:moveTo>
                  <a:pt x="35" y="72"/>
                </a:moveTo>
                <a:cubicBezTo>
                  <a:pt x="36" y="71"/>
                  <a:pt x="37" y="70"/>
                  <a:pt x="39" y="68"/>
                </a:cubicBezTo>
                <a:cubicBezTo>
                  <a:pt x="38" y="69"/>
                  <a:pt x="37" y="70"/>
                  <a:pt x="36" y="71"/>
                </a:cubicBezTo>
                <a:cubicBezTo>
                  <a:pt x="36" y="72"/>
                  <a:pt x="35" y="72"/>
                  <a:pt x="35" y="72"/>
                </a:cubicBezTo>
                <a:close/>
                <a:moveTo>
                  <a:pt x="42" y="77"/>
                </a:moveTo>
                <a:cubicBezTo>
                  <a:pt x="42" y="76"/>
                  <a:pt x="43" y="76"/>
                  <a:pt x="43" y="76"/>
                </a:cubicBezTo>
                <a:cubicBezTo>
                  <a:pt x="42" y="77"/>
                  <a:pt x="42" y="78"/>
                  <a:pt x="41" y="80"/>
                </a:cubicBezTo>
                <a:cubicBezTo>
                  <a:pt x="41" y="80"/>
                  <a:pt x="41" y="80"/>
                  <a:pt x="41" y="80"/>
                </a:cubicBezTo>
                <a:cubicBezTo>
                  <a:pt x="40" y="81"/>
                  <a:pt x="39" y="82"/>
                  <a:pt x="38" y="83"/>
                </a:cubicBezTo>
                <a:cubicBezTo>
                  <a:pt x="38" y="83"/>
                  <a:pt x="38" y="83"/>
                  <a:pt x="37" y="83"/>
                </a:cubicBezTo>
                <a:cubicBezTo>
                  <a:pt x="39" y="81"/>
                  <a:pt x="40" y="79"/>
                  <a:pt x="42" y="77"/>
                </a:cubicBezTo>
                <a:close/>
                <a:moveTo>
                  <a:pt x="69" y="32"/>
                </a:moveTo>
                <a:cubicBezTo>
                  <a:pt x="67" y="34"/>
                  <a:pt x="64" y="36"/>
                  <a:pt x="62" y="37"/>
                </a:cubicBezTo>
                <a:cubicBezTo>
                  <a:pt x="62" y="37"/>
                  <a:pt x="62" y="37"/>
                  <a:pt x="62" y="37"/>
                </a:cubicBezTo>
                <a:cubicBezTo>
                  <a:pt x="60" y="38"/>
                  <a:pt x="59" y="40"/>
                  <a:pt x="57" y="41"/>
                </a:cubicBezTo>
                <a:cubicBezTo>
                  <a:pt x="58" y="39"/>
                  <a:pt x="59" y="37"/>
                  <a:pt x="60" y="36"/>
                </a:cubicBezTo>
                <a:cubicBezTo>
                  <a:pt x="63" y="35"/>
                  <a:pt x="66" y="33"/>
                  <a:pt x="69" y="32"/>
                </a:cubicBezTo>
                <a:close/>
                <a:moveTo>
                  <a:pt x="55" y="33"/>
                </a:moveTo>
                <a:cubicBezTo>
                  <a:pt x="55" y="33"/>
                  <a:pt x="55" y="33"/>
                  <a:pt x="56" y="33"/>
                </a:cubicBezTo>
                <a:cubicBezTo>
                  <a:pt x="59" y="31"/>
                  <a:pt x="63" y="29"/>
                  <a:pt x="66" y="28"/>
                </a:cubicBezTo>
                <a:cubicBezTo>
                  <a:pt x="65" y="28"/>
                  <a:pt x="64" y="29"/>
                  <a:pt x="63" y="29"/>
                </a:cubicBezTo>
                <a:cubicBezTo>
                  <a:pt x="61" y="31"/>
                  <a:pt x="58" y="32"/>
                  <a:pt x="55" y="33"/>
                </a:cubicBezTo>
                <a:close/>
                <a:moveTo>
                  <a:pt x="73" y="36"/>
                </a:moveTo>
                <a:cubicBezTo>
                  <a:pt x="74" y="36"/>
                  <a:pt x="74" y="35"/>
                  <a:pt x="74" y="35"/>
                </a:cubicBezTo>
                <a:cubicBezTo>
                  <a:pt x="73" y="38"/>
                  <a:pt x="71" y="40"/>
                  <a:pt x="69" y="42"/>
                </a:cubicBezTo>
                <a:cubicBezTo>
                  <a:pt x="67" y="43"/>
                  <a:pt x="65" y="45"/>
                  <a:pt x="64" y="46"/>
                </a:cubicBezTo>
                <a:cubicBezTo>
                  <a:pt x="67" y="43"/>
                  <a:pt x="70" y="39"/>
                  <a:pt x="73" y="36"/>
                </a:cubicBezTo>
                <a:close/>
                <a:moveTo>
                  <a:pt x="70" y="36"/>
                </a:moveTo>
                <a:cubicBezTo>
                  <a:pt x="71" y="35"/>
                  <a:pt x="72" y="34"/>
                  <a:pt x="74" y="32"/>
                </a:cubicBezTo>
                <a:cubicBezTo>
                  <a:pt x="73" y="33"/>
                  <a:pt x="73" y="33"/>
                  <a:pt x="73" y="34"/>
                </a:cubicBezTo>
                <a:cubicBezTo>
                  <a:pt x="72" y="34"/>
                  <a:pt x="71" y="35"/>
                  <a:pt x="70" y="36"/>
                </a:cubicBezTo>
                <a:close/>
                <a:moveTo>
                  <a:pt x="77" y="34"/>
                </a:moveTo>
                <a:cubicBezTo>
                  <a:pt x="78" y="33"/>
                  <a:pt x="79" y="33"/>
                  <a:pt x="80" y="32"/>
                </a:cubicBezTo>
                <a:cubicBezTo>
                  <a:pt x="78" y="34"/>
                  <a:pt x="77" y="36"/>
                  <a:pt x="75" y="37"/>
                </a:cubicBezTo>
                <a:cubicBezTo>
                  <a:pt x="74" y="38"/>
                  <a:pt x="74" y="39"/>
                  <a:pt x="73" y="39"/>
                </a:cubicBezTo>
                <a:cubicBezTo>
                  <a:pt x="74" y="37"/>
                  <a:pt x="76" y="36"/>
                  <a:pt x="77" y="34"/>
                </a:cubicBezTo>
                <a:close/>
                <a:moveTo>
                  <a:pt x="77" y="31"/>
                </a:moveTo>
                <a:cubicBezTo>
                  <a:pt x="77" y="31"/>
                  <a:pt x="77" y="30"/>
                  <a:pt x="78" y="30"/>
                </a:cubicBezTo>
                <a:cubicBezTo>
                  <a:pt x="78" y="30"/>
                  <a:pt x="78" y="30"/>
                  <a:pt x="78" y="29"/>
                </a:cubicBezTo>
                <a:cubicBezTo>
                  <a:pt x="78" y="29"/>
                  <a:pt x="78" y="29"/>
                  <a:pt x="79" y="29"/>
                </a:cubicBezTo>
                <a:cubicBezTo>
                  <a:pt x="78" y="29"/>
                  <a:pt x="78" y="30"/>
                  <a:pt x="78" y="30"/>
                </a:cubicBezTo>
                <a:cubicBezTo>
                  <a:pt x="77" y="30"/>
                  <a:pt x="77" y="31"/>
                  <a:pt x="77" y="31"/>
                </a:cubicBezTo>
                <a:close/>
                <a:moveTo>
                  <a:pt x="96" y="32"/>
                </a:moveTo>
                <a:cubicBezTo>
                  <a:pt x="96" y="32"/>
                  <a:pt x="96" y="32"/>
                  <a:pt x="96" y="32"/>
                </a:cubicBezTo>
                <a:cubicBezTo>
                  <a:pt x="95" y="34"/>
                  <a:pt x="93" y="36"/>
                  <a:pt x="91" y="38"/>
                </a:cubicBezTo>
                <a:cubicBezTo>
                  <a:pt x="91" y="38"/>
                  <a:pt x="90" y="38"/>
                  <a:pt x="90" y="39"/>
                </a:cubicBezTo>
                <a:cubicBezTo>
                  <a:pt x="90" y="39"/>
                  <a:pt x="90" y="39"/>
                  <a:pt x="90" y="39"/>
                </a:cubicBezTo>
                <a:cubicBezTo>
                  <a:pt x="88" y="41"/>
                  <a:pt x="87" y="43"/>
                  <a:pt x="85" y="44"/>
                </a:cubicBezTo>
                <a:cubicBezTo>
                  <a:pt x="82" y="46"/>
                  <a:pt x="80" y="48"/>
                  <a:pt x="77" y="50"/>
                </a:cubicBezTo>
                <a:cubicBezTo>
                  <a:pt x="77" y="50"/>
                  <a:pt x="77" y="50"/>
                  <a:pt x="76" y="50"/>
                </a:cubicBezTo>
                <a:cubicBezTo>
                  <a:pt x="76" y="51"/>
                  <a:pt x="75" y="51"/>
                  <a:pt x="74" y="52"/>
                </a:cubicBezTo>
                <a:cubicBezTo>
                  <a:pt x="73" y="53"/>
                  <a:pt x="73" y="53"/>
                  <a:pt x="73" y="53"/>
                </a:cubicBezTo>
                <a:cubicBezTo>
                  <a:pt x="76" y="49"/>
                  <a:pt x="80" y="45"/>
                  <a:pt x="83" y="42"/>
                </a:cubicBezTo>
                <a:cubicBezTo>
                  <a:pt x="87" y="38"/>
                  <a:pt x="91" y="35"/>
                  <a:pt x="96" y="32"/>
                </a:cubicBezTo>
                <a:close/>
                <a:moveTo>
                  <a:pt x="87" y="36"/>
                </a:moveTo>
                <a:cubicBezTo>
                  <a:pt x="87" y="36"/>
                  <a:pt x="88" y="35"/>
                  <a:pt x="88" y="35"/>
                </a:cubicBezTo>
                <a:cubicBezTo>
                  <a:pt x="89" y="35"/>
                  <a:pt x="89" y="35"/>
                  <a:pt x="90" y="34"/>
                </a:cubicBezTo>
                <a:cubicBezTo>
                  <a:pt x="89" y="35"/>
                  <a:pt x="88" y="36"/>
                  <a:pt x="87" y="36"/>
                </a:cubicBezTo>
                <a:close/>
                <a:moveTo>
                  <a:pt x="111" y="34"/>
                </a:moveTo>
                <a:cubicBezTo>
                  <a:pt x="110" y="34"/>
                  <a:pt x="110" y="34"/>
                  <a:pt x="109" y="34"/>
                </a:cubicBezTo>
                <a:cubicBezTo>
                  <a:pt x="109" y="34"/>
                  <a:pt x="108" y="34"/>
                  <a:pt x="108" y="34"/>
                </a:cubicBezTo>
                <a:cubicBezTo>
                  <a:pt x="108" y="34"/>
                  <a:pt x="108" y="33"/>
                  <a:pt x="109" y="33"/>
                </a:cubicBezTo>
                <a:cubicBezTo>
                  <a:pt x="109" y="33"/>
                  <a:pt x="109" y="32"/>
                  <a:pt x="110" y="32"/>
                </a:cubicBezTo>
                <a:cubicBezTo>
                  <a:pt x="111" y="32"/>
                  <a:pt x="112" y="32"/>
                  <a:pt x="113" y="32"/>
                </a:cubicBezTo>
                <a:cubicBezTo>
                  <a:pt x="112" y="33"/>
                  <a:pt x="112" y="33"/>
                  <a:pt x="111" y="34"/>
                </a:cubicBezTo>
                <a:close/>
                <a:moveTo>
                  <a:pt x="112" y="36"/>
                </a:moveTo>
                <a:cubicBezTo>
                  <a:pt x="111" y="36"/>
                  <a:pt x="111" y="37"/>
                  <a:pt x="110" y="37"/>
                </a:cubicBezTo>
                <a:cubicBezTo>
                  <a:pt x="110" y="37"/>
                  <a:pt x="109" y="37"/>
                  <a:pt x="109" y="37"/>
                </a:cubicBezTo>
                <a:cubicBezTo>
                  <a:pt x="110" y="37"/>
                  <a:pt x="110" y="36"/>
                  <a:pt x="111" y="36"/>
                </a:cubicBezTo>
                <a:cubicBezTo>
                  <a:pt x="111" y="36"/>
                  <a:pt x="111" y="36"/>
                  <a:pt x="112" y="36"/>
                </a:cubicBezTo>
                <a:close/>
                <a:moveTo>
                  <a:pt x="108" y="36"/>
                </a:moveTo>
                <a:cubicBezTo>
                  <a:pt x="107" y="37"/>
                  <a:pt x="106" y="37"/>
                  <a:pt x="105" y="38"/>
                </a:cubicBezTo>
                <a:cubicBezTo>
                  <a:pt x="105" y="38"/>
                  <a:pt x="105" y="39"/>
                  <a:pt x="105" y="39"/>
                </a:cubicBezTo>
                <a:cubicBezTo>
                  <a:pt x="104" y="39"/>
                  <a:pt x="104" y="39"/>
                  <a:pt x="103" y="39"/>
                </a:cubicBezTo>
                <a:cubicBezTo>
                  <a:pt x="104" y="38"/>
                  <a:pt x="105" y="37"/>
                  <a:pt x="106" y="36"/>
                </a:cubicBezTo>
                <a:cubicBezTo>
                  <a:pt x="107" y="36"/>
                  <a:pt x="107" y="36"/>
                  <a:pt x="108" y="36"/>
                </a:cubicBezTo>
                <a:close/>
                <a:moveTo>
                  <a:pt x="122" y="49"/>
                </a:moveTo>
                <a:cubicBezTo>
                  <a:pt x="125" y="49"/>
                  <a:pt x="128" y="48"/>
                  <a:pt x="132" y="47"/>
                </a:cubicBezTo>
                <a:cubicBezTo>
                  <a:pt x="131" y="48"/>
                  <a:pt x="130" y="49"/>
                  <a:pt x="129" y="50"/>
                </a:cubicBezTo>
                <a:cubicBezTo>
                  <a:pt x="128" y="50"/>
                  <a:pt x="127" y="51"/>
                  <a:pt x="126" y="51"/>
                </a:cubicBezTo>
                <a:cubicBezTo>
                  <a:pt x="126" y="51"/>
                  <a:pt x="126" y="51"/>
                  <a:pt x="126" y="51"/>
                </a:cubicBezTo>
                <a:cubicBezTo>
                  <a:pt x="125" y="52"/>
                  <a:pt x="125" y="52"/>
                  <a:pt x="125" y="52"/>
                </a:cubicBezTo>
                <a:cubicBezTo>
                  <a:pt x="125" y="52"/>
                  <a:pt x="126" y="51"/>
                  <a:pt x="127" y="50"/>
                </a:cubicBezTo>
                <a:cubicBezTo>
                  <a:pt x="127" y="50"/>
                  <a:pt x="126" y="48"/>
                  <a:pt x="126" y="49"/>
                </a:cubicBezTo>
                <a:cubicBezTo>
                  <a:pt x="125" y="50"/>
                  <a:pt x="124" y="51"/>
                  <a:pt x="123" y="52"/>
                </a:cubicBezTo>
                <a:cubicBezTo>
                  <a:pt x="123" y="51"/>
                  <a:pt x="122" y="51"/>
                  <a:pt x="121" y="51"/>
                </a:cubicBezTo>
                <a:cubicBezTo>
                  <a:pt x="121" y="51"/>
                  <a:pt x="121" y="51"/>
                  <a:pt x="121" y="51"/>
                </a:cubicBezTo>
                <a:cubicBezTo>
                  <a:pt x="121" y="51"/>
                  <a:pt x="121" y="51"/>
                  <a:pt x="122" y="50"/>
                </a:cubicBezTo>
                <a:cubicBezTo>
                  <a:pt x="122" y="50"/>
                  <a:pt x="122" y="50"/>
                  <a:pt x="122" y="49"/>
                </a:cubicBezTo>
                <a:close/>
                <a:moveTo>
                  <a:pt x="148" y="57"/>
                </a:moveTo>
                <a:cubicBezTo>
                  <a:pt x="146" y="57"/>
                  <a:pt x="143" y="58"/>
                  <a:pt x="141" y="59"/>
                </a:cubicBezTo>
                <a:cubicBezTo>
                  <a:pt x="142" y="58"/>
                  <a:pt x="143" y="57"/>
                  <a:pt x="144" y="56"/>
                </a:cubicBezTo>
                <a:cubicBezTo>
                  <a:pt x="149" y="54"/>
                  <a:pt x="153" y="52"/>
                  <a:pt x="158" y="50"/>
                </a:cubicBezTo>
                <a:cubicBezTo>
                  <a:pt x="155" y="52"/>
                  <a:pt x="151" y="54"/>
                  <a:pt x="148" y="57"/>
                </a:cubicBezTo>
                <a:close/>
                <a:moveTo>
                  <a:pt x="160" y="51"/>
                </a:moveTo>
                <a:cubicBezTo>
                  <a:pt x="159" y="52"/>
                  <a:pt x="159" y="52"/>
                  <a:pt x="159" y="52"/>
                </a:cubicBezTo>
                <a:cubicBezTo>
                  <a:pt x="158" y="53"/>
                  <a:pt x="157" y="53"/>
                  <a:pt x="156" y="54"/>
                </a:cubicBezTo>
                <a:cubicBezTo>
                  <a:pt x="157" y="53"/>
                  <a:pt x="158" y="52"/>
                  <a:pt x="160" y="51"/>
                </a:cubicBezTo>
                <a:close/>
                <a:moveTo>
                  <a:pt x="163" y="63"/>
                </a:moveTo>
                <a:cubicBezTo>
                  <a:pt x="167" y="61"/>
                  <a:pt x="171" y="59"/>
                  <a:pt x="175" y="57"/>
                </a:cubicBezTo>
                <a:cubicBezTo>
                  <a:pt x="174" y="58"/>
                  <a:pt x="173" y="60"/>
                  <a:pt x="172" y="61"/>
                </a:cubicBezTo>
                <a:cubicBezTo>
                  <a:pt x="167" y="63"/>
                  <a:pt x="161" y="66"/>
                  <a:pt x="156" y="69"/>
                </a:cubicBezTo>
                <a:cubicBezTo>
                  <a:pt x="155" y="69"/>
                  <a:pt x="154" y="70"/>
                  <a:pt x="153" y="70"/>
                </a:cubicBezTo>
                <a:cubicBezTo>
                  <a:pt x="156" y="68"/>
                  <a:pt x="159" y="65"/>
                  <a:pt x="163" y="63"/>
                </a:cubicBezTo>
                <a:close/>
                <a:moveTo>
                  <a:pt x="162" y="61"/>
                </a:moveTo>
                <a:cubicBezTo>
                  <a:pt x="163" y="60"/>
                  <a:pt x="165" y="59"/>
                  <a:pt x="166" y="57"/>
                </a:cubicBezTo>
                <a:cubicBezTo>
                  <a:pt x="168" y="57"/>
                  <a:pt x="169" y="56"/>
                  <a:pt x="171" y="56"/>
                </a:cubicBezTo>
                <a:cubicBezTo>
                  <a:pt x="168" y="57"/>
                  <a:pt x="165" y="59"/>
                  <a:pt x="162" y="61"/>
                </a:cubicBezTo>
                <a:cubicBezTo>
                  <a:pt x="162" y="61"/>
                  <a:pt x="162" y="61"/>
                  <a:pt x="162" y="61"/>
                </a:cubicBezTo>
                <a:close/>
                <a:moveTo>
                  <a:pt x="172" y="57"/>
                </a:moveTo>
                <a:cubicBezTo>
                  <a:pt x="174" y="56"/>
                  <a:pt x="176" y="54"/>
                  <a:pt x="179" y="53"/>
                </a:cubicBezTo>
                <a:cubicBezTo>
                  <a:pt x="178" y="53"/>
                  <a:pt x="178" y="54"/>
                  <a:pt x="178" y="54"/>
                </a:cubicBezTo>
                <a:cubicBezTo>
                  <a:pt x="176" y="55"/>
                  <a:pt x="174" y="56"/>
                  <a:pt x="172" y="57"/>
                </a:cubicBezTo>
                <a:close/>
                <a:moveTo>
                  <a:pt x="189" y="60"/>
                </a:moveTo>
                <a:cubicBezTo>
                  <a:pt x="185" y="62"/>
                  <a:pt x="181" y="64"/>
                  <a:pt x="176" y="66"/>
                </a:cubicBezTo>
                <a:cubicBezTo>
                  <a:pt x="178" y="64"/>
                  <a:pt x="180" y="62"/>
                  <a:pt x="182" y="60"/>
                </a:cubicBezTo>
                <a:cubicBezTo>
                  <a:pt x="184" y="60"/>
                  <a:pt x="186" y="59"/>
                  <a:pt x="187" y="59"/>
                </a:cubicBezTo>
                <a:cubicBezTo>
                  <a:pt x="188" y="59"/>
                  <a:pt x="188" y="59"/>
                  <a:pt x="189" y="60"/>
                </a:cubicBezTo>
                <a:close/>
                <a:moveTo>
                  <a:pt x="189" y="58"/>
                </a:moveTo>
                <a:cubicBezTo>
                  <a:pt x="190" y="58"/>
                  <a:pt x="192" y="57"/>
                  <a:pt x="194" y="57"/>
                </a:cubicBezTo>
                <a:cubicBezTo>
                  <a:pt x="193" y="58"/>
                  <a:pt x="191" y="59"/>
                  <a:pt x="190" y="59"/>
                </a:cubicBezTo>
                <a:cubicBezTo>
                  <a:pt x="189" y="59"/>
                  <a:pt x="189" y="59"/>
                  <a:pt x="189" y="58"/>
                </a:cubicBezTo>
                <a:close/>
                <a:moveTo>
                  <a:pt x="193" y="65"/>
                </a:moveTo>
                <a:cubicBezTo>
                  <a:pt x="194" y="65"/>
                  <a:pt x="195" y="65"/>
                  <a:pt x="196" y="64"/>
                </a:cubicBezTo>
                <a:cubicBezTo>
                  <a:pt x="194" y="65"/>
                  <a:pt x="193" y="66"/>
                  <a:pt x="191" y="67"/>
                </a:cubicBezTo>
                <a:cubicBezTo>
                  <a:pt x="188" y="69"/>
                  <a:pt x="184" y="70"/>
                  <a:pt x="181" y="72"/>
                </a:cubicBezTo>
                <a:cubicBezTo>
                  <a:pt x="182" y="71"/>
                  <a:pt x="183" y="71"/>
                  <a:pt x="184" y="70"/>
                </a:cubicBezTo>
                <a:cubicBezTo>
                  <a:pt x="187" y="68"/>
                  <a:pt x="190" y="67"/>
                  <a:pt x="193" y="65"/>
                </a:cubicBezTo>
                <a:close/>
                <a:moveTo>
                  <a:pt x="188" y="65"/>
                </a:moveTo>
                <a:cubicBezTo>
                  <a:pt x="190" y="64"/>
                  <a:pt x="192" y="63"/>
                  <a:pt x="195" y="62"/>
                </a:cubicBezTo>
                <a:cubicBezTo>
                  <a:pt x="194" y="63"/>
                  <a:pt x="193" y="63"/>
                  <a:pt x="192" y="64"/>
                </a:cubicBezTo>
                <a:cubicBezTo>
                  <a:pt x="191" y="64"/>
                  <a:pt x="189" y="65"/>
                  <a:pt x="188" y="65"/>
                </a:cubicBezTo>
                <a:cubicBezTo>
                  <a:pt x="188" y="65"/>
                  <a:pt x="188" y="65"/>
                  <a:pt x="188" y="65"/>
                </a:cubicBezTo>
                <a:close/>
                <a:moveTo>
                  <a:pt x="207" y="95"/>
                </a:moveTo>
                <a:cubicBezTo>
                  <a:pt x="210" y="94"/>
                  <a:pt x="213" y="92"/>
                  <a:pt x="215" y="91"/>
                </a:cubicBezTo>
                <a:cubicBezTo>
                  <a:pt x="216" y="92"/>
                  <a:pt x="216" y="93"/>
                  <a:pt x="217" y="95"/>
                </a:cubicBezTo>
                <a:cubicBezTo>
                  <a:pt x="212" y="97"/>
                  <a:pt x="208" y="99"/>
                  <a:pt x="204" y="101"/>
                </a:cubicBezTo>
                <a:cubicBezTo>
                  <a:pt x="204" y="101"/>
                  <a:pt x="203" y="101"/>
                  <a:pt x="203" y="101"/>
                </a:cubicBezTo>
                <a:cubicBezTo>
                  <a:pt x="202" y="102"/>
                  <a:pt x="201" y="103"/>
                  <a:pt x="199" y="104"/>
                </a:cubicBezTo>
                <a:cubicBezTo>
                  <a:pt x="199" y="104"/>
                  <a:pt x="199" y="105"/>
                  <a:pt x="198" y="105"/>
                </a:cubicBezTo>
                <a:cubicBezTo>
                  <a:pt x="198" y="105"/>
                  <a:pt x="198" y="105"/>
                  <a:pt x="198" y="105"/>
                </a:cubicBezTo>
                <a:cubicBezTo>
                  <a:pt x="199" y="104"/>
                  <a:pt x="200" y="103"/>
                  <a:pt x="200" y="102"/>
                </a:cubicBezTo>
                <a:cubicBezTo>
                  <a:pt x="203" y="100"/>
                  <a:pt x="205" y="98"/>
                  <a:pt x="208" y="96"/>
                </a:cubicBezTo>
                <a:cubicBezTo>
                  <a:pt x="208" y="96"/>
                  <a:pt x="208" y="95"/>
                  <a:pt x="207" y="95"/>
                </a:cubicBezTo>
                <a:close/>
                <a:moveTo>
                  <a:pt x="196" y="173"/>
                </a:moveTo>
                <a:cubicBezTo>
                  <a:pt x="197" y="172"/>
                  <a:pt x="198" y="171"/>
                  <a:pt x="198" y="171"/>
                </a:cubicBezTo>
                <a:cubicBezTo>
                  <a:pt x="198" y="171"/>
                  <a:pt x="198" y="171"/>
                  <a:pt x="198" y="171"/>
                </a:cubicBezTo>
                <a:cubicBezTo>
                  <a:pt x="197" y="172"/>
                  <a:pt x="196" y="173"/>
                  <a:pt x="195" y="174"/>
                </a:cubicBezTo>
                <a:cubicBezTo>
                  <a:pt x="196" y="174"/>
                  <a:pt x="196" y="173"/>
                  <a:pt x="196" y="173"/>
                </a:cubicBezTo>
                <a:close/>
                <a:moveTo>
                  <a:pt x="195" y="164"/>
                </a:moveTo>
                <a:cubicBezTo>
                  <a:pt x="195" y="165"/>
                  <a:pt x="195" y="165"/>
                  <a:pt x="194" y="165"/>
                </a:cubicBezTo>
                <a:cubicBezTo>
                  <a:pt x="195" y="164"/>
                  <a:pt x="196" y="162"/>
                  <a:pt x="197" y="161"/>
                </a:cubicBezTo>
                <a:cubicBezTo>
                  <a:pt x="196" y="162"/>
                  <a:pt x="196" y="163"/>
                  <a:pt x="195" y="164"/>
                </a:cubicBezTo>
                <a:close/>
                <a:moveTo>
                  <a:pt x="194" y="155"/>
                </a:moveTo>
                <a:cubicBezTo>
                  <a:pt x="193" y="157"/>
                  <a:pt x="191" y="158"/>
                  <a:pt x="190" y="159"/>
                </a:cubicBezTo>
                <a:cubicBezTo>
                  <a:pt x="193" y="156"/>
                  <a:pt x="196" y="153"/>
                  <a:pt x="198" y="150"/>
                </a:cubicBezTo>
                <a:cubicBezTo>
                  <a:pt x="197" y="152"/>
                  <a:pt x="196" y="154"/>
                  <a:pt x="194" y="155"/>
                </a:cubicBezTo>
                <a:close/>
                <a:moveTo>
                  <a:pt x="105" y="198"/>
                </a:moveTo>
                <a:cubicBezTo>
                  <a:pt x="105" y="198"/>
                  <a:pt x="106" y="198"/>
                  <a:pt x="106" y="197"/>
                </a:cubicBezTo>
                <a:cubicBezTo>
                  <a:pt x="106" y="197"/>
                  <a:pt x="107" y="197"/>
                  <a:pt x="107" y="197"/>
                </a:cubicBezTo>
                <a:cubicBezTo>
                  <a:pt x="106" y="198"/>
                  <a:pt x="106" y="198"/>
                  <a:pt x="105" y="199"/>
                </a:cubicBezTo>
                <a:cubicBezTo>
                  <a:pt x="105" y="199"/>
                  <a:pt x="105" y="198"/>
                  <a:pt x="105" y="198"/>
                </a:cubicBezTo>
                <a:close/>
                <a:moveTo>
                  <a:pt x="108" y="204"/>
                </a:moveTo>
                <a:cubicBezTo>
                  <a:pt x="108" y="204"/>
                  <a:pt x="108" y="204"/>
                  <a:pt x="108" y="204"/>
                </a:cubicBezTo>
                <a:cubicBezTo>
                  <a:pt x="107" y="203"/>
                  <a:pt x="105" y="202"/>
                  <a:pt x="104" y="202"/>
                </a:cubicBezTo>
                <a:cubicBezTo>
                  <a:pt x="104" y="202"/>
                  <a:pt x="104" y="201"/>
                  <a:pt x="104" y="201"/>
                </a:cubicBezTo>
                <a:cubicBezTo>
                  <a:pt x="106" y="202"/>
                  <a:pt x="107" y="203"/>
                  <a:pt x="108" y="204"/>
                </a:cubicBezTo>
                <a:close/>
                <a:moveTo>
                  <a:pt x="104" y="194"/>
                </a:moveTo>
                <a:cubicBezTo>
                  <a:pt x="104" y="194"/>
                  <a:pt x="103" y="194"/>
                  <a:pt x="103" y="193"/>
                </a:cubicBezTo>
                <a:cubicBezTo>
                  <a:pt x="104" y="192"/>
                  <a:pt x="105" y="191"/>
                  <a:pt x="106" y="190"/>
                </a:cubicBezTo>
                <a:cubicBezTo>
                  <a:pt x="107" y="189"/>
                  <a:pt x="109" y="188"/>
                  <a:pt x="110" y="186"/>
                </a:cubicBezTo>
                <a:cubicBezTo>
                  <a:pt x="115" y="183"/>
                  <a:pt x="119" y="179"/>
                  <a:pt x="123" y="176"/>
                </a:cubicBezTo>
                <a:cubicBezTo>
                  <a:pt x="125" y="175"/>
                  <a:pt x="127" y="174"/>
                  <a:pt x="129" y="173"/>
                </a:cubicBezTo>
                <a:cubicBezTo>
                  <a:pt x="124" y="177"/>
                  <a:pt x="118" y="182"/>
                  <a:pt x="112" y="187"/>
                </a:cubicBezTo>
                <a:cubicBezTo>
                  <a:pt x="110" y="189"/>
                  <a:pt x="107" y="192"/>
                  <a:pt x="104" y="194"/>
                </a:cubicBezTo>
                <a:close/>
                <a:moveTo>
                  <a:pt x="73" y="126"/>
                </a:moveTo>
                <a:cubicBezTo>
                  <a:pt x="73" y="126"/>
                  <a:pt x="72" y="127"/>
                  <a:pt x="72" y="128"/>
                </a:cubicBezTo>
                <a:cubicBezTo>
                  <a:pt x="71" y="127"/>
                  <a:pt x="71" y="126"/>
                  <a:pt x="71" y="125"/>
                </a:cubicBezTo>
                <a:cubicBezTo>
                  <a:pt x="71" y="125"/>
                  <a:pt x="71" y="124"/>
                  <a:pt x="71" y="124"/>
                </a:cubicBezTo>
                <a:cubicBezTo>
                  <a:pt x="72" y="124"/>
                  <a:pt x="72" y="124"/>
                  <a:pt x="72" y="124"/>
                </a:cubicBezTo>
                <a:cubicBezTo>
                  <a:pt x="72" y="124"/>
                  <a:pt x="72" y="124"/>
                  <a:pt x="72" y="124"/>
                </a:cubicBezTo>
                <a:cubicBezTo>
                  <a:pt x="73" y="125"/>
                  <a:pt x="73" y="125"/>
                  <a:pt x="73" y="126"/>
                </a:cubicBezTo>
                <a:close/>
                <a:moveTo>
                  <a:pt x="71" y="168"/>
                </a:moveTo>
                <a:cubicBezTo>
                  <a:pt x="71" y="167"/>
                  <a:pt x="71" y="167"/>
                  <a:pt x="71" y="167"/>
                </a:cubicBezTo>
                <a:cubicBezTo>
                  <a:pt x="71" y="166"/>
                  <a:pt x="71" y="166"/>
                  <a:pt x="72" y="166"/>
                </a:cubicBezTo>
                <a:cubicBezTo>
                  <a:pt x="72" y="167"/>
                  <a:pt x="72" y="167"/>
                  <a:pt x="72" y="167"/>
                </a:cubicBezTo>
                <a:cubicBezTo>
                  <a:pt x="72" y="167"/>
                  <a:pt x="71" y="168"/>
                  <a:pt x="71" y="168"/>
                </a:cubicBezTo>
                <a:close/>
                <a:moveTo>
                  <a:pt x="73" y="170"/>
                </a:moveTo>
                <a:cubicBezTo>
                  <a:pt x="73" y="170"/>
                  <a:pt x="73" y="170"/>
                  <a:pt x="73" y="170"/>
                </a:cubicBezTo>
                <a:cubicBezTo>
                  <a:pt x="73" y="171"/>
                  <a:pt x="73" y="171"/>
                  <a:pt x="73" y="171"/>
                </a:cubicBezTo>
                <a:cubicBezTo>
                  <a:pt x="72" y="171"/>
                  <a:pt x="72" y="171"/>
                  <a:pt x="72" y="171"/>
                </a:cubicBezTo>
                <a:cubicBezTo>
                  <a:pt x="72" y="171"/>
                  <a:pt x="72" y="171"/>
                  <a:pt x="72" y="171"/>
                </a:cubicBezTo>
                <a:cubicBezTo>
                  <a:pt x="72" y="170"/>
                  <a:pt x="72" y="170"/>
                  <a:pt x="73" y="170"/>
                </a:cubicBezTo>
                <a:close/>
                <a:moveTo>
                  <a:pt x="71" y="165"/>
                </a:moveTo>
                <a:cubicBezTo>
                  <a:pt x="71" y="164"/>
                  <a:pt x="71" y="163"/>
                  <a:pt x="70" y="162"/>
                </a:cubicBezTo>
                <a:cubicBezTo>
                  <a:pt x="71" y="162"/>
                  <a:pt x="71" y="162"/>
                  <a:pt x="71" y="162"/>
                </a:cubicBezTo>
                <a:cubicBezTo>
                  <a:pt x="71" y="163"/>
                  <a:pt x="71" y="164"/>
                  <a:pt x="71" y="164"/>
                </a:cubicBezTo>
                <a:cubicBezTo>
                  <a:pt x="71" y="165"/>
                  <a:pt x="71" y="165"/>
                  <a:pt x="71" y="165"/>
                </a:cubicBezTo>
                <a:close/>
                <a:moveTo>
                  <a:pt x="61" y="51"/>
                </a:moveTo>
                <a:cubicBezTo>
                  <a:pt x="61" y="51"/>
                  <a:pt x="61" y="52"/>
                  <a:pt x="61" y="52"/>
                </a:cubicBezTo>
                <a:cubicBezTo>
                  <a:pt x="59" y="54"/>
                  <a:pt x="57" y="55"/>
                  <a:pt x="55" y="57"/>
                </a:cubicBezTo>
                <a:cubicBezTo>
                  <a:pt x="55" y="58"/>
                  <a:pt x="54" y="59"/>
                  <a:pt x="53" y="59"/>
                </a:cubicBezTo>
                <a:cubicBezTo>
                  <a:pt x="52" y="61"/>
                  <a:pt x="50" y="62"/>
                  <a:pt x="49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49" y="62"/>
                  <a:pt x="50" y="61"/>
                  <a:pt x="51" y="60"/>
                </a:cubicBezTo>
                <a:cubicBezTo>
                  <a:pt x="54" y="57"/>
                  <a:pt x="58" y="54"/>
                  <a:pt x="61" y="51"/>
                </a:cubicBezTo>
                <a:close/>
                <a:moveTo>
                  <a:pt x="54" y="54"/>
                </a:moveTo>
                <a:cubicBezTo>
                  <a:pt x="55" y="54"/>
                  <a:pt x="55" y="54"/>
                  <a:pt x="55" y="54"/>
                </a:cubicBezTo>
                <a:cubicBezTo>
                  <a:pt x="55" y="54"/>
                  <a:pt x="55" y="53"/>
                  <a:pt x="56" y="53"/>
                </a:cubicBezTo>
                <a:cubicBezTo>
                  <a:pt x="57" y="52"/>
                  <a:pt x="58" y="52"/>
                  <a:pt x="58" y="51"/>
                </a:cubicBezTo>
                <a:cubicBezTo>
                  <a:pt x="57" y="52"/>
                  <a:pt x="56" y="53"/>
                  <a:pt x="54" y="54"/>
                </a:cubicBezTo>
                <a:close/>
                <a:moveTo>
                  <a:pt x="92" y="45"/>
                </a:moveTo>
                <a:cubicBezTo>
                  <a:pt x="92" y="47"/>
                  <a:pt x="92" y="48"/>
                  <a:pt x="91" y="50"/>
                </a:cubicBezTo>
                <a:cubicBezTo>
                  <a:pt x="86" y="54"/>
                  <a:pt x="80" y="58"/>
                  <a:pt x="75" y="63"/>
                </a:cubicBezTo>
                <a:cubicBezTo>
                  <a:pt x="75" y="62"/>
                  <a:pt x="75" y="61"/>
                  <a:pt x="76" y="60"/>
                </a:cubicBezTo>
                <a:cubicBezTo>
                  <a:pt x="81" y="55"/>
                  <a:pt x="87" y="50"/>
                  <a:pt x="92" y="45"/>
                </a:cubicBezTo>
                <a:close/>
                <a:moveTo>
                  <a:pt x="82" y="53"/>
                </a:moveTo>
                <a:cubicBezTo>
                  <a:pt x="84" y="50"/>
                  <a:pt x="86" y="48"/>
                  <a:pt x="89" y="46"/>
                </a:cubicBezTo>
                <a:cubicBezTo>
                  <a:pt x="89" y="46"/>
                  <a:pt x="90" y="45"/>
                  <a:pt x="90" y="45"/>
                </a:cubicBezTo>
                <a:cubicBezTo>
                  <a:pt x="87" y="48"/>
                  <a:pt x="84" y="50"/>
                  <a:pt x="82" y="53"/>
                </a:cubicBezTo>
                <a:close/>
                <a:moveTo>
                  <a:pt x="110" y="51"/>
                </a:moveTo>
                <a:cubicBezTo>
                  <a:pt x="110" y="51"/>
                  <a:pt x="110" y="51"/>
                  <a:pt x="110" y="51"/>
                </a:cubicBezTo>
                <a:cubicBezTo>
                  <a:pt x="110" y="52"/>
                  <a:pt x="109" y="52"/>
                  <a:pt x="108" y="53"/>
                </a:cubicBezTo>
                <a:cubicBezTo>
                  <a:pt x="106" y="54"/>
                  <a:pt x="104" y="54"/>
                  <a:pt x="102" y="55"/>
                </a:cubicBezTo>
                <a:cubicBezTo>
                  <a:pt x="103" y="54"/>
                  <a:pt x="105" y="53"/>
                  <a:pt x="106" y="51"/>
                </a:cubicBezTo>
                <a:cubicBezTo>
                  <a:pt x="107" y="51"/>
                  <a:pt x="108" y="50"/>
                  <a:pt x="109" y="50"/>
                </a:cubicBezTo>
                <a:cubicBezTo>
                  <a:pt x="108" y="50"/>
                  <a:pt x="109" y="51"/>
                  <a:pt x="110" y="51"/>
                </a:cubicBezTo>
                <a:close/>
                <a:moveTo>
                  <a:pt x="112" y="77"/>
                </a:moveTo>
                <a:cubicBezTo>
                  <a:pt x="110" y="79"/>
                  <a:pt x="108" y="82"/>
                  <a:pt x="107" y="84"/>
                </a:cubicBezTo>
                <a:cubicBezTo>
                  <a:pt x="109" y="80"/>
                  <a:pt x="112" y="76"/>
                  <a:pt x="115" y="73"/>
                </a:cubicBezTo>
                <a:cubicBezTo>
                  <a:pt x="115" y="73"/>
                  <a:pt x="115" y="73"/>
                  <a:pt x="115" y="72"/>
                </a:cubicBezTo>
                <a:cubicBezTo>
                  <a:pt x="114" y="74"/>
                  <a:pt x="113" y="76"/>
                  <a:pt x="112" y="77"/>
                </a:cubicBezTo>
                <a:close/>
                <a:moveTo>
                  <a:pt x="116" y="78"/>
                </a:moveTo>
                <a:cubicBezTo>
                  <a:pt x="115" y="79"/>
                  <a:pt x="114" y="80"/>
                  <a:pt x="114" y="80"/>
                </a:cubicBezTo>
                <a:cubicBezTo>
                  <a:pt x="112" y="82"/>
                  <a:pt x="110" y="83"/>
                  <a:pt x="109" y="85"/>
                </a:cubicBezTo>
                <a:cubicBezTo>
                  <a:pt x="111" y="83"/>
                  <a:pt x="113" y="80"/>
                  <a:pt x="116" y="78"/>
                </a:cubicBezTo>
                <a:close/>
                <a:moveTo>
                  <a:pt x="98" y="92"/>
                </a:moveTo>
                <a:cubicBezTo>
                  <a:pt x="95" y="96"/>
                  <a:pt x="91" y="99"/>
                  <a:pt x="88" y="102"/>
                </a:cubicBezTo>
                <a:cubicBezTo>
                  <a:pt x="89" y="101"/>
                  <a:pt x="89" y="100"/>
                  <a:pt x="90" y="98"/>
                </a:cubicBezTo>
                <a:cubicBezTo>
                  <a:pt x="96" y="92"/>
                  <a:pt x="103" y="85"/>
                  <a:pt x="109" y="78"/>
                </a:cubicBezTo>
                <a:cubicBezTo>
                  <a:pt x="105" y="82"/>
                  <a:pt x="102" y="87"/>
                  <a:pt x="98" y="92"/>
                </a:cubicBezTo>
                <a:close/>
                <a:moveTo>
                  <a:pt x="99" y="97"/>
                </a:moveTo>
                <a:cubicBezTo>
                  <a:pt x="97" y="100"/>
                  <a:pt x="94" y="103"/>
                  <a:pt x="92" y="105"/>
                </a:cubicBezTo>
                <a:cubicBezTo>
                  <a:pt x="93" y="104"/>
                  <a:pt x="94" y="102"/>
                  <a:pt x="95" y="100"/>
                </a:cubicBezTo>
                <a:cubicBezTo>
                  <a:pt x="97" y="99"/>
                  <a:pt x="98" y="98"/>
                  <a:pt x="99" y="97"/>
                </a:cubicBezTo>
                <a:close/>
                <a:moveTo>
                  <a:pt x="128" y="67"/>
                </a:moveTo>
                <a:cubicBezTo>
                  <a:pt x="129" y="66"/>
                  <a:pt x="130" y="65"/>
                  <a:pt x="130" y="64"/>
                </a:cubicBezTo>
                <a:cubicBezTo>
                  <a:pt x="131" y="64"/>
                  <a:pt x="131" y="64"/>
                  <a:pt x="132" y="63"/>
                </a:cubicBezTo>
                <a:cubicBezTo>
                  <a:pt x="132" y="63"/>
                  <a:pt x="133" y="63"/>
                  <a:pt x="133" y="63"/>
                </a:cubicBezTo>
                <a:cubicBezTo>
                  <a:pt x="132" y="64"/>
                  <a:pt x="130" y="66"/>
                  <a:pt x="128" y="67"/>
                </a:cubicBezTo>
                <a:close/>
                <a:moveTo>
                  <a:pt x="137" y="62"/>
                </a:moveTo>
                <a:cubicBezTo>
                  <a:pt x="138" y="62"/>
                  <a:pt x="140" y="61"/>
                  <a:pt x="141" y="61"/>
                </a:cubicBezTo>
                <a:cubicBezTo>
                  <a:pt x="138" y="63"/>
                  <a:pt x="135" y="65"/>
                  <a:pt x="132" y="67"/>
                </a:cubicBezTo>
                <a:cubicBezTo>
                  <a:pt x="133" y="65"/>
                  <a:pt x="135" y="64"/>
                  <a:pt x="137" y="62"/>
                </a:cubicBezTo>
                <a:close/>
                <a:moveTo>
                  <a:pt x="132" y="76"/>
                </a:moveTo>
                <a:cubicBezTo>
                  <a:pt x="132" y="77"/>
                  <a:pt x="132" y="77"/>
                  <a:pt x="132" y="77"/>
                </a:cubicBezTo>
                <a:cubicBezTo>
                  <a:pt x="133" y="77"/>
                  <a:pt x="134" y="76"/>
                  <a:pt x="136" y="76"/>
                </a:cubicBezTo>
                <a:cubicBezTo>
                  <a:pt x="132" y="79"/>
                  <a:pt x="128" y="82"/>
                  <a:pt x="124" y="85"/>
                </a:cubicBezTo>
                <a:cubicBezTo>
                  <a:pt x="125" y="85"/>
                  <a:pt x="125" y="84"/>
                  <a:pt x="125" y="84"/>
                </a:cubicBezTo>
                <a:cubicBezTo>
                  <a:pt x="128" y="82"/>
                  <a:pt x="130" y="80"/>
                  <a:pt x="132" y="77"/>
                </a:cubicBezTo>
                <a:cubicBezTo>
                  <a:pt x="132" y="77"/>
                  <a:pt x="132" y="77"/>
                  <a:pt x="132" y="76"/>
                </a:cubicBezTo>
                <a:close/>
                <a:moveTo>
                  <a:pt x="199" y="77"/>
                </a:moveTo>
                <a:cubicBezTo>
                  <a:pt x="199" y="78"/>
                  <a:pt x="198" y="78"/>
                  <a:pt x="198" y="78"/>
                </a:cubicBezTo>
                <a:cubicBezTo>
                  <a:pt x="196" y="79"/>
                  <a:pt x="194" y="80"/>
                  <a:pt x="192" y="81"/>
                </a:cubicBezTo>
                <a:cubicBezTo>
                  <a:pt x="192" y="80"/>
                  <a:pt x="192" y="80"/>
                  <a:pt x="192" y="80"/>
                </a:cubicBezTo>
                <a:cubicBezTo>
                  <a:pt x="195" y="79"/>
                  <a:pt x="197" y="78"/>
                  <a:pt x="199" y="77"/>
                </a:cubicBezTo>
                <a:close/>
                <a:moveTo>
                  <a:pt x="196" y="75"/>
                </a:moveTo>
                <a:cubicBezTo>
                  <a:pt x="197" y="74"/>
                  <a:pt x="198" y="73"/>
                  <a:pt x="199" y="73"/>
                </a:cubicBezTo>
                <a:cubicBezTo>
                  <a:pt x="198" y="73"/>
                  <a:pt x="197" y="74"/>
                  <a:pt x="196" y="75"/>
                </a:cubicBezTo>
                <a:cubicBezTo>
                  <a:pt x="196" y="75"/>
                  <a:pt x="196" y="75"/>
                  <a:pt x="196" y="75"/>
                </a:cubicBezTo>
                <a:close/>
                <a:moveTo>
                  <a:pt x="191" y="138"/>
                </a:moveTo>
                <a:cubicBezTo>
                  <a:pt x="191" y="138"/>
                  <a:pt x="191" y="138"/>
                  <a:pt x="190" y="137"/>
                </a:cubicBezTo>
                <a:cubicBezTo>
                  <a:pt x="191" y="137"/>
                  <a:pt x="191" y="136"/>
                  <a:pt x="191" y="136"/>
                </a:cubicBezTo>
                <a:cubicBezTo>
                  <a:pt x="197" y="131"/>
                  <a:pt x="203" y="126"/>
                  <a:pt x="209" y="121"/>
                </a:cubicBezTo>
                <a:cubicBezTo>
                  <a:pt x="209" y="121"/>
                  <a:pt x="209" y="121"/>
                  <a:pt x="209" y="121"/>
                </a:cubicBezTo>
                <a:cubicBezTo>
                  <a:pt x="203" y="127"/>
                  <a:pt x="197" y="133"/>
                  <a:pt x="191" y="138"/>
                </a:cubicBezTo>
                <a:close/>
                <a:moveTo>
                  <a:pt x="205" y="126"/>
                </a:moveTo>
                <a:cubicBezTo>
                  <a:pt x="205" y="127"/>
                  <a:pt x="204" y="128"/>
                  <a:pt x="204" y="129"/>
                </a:cubicBezTo>
                <a:cubicBezTo>
                  <a:pt x="199" y="134"/>
                  <a:pt x="196" y="138"/>
                  <a:pt x="192" y="143"/>
                </a:cubicBezTo>
                <a:cubicBezTo>
                  <a:pt x="192" y="143"/>
                  <a:pt x="191" y="143"/>
                  <a:pt x="191" y="143"/>
                </a:cubicBezTo>
                <a:cubicBezTo>
                  <a:pt x="191" y="142"/>
                  <a:pt x="191" y="141"/>
                  <a:pt x="191" y="140"/>
                </a:cubicBezTo>
                <a:cubicBezTo>
                  <a:pt x="196" y="136"/>
                  <a:pt x="201" y="131"/>
                  <a:pt x="205" y="126"/>
                </a:cubicBezTo>
                <a:close/>
                <a:moveTo>
                  <a:pt x="189" y="139"/>
                </a:moveTo>
                <a:cubicBezTo>
                  <a:pt x="189" y="139"/>
                  <a:pt x="189" y="139"/>
                  <a:pt x="189" y="139"/>
                </a:cubicBezTo>
                <a:cubicBezTo>
                  <a:pt x="189" y="140"/>
                  <a:pt x="189" y="140"/>
                  <a:pt x="189" y="140"/>
                </a:cubicBezTo>
                <a:cubicBezTo>
                  <a:pt x="188" y="141"/>
                  <a:pt x="187" y="142"/>
                  <a:pt x="186" y="143"/>
                </a:cubicBezTo>
                <a:cubicBezTo>
                  <a:pt x="186" y="143"/>
                  <a:pt x="186" y="143"/>
                  <a:pt x="186" y="143"/>
                </a:cubicBezTo>
                <a:cubicBezTo>
                  <a:pt x="187" y="142"/>
                  <a:pt x="188" y="140"/>
                  <a:pt x="189" y="139"/>
                </a:cubicBezTo>
                <a:close/>
                <a:moveTo>
                  <a:pt x="183" y="144"/>
                </a:moveTo>
                <a:cubicBezTo>
                  <a:pt x="182" y="144"/>
                  <a:pt x="182" y="144"/>
                  <a:pt x="181" y="145"/>
                </a:cubicBezTo>
                <a:cubicBezTo>
                  <a:pt x="183" y="143"/>
                  <a:pt x="184" y="142"/>
                  <a:pt x="186" y="140"/>
                </a:cubicBezTo>
                <a:cubicBezTo>
                  <a:pt x="186" y="140"/>
                  <a:pt x="186" y="140"/>
                  <a:pt x="186" y="140"/>
                </a:cubicBezTo>
                <a:cubicBezTo>
                  <a:pt x="185" y="142"/>
                  <a:pt x="184" y="143"/>
                  <a:pt x="183" y="144"/>
                </a:cubicBezTo>
                <a:close/>
                <a:moveTo>
                  <a:pt x="180" y="142"/>
                </a:moveTo>
                <a:cubicBezTo>
                  <a:pt x="178" y="143"/>
                  <a:pt x="177" y="145"/>
                  <a:pt x="175" y="146"/>
                </a:cubicBezTo>
                <a:cubicBezTo>
                  <a:pt x="175" y="147"/>
                  <a:pt x="174" y="147"/>
                  <a:pt x="174" y="147"/>
                </a:cubicBezTo>
                <a:cubicBezTo>
                  <a:pt x="175" y="146"/>
                  <a:pt x="176" y="144"/>
                  <a:pt x="178" y="142"/>
                </a:cubicBezTo>
                <a:cubicBezTo>
                  <a:pt x="180" y="139"/>
                  <a:pt x="183" y="137"/>
                  <a:pt x="185" y="134"/>
                </a:cubicBezTo>
                <a:cubicBezTo>
                  <a:pt x="186" y="134"/>
                  <a:pt x="186" y="133"/>
                  <a:pt x="187" y="133"/>
                </a:cubicBezTo>
                <a:cubicBezTo>
                  <a:pt x="187" y="133"/>
                  <a:pt x="187" y="134"/>
                  <a:pt x="187" y="134"/>
                </a:cubicBezTo>
                <a:cubicBezTo>
                  <a:pt x="185" y="137"/>
                  <a:pt x="183" y="139"/>
                  <a:pt x="180" y="142"/>
                </a:cubicBezTo>
                <a:close/>
                <a:moveTo>
                  <a:pt x="129" y="154"/>
                </a:moveTo>
                <a:cubicBezTo>
                  <a:pt x="128" y="155"/>
                  <a:pt x="127" y="155"/>
                  <a:pt x="126" y="156"/>
                </a:cubicBezTo>
                <a:cubicBezTo>
                  <a:pt x="126" y="155"/>
                  <a:pt x="126" y="155"/>
                  <a:pt x="126" y="155"/>
                </a:cubicBezTo>
                <a:cubicBezTo>
                  <a:pt x="126" y="155"/>
                  <a:pt x="126" y="155"/>
                  <a:pt x="126" y="155"/>
                </a:cubicBezTo>
                <a:cubicBezTo>
                  <a:pt x="126" y="155"/>
                  <a:pt x="126" y="155"/>
                  <a:pt x="126" y="155"/>
                </a:cubicBezTo>
                <a:cubicBezTo>
                  <a:pt x="127" y="155"/>
                  <a:pt x="127" y="155"/>
                  <a:pt x="127" y="155"/>
                </a:cubicBezTo>
                <a:cubicBezTo>
                  <a:pt x="128" y="153"/>
                  <a:pt x="130" y="151"/>
                  <a:pt x="132" y="149"/>
                </a:cubicBezTo>
                <a:cubicBezTo>
                  <a:pt x="133" y="148"/>
                  <a:pt x="134" y="148"/>
                  <a:pt x="134" y="147"/>
                </a:cubicBezTo>
                <a:cubicBezTo>
                  <a:pt x="136" y="148"/>
                  <a:pt x="137" y="148"/>
                  <a:pt x="138" y="148"/>
                </a:cubicBezTo>
                <a:cubicBezTo>
                  <a:pt x="136" y="150"/>
                  <a:pt x="135" y="151"/>
                  <a:pt x="133" y="153"/>
                </a:cubicBezTo>
                <a:cubicBezTo>
                  <a:pt x="131" y="153"/>
                  <a:pt x="130" y="154"/>
                  <a:pt x="129" y="154"/>
                </a:cubicBezTo>
                <a:close/>
                <a:moveTo>
                  <a:pt x="130" y="160"/>
                </a:moveTo>
                <a:cubicBezTo>
                  <a:pt x="130" y="161"/>
                  <a:pt x="130" y="161"/>
                  <a:pt x="129" y="161"/>
                </a:cubicBezTo>
                <a:cubicBezTo>
                  <a:pt x="129" y="161"/>
                  <a:pt x="129" y="162"/>
                  <a:pt x="128" y="162"/>
                </a:cubicBezTo>
                <a:cubicBezTo>
                  <a:pt x="129" y="161"/>
                  <a:pt x="129" y="161"/>
                  <a:pt x="130" y="161"/>
                </a:cubicBezTo>
                <a:cubicBezTo>
                  <a:pt x="130" y="161"/>
                  <a:pt x="130" y="161"/>
                  <a:pt x="130" y="160"/>
                </a:cubicBezTo>
                <a:close/>
                <a:moveTo>
                  <a:pt x="89" y="124"/>
                </a:moveTo>
                <a:cubicBezTo>
                  <a:pt x="91" y="122"/>
                  <a:pt x="92" y="120"/>
                  <a:pt x="94" y="118"/>
                </a:cubicBezTo>
                <a:cubicBezTo>
                  <a:pt x="95" y="118"/>
                  <a:pt x="95" y="118"/>
                  <a:pt x="96" y="118"/>
                </a:cubicBezTo>
                <a:cubicBezTo>
                  <a:pt x="94" y="120"/>
                  <a:pt x="92" y="122"/>
                  <a:pt x="89" y="124"/>
                </a:cubicBezTo>
                <a:close/>
                <a:moveTo>
                  <a:pt x="91" y="127"/>
                </a:moveTo>
                <a:cubicBezTo>
                  <a:pt x="89" y="129"/>
                  <a:pt x="88" y="130"/>
                  <a:pt x="87" y="132"/>
                </a:cubicBezTo>
                <a:cubicBezTo>
                  <a:pt x="86" y="132"/>
                  <a:pt x="86" y="132"/>
                  <a:pt x="85" y="131"/>
                </a:cubicBezTo>
                <a:cubicBezTo>
                  <a:pt x="87" y="130"/>
                  <a:pt x="89" y="128"/>
                  <a:pt x="91" y="127"/>
                </a:cubicBezTo>
                <a:close/>
                <a:moveTo>
                  <a:pt x="95" y="123"/>
                </a:moveTo>
                <a:cubicBezTo>
                  <a:pt x="97" y="122"/>
                  <a:pt x="99" y="121"/>
                  <a:pt x="101" y="120"/>
                </a:cubicBezTo>
                <a:cubicBezTo>
                  <a:pt x="99" y="122"/>
                  <a:pt x="97" y="123"/>
                  <a:pt x="95" y="125"/>
                </a:cubicBezTo>
                <a:cubicBezTo>
                  <a:pt x="94" y="127"/>
                  <a:pt x="92" y="128"/>
                  <a:pt x="91" y="130"/>
                </a:cubicBezTo>
                <a:cubicBezTo>
                  <a:pt x="92" y="128"/>
                  <a:pt x="94" y="125"/>
                  <a:pt x="95" y="123"/>
                </a:cubicBezTo>
                <a:close/>
                <a:moveTo>
                  <a:pt x="94" y="130"/>
                </a:moveTo>
                <a:cubicBezTo>
                  <a:pt x="98" y="127"/>
                  <a:pt x="101" y="123"/>
                  <a:pt x="105" y="120"/>
                </a:cubicBezTo>
                <a:cubicBezTo>
                  <a:pt x="105" y="120"/>
                  <a:pt x="105" y="120"/>
                  <a:pt x="106" y="120"/>
                </a:cubicBezTo>
                <a:cubicBezTo>
                  <a:pt x="106" y="120"/>
                  <a:pt x="106" y="120"/>
                  <a:pt x="106" y="120"/>
                </a:cubicBezTo>
                <a:cubicBezTo>
                  <a:pt x="103" y="122"/>
                  <a:pt x="101" y="124"/>
                  <a:pt x="99" y="127"/>
                </a:cubicBezTo>
                <a:cubicBezTo>
                  <a:pt x="96" y="129"/>
                  <a:pt x="94" y="131"/>
                  <a:pt x="91" y="134"/>
                </a:cubicBezTo>
                <a:cubicBezTo>
                  <a:pt x="91" y="134"/>
                  <a:pt x="91" y="134"/>
                  <a:pt x="91" y="133"/>
                </a:cubicBezTo>
                <a:cubicBezTo>
                  <a:pt x="92" y="132"/>
                  <a:pt x="93" y="131"/>
                  <a:pt x="94" y="130"/>
                </a:cubicBezTo>
                <a:close/>
                <a:moveTo>
                  <a:pt x="119" y="101"/>
                </a:moveTo>
                <a:cubicBezTo>
                  <a:pt x="125" y="95"/>
                  <a:pt x="131" y="89"/>
                  <a:pt x="138" y="83"/>
                </a:cubicBezTo>
                <a:cubicBezTo>
                  <a:pt x="139" y="83"/>
                  <a:pt x="141" y="83"/>
                  <a:pt x="142" y="83"/>
                </a:cubicBezTo>
                <a:cubicBezTo>
                  <a:pt x="140" y="86"/>
                  <a:pt x="138" y="88"/>
                  <a:pt x="136" y="91"/>
                </a:cubicBezTo>
                <a:cubicBezTo>
                  <a:pt x="134" y="92"/>
                  <a:pt x="132" y="94"/>
                  <a:pt x="130" y="96"/>
                </a:cubicBezTo>
                <a:cubicBezTo>
                  <a:pt x="122" y="102"/>
                  <a:pt x="115" y="108"/>
                  <a:pt x="107" y="115"/>
                </a:cubicBezTo>
                <a:cubicBezTo>
                  <a:pt x="107" y="115"/>
                  <a:pt x="107" y="115"/>
                  <a:pt x="107" y="115"/>
                </a:cubicBezTo>
                <a:cubicBezTo>
                  <a:pt x="111" y="110"/>
                  <a:pt x="115" y="106"/>
                  <a:pt x="119" y="102"/>
                </a:cubicBezTo>
                <a:cubicBezTo>
                  <a:pt x="120" y="101"/>
                  <a:pt x="119" y="101"/>
                  <a:pt x="119" y="101"/>
                </a:cubicBezTo>
                <a:close/>
                <a:moveTo>
                  <a:pt x="127" y="102"/>
                </a:moveTo>
                <a:cubicBezTo>
                  <a:pt x="125" y="104"/>
                  <a:pt x="123" y="106"/>
                  <a:pt x="121" y="108"/>
                </a:cubicBezTo>
                <a:cubicBezTo>
                  <a:pt x="120" y="109"/>
                  <a:pt x="120" y="109"/>
                  <a:pt x="119" y="110"/>
                </a:cubicBezTo>
                <a:cubicBezTo>
                  <a:pt x="119" y="109"/>
                  <a:pt x="119" y="109"/>
                  <a:pt x="119" y="109"/>
                </a:cubicBezTo>
                <a:cubicBezTo>
                  <a:pt x="122" y="107"/>
                  <a:pt x="125" y="104"/>
                  <a:pt x="127" y="102"/>
                </a:cubicBezTo>
                <a:close/>
                <a:moveTo>
                  <a:pt x="189" y="111"/>
                </a:moveTo>
                <a:cubicBezTo>
                  <a:pt x="189" y="111"/>
                  <a:pt x="190" y="110"/>
                  <a:pt x="190" y="109"/>
                </a:cubicBezTo>
                <a:cubicBezTo>
                  <a:pt x="191" y="109"/>
                  <a:pt x="192" y="109"/>
                  <a:pt x="192" y="109"/>
                </a:cubicBezTo>
                <a:cubicBezTo>
                  <a:pt x="191" y="109"/>
                  <a:pt x="190" y="110"/>
                  <a:pt x="189" y="111"/>
                </a:cubicBezTo>
                <a:close/>
                <a:moveTo>
                  <a:pt x="193" y="117"/>
                </a:moveTo>
                <a:cubicBezTo>
                  <a:pt x="193" y="117"/>
                  <a:pt x="194" y="117"/>
                  <a:pt x="194" y="117"/>
                </a:cubicBezTo>
                <a:cubicBezTo>
                  <a:pt x="194" y="118"/>
                  <a:pt x="193" y="118"/>
                  <a:pt x="192" y="119"/>
                </a:cubicBezTo>
                <a:cubicBezTo>
                  <a:pt x="192" y="118"/>
                  <a:pt x="193" y="118"/>
                  <a:pt x="193" y="117"/>
                </a:cubicBezTo>
                <a:close/>
                <a:moveTo>
                  <a:pt x="189" y="107"/>
                </a:moveTo>
                <a:cubicBezTo>
                  <a:pt x="189" y="107"/>
                  <a:pt x="189" y="107"/>
                  <a:pt x="189" y="108"/>
                </a:cubicBezTo>
                <a:cubicBezTo>
                  <a:pt x="188" y="108"/>
                  <a:pt x="188" y="108"/>
                  <a:pt x="187" y="108"/>
                </a:cubicBezTo>
                <a:cubicBezTo>
                  <a:pt x="188" y="107"/>
                  <a:pt x="188" y="107"/>
                  <a:pt x="189" y="106"/>
                </a:cubicBezTo>
                <a:cubicBezTo>
                  <a:pt x="189" y="106"/>
                  <a:pt x="190" y="106"/>
                  <a:pt x="190" y="106"/>
                </a:cubicBezTo>
                <a:cubicBezTo>
                  <a:pt x="190" y="106"/>
                  <a:pt x="189" y="107"/>
                  <a:pt x="189" y="107"/>
                </a:cubicBezTo>
                <a:close/>
                <a:moveTo>
                  <a:pt x="189" y="115"/>
                </a:moveTo>
                <a:cubicBezTo>
                  <a:pt x="189" y="115"/>
                  <a:pt x="189" y="115"/>
                  <a:pt x="189" y="115"/>
                </a:cubicBezTo>
                <a:cubicBezTo>
                  <a:pt x="189" y="116"/>
                  <a:pt x="188" y="116"/>
                  <a:pt x="187" y="117"/>
                </a:cubicBezTo>
                <a:cubicBezTo>
                  <a:pt x="187" y="117"/>
                  <a:pt x="187" y="117"/>
                  <a:pt x="186" y="118"/>
                </a:cubicBezTo>
                <a:cubicBezTo>
                  <a:pt x="186" y="118"/>
                  <a:pt x="185" y="118"/>
                  <a:pt x="184" y="119"/>
                </a:cubicBezTo>
                <a:cubicBezTo>
                  <a:pt x="186" y="118"/>
                  <a:pt x="187" y="116"/>
                  <a:pt x="189" y="115"/>
                </a:cubicBezTo>
                <a:close/>
                <a:moveTo>
                  <a:pt x="191" y="117"/>
                </a:moveTo>
                <a:cubicBezTo>
                  <a:pt x="190" y="118"/>
                  <a:pt x="189" y="120"/>
                  <a:pt x="188" y="121"/>
                </a:cubicBezTo>
                <a:cubicBezTo>
                  <a:pt x="187" y="121"/>
                  <a:pt x="186" y="122"/>
                  <a:pt x="185" y="123"/>
                </a:cubicBezTo>
                <a:cubicBezTo>
                  <a:pt x="186" y="121"/>
                  <a:pt x="187" y="120"/>
                  <a:pt x="188" y="119"/>
                </a:cubicBezTo>
                <a:cubicBezTo>
                  <a:pt x="189" y="118"/>
                  <a:pt x="190" y="117"/>
                  <a:pt x="191" y="117"/>
                </a:cubicBezTo>
                <a:close/>
                <a:moveTo>
                  <a:pt x="182" y="131"/>
                </a:moveTo>
                <a:cubicBezTo>
                  <a:pt x="183" y="131"/>
                  <a:pt x="183" y="130"/>
                  <a:pt x="184" y="130"/>
                </a:cubicBezTo>
                <a:cubicBezTo>
                  <a:pt x="184" y="130"/>
                  <a:pt x="184" y="130"/>
                  <a:pt x="184" y="130"/>
                </a:cubicBezTo>
                <a:cubicBezTo>
                  <a:pt x="183" y="131"/>
                  <a:pt x="182" y="132"/>
                  <a:pt x="181" y="133"/>
                </a:cubicBezTo>
                <a:cubicBezTo>
                  <a:pt x="181" y="133"/>
                  <a:pt x="180" y="133"/>
                  <a:pt x="180" y="134"/>
                </a:cubicBezTo>
                <a:cubicBezTo>
                  <a:pt x="181" y="133"/>
                  <a:pt x="182" y="132"/>
                  <a:pt x="182" y="131"/>
                </a:cubicBezTo>
                <a:close/>
                <a:moveTo>
                  <a:pt x="180" y="124"/>
                </a:moveTo>
                <a:cubicBezTo>
                  <a:pt x="181" y="123"/>
                  <a:pt x="183" y="122"/>
                  <a:pt x="184" y="121"/>
                </a:cubicBezTo>
                <a:cubicBezTo>
                  <a:pt x="183" y="122"/>
                  <a:pt x="182" y="124"/>
                  <a:pt x="181" y="125"/>
                </a:cubicBezTo>
                <a:cubicBezTo>
                  <a:pt x="181" y="124"/>
                  <a:pt x="180" y="124"/>
                  <a:pt x="180" y="124"/>
                </a:cubicBezTo>
                <a:close/>
                <a:moveTo>
                  <a:pt x="178" y="122"/>
                </a:moveTo>
                <a:cubicBezTo>
                  <a:pt x="178" y="122"/>
                  <a:pt x="178" y="122"/>
                  <a:pt x="178" y="122"/>
                </a:cubicBezTo>
                <a:cubicBezTo>
                  <a:pt x="176" y="121"/>
                  <a:pt x="175" y="121"/>
                  <a:pt x="174" y="120"/>
                </a:cubicBezTo>
                <a:cubicBezTo>
                  <a:pt x="178" y="117"/>
                  <a:pt x="182" y="115"/>
                  <a:pt x="186" y="112"/>
                </a:cubicBezTo>
                <a:cubicBezTo>
                  <a:pt x="183" y="115"/>
                  <a:pt x="181" y="119"/>
                  <a:pt x="178" y="122"/>
                </a:cubicBezTo>
                <a:close/>
                <a:moveTo>
                  <a:pt x="178" y="128"/>
                </a:moveTo>
                <a:cubicBezTo>
                  <a:pt x="176" y="129"/>
                  <a:pt x="175" y="129"/>
                  <a:pt x="173" y="130"/>
                </a:cubicBezTo>
                <a:cubicBezTo>
                  <a:pt x="175" y="129"/>
                  <a:pt x="176" y="127"/>
                  <a:pt x="177" y="125"/>
                </a:cubicBezTo>
                <a:cubicBezTo>
                  <a:pt x="178" y="125"/>
                  <a:pt x="178" y="125"/>
                  <a:pt x="178" y="125"/>
                </a:cubicBezTo>
                <a:cubicBezTo>
                  <a:pt x="178" y="125"/>
                  <a:pt x="179" y="126"/>
                  <a:pt x="179" y="126"/>
                </a:cubicBezTo>
                <a:cubicBezTo>
                  <a:pt x="179" y="126"/>
                  <a:pt x="179" y="126"/>
                  <a:pt x="179" y="126"/>
                </a:cubicBezTo>
                <a:cubicBezTo>
                  <a:pt x="179" y="126"/>
                  <a:pt x="178" y="127"/>
                  <a:pt x="178" y="127"/>
                </a:cubicBezTo>
                <a:cubicBezTo>
                  <a:pt x="177" y="127"/>
                  <a:pt x="177" y="128"/>
                  <a:pt x="178" y="128"/>
                </a:cubicBezTo>
                <a:close/>
                <a:moveTo>
                  <a:pt x="127" y="123"/>
                </a:moveTo>
                <a:cubicBezTo>
                  <a:pt x="127" y="123"/>
                  <a:pt x="126" y="124"/>
                  <a:pt x="126" y="124"/>
                </a:cubicBezTo>
                <a:cubicBezTo>
                  <a:pt x="126" y="123"/>
                  <a:pt x="126" y="123"/>
                  <a:pt x="127" y="123"/>
                </a:cubicBezTo>
                <a:cubicBezTo>
                  <a:pt x="127" y="123"/>
                  <a:pt x="127" y="123"/>
                  <a:pt x="127" y="122"/>
                </a:cubicBezTo>
                <a:cubicBezTo>
                  <a:pt x="128" y="122"/>
                  <a:pt x="128" y="122"/>
                  <a:pt x="128" y="122"/>
                </a:cubicBezTo>
                <a:cubicBezTo>
                  <a:pt x="128" y="122"/>
                  <a:pt x="128" y="123"/>
                  <a:pt x="127" y="123"/>
                </a:cubicBezTo>
                <a:close/>
                <a:moveTo>
                  <a:pt x="136" y="122"/>
                </a:moveTo>
                <a:cubicBezTo>
                  <a:pt x="135" y="122"/>
                  <a:pt x="135" y="123"/>
                  <a:pt x="134" y="123"/>
                </a:cubicBezTo>
                <a:cubicBezTo>
                  <a:pt x="133" y="125"/>
                  <a:pt x="131" y="126"/>
                  <a:pt x="130" y="127"/>
                </a:cubicBezTo>
                <a:cubicBezTo>
                  <a:pt x="129" y="127"/>
                  <a:pt x="128" y="126"/>
                  <a:pt x="127" y="126"/>
                </a:cubicBezTo>
                <a:cubicBezTo>
                  <a:pt x="127" y="125"/>
                  <a:pt x="128" y="125"/>
                  <a:pt x="128" y="124"/>
                </a:cubicBezTo>
                <a:cubicBezTo>
                  <a:pt x="131" y="123"/>
                  <a:pt x="133" y="122"/>
                  <a:pt x="136" y="122"/>
                </a:cubicBezTo>
                <a:close/>
                <a:moveTo>
                  <a:pt x="126" y="127"/>
                </a:moveTo>
                <a:cubicBezTo>
                  <a:pt x="127" y="127"/>
                  <a:pt x="127" y="128"/>
                  <a:pt x="128" y="128"/>
                </a:cubicBezTo>
                <a:cubicBezTo>
                  <a:pt x="128" y="128"/>
                  <a:pt x="128" y="128"/>
                  <a:pt x="128" y="128"/>
                </a:cubicBezTo>
                <a:cubicBezTo>
                  <a:pt x="127" y="129"/>
                  <a:pt x="126" y="130"/>
                  <a:pt x="125" y="131"/>
                </a:cubicBezTo>
                <a:cubicBezTo>
                  <a:pt x="123" y="132"/>
                  <a:pt x="121" y="133"/>
                  <a:pt x="120" y="134"/>
                </a:cubicBezTo>
                <a:cubicBezTo>
                  <a:pt x="122" y="132"/>
                  <a:pt x="124" y="130"/>
                  <a:pt x="126" y="127"/>
                </a:cubicBezTo>
                <a:close/>
                <a:moveTo>
                  <a:pt x="131" y="129"/>
                </a:moveTo>
                <a:cubicBezTo>
                  <a:pt x="132" y="129"/>
                  <a:pt x="132" y="129"/>
                  <a:pt x="133" y="130"/>
                </a:cubicBezTo>
                <a:cubicBezTo>
                  <a:pt x="133" y="130"/>
                  <a:pt x="133" y="130"/>
                  <a:pt x="132" y="130"/>
                </a:cubicBezTo>
                <a:cubicBezTo>
                  <a:pt x="132" y="130"/>
                  <a:pt x="132" y="130"/>
                  <a:pt x="132" y="130"/>
                </a:cubicBezTo>
                <a:cubicBezTo>
                  <a:pt x="130" y="131"/>
                  <a:pt x="129" y="132"/>
                  <a:pt x="127" y="133"/>
                </a:cubicBezTo>
                <a:cubicBezTo>
                  <a:pt x="128" y="132"/>
                  <a:pt x="130" y="130"/>
                  <a:pt x="131" y="129"/>
                </a:cubicBezTo>
                <a:close/>
                <a:moveTo>
                  <a:pt x="132" y="128"/>
                </a:moveTo>
                <a:cubicBezTo>
                  <a:pt x="135" y="126"/>
                  <a:pt x="138" y="124"/>
                  <a:pt x="140" y="123"/>
                </a:cubicBezTo>
                <a:cubicBezTo>
                  <a:pt x="138" y="125"/>
                  <a:pt x="136" y="127"/>
                  <a:pt x="134" y="129"/>
                </a:cubicBezTo>
                <a:cubicBezTo>
                  <a:pt x="134" y="128"/>
                  <a:pt x="133" y="128"/>
                  <a:pt x="132" y="128"/>
                </a:cubicBezTo>
                <a:close/>
                <a:moveTo>
                  <a:pt x="139" y="130"/>
                </a:moveTo>
                <a:cubicBezTo>
                  <a:pt x="139" y="130"/>
                  <a:pt x="139" y="130"/>
                  <a:pt x="139" y="130"/>
                </a:cubicBezTo>
                <a:cubicBezTo>
                  <a:pt x="139" y="130"/>
                  <a:pt x="138" y="130"/>
                  <a:pt x="138" y="130"/>
                </a:cubicBezTo>
                <a:cubicBezTo>
                  <a:pt x="138" y="130"/>
                  <a:pt x="139" y="129"/>
                  <a:pt x="139" y="129"/>
                </a:cubicBezTo>
                <a:cubicBezTo>
                  <a:pt x="140" y="129"/>
                  <a:pt x="141" y="128"/>
                  <a:pt x="142" y="128"/>
                </a:cubicBezTo>
                <a:cubicBezTo>
                  <a:pt x="141" y="129"/>
                  <a:pt x="140" y="129"/>
                  <a:pt x="139" y="130"/>
                </a:cubicBezTo>
                <a:close/>
                <a:moveTo>
                  <a:pt x="148" y="136"/>
                </a:moveTo>
                <a:cubicBezTo>
                  <a:pt x="144" y="138"/>
                  <a:pt x="141" y="141"/>
                  <a:pt x="138" y="143"/>
                </a:cubicBezTo>
                <a:cubicBezTo>
                  <a:pt x="138" y="142"/>
                  <a:pt x="139" y="142"/>
                  <a:pt x="139" y="141"/>
                </a:cubicBezTo>
                <a:cubicBezTo>
                  <a:pt x="140" y="140"/>
                  <a:pt x="141" y="140"/>
                  <a:pt x="141" y="139"/>
                </a:cubicBezTo>
                <a:cubicBezTo>
                  <a:pt x="142" y="139"/>
                  <a:pt x="142" y="139"/>
                  <a:pt x="142" y="139"/>
                </a:cubicBezTo>
                <a:cubicBezTo>
                  <a:pt x="144" y="138"/>
                  <a:pt x="146" y="137"/>
                  <a:pt x="148" y="136"/>
                </a:cubicBezTo>
                <a:close/>
                <a:moveTo>
                  <a:pt x="139" y="134"/>
                </a:moveTo>
                <a:cubicBezTo>
                  <a:pt x="140" y="133"/>
                  <a:pt x="141" y="133"/>
                  <a:pt x="141" y="133"/>
                </a:cubicBezTo>
                <a:cubicBezTo>
                  <a:pt x="141" y="133"/>
                  <a:pt x="141" y="133"/>
                  <a:pt x="141" y="133"/>
                </a:cubicBezTo>
                <a:cubicBezTo>
                  <a:pt x="140" y="134"/>
                  <a:pt x="139" y="136"/>
                  <a:pt x="137" y="137"/>
                </a:cubicBezTo>
                <a:cubicBezTo>
                  <a:pt x="137" y="137"/>
                  <a:pt x="136" y="138"/>
                  <a:pt x="135" y="138"/>
                </a:cubicBezTo>
                <a:cubicBezTo>
                  <a:pt x="137" y="137"/>
                  <a:pt x="138" y="135"/>
                  <a:pt x="139" y="134"/>
                </a:cubicBezTo>
                <a:close/>
                <a:moveTo>
                  <a:pt x="144" y="144"/>
                </a:moveTo>
                <a:cubicBezTo>
                  <a:pt x="143" y="144"/>
                  <a:pt x="143" y="144"/>
                  <a:pt x="143" y="144"/>
                </a:cubicBezTo>
                <a:cubicBezTo>
                  <a:pt x="142" y="145"/>
                  <a:pt x="141" y="146"/>
                  <a:pt x="140" y="147"/>
                </a:cubicBezTo>
                <a:cubicBezTo>
                  <a:pt x="139" y="147"/>
                  <a:pt x="138" y="146"/>
                  <a:pt x="137" y="146"/>
                </a:cubicBezTo>
                <a:cubicBezTo>
                  <a:pt x="139" y="145"/>
                  <a:pt x="141" y="145"/>
                  <a:pt x="144" y="144"/>
                </a:cubicBezTo>
                <a:close/>
                <a:moveTo>
                  <a:pt x="146" y="152"/>
                </a:moveTo>
                <a:cubicBezTo>
                  <a:pt x="147" y="151"/>
                  <a:pt x="148" y="151"/>
                  <a:pt x="149" y="150"/>
                </a:cubicBezTo>
                <a:cubicBezTo>
                  <a:pt x="148" y="151"/>
                  <a:pt x="147" y="152"/>
                  <a:pt x="146" y="153"/>
                </a:cubicBezTo>
                <a:cubicBezTo>
                  <a:pt x="145" y="154"/>
                  <a:pt x="144" y="154"/>
                  <a:pt x="142" y="155"/>
                </a:cubicBezTo>
                <a:cubicBezTo>
                  <a:pt x="143" y="154"/>
                  <a:pt x="145" y="153"/>
                  <a:pt x="146" y="152"/>
                </a:cubicBezTo>
                <a:close/>
                <a:moveTo>
                  <a:pt x="146" y="147"/>
                </a:moveTo>
                <a:cubicBezTo>
                  <a:pt x="147" y="145"/>
                  <a:pt x="149" y="144"/>
                  <a:pt x="150" y="142"/>
                </a:cubicBezTo>
                <a:cubicBezTo>
                  <a:pt x="151" y="141"/>
                  <a:pt x="153" y="140"/>
                  <a:pt x="154" y="139"/>
                </a:cubicBezTo>
                <a:cubicBezTo>
                  <a:pt x="155" y="139"/>
                  <a:pt x="155" y="139"/>
                  <a:pt x="156" y="139"/>
                </a:cubicBezTo>
                <a:cubicBezTo>
                  <a:pt x="156" y="140"/>
                  <a:pt x="156" y="140"/>
                  <a:pt x="156" y="140"/>
                </a:cubicBezTo>
                <a:cubicBezTo>
                  <a:pt x="154" y="142"/>
                  <a:pt x="151" y="144"/>
                  <a:pt x="149" y="146"/>
                </a:cubicBezTo>
                <a:cubicBezTo>
                  <a:pt x="149" y="146"/>
                  <a:pt x="149" y="146"/>
                  <a:pt x="149" y="146"/>
                </a:cubicBezTo>
                <a:cubicBezTo>
                  <a:pt x="148" y="146"/>
                  <a:pt x="147" y="147"/>
                  <a:pt x="146" y="147"/>
                </a:cubicBezTo>
                <a:close/>
                <a:moveTo>
                  <a:pt x="173" y="99"/>
                </a:moveTo>
                <a:cubicBezTo>
                  <a:pt x="172" y="99"/>
                  <a:pt x="172" y="99"/>
                  <a:pt x="172" y="99"/>
                </a:cubicBezTo>
                <a:cubicBezTo>
                  <a:pt x="172" y="99"/>
                  <a:pt x="172" y="99"/>
                  <a:pt x="171" y="99"/>
                </a:cubicBezTo>
                <a:cubicBezTo>
                  <a:pt x="170" y="100"/>
                  <a:pt x="168" y="101"/>
                  <a:pt x="167" y="101"/>
                </a:cubicBezTo>
                <a:cubicBezTo>
                  <a:pt x="168" y="100"/>
                  <a:pt x="170" y="98"/>
                  <a:pt x="172" y="97"/>
                </a:cubicBezTo>
                <a:cubicBezTo>
                  <a:pt x="172" y="97"/>
                  <a:pt x="172" y="97"/>
                  <a:pt x="172" y="97"/>
                </a:cubicBezTo>
                <a:cubicBezTo>
                  <a:pt x="172" y="98"/>
                  <a:pt x="172" y="98"/>
                  <a:pt x="173" y="99"/>
                </a:cubicBezTo>
                <a:close/>
                <a:moveTo>
                  <a:pt x="168" y="111"/>
                </a:moveTo>
                <a:cubicBezTo>
                  <a:pt x="170" y="109"/>
                  <a:pt x="172" y="108"/>
                  <a:pt x="174" y="107"/>
                </a:cubicBezTo>
                <a:cubicBezTo>
                  <a:pt x="174" y="107"/>
                  <a:pt x="175" y="108"/>
                  <a:pt x="175" y="107"/>
                </a:cubicBezTo>
                <a:cubicBezTo>
                  <a:pt x="176" y="107"/>
                  <a:pt x="176" y="107"/>
                  <a:pt x="176" y="107"/>
                </a:cubicBezTo>
                <a:cubicBezTo>
                  <a:pt x="176" y="107"/>
                  <a:pt x="176" y="107"/>
                  <a:pt x="175" y="108"/>
                </a:cubicBezTo>
                <a:cubicBezTo>
                  <a:pt x="171" y="110"/>
                  <a:pt x="167" y="113"/>
                  <a:pt x="163" y="115"/>
                </a:cubicBezTo>
                <a:cubicBezTo>
                  <a:pt x="164" y="114"/>
                  <a:pt x="164" y="113"/>
                  <a:pt x="165" y="113"/>
                </a:cubicBezTo>
                <a:cubicBezTo>
                  <a:pt x="166" y="112"/>
                  <a:pt x="167" y="111"/>
                  <a:pt x="168" y="111"/>
                </a:cubicBezTo>
                <a:close/>
                <a:moveTo>
                  <a:pt x="165" y="124"/>
                </a:moveTo>
                <a:cubicBezTo>
                  <a:pt x="166" y="123"/>
                  <a:pt x="167" y="122"/>
                  <a:pt x="168" y="121"/>
                </a:cubicBezTo>
                <a:cubicBezTo>
                  <a:pt x="168" y="122"/>
                  <a:pt x="168" y="122"/>
                  <a:pt x="167" y="122"/>
                </a:cubicBezTo>
                <a:cubicBezTo>
                  <a:pt x="166" y="123"/>
                  <a:pt x="165" y="124"/>
                  <a:pt x="164" y="125"/>
                </a:cubicBezTo>
                <a:cubicBezTo>
                  <a:pt x="164" y="124"/>
                  <a:pt x="164" y="124"/>
                  <a:pt x="165" y="124"/>
                </a:cubicBezTo>
                <a:close/>
                <a:moveTo>
                  <a:pt x="156" y="126"/>
                </a:moveTo>
                <a:cubicBezTo>
                  <a:pt x="157" y="125"/>
                  <a:pt x="158" y="125"/>
                  <a:pt x="159" y="124"/>
                </a:cubicBezTo>
                <a:cubicBezTo>
                  <a:pt x="160" y="123"/>
                  <a:pt x="161" y="123"/>
                  <a:pt x="161" y="122"/>
                </a:cubicBezTo>
                <a:cubicBezTo>
                  <a:pt x="162" y="122"/>
                  <a:pt x="163" y="122"/>
                  <a:pt x="164" y="121"/>
                </a:cubicBezTo>
                <a:cubicBezTo>
                  <a:pt x="161" y="123"/>
                  <a:pt x="159" y="125"/>
                  <a:pt x="156" y="126"/>
                </a:cubicBezTo>
                <a:close/>
                <a:moveTo>
                  <a:pt x="165" y="127"/>
                </a:moveTo>
                <a:cubicBezTo>
                  <a:pt x="166" y="127"/>
                  <a:pt x="166" y="127"/>
                  <a:pt x="166" y="127"/>
                </a:cubicBezTo>
                <a:cubicBezTo>
                  <a:pt x="167" y="126"/>
                  <a:pt x="167" y="126"/>
                  <a:pt x="166" y="125"/>
                </a:cubicBezTo>
                <a:cubicBezTo>
                  <a:pt x="167" y="125"/>
                  <a:pt x="167" y="125"/>
                  <a:pt x="168" y="124"/>
                </a:cubicBezTo>
                <a:cubicBezTo>
                  <a:pt x="169" y="123"/>
                  <a:pt x="170" y="122"/>
                  <a:pt x="172" y="121"/>
                </a:cubicBezTo>
                <a:cubicBezTo>
                  <a:pt x="173" y="122"/>
                  <a:pt x="175" y="123"/>
                  <a:pt x="176" y="124"/>
                </a:cubicBezTo>
                <a:cubicBezTo>
                  <a:pt x="170" y="127"/>
                  <a:pt x="163" y="131"/>
                  <a:pt x="157" y="135"/>
                </a:cubicBezTo>
                <a:cubicBezTo>
                  <a:pt x="157" y="135"/>
                  <a:pt x="157" y="135"/>
                  <a:pt x="157" y="135"/>
                </a:cubicBezTo>
                <a:cubicBezTo>
                  <a:pt x="160" y="133"/>
                  <a:pt x="162" y="130"/>
                  <a:pt x="165" y="127"/>
                </a:cubicBezTo>
                <a:close/>
                <a:moveTo>
                  <a:pt x="158" y="115"/>
                </a:moveTo>
                <a:cubicBezTo>
                  <a:pt x="157" y="115"/>
                  <a:pt x="156" y="116"/>
                  <a:pt x="155" y="116"/>
                </a:cubicBezTo>
                <a:cubicBezTo>
                  <a:pt x="157" y="115"/>
                  <a:pt x="158" y="114"/>
                  <a:pt x="159" y="112"/>
                </a:cubicBezTo>
                <a:cubicBezTo>
                  <a:pt x="161" y="111"/>
                  <a:pt x="162" y="110"/>
                  <a:pt x="164" y="109"/>
                </a:cubicBezTo>
                <a:cubicBezTo>
                  <a:pt x="162" y="111"/>
                  <a:pt x="160" y="113"/>
                  <a:pt x="158" y="115"/>
                </a:cubicBezTo>
                <a:close/>
                <a:moveTo>
                  <a:pt x="159" y="127"/>
                </a:moveTo>
                <a:cubicBezTo>
                  <a:pt x="159" y="127"/>
                  <a:pt x="158" y="128"/>
                  <a:pt x="158" y="128"/>
                </a:cubicBezTo>
                <a:cubicBezTo>
                  <a:pt x="156" y="129"/>
                  <a:pt x="154" y="130"/>
                  <a:pt x="152" y="132"/>
                </a:cubicBezTo>
                <a:cubicBezTo>
                  <a:pt x="154" y="130"/>
                  <a:pt x="156" y="129"/>
                  <a:pt x="159" y="127"/>
                </a:cubicBezTo>
                <a:close/>
                <a:moveTo>
                  <a:pt x="151" y="117"/>
                </a:moveTo>
                <a:cubicBezTo>
                  <a:pt x="151" y="117"/>
                  <a:pt x="150" y="117"/>
                  <a:pt x="149" y="117"/>
                </a:cubicBezTo>
                <a:cubicBezTo>
                  <a:pt x="150" y="117"/>
                  <a:pt x="150" y="117"/>
                  <a:pt x="150" y="117"/>
                </a:cubicBezTo>
                <a:cubicBezTo>
                  <a:pt x="150" y="116"/>
                  <a:pt x="151" y="115"/>
                  <a:pt x="152" y="115"/>
                </a:cubicBezTo>
                <a:cubicBezTo>
                  <a:pt x="152" y="114"/>
                  <a:pt x="153" y="114"/>
                  <a:pt x="154" y="113"/>
                </a:cubicBezTo>
                <a:cubicBezTo>
                  <a:pt x="153" y="114"/>
                  <a:pt x="152" y="116"/>
                  <a:pt x="151" y="117"/>
                </a:cubicBezTo>
                <a:close/>
                <a:moveTo>
                  <a:pt x="157" y="147"/>
                </a:moveTo>
                <a:cubicBezTo>
                  <a:pt x="158" y="147"/>
                  <a:pt x="159" y="146"/>
                  <a:pt x="161" y="146"/>
                </a:cubicBezTo>
                <a:cubicBezTo>
                  <a:pt x="159" y="147"/>
                  <a:pt x="157" y="147"/>
                  <a:pt x="156" y="148"/>
                </a:cubicBezTo>
                <a:cubicBezTo>
                  <a:pt x="156" y="148"/>
                  <a:pt x="157" y="147"/>
                  <a:pt x="157" y="147"/>
                </a:cubicBezTo>
                <a:close/>
                <a:moveTo>
                  <a:pt x="159" y="137"/>
                </a:moveTo>
                <a:cubicBezTo>
                  <a:pt x="159" y="138"/>
                  <a:pt x="159" y="138"/>
                  <a:pt x="158" y="138"/>
                </a:cubicBezTo>
                <a:cubicBezTo>
                  <a:pt x="158" y="138"/>
                  <a:pt x="158" y="138"/>
                  <a:pt x="158" y="138"/>
                </a:cubicBezTo>
                <a:cubicBezTo>
                  <a:pt x="157" y="138"/>
                  <a:pt x="157" y="138"/>
                  <a:pt x="157" y="138"/>
                </a:cubicBezTo>
                <a:cubicBezTo>
                  <a:pt x="157" y="137"/>
                  <a:pt x="158" y="137"/>
                  <a:pt x="158" y="137"/>
                </a:cubicBezTo>
                <a:cubicBezTo>
                  <a:pt x="159" y="137"/>
                  <a:pt x="160" y="137"/>
                  <a:pt x="161" y="137"/>
                </a:cubicBezTo>
                <a:cubicBezTo>
                  <a:pt x="161" y="137"/>
                  <a:pt x="161" y="138"/>
                  <a:pt x="161" y="138"/>
                </a:cubicBezTo>
                <a:cubicBezTo>
                  <a:pt x="160" y="137"/>
                  <a:pt x="160" y="137"/>
                  <a:pt x="159" y="137"/>
                </a:cubicBezTo>
                <a:close/>
                <a:moveTo>
                  <a:pt x="160" y="136"/>
                </a:moveTo>
                <a:cubicBezTo>
                  <a:pt x="162" y="135"/>
                  <a:pt x="163" y="135"/>
                  <a:pt x="165" y="134"/>
                </a:cubicBezTo>
                <a:cubicBezTo>
                  <a:pt x="164" y="135"/>
                  <a:pt x="163" y="135"/>
                  <a:pt x="163" y="136"/>
                </a:cubicBezTo>
                <a:cubicBezTo>
                  <a:pt x="162" y="136"/>
                  <a:pt x="161" y="136"/>
                  <a:pt x="160" y="136"/>
                </a:cubicBezTo>
                <a:close/>
                <a:moveTo>
                  <a:pt x="167" y="141"/>
                </a:moveTo>
                <a:cubicBezTo>
                  <a:pt x="166" y="141"/>
                  <a:pt x="166" y="141"/>
                  <a:pt x="166" y="142"/>
                </a:cubicBezTo>
                <a:cubicBezTo>
                  <a:pt x="165" y="142"/>
                  <a:pt x="164" y="142"/>
                  <a:pt x="163" y="143"/>
                </a:cubicBezTo>
                <a:cubicBezTo>
                  <a:pt x="164" y="142"/>
                  <a:pt x="166" y="141"/>
                  <a:pt x="167" y="141"/>
                </a:cubicBezTo>
                <a:close/>
                <a:moveTo>
                  <a:pt x="165" y="146"/>
                </a:moveTo>
                <a:cubicBezTo>
                  <a:pt x="167" y="144"/>
                  <a:pt x="169" y="143"/>
                  <a:pt x="171" y="142"/>
                </a:cubicBezTo>
                <a:cubicBezTo>
                  <a:pt x="172" y="141"/>
                  <a:pt x="171" y="140"/>
                  <a:pt x="170" y="140"/>
                </a:cubicBezTo>
                <a:cubicBezTo>
                  <a:pt x="171" y="139"/>
                  <a:pt x="172" y="138"/>
                  <a:pt x="173" y="137"/>
                </a:cubicBezTo>
                <a:cubicBezTo>
                  <a:pt x="174" y="137"/>
                  <a:pt x="175" y="137"/>
                  <a:pt x="176" y="136"/>
                </a:cubicBezTo>
                <a:cubicBezTo>
                  <a:pt x="174" y="138"/>
                  <a:pt x="173" y="140"/>
                  <a:pt x="171" y="142"/>
                </a:cubicBezTo>
                <a:cubicBezTo>
                  <a:pt x="169" y="143"/>
                  <a:pt x="166" y="145"/>
                  <a:pt x="164" y="147"/>
                </a:cubicBezTo>
                <a:cubicBezTo>
                  <a:pt x="164" y="146"/>
                  <a:pt x="165" y="146"/>
                  <a:pt x="165" y="146"/>
                </a:cubicBezTo>
                <a:close/>
                <a:moveTo>
                  <a:pt x="178" y="115"/>
                </a:moveTo>
                <a:cubicBezTo>
                  <a:pt x="180" y="113"/>
                  <a:pt x="182" y="112"/>
                  <a:pt x="184" y="110"/>
                </a:cubicBezTo>
                <a:cubicBezTo>
                  <a:pt x="185" y="110"/>
                  <a:pt x="185" y="110"/>
                  <a:pt x="186" y="110"/>
                </a:cubicBezTo>
                <a:cubicBezTo>
                  <a:pt x="183" y="112"/>
                  <a:pt x="180" y="113"/>
                  <a:pt x="178" y="115"/>
                </a:cubicBezTo>
                <a:close/>
                <a:moveTo>
                  <a:pt x="180" y="108"/>
                </a:moveTo>
                <a:cubicBezTo>
                  <a:pt x="181" y="107"/>
                  <a:pt x="181" y="107"/>
                  <a:pt x="182" y="106"/>
                </a:cubicBezTo>
                <a:cubicBezTo>
                  <a:pt x="183" y="106"/>
                  <a:pt x="184" y="105"/>
                  <a:pt x="186" y="104"/>
                </a:cubicBezTo>
                <a:cubicBezTo>
                  <a:pt x="184" y="106"/>
                  <a:pt x="182" y="107"/>
                  <a:pt x="180" y="108"/>
                </a:cubicBezTo>
                <a:close/>
                <a:moveTo>
                  <a:pt x="184" y="97"/>
                </a:moveTo>
                <a:cubicBezTo>
                  <a:pt x="183" y="98"/>
                  <a:pt x="181" y="100"/>
                  <a:pt x="180" y="101"/>
                </a:cubicBezTo>
                <a:cubicBezTo>
                  <a:pt x="176" y="103"/>
                  <a:pt x="173" y="105"/>
                  <a:pt x="169" y="107"/>
                </a:cubicBezTo>
                <a:cubicBezTo>
                  <a:pt x="172" y="105"/>
                  <a:pt x="174" y="103"/>
                  <a:pt x="176" y="100"/>
                </a:cubicBezTo>
                <a:cubicBezTo>
                  <a:pt x="177" y="99"/>
                  <a:pt x="178" y="98"/>
                  <a:pt x="180" y="98"/>
                </a:cubicBezTo>
                <a:cubicBezTo>
                  <a:pt x="181" y="97"/>
                  <a:pt x="183" y="97"/>
                  <a:pt x="185" y="96"/>
                </a:cubicBezTo>
                <a:cubicBezTo>
                  <a:pt x="185" y="96"/>
                  <a:pt x="184" y="97"/>
                  <a:pt x="184" y="97"/>
                </a:cubicBezTo>
                <a:close/>
                <a:moveTo>
                  <a:pt x="181" y="91"/>
                </a:moveTo>
                <a:cubicBezTo>
                  <a:pt x="179" y="92"/>
                  <a:pt x="177" y="93"/>
                  <a:pt x="175" y="95"/>
                </a:cubicBezTo>
                <a:cubicBezTo>
                  <a:pt x="175" y="95"/>
                  <a:pt x="175" y="95"/>
                  <a:pt x="175" y="95"/>
                </a:cubicBezTo>
                <a:cubicBezTo>
                  <a:pt x="178" y="92"/>
                  <a:pt x="180" y="90"/>
                  <a:pt x="183" y="89"/>
                </a:cubicBezTo>
                <a:cubicBezTo>
                  <a:pt x="182" y="89"/>
                  <a:pt x="182" y="90"/>
                  <a:pt x="181" y="91"/>
                </a:cubicBezTo>
                <a:close/>
                <a:moveTo>
                  <a:pt x="172" y="93"/>
                </a:moveTo>
                <a:cubicBezTo>
                  <a:pt x="172" y="92"/>
                  <a:pt x="173" y="91"/>
                  <a:pt x="173" y="91"/>
                </a:cubicBezTo>
                <a:cubicBezTo>
                  <a:pt x="174" y="90"/>
                  <a:pt x="175" y="90"/>
                  <a:pt x="176" y="90"/>
                </a:cubicBezTo>
                <a:cubicBezTo>
                  <a:pt x="174" y="91"/>
                  <a:pt x="173" y="92"/>
                  <a:pt x="172" y="93"/>
                </a:cubicBezTo>
                <a:close/>
                <a:moveTo>
                  <a:pt x="172" y="89"/>
                </a:moveTo>
                <a:cubicBezTo>
                  <a:pt x="172" y="89"/>
                  <a:pt x="172" y="89"/>
                  <a:pt x="172" y="89"/>
                </a:cubicBezTo>
                <a:cubicBezTo>
                  <a:pt x="170" y="93"/>
                  <a:pt x="167" y="96"/>
                  <a:pt x="165" y="99"/>
                </a:cubicBezTo>
                <a:cubicBezTo>
                  <a:pt x="163" y="101"/>
                  <a:pt x="161" y="103"/>
                  <a:pt x="159" y="105"/>
                </a:cubicBezTo>
                <a:cubicBezTo>
                  <a:pt x="156" y="106"/>
                  <a:pt x="154" y="107"/>
                  <a:pt x="152" y="108"/>
                </a:cubicBezTo>
                <a:cubicBezTo>
                  <a:pt x="159" y="101"/>
                  <a:pt x="166" y="94"/>
                  <a:pt x="173" y="88"/>
                </a:cubicBezTo>
                <a:cubicBezTo>
                  <a:pt x="173" y="88"/>
                  <a:pt x="173" y="89"/>
                  <a:pt x="172" y="89"/>
                </a:cubicBezTo>
                <a:close/>
                <a:moveTo>
                  <a:pt x="152" y="111"/>
                </a:moveTo>
                <a:cubicBezTo>
                  <a:pt x="153" y="111"/>
                  <a:pt x="153" y="110"/>
                  <a:pt x="153" y="110"/>
                </a:cubicBezTo>
                <a:cubicBezTo>
                  <a:pt x="153" y="109"/>
                  <a:pt x="154" y="109"/>
                  <a:pt x="155" y="109"/>
                </a:cubicBezTo>
                <a:cubicBezTo>
                  <a:pt x="154" y="109"/>
                  <a:pt x="154" y="110"/>
                  <a:pt x="154" y="110"/>
                </a:cubicBezTo>
                <a:cubicBezTo>
                  <a:pt x="152" y="112"/>
                  <a:pt x="150" y="114"/>
                  <a:pt x="148" y="115"/>
                </a:cubicBezTo>
                <a:cubicBezTo>
                  <a:pt x="147" y="116"/>
                  <a:pt x="145" y="117"/>
                  <a:pt x="144" y="118"/>
                </a:cubicBezTo>
                <a:cubicBezTo>
                  <a:pt x="144" y="118"/>
                  <a:pt x="144" y="118"/>
                  <a:pt x="144" y="118"/>
                </a:cubicBezTo>
                <a:cubicBezTo>
                  <a:pt x="147" y="116"/>
                  <a:pt x="150" y="113"/>
                  <a:pt x="152" y="111"/>
                </a:cubicBezTo>
                <a:close/>
                <a:moveTo>
                  <a:pt x="148" y="119"/>
                </a:moveTo>
                <a:cubicBezTo>
                  <a:pt x="148" y="119"/>
                  <a:pt x="149" y="119"/>
                  <a:pt x="149" y="118"/>
                </a:cubicBezTo>
                <a:cubicBezTo>
                  <a:pt x="148" y="120"/>
                  <a:pt x="146" y="122"/>
                  <a:pt x="145" y="123"/>
                </a:cubicBezTo>
                <a:cubicBezTo>
                  <a:pt x="144" y="124"/>
                  <a:pt x="143" y="124"/>
                  <a:pt x="142" y="125"/>
                </a:cubicBezTo>
                <a:cubicBezTo>
                  <a:pt x="144" y="123"/>
                  <a:pt x="146" y="121"/>
                  <a:pt x="148" y="119"/>
                </a:cubicBezTo>
                <a:close/>
                <a:moveTo>
                  <a:pt x="138" y="119"/>
                </a:moveTo>
                <a:cubicBezTo>
                  <a:pt x="136" y="120"/>
                  <a:pt x="133" y="121"/>
                  <a:pt x="130" y="122"/>
                </a:cubicBezTo>
                <a:cubicBezTo>
                  <a:pt x="131" y="121"/>
                  <a:pt x="132" y="121"/>
                  <a:pt x="132" y="120"/>
                </a:cubicBezTo>
                <a:cubicBezTo>
                  <a:pt x="134" y="119"/>
                  <a:pt x="135" y="118"/>
                  <a:pt x="136" y="118"/>
                </a:cubicBezTo>
                <a:cubicBezTo>
                  <a:pt x="139" y="116"/>
                  <a:pt x="141" y="115"/>
                  <a:pt x="144" y="114"/>
                </a:cubicBezTo>
                <a:cubicBezTo>
                  <a:pt x="142" y="116"/>
                  <a:pt x="140" y="118"/>
                  <a:pt x="138" y="119"/>
                </a:cubicBezTo>
                <a:close/>
                <a:moveTo>
                  <a:pt x="126" y="116"/>
                </a:moveTo>
                <a:cubicBezTo>
                  <a:pt x="130" y="112"/>
                  <a:pt x="133" y="109"/>
                  <a:pt x="136" y="106"/>
                </a:cubicBezTo>
                <a:cubicBezTo>
                  <a:pt x="139" y="104"/>
                  <a:pt x="142" y="102"/>
                  <a:pt x="145" y="101"/>
                </a:cubicBezTo>
                <a:cubicBezTo>
                  <a:pt x="141" y="104"/>
                  <a:pt x="138" y="107"/>
                  <a:pt x="134" y="110"/>
                </a:cubicBezTo>
                <a:cubicBezTo>
                  <a:pt x="132" y="112"/>
                  <a:pt x="129" y="114"/>
                  <a:pt x="126" y="116"/>
                </a:cubicBezTo>
                <a:close/>
                <a:moveTo>
                  <a:pt x="131" y="116"/>
                </a:moveTo>
                <a:cubicBezTo>
                  <a:pt x="129" y="117"/>
                  <a:pt x="128" y="118"/>
                  <a:pt x="127" y="120"/>
                </a:cubicBezTo>
                <a:cubicBezTo>
                  <a:pt x="127" y="120"/>
                  <a:pt x="127" y="120"/>
                  <a:pt x="126" y="120"/>
                </a:cubicBezTo>
                <a:cubicBezTo>
                  <a:pt x="125" y="121"/>
                  <a:pt x="124" y="122"/>
                  <a:pt x="122" y="123"/>
                </a:cubicBezTo>
                <a:cubicBezTo>
                  <a:pt x="125" y="121"/>
                  <a:pt x="128" y="118"/>
                  <a:pt x="131" y="116"/>
                </a:cubicBezTo>
                <a:close/>
                <a:moveTo>
                  <a:pt x="124" y="126"/>
                </a:moveTo>
                <a:cubicBezTo>
                  <a:pt x="124" y="126"/>
                  <a:pt x="124" y="126"/>
                  <a:pt x="124" y="126"/>
                </a:cubicBezTo>
                <a:cubicBezTo>
                  <a:pt x="122" y="129"/>
                  <a:pt x="120" y="132"/>
                  <a:pt x="117" y="135"/>
                </a:cubicBezTo>
                <a:cubicBezTo>
                  <a:pt x="119" y="132"/>
                  <a:pt x="122" y="129"/>
                  <a:pt x="124" y="126"/>
                </a:cubicBezTo>
                <a:close/>
                <a:moveTo>
                  <a:pt x="113" y="117"/>
                </a:moveTo>
                <a:cubicBezTo>
                  <a:pt x="113" y="117"/>
                  <a:pt x="112" y="117"/>
                  <a:pt x="112" y="117"/>
                </a:cubicBezTo>
                <a:cubicBezTo>
                  <a:pt x="112" y="118"/>
                  <a:pt x="111" y="119"/>
                  <a:pt x="110" y="120"/>
                </a:cubicBezTo>
                <a:cubicBezTo>
                  <a:pt x="110" y="120"/>
                  <a:pt x="109" y="120"/>
                  <a:pt x="109" y="120"/>
                </a:cubicBezTo>
                <a:cubicBezTo>
                  <a:pt x="110" y="119"/>
                  <a:pt x="111" y="118"/>
                  <a:pt x="113" y="117"/>
                </a:cubicBezTo>
                <a:close/>
                <a:moveTo>
                  <a:pt x="107" y="119"/>
                </a:moveTo>
                <a:cubicBezTo>
                  <a:pt x="107" y="119"/>
                  <a:pt x="106" y="119"/>
                  <a:pt x="106" y="119"/>
                </a:cubicBezTo>
                <a:cubicBezTo>
                  <a:pt x="107" y="118"/>
                  <a:pt x="107" y="117"/>
                  <a:pt x="108" y="117"/>
                </a:cubicBezTo>
                <a:cubicBezTo>
                  <a:pt x="109" y="116"/>
                  <a:pt x="110" y="115"/>
                  <a:pt x="111" y="115"/>
                </a:cubicBezTo>
                <a:cubicBezTo>
                  <a:pt x="110" y="116"/>
                  <a:pt x="108" y="118"/>
                  <a:pt x="107" y="119"/>
                </a:cubicBezTo>
                <a:close/>
                <a:moveTo>
                  <a:pt x="112" y="125"/>
                </a:moveTo>
                <a:cubicBezTo>
                  <a:pt x="113" y="125"/>
                  <a:pt x="114" y="124"/>
                  <a:pt x="115" y="123"/>
                </a:cubicBezTo>
                <a:cubicBezTo>
                  <a:pt x="115" y="123"/>
                  <a:pt x="115" y="123"/>
                  <a:pt x="115" y="123"/>
                </a:cubicBezTo>
                <a:cubicBezTo>
                  <a:pt x="114" y="124"/>
                  <a:pt x="114" y="125"/>
                  <a:pt x="113" y="126"/>
                </a:cubicBezTo>
                <a:cubicBezTo>
                  <a:pt x="111" y="127"/>
                  <a:pt x="110" y="128"/>
                  <a:pt x="109" y="129"/>
                </a:cubicBezTo>
                <a:cubicBezTo>
                  <a:pt x="110" y="128"/>
                  <a:pt x="111" y="127"/>
                  <a:pt x="112" y="125"/>
                </a:cubicBezTo>
                <a:close/>
                <a:moveTo>
                  <a:pt x="104" y="117"/>
                </a:moveTo>
                <a:cubicBezTo>
                  <a:pt x="103" y="117"/>
                  <a:pt x="102" y="117"/>
                  <a:pt x="102" y="118"/>
                </a:cubicBezTo>
                <a:cubicBezTo>
                  <a:pt x="101" y="118"/>
                  <a:pt x="101" y="118"/>
                  <a:pt x="101" y="118"/>
                </a:cubicBezTo>
                <a:cubicBezTo>
                  <a:pt x="105" y="114"/>
                  <a:pt x="109" y="110"/>
                  <a:pt x="113" y="106"/>
                </a:cubicBezTo>
                <a:cubicBezTo>
                  <a:pt x="113" y="106"/>
                  <a:pt x="114" y="106"/>
                  <a:pt x="114" y="105"/>
                </a:cubicBezTo>
                <a:cubicBezTo>
                  <a:pt x="111" y="109"/>
                  <a:pt x="107" y="113"/>
                  <a:pt x="104" y="117"/>
                </a:cubicBezTo>
                <a:close/>
                <a:moveTo>
                  <a:pt x="99" y="129"/>
                </a:moveTo>
                <a:cubicBezTo>
                  <a:pt x="99" y="128"/>
                  <a:pt x="100" y="128"/>
                  <a:pt x="100" y="127"/>
                </a:cubicBezTo>
                <a:cubicBezTo>
                  <a:pt x="100" y="129"/>
                  <a:pt x="99" y="130"/>
                  <a:pt x="98" y="131"/>
                </a:cubicBezTo>
                <a:cubicBezTo>
                  <a:pt x="97" y="132"/>
                  <a:pt x="96" y="133"/>
                  <a:pt x="95" y="135"/>
                </a:cubicBezTo>
                <a:cubicBezTo>
                  <a:pt x="94" y="135"/>
                  <a:pt x="94" y="134"/>
                  <a:pt x="93" y="134"/>
                </a:cubicBezTo>
                <a:cubicBezTo>
                  <a:pt x="95" y="132"/>
                  <a:pt x="97" y="130"/>
                  <a:pt x="99" y="129"/>
                </a:cubicBezTo>
                <a:close/>
                <a:moveTo>
                  <a:pt x="103" y="132"/>
                </a:moveTo>
                <a:cubicBezTo>
                  <a:pt x="103" y="132"/>
                  <a:pt x="104" y="131"/>
                  <a:pt x="104" y="131"/>
                </a:cubicBezTo>
                <a:cubicBezTo>
                  <a:pt x="103" y="132"/>
                  <a:pt x="102" y="133"/>
                  <a:pt x="101" y="135"/>
                </a:cubicBezTo>
                <a:cubicBezTo>
                  <a:pt x="100" y="135"/>
                  <a:pt x="100" y="135"/>
                  <a:pt x="100" y="135"/>
                </a:cubicBezTo>
                <a:cubicBezTo>
                  <a:pt x="101" y="134"/>
                  <a:pt x="102" y="133"/>
                  <a:pt x="103" y="132"/>
                </a:cubicBezTo>
                <a:close/>
                <a:moveTo>
                  <a:pt x="103" y="126"/>
                </a:moveTo>
                <a:cubicBezTo>
                  <a:pt x="104" y="125"/>
                  <a:pt x="105" y="124"/>
                  <a:pt x="106" y="123"/>
                </a:cubicBezTo>
                <a:cubicBezTo>
                  <a:pt x="106" y="122"/>
                  <a:pt x="107" y="121"/>
                  <a:pt x="108" y="121"/>
                </a:cubicBezTo>
                <a:cubicBezTo>
                  <a:pt x="108" y="121"/>
                  <a:pt x="109" y="121"/>
                  <a:pt x="109" y="121"/>
                </a:cubicBezTo>
                <a:cubicBezTo>
                  <a:pt x="107" y="123"/>
                  <a:pt x="105" y="124"/>
                  <a:pt x="103" y="126"/>
                </a:cubicBezTo>
                <a:close/>
                <a:moveTo>
                  <a:pt x="110" y="141"/>
                </a:moveTo>
                <a:cubicBezTo>
                  <a:pt x="107" y="143"/>
                  <a:pt x="104" y="145"/>
                  <a:pt x="102" y="146"/>
                </a:cubicBezTo>
                <a:cubicBezTo>
                  <a:pt x="104" y="144"/>
                  <a:pt x="106" y="143"/>
                  <a:pt x="108" y="141"/>
                </a:cubicBezTo>
                <a:cubicBezTo>
                  <a:pt x="108" y="141"/>
                  <a:pt x="109" y="141"/>
                  <a:pt x="110" y="141"/>
                </a:cubicBezTo>
                <a:close/>
                <a:moveTo>
                  <a:pt x="109" y="139"/>
                </a:moveTo>
                <a:cubicBezTo>
                  <a:pt x="112" y="137"/>
                  <a:pt x="114" y="134"/>
                  <a:pt x="117" y="132"/>
                </a:cubicBezTo>
                <a:cubicBezTo>
                  <a:pt x="117" y="132"/>
                  <a:pt x="117" y="131"/>
                  <a:pt x="118" y="131"/>
                </a:cubicBezTo>
                <a:cubicBezTo>
                  <a:pt x="115" y="134"/>
                  <a:pt x="113" y="137"/>
                  <a:pt x="111" y="140"/>
                </a:cubicBezTo>
                <a:cubicBezTo>
                  <a:pt x="111" y="140"/>
                  <a:pt x="111" y="140"/>
                  <a:pt x="111" y="140"/>
                </a:cubicBezTo>
                <a:cubicBezTo>
                  <a:pt x="111" y="140"/>
                  <a:pt x="110" y="139"/>
                  <a:pt x="109" y="139"/>
                </a:cubicBezTo>
                <a:close/>
                <a:moveTo>
                  <a:pt x="116" y="122"/>
                </a:moveTo>
                <a:cubicBezTo>
                  <a:pt x="117" y="121"/>
                  <a:pt x="119" y="120"/>
                  <a:pt x="120" y="119"/>
                </a:cubicBezTo>
                <a:cubicBezTo>
                  <a:pt x="119" y="120"/>
                  <a:pt x="118" y="121"/>
                  <a:pt x="116" y="122"/>
                </a:cubicBezTo>
                <a:close/>
                <a:moveTo>
                  <a:pt x="116" y="145"/>
                </a:moveTo>
                <a:cubicBezTo>
                  <a:pt x="116" y="144"/>
                  <a:pt x="117" y="144"/>
                  <a:pt x="118" y="143"/>
                </a:cubicBezTo>
                <a:cubicBezTo>
                  <a:pt x="118" y="144"/>
                  <a:pt x="118" y="144"/>
                  <a:pt x="118" y="144"/>
                </a:cubicBezTo>
                <a:cubicBezTo>
                  <a:pt x="118" y="144"/>
                  <a:pt x="118" y="144"/>
                  <a:pt x="118" y="144"/>
                </a:cubicBezTo>
                <a:cubicBezTo>
                  <a:pt x="118" y="144"/>
                  <a:pt x="118" y="144"/>
                  <a:pt x="117" y="145"/>
                </a:cubicBezTo>
                <a:cubicBezTo>
                  <a:pt x="116" y="145"/>
                  <a:pt x="115" y="146"/>
                  <a:pt x="114" y="146"/>
                </a:cubicBezTo>
                <a:cubicBezTo>
                  <a:pt x="115" y="146"/>
                  <a:pt x="115" y="145"/>
                  <a:pt x="116" y="145"/>
                </a:cubicBezTo>
                <a:close/>
                <a:moveTo>
                  <a:pt x="122" y="144"/>
                </a:moveTo>
                <a:cubicBezTo>
                  <a:pt x="122" y="145"/>
                  <a:pt x="122" y="145"/>
                  <a:pt x="122" y="145"/>
                </a:cubicBezTo>
                <a:cubicBezTo>
                  <a:pt x="121" y="146"/>
                  <a:pt x="120" y="147"/>
                  <a:pt x="119" y="148"/>
                </a:cubicBezTo>
                <a:cubicBezTo>
                  <a:pt x="119" y="148"/>
                  <a:pt x="119" y="148"/>
                  <a:pt x="118" y="148"/>
                </a:cubicBezTo>
                <a:cubicBezTo>
                  <a:pt x="119" y="147"/>
                  <a:pt x="120" y="146"/>
                  <a:pt x="122" y="144"/>
                </a:cubicBezTo>
                <a:close/>
                <a:moveTo>
                  <a:pt x="120" y="140"/>
                </a:moveTo>
                <a:cubicBezTo>
                  <a:pt x="120" y="139"/>
                  <a:pt x="121" y="139"/>
                  <a:pt x="122" y="138"/>
                </a:cubicBezTo>
                <a:cubicBezTo>
                  <a:pt x="125" y="137"/>
                  <a:pt x="128" y="135"/>
                  <a:pt x="131" y="133"/>
                </a:cubicBezTo>
                <a:cubicBezTo>
                  <a:pt x="130" y="134"/>
                  <a:pt x="128" y="135"/>
                  <a:pt x="127" y="136"/>
                </a:cubicBezTo>
                <a:cubicBezTo>
                  <a:pt x="125" y="137"/>
                  <a:pt x="122" y="139"/>
                  <a:pt x="120" y="140"/>
                </a:cubicBezTo>
                <a:close/>
                <a:moveTo>
                  <a:pt x="129" y="143"/>
                </a:moveTo>
                <a:cubicBezTo>
                  <a:pt x="129" y="143"/>
                  <a:pt x="128" y="143"/>
                  <a:pt x="128" y="143"/>
                </a:cubicBezTo>
                <a:cubicBezTo>
                  <a:pt x="128" y="144"/>
                  <a:pt x="127" y="144"/>
                  <a:pt x="127" y="144"/>
                </a:cubicBezTo>
                <a:cubicBezTo>
                  <a:pt x="127" y="144"/>
                  <a:pt x="127" y="144"/>
                  <a:pt x="127" y="144"/>
                </a:cubicBezTo>
                <a:cubicBezTo>
                  <a:pt x="127" y="143"/>
                  <a:pt x="128" y="143"/>
                  <a:pt x="128" y="142"/>
                </a:cubicBezTo>
                <a:cubicBezTo>
                  <a:pt x="129" y="141"/>
                  <a:pt x="130" y="140"/>
                  <a:pt x="131" y="140"/>
                </a:cubicBezTo>
                <a:cubicBezTo>
                  <a:pt x="130" y="140"/>
                  <a:pt x="129" y="141"/>
                  <a:pt x="129" y="142"/>
                </a:cubicBezTo>
                <a:cubicBezTo>
                  <a:pt x="129" y="142"/>
                  <a:pt x="129" y="142"/>
                  <a:pt x="129" y="143"/>
                </a:cubicBezTo>
                <a:close/>
                <a:moveTo>
                  <a:pt x="129" y="146"/>
                </a:moveTo>
                <a:cubicBezTo>
                  <a:pt x="129" y="146"/>
                  <a:pt x="129" y="146"/>
                  <a:pt x="130" y="146"/>
                </a:cubicBezTo>
                <a:cubicBezTo>
                  <a:pt x="129" y="147"/>
                  <a:pt x="129" y="148"/>
                  <a:pt x="128" y="148"/>
                </a:cubicBezTo>
                <a:cubicBezTo>
                  <a:pt x="127" y="149"/>
                  <a:pt x="126" y="149"/>
                  <a:pt x="125" y="150"/>
                </a:cubicBezTo>
                <a:cubicBezTo>
                  <a:pt x="126" y="149"/>
                  <a:pt x="128" y="148"/>
                  <a:pt x="129" y="146"/>
                </a:cubicBezTo>
                <a:close/>
                <a:moveTo>
                  <a:pt x="134" y="157"/>
                </a:moveTo>
                <a:cubicBezTo>
                  <a:pt x="135" y="156"/>
                  <a:pt x="136" y="156"/>
                  <a:pt x="136" y="156"/>
                </a:cubicBezTo>
                <a:cubicBezTo>
                  <a:pt x="134" y="157"/>
                  <a:pt x="133" y="159"/>
                  <a:pt x="131" y="160"/>
                </a:cubicBezTo>
                <a:cubicBezTo>
                  <a:pt x="132" y="159"/>
                  <a:pt x="133" y="158"/>
                  <a:pt x="134" y="157"/>
                </a:cubicBezTo>
                <a:close/>
                <a:moveTo>
                  <a:pt x="133" y="167"/>
                </a:moveTo>
                <a:cubicBezTo>
                  <a:pt x="135" y="165"/>
                  <a:pt x="138" y="163"/>
                  <a:pt x="140" y="162"/>
                </a:cubicBezTo>
                <a:cubicBezTo>
                  <a:pt x="139" y="163"/>
                  <a:pt x="138" y="164"/>
                  <a:pt x="137" y="165"/>
                </a:cubicBezTo>
                <a:cubicBezTo>
                  <a:pt x="136" y="165"/>
                  <a:pt x="135" y="166"/>
                  <a:pt x="134" y="166"/>
                </a:cubicBezTo>
                <a:cubicBezTo>
                  <a:pt x="134" y="167"/>
                  <a:pt x="133" y="167"/>
                  <a:pt x="133" y="167"/>
                </a:cubicBezTo>
                <a:cubicBezTo>
                  <a:pt x="133" y="167"/>
                  <a:pt x="133" y="167"/>
                  <a:pt x="133" y="167"/>
                </a:cubicBezTo>
                <a:close/>
                <a:moveTo>
                  <a:pt x="138" y="160"/>
                </a:moveTo>
                <a:cubicBezTo>
                  <a:pt x="137" y="160"/>
                  <a:pt x="137" y="161"/>
                  <a:pt x="137" y="161"/>
                </a:cubicBezTo>
                <a:cubicBezTo>
                  <a:pt x="137" y="160"/>
                  <a:pt x="137" y="160"/>
                  <a:pt x="137" y="160"/>
                </a:cubicBezTo>
                <a:cubicBezTo>
                  <a:pt x="137" y="160"/>
                  <a:pt x="137" y="160"/>
                  <a:pt x="137" y="160"/>
                </a:cubicBezTo>
                <a:cubicBezTo>
                  <a:pt x="139" y="159"/>
                  <a:pt x="140" y="158"/>
                  <a:pt x="142" y="157"/>
                </a:cubicBezTo>
                <a:cubicBezTo>
                  <a:pt x="142" y="157"/>
                  <a:pt x="142" y="158"/>
                  <a:pt x="142" y="158"/>
                </a:cubicBezTo>
                <a:cubicBezTo>
                  <a:pt x="140" y="159"/>
                  <a:pt x="139" y="160"/>
                  <a:pt x="138" y="160"/>
                </a:cubicBezTo>
                <a:close/>
                <a:moveTo>
                  <a:pt x="143" y="160"/>
                </a:moveTo>
                <a:cubicBezTo>
                  <a:pt x="145" y="159"/>
                  <a:pt x="148" y="158"/>
                  <a:pt x="150" y="157"/>
                </a:cubicBezTo>
                <a:cubicBezTo>
                  <a:pt x="149" y="158"/>
                  <a:pt x="148" y="159"/>
                  <a:pt x="147" y="160"/>
                </a:cubicBezTo>
                <a:cubicBezTo>
                  <a:pt x="145" y="161"/>
                  <a:pt x="143" y="162"/>
                  <a:pt x="141" y="163"/>
                </a:cubicBezTo>
                <a:cubicBezTo>
                  <a:pt x="142" y="162"/>
                  <a:pt x="142" y="161"/>
                  <a:pt x="143" y="160"/>
                </a:cubicBezTo>
                <a:close/>
                <a:moveTo>
                  <a:pt x="147" y="162"/>
                </a:moveTo>
                <a:cubicBezTo>
                  <a:pt x="148" y="161"/>
                  <a:pt x="149" y="161"/>
                  <a:pt x="150" y="160"/>
                </a:cubicBezTo>
                <a:cubicBezTo>
                  <a:pt x="150" y="161"/>
                  <a:pt x="149" y="161"/>
                  <a:pt x="149" y="162"/>
                </a:cubicBezTo>
                <a:cubicBezTo>
                  <a:pt x="148" y="162"/>
                  <a:pt x="147" y="162"/>
                  <a:pt x="146" y="163"/>
                </a:cubicBezTo>
                <a:cubicBezTo>
                  <a:pt x="146" y="162"/>
                  <a:pt x="147" y="162"/>
                  <a:pt x="147" y="162"/>
                </a:cubicBezTo>
                <a:close/>
                <a:moveTo>
                  <a:pt x="150" y="163"/>
                </a:moveTo>
                <a:cubicBezTo>
                  <a:pt x="150" y="163"/>
                  <a:pt x="151" y="163"/>
                  <a:pt x="152" y="162"/>
                </a:cubicBezTo>
                <a:cubicBezTo>
                  <a:pt x="150" y="164"/>
                  <a:pt x="148" y="166"/>
                  <a:pt x="146" y="168"/>
                </a:cubicBezTo>
                <a:cubicBezTo>
                  <a:pt x="147" y="166"/>
                  <a:pt x="148" y="165"/>
                  <a:pt x="150" y="163"/>
                </a:cubicBezTo>
                <a:close/>
                <a:moveTo>
                  <a:pt x="146" y="157"/>
                </a:moveTo>
                <a:cubicBezTo>
                  <a:pt x="146" y="157"/>
                  <a:pt x="146" y="157"/>
                  <a:pt x="146" y="157"/>
                </a:cubicBezTo>
                <a:cubicBezTo>
                  <a:pt x="147" y="156"/>
                  <a:pt x="149" y="155"/>
                  <a:pt x="150" y="153"/>
                </a:cubicBezTo>
                <a:cubicBezTo>
                  <a:pt x="152" y="153"/>
                  <a:pt x="153" y="152"/>
                  <a:pt x="155" y="151"/>
                </a:cubicBezTo>
                <a:cubicBezTo>
                  <a:pt x="155" y="151"/>
                  <a:pt x="155" y="151"/>
                  <a:pt x="156" y="151"/>
                </a:cubicBezTo>
                <a:cubicBezTo>
                  <a:pt x="156" y="152"/>
                  <a:pt x="155" y="152"/>
                  <a:pt x="155" y="152"/>
                </a:cubicBezTo>
                <a:cubicBezTo>
                  <a:pt x="152" y="154"/>
                  <a:pt x="149" y="156"/>
                  <a:pt x="146" y="157"/>
                </a:cubicBezTo>
                <a:close/>
                <a:moveTo>
                  <a:pt x="154" y="158"/>
                </a:moveTo>
                <a:cubicBezTo>
                  <a:pt x="155" y="158"/>
                  <a:pt x="156" y="157"/>
                  <a:pt x="157" y="157"/>
                </a:cubicBezTo>
                <a:cubicBezTo>
                  <a:pt x="157" y="157"/>
                  <a:pt x="156" y="158"/>
                  <a:pt x="155" y="159"/>
                </a:cubicBezTo>
                <a:cubicBezTo>
                  <a:pt x="154" y="159"/>
                  <a:pt x="153" y="160"/>
                  <a:pt x="152" y="160"/>
                </a:cubicBezTo>
                <a:cubicBezTo>
                  <a:pt x="153" y="160"/>
                  <a:pt x="153" y="159"/>
                  <a:pt x="154" y="158"/>
                </a:cubicBezTo>
                <a:close/>
                <a:moveTo>
                  <a:pt x="157" y="155"/>
                </a:moveTo>
                <a:cubicBezTo>
                  <a:pt x="158" y="154"/>
                  <a:pt x="159" y="153"/>
                  <a:pt x="160" y="151"/>
                </a:cubicBezTo>
                <a:cubicBezTo>
                  <a:pt x="162" y="150"/>
                  <a:pt x="164" y="149"/>
                  <a:pt x="166" y="147"/>
                </a:cubicBezTo>
                <a:cubicBezTo>
                  <a:pt x="165" y="149"/>
                  <a:pt x="163" y="151"/>
                  <a:pt x="161" y="153"/>
                </a:cubicBezTo>
                <a:cubicBezTo>
                  <a:pt x="160" y="153"/>
                  <a:pt x="158" y="154"/>
                  <a:pt x="157" y="155"/>
                </a:cubicBezTo>
                <a:close/>
                <a:moveTo>
                  <a:pt x="162" y="154"/>
                </a:moveTo>
                <a:cubicBezTo>
                  <a:pt x="164" y="154"/>
                  <a:pt x="165" y="153"/>
                  <a:pt x="167" y="152"/>
                </a:cubicBezTo>
                <a:cubicBezTo>
                  <a:pt x="167" y="153"/>
                  <a:pt x="167" y="153"/>
                  <a:pt x="167" y="153"/>
                </a:cubicBezTo>
                <a:cubicBezTo>
                  <a:pt x="165" y="154"/>
                  <a:pt x="164" y="155"/>
                  <a:pt x="163" y="156"/>
                </a:cubicBezTo>
                <a:cubicBezTo>
                  <a:pt x="162" y="156"/>
                  <a:pt x="161" y="157"/>
                  <a:pt x="160" y="157"/>
                </a:cubicBezTo>
                <a:cubicBezTo>
                  <a:pt x="161" y="156"/>
                  <a:pt x="162" y="155"/>
                  <a:pt x="162" y="154"/>
                </a:cubicBezTo>
                <a:close/>
                <a:moveTo>
                  <a:pt x="164" y="159"/>
                </a:moveTo>
                <a:cubicBezTo>
                  <a:pt x="165" y="158"/>
                  <a:pt x="166" y="157"/>
                  <a:pt x="167" y="156"/>
                </a:cubicBezTo>
                <a:cubicBezTo>
                  <a:pt x="167" y="156"/>
                  <a:pt x="167" y="156"/>
                  <a:pt x="168" y="156"/>
                </a:cubicBezTo>
                <a:cubicBezTo>
                  <a:pt x="166" y="157"/>
                  <a:pt x="164" y="159"/>
                  <a:pt x="162" y="161"/>
                </a:cubicBezTo>
                <a:cubicBezTo>
                  <a:pt x="163" y="160"/>
                  <a:pt x="163" y="160"/>
                  <a:pt x="164" y="159"/>
                </a:cubicBezTo>
                <a:close/>
                <a:moveTo>
                  <a:pt x="169" y="156"/>
                </a:moveTo>
                <a:cubicBezTo>
                  <a:pt x="168" y="158"/>
                  <a:pt x="166" y="160"/>
                  <a:pt x="165" y="162"/>
                </a:cubicBezTo>
                <a:cubicBezTo>
                  <a:pt x="164" y="162"/>
                  <a:pt x="163" y="162"/>
                  <a:pt x="163" y="163"/>
                </a:cubicBezTo>
                <a:cubicBezTo>
                  <a:pt x="165" y="161"/>
                  <a:pt x="167" y="159"/>
                  <a:pt x="169" y="156"/>
                </a:cubicBezTo>
                <a:close/>
                <a:moveTo>
                  <a:pt x="166" y="151"/>
                </a:moveTo>
                <a:cubicBezTo>
                  <a:pt x="169" y="147"/>
                  <a:pt x="173" y="144"/>
                  <a:pt x="176" y="140"/>
                </a:cubicBezTo>
                <a:cubicBezTo>
                  <a:pt x="177" y="140"/>
                  <a:pt x="177" y="140"/>
                  <a:pt x="178" y="139"/>
                </a:cubicBezTo>
                <a:cubicBezTo>
                  <a:pt x="177" y="140"/>
                  <a:pt x="177" y="140"/>
                  <a:pt x="177" y="141"/>
                </a:cubicBezTo>
                <a:cubicBezTo>
                  <a:pt x="174" y="144"/>
                  <a:pt x="172" y="146"/>
                  <a:pt x="170" y="149"/>
                </a:cubicBezTo>
                <a:cubicBezTo>
                  <a:pt x="168" y="150"/>
                  <a:pt x="167" y="150"/>
                  <a:pt x="166" y="151"/>
                </a:cubicBezTo>
                <a:close/>
                <a:moveTo>
                  <a:pt x="177" y="151"/>
                </a:moveTo>
                <a:cubicBezTo>
                  <a:pt x="175" y="153"/>
                  <a:pt x="174" y="155"/>
                  <a:pt x="172" y="157"/>
                </a:cubicBezTo>
                <a:cubicBezTo>
                  <a:pt x="172" y="157"/>
                  <a:pt x="171" y="157"/>
                  <a:pt x="171" y="158"/>
                </a:cubicBezTo>
                <a:cubicBezTo>
                  <a:pt x="173" y="156"/>
                  <a:pt x="174" y="154"/>
                  <a:pt x="175" y="152"/>
                </a:cubicBezTo>
                <a:cubicBezTo>
                  <a:pt x="176" y="152"/>
                  <a:pt x="177" y="151"/>
                  <a:pt x="177" y="151"/>
                </a:cubicBezTo>
                <a:close/>
                <a:moveTo>
                  <a:pt x="186" y="127"/>
                </a:moveTo>
                <a:cubicBezTo>
                  <a:pt x="186" y="126"/>
                  <a:pt x="187" y="126"/>
                  <a:pt x="187" y="125"/>
                </a:cubicBezTo>
                <a:cubicBezTo>
                  <a:pt x="189" y="124"/>
                  <a:pt x="191" y="123"/>
                  <a:pt x="193" y="122"/>
                </a:cubicBezTo>
                <a:cubicBezTo>
                  <a:pt x="193" y="122"/>
                  <a:pt x="193" y="122"/>
                  <a:pt x="193" y="122"/>
                </a:cubicBezTo>
                <a:cubicBezTo>
                  <a:pt x="191" y="124"/>
                  <a:pt x="188" y="125"/>
                  <a:pt x="186" y="127"/>
                </a:cubicBezTo>
                <a:close/>
                <a:moveTo>
                  <a:pt x="198" y="122"/>
                </a:moveTo>
                <a:cubicBezTo>
                  <a:pt x="198" y="123"/>
                  <a:pt x="197" y="124"/>
                  <a:pt x="196" y="124"/>
                </a:cubicBezTo>
                <a:cubicBezTo>
                  <a:pt x="195" y="125"/>
                  <a:pt x="194" y="126"/>
                  <a:pt x="192" y="127"/>
                </a:cubicBezTo>
                <a:cubicBezTo>
                  <a:pt x="194" y="125"/>
                  <a:pt x="196" y="123"/>
                  <a:pt x="198" y="122"/>
                </a:cubicBezTo>
                <a:close/>
                <a:moveTo>
                  <a:pt x="203" y="120"/>
                </a:moveTo>
                <a:cubicBezTo>
                  <a:pt x="204" y="119"/>
                  <a:pt x="204" y="119"/>
                  <a:pt x="204" y="118"/>
                </a:cubicBezTo>
                <a:cubicBezTo>
                  <a:pt x="205" y="118"/>
                  <a:pt x="205" y="118"/>
                  <a:pt x="206" y="117"/>
                </a:cubicBezTo>
                <a:cubicBezTo>
                  <a:pt x="205" y="118"/>
                  <a:pt x="204" y="119"/>
                  <a:pt x="203" y="120"/>
                </a:cubicBezTo>
                <a:close/>
                <a:moveTo>
                  <a:pt x="207" y="110"/>
                </a:moveTo>
                <a:cubicBezTo>
                  <a:pt x="207" y="110"/>
                  <a:pt x="206" y="110"/>
                  <a:pt x="206" y="110"/>
                </a:cubicBezTo>
                <a:cubicBezTo>
                  <a:pt x="204" y="112"/>
                  <a:pt x="201" y="113"/>
                  <a:pt x="199" y="114"/>
                </a:cubicBezTo>
                <a:cubicBezTo>
                  <a:pt x="198" y="115"/>
                  <a:pt x="197" y="115"/>
                  <a:pt x="197" y="115"/>
                </a:cubicBezTo>
                <a:cubicBezTo>
                  <a:pt x="199" y="114"/>
                  <a:pt x="200" y="113"/>
                  <a:pt x="202" y="112"/>
                </a:cubicBezTo>
                <a:cubicBezTo>
                  <a:pt x="204" y="111"/>
                  <a:pt x="206" y="110"/>
                  <a:pt x="208" y="109"/>
                </a:cubicBezTo>
                <a:cubicBezTo>
                  <a:pt x="208" y="109"/>
                  <a:pt x="207" y="110"/>
                  <a:pt x="207" y="110"/>
                </a:cubicBezTo>
                <a:close/>
                <a:moveTo>
                  <a:pt x="195" y="112"/>
                </a:moveTo>
                <a:cubicBezTo>
                  <a:pt x="194" y="112"/>
                  <a:pt x="194" y="112"/>
                  <a:pt x="193" y="112"/>
                </a:cubicBezTo>
                <a:cubicBezTo>
                  <a:pt x="194" y="112"/>
                  <a:pt x="194" y="111"/>
                  <a:pt x="195" y="110"/>
                </a:cubicBezTo>
                <a:cubicBezTo>
                  <a:pt x="196" y="109"/>
                  <a:pt x="198" y="108"/>
                  <a:pt x="199" y="106"/>
                </a:cubicBezTo>
                <a:cubicBezTo>
                  <a:pt x="199" y="106"/>
                  <a:pt x="199" y="106"/>
                  <a:pt x="199" y="106"/>
                </a:cubicBezTo>
                <a:cubicBezTo>
                  <a:pt x="198" y="108"/>
                  <a:pt x="197" y="110"/>
                  <a:pt x="195" y="112"/>
                </a:cubicBezTo>
                <a:close/>
                <a:moveTo>
                  <a:pt x="193" y="106"/>
                </a:moveTo>
                <a:cubicBezTo>
                  <a:pt x="194" y="106"/>
                  <a:pt x="195" y="105"/>
                  <a:pt x="196" y="104"/>
                </a:cubicBezTo>
                <a:cubicBezTo>
                  <a:pt x="196" y="105"/>
                  <a:pt x="196" y="105"/>
                  <a:pt x="195" y="106"/>
                </a:cubicBezTo>
                <a:cubicBezTo>
                  <a:pt x="195" y="106"/>
                  <a:pt x="194" y="106"/>
                  <a:pt x="193" y="106"/>
                </a:cubicBezTo>
                <a:close/>
                <a:moveTo>
                  <a:pt x="196" y="97"/>
                </a:moveTo>
                <a:cubicBezTo>
                  <a:pt x="196" y="97"/>
                  <a:pt x="195" y="97"/>
                  <a:pt x="195" y="98"/>
                </a:cubicBezTo>
                <a:cubicBezTo>
                  <a:pt x="193" y="98"/>
                  <a:pt x="191" y="99"/>
                  <a:pt x="189" y="100"/>
                </a:cubicBezTo>
                <a:cubicBezTo>
                  <a:pt x="190" y="100"/>
                  <a:pt x="190" y="99"/>
                  <a:pt x="191" y="98"/>
                </a:cubicBezTo>
                <a:cubicBezTo>
                  <a:pt x="193" y="97"/>
                  <a:pt x="195" y="96"/>
                  <a:pt x="197" y="95"/>
                </a:cubicBezTo>
                <a:cubicBezTo>
                  <a:pt x="196" y="96"/>
                  <a:pt x="196" y="97"/>
                  <a:pt x="196" y="97"/>
                </a:cubicBezTo>
                <a:close/>
                <a:moveTo>
                  <a:pt x="195" y="92"/>
                </a:moveTo>
                <a:cubicBezTo>
                  <a:pt x="192" y="94"/>
                  <a:pt x="189" y="95"/>
                  <a:pt x="187" y="97"/>
                </a:cubicBezTo>
                <a:cubicBezTo>
                  <a:pt x="187" y="96"/>
                  <a:pt x="188" y="96"/>
                  <a:pt x="189" y="95"/>
                </a:cubicBezTo>
                <a:cubicBezTo>
                  <a:pt x="191" y="94"/>
                  <a:pt x="193" y="93"/>
                  <a:pt x="196" y="92"/>
                </a:cubicBezTo>
                <a:cubicBezTo>
                  <a:pt x="196" y="92"/>
                  <a:pt x="195" y="92"/>
                  <a:pt x="195" y="92"/>
                </a:cubicBezTo>
                <a:close/>
                <a:moveTo>
                  <a:pt x="190" y="89"/>
                </a:moveTo>
                <a:cubicBezTo>
                  <a:pt x="189" y="90"/>
                  <a:pt x="188" y="90"/>
                  <a:pt x="187" y="91"/>
                </a:cubicBezTo>
                <a:cubicBezTo>
                  <a:pt x="189" y="90"/>
                  <a:pt x="190" y="89"/>
                  <a:pt x="191" y="88"/>
                </a:cubicBezTo>
                <a:lnTo>
                  <a:pt x="190" y="89"/>
                </a:lnTo>
                <a:close/>
                <a:moveTo>
                  <a:pt x="190" y="86"/>
                </a:moveTo>
                <a:cubicBezTo>
                  <a:pt x="189" y="87"/>
                  <a:pt x="187" y="87"/>
                  <a:pt x="186" y="88"/>
                </a:cubicBezTo>
                <a:cubicBezTo>
                  <a:pt x="187" y="87"/>
                  <a:pt x="187" y="86"/>
                  <a:pt x="188" y="86"/>
                </a:cubicBezTo>
                <a:cubicBezTo>
                  <a:pt x="190" y="84"/>
                  <a:pt x="193" y="83"/>
                  <a:pt x="195" y="82"/>
                </a:cubicBezTo>
                <a:cubicBezTo>
                  <a:pt x="195" y="82"/>
                  <a:pt x="195" y="82"/>
                  <a:pt x="195" y="82"/>
                </a:cubicBezTo>
                <a:cubicBezTo>
                  <a:pt x="193" y="84"/>
                  <a:pt x="192" y="85"/>
                  <a:pt x="190" y="86"/>
                </a:cubicBezTo>
                <a:close/>
                <a:moveTo>
                  <a:pt x="195" y="86"/>
                </a:moveTo>
                <a:cubicBezTo>
                  <a:pt x="196" y="85"/>
                  <a:pt x="197" y="85"/>
                  <a:pt x="199" y="84"/>
                </a:cubicBezTo>
                <a:cubicBezTo>
                  <a:pt x="198" y="85"/>
                  <a:pt x="197" y="86"/>
                  <a:pt x="196" y="87"/>
                </a:cubicBezTo>
                <a:cubicBezTo>
                  <a:pt x="195" y="87"/>
                  <a:pt x="195" y="87"/>
                  <a:pt x="194" y="87"/>
                </a:cubicBezTo>
                <a:cubicBezTo>
                  <a:pt x="195" y="87"/>
                  <a:pt x="195" y="87"/>
                  <a:pt x="195" y="86"/>
                </a:cubicBezTo>
                <a:close/>
                <a:moveTo>
                  <a:pt x="187" y="80"/>
                </a:moveTo>
                <a:cubicBezTo>
                  <a:pt x="185" y="81"/>
                  <a:pt x="182" y="82"/>
                  <a:pt x="179" y="83"/>
                </a:cubicBezTo>
                <a:cubicBezTo>
                  <a:pt x="179" y="82"/>
                  <a:pt x="179" y="82"/>
                  <a:pt x="179" y="82"/>
                </a:cubicBezTo>
                <a:cubicBezTo>
                  <a:pt x="182" y="81"/>
                  <a:pt x="184" y="80"/>
                  <a:pt x="187" y="79"/>
                </a:cubicBezTo>
                <a:cubicBezTo>
                  <a:pt x="189" y="78"/>
                  <a:pt x="191" y="77"/>
                  <a:pt x="192" y="76"/>
                </a:cubicBezTo>
                <a:cubicBezTo>
                  <a:pt x="191" y="78"/>
                  <a:pt x="189" y="79"/>
                  <a:pt x="187" y="80"/>
                </a:cubicBezTo>
                <a:close/>
                <a:moveTo>
                  <a:pt x="179" y="85"/>
                </a:moveTo>
                <a:cubicBezTo>
                  <a:pt x="178" y="85"/>
                  <a:pt x="177" y="86"/>
                  <a:pt x="177" y="86"/>
                </a:cubicBezTo>
                <a:cubicBezTo>
                  <a:pt x="177" y="86"/>
                  <a:pt x="177" y="85"/>
                  <a:pt x="177" y="85"/>
                </a:cubicBezTo>
                <a:cubicBezTo>
                  <a:pt x="178" y="85"/>
                  <a:pt x="179" y="85"/>
                  <a:pt x="179" y="85"/>
                </a:cubicBezTo>
                <a:close/>
                <a:moveTo>
                  <a:pt x="175" y="84"/>
                </a:moveTo>
                <a:cubicBezTo>
                  <a:pt x="174" y="84"/>
                  <a:pt x="172" y="84"/>
                  <a:pt x="171" y="85"/>
                </a:cubicBezTo>
                <a:cubicBezTo>
                  <a:pt x="171" y="84"/>
                  <a:pt x="172" y="84"/>
                  <a:pt x="173" y="83"/>
                </a:cubicBezTo>
                <a:cubicBezTo>
                  <a:pt x="174" y="83"/>
                  <a:pt x="175" y="83"/>
                  <a:pt x="177" y="82"/>
                </a:cubicBezTo>
                <a:cubicBezTo>
                  <a:pt x="176" y="83"/>
                  <a:pt x="176" y="83"/>
                  <a:pt x="175" y="84"/>
                </a:cubicBezTo>
                <a:close/>
                <a:moveTo>
                  <a:pt x="172" y="81"/>
                </a:moveTo>
                <a:cubicBezTo>
                  <a:pt x="172" y="81"/>
                  <a:pt x="172" y="81"/>
                  <a:pt x="171" y="82"/>
                </a:cubicBezTo>
                <a:cubicBezTo>
                  <a:pt x="172" y="81"/>
                  <a:pt x="173" y="80"/>
                  <a:pt x="174" y="79"/>
                </a:cubicBezTo>
                <a:cubicBezTo>
                  <a:pt x="174" y="79"/>
                  <a:pt x="174" y="79"/>
                  <a:pt x="174" y="79"/>
                </a:cubicBezTo>
                <a:cubicBezTo>
                  <a:pt x="176" y="78"/>
                  <a:pt x="178" y="78"/>
                  <a:pt x="179" y="77"/>
                </a:cubicBezTo>
                <a:cubicBezTo>
                  <a:pt x="177" y="78"/>
                  <a:pt x="174" y="80"/>
                  <a:pt x="172" y="81"/>
                </a:cubicBezTo>
                <a:close/>
                <a:moveTo>
                  <a:pt x="177" y="74"/>
                </a:moveTo>
                <a:cubicBezTo>
                  <a:pt x="175" y="75"/>
                  <a:pt x="173" y="76"/>
                  <a:pt x="171" y="77"/>
                </a:cubicBezTo>
                <a:cubicBezTo>
                  <a:pt x="171" y="76"/>
                  <a:pt x="170" y="76"/>
                  <a:pt x="170" y="76"/>
                </a:cubicBezTo>
                <a:cubicBezTo>
                  <a:pt x="171" y="75"/>
                  <a:pt x="172" y="75"/>
                  <a:pt x="173" y="74"/>
                </a:cubicBezTo>
                <a:cubicBezTo>
                  <a:pt x="176" y="73"/>
                  <a:pt x="178" y="72"/>
                  <a:pt x="180" y="72"/>
                </a:cubicBezTo>
                <a:cubicBezTo>
                  <a:pt x="179" y="73"/>
                  <a:pt x="178" y="73"/>
                  <a:pt x="177" y="74"/>
                </a:cubicBezTo>
                <a:close/>
                <a:moveTo>
                  <a:pt x="172" y="86"/>
                </a:moveTo>
                <a:cubicBezTo>
                  <a:pt x="164" y="94"/>
                  <a:pt x="155" y="102"/>
                  <a:pt x="147" y="110"/>
                </a:cubicBezTo>
                <a:cubicBezTo>
                  <a:pt x="143" y="112"/>
                  <a:pt x="139" y="114"/>
                  <a:pt x="135" y="116"/>
                </a:cubicBezTo>
                <a:cubicBezTo>
                  <a:pt x="137" y="114"/>
                  <a:pt x="139" y="112"/>
                  <a:pt x="141" y="110"/>
                </a:cubicBezTo>
                <a:cubicBezTo>
                  <a:pt x="147" y="104"/>
                  <a:pt x="154" y="99"/>
                  <a:pt x="160" y="93"/>
                </a:cubicBezTo>
                <a:cubicBezTo>
                  <a:pt x="162" y="91"/>
                  <a:pt x="164" y="88"/>
                  <a:pt x="167" y="86"/>
                </a:cubicBezTo>
                <a:cubicBezTo>
                  <a:pt x="167" y="87"/>
                  <a:pt x="167" y="87"/>
                  <a:pt x="167" y="87"/>
                </a:cubicBezTo>
                <a:cubicBezTo>
                  <a:pt x="169" y="87"/>
                  <a:pt x="171" y="86"/>
                  <a:pt x="172" y="86"/>
                </a:cubicBezTo>
                <a:close/>
                <a:moveTo>
                  <a:pt x="168" y="82"/>
                </a:moveTo>
                <a:cubicBezTo>
                  <a:pt x="167" y="82"/>
                  <a:pt x="167" y="83"/>
                  <a:pt x="167" y="83"/>
                </a:cubicBezTo>
                <a:cubicBezTo>
                  <a:pt x="160" y="90"/>
                  <a:pt x="152" y="97"/>
                  <a:pt x="145" y="104"/>
                </a:cubicBezTo>
                <a:cubicBezTo>
                  <a:pt x="152" y="97"/>
                  <a:pt x="160" y="89"/>
                  <a:pt x="167" y="81"/>
                </a:cubicBezTo>
                <a:cubicBezTo>
                  <a:pt x="168" y="81"/>
                  <a:pt x="168" y="81"/>
                  <a:pt x="169" y="81"/>
                </a:cubicBezTo>
                <a:cubicBezTo>
                  <a:pt x="168" y="81"/>
                  <a:pt x="168" y="81"/>
                  <a:pt x="168" y="82"/>
                </a:cubicBezTo>
                <a:close/>
                <a:moveTo>
                  <a:pt x="167" y="72"/>
                </a:moveTo>
                <a:cubicBezTo>
                  <a:pt x="166" y="73"/>
                  <a:pt x="166" y="73"/>
                  <a:pt x="165" y="74"/>
                </a:cubicBezTo>
                <a:cubicBezTo>
                  <a:pt x="165" y="74"/>
                  <a:pt x="164" y="74"/>
                  <a:pt x="164" y="74"/>
                </a:cubicBezTo>
                <a:cubicBezTo>
                  <a:pt x="164" y="74"/>
                  <a:pt x="164" y="75"/>
                  <a:pt x="163" y="75"/>
                </a:cubicBezTo>
                <a:cubicBezTo>
                  <a:pt x="164" y="74"/>
                  <a:pt x="164" y="73"/>
                  <a:pt x="165" y="73"/>
                </a:cubicBezTo>
                <a:cubicBezTo>
                  <a:pt x="166" y="72"/>
                  <a:pt x="167" y="72"/>
                  <a:pt x="167" y="72"/>
                </a:cubicBezTo>
                <a:cubicBezTo>
                  <a:pt x="167" y="72"/>
                  <a:pt x="167" y="72"/>
                  <a:pt x="167" y="72"/>
                </a:cubicBezTo>
                <a:close/>
                <a:moveTo>
                  <a:pt x="164" y="82"/>
                </a:moveTo>
                <a:cubicBezTo>
                  <a:pt x="159" y="87"/>
                  <a:pt x="155" y="91"/>
                  <a:pt x="150" y="96"/>
                </a:cubicBezTo>
                <a:cubicBezTo>
                  <a:pt x="150" y="96"/>
                  <a:pt x="150" y="96"/>
                  <a:pt x="150" y="96"/>
                </a:cubicBezTo>
                <a:cubicBezTo>
                  <a:pt x="147" y="97"/>
                  <a:pt x="145" y="99"/>
                  <a:pt x="142" y="100"/>
                </a:cubicBezTo>
                <a:cubicBezTo>
                  <a:pt x="146" y="97"/>
                  <a:pt x="149" y="93"/>
                  <a:pt x="152" y="90"/>
                </a:cubicBezTo>
                <a:cubicBezTo>
                  <a:pt x="155" y="87"/>
                  <a:pt x="159" y="85"/>
                  <a:pt x="163" y="82"/>
                </a:cubicBezTo>
                <a:cubicBezTo>
                  <a:pt x="163" y="82"/>
                  <a:pt x="163" y="82"/>
                  <a:pt x="164" y="82"/>
                </a:cubicBezTo>
                <a:close/>
                <a:moveTo>
                  <a:pt x="159" y="78"/>
                </a:moveTo>
                <a:cubicBezTo>
                  <a:pt x="158" y="78"/>
                  <a:pt x="158" y="79"/>
                  <a:pt x="158" y="79"/>
                </a:cubicBezTo>
                <a:cubicBezTo>
                  <a:pt x="157" y="79"/>
                  <a:pt x="157" y="80"/>
                  <a:pt x="157" y="80"/>
                </a:cubicBezTo>
                <a:cubicBezTo>
                  <a:pt x="157" y="80"/>
                  <a:pt x="157" y="80"/>
                  <a:pt x="157" y="81"/>
                </a:cubicBezTo>
                <a:cubicBezTo>
                  <a:pt x="151" y="86"/>
                  <a:pt x="146" y="91"/>
                  <a:pt x="140" y="96"/>
                </a:cubicBezTo>
                <a:cubicBezTo>
                  <a:pt x="136" y="99"/>
                  <a:pt x="133" y="102"/>
                  <a:pt x="129" y="105"/>
                </a:cubicBezTo>
                <a:cubicBezTo>
                  <a:pt x="126" y="108"/>
                  <a:pt x="122" y="111"/>
                  <a:pt x="118" y="113"/>
                </a:cubicBezTo>
                <a:cubicBezTo>
                  <a:pt x="120" y="112"/>
                  <a:pt x="121" y="110"/>
                  <a:pt x="123" y="109"/>
                </a:cubicBezTo>
                <a:cubicBezTo>
                  <a:pt x="130" y="103"/>
                  <a:pt x="136" y="97"/>
                  <a:pt x="142" y="90"/>
                </a:cubicBezTo>
                <a:cubicBezTo>
                  <a:pt x="143" y="90"/>
                  <a:pt x="143" y="90"/>
                  <a:pt x="143" y="90"/>
                </a:cubicBezTo>
                <a:cubicBezTo>
                  <a:pt x="147" y="85"/>
                  <a:pt x="152" y="81"/>
                  <a:pt x="158" y="77"/>
                </a:cubicBezTo>
                <a:cubicBezTo>
                  <a:pt x="158" y="77"/>
                  <a:pt x="159" y="77"/>
                  <a:pt x="159" y="77"/>
                </a:cubicBezTo>
                <a:cubicBezTo>
                  <a:pt x="159" y="78"/>
                  <a:pt x="159" y="78"/>
                  <a:pt x="159" y="78"/>
                </a:cubicBezTo>
                <a:close/>
                <a:moveTo>
                  <a:pt x="153" y="77"/>
                </a:moveTo>
                <a:cubicBezTo>
                  <a:pt x="153" y="77"/>
                  <a:pt x="153" y="77"/>
                  <a:pt x="153" y="77"/>
                </a:cubicBezTo>
                <a:cubicBezTo>
                  <a:pt x="149" y="81"/>
                  <a:pt x="145" y="84"/>
                  <a:pt x="141" y="87"/>
                </a:cubicBezTo>
                <a:cubicBezTo>
                  <a:pt x="142" y="85"/>
                  <a:pt x="143" y="84"/>
                  <a:pt x="144" y="83"/>
                </a:cubicBezTo>
                <a:cubicBezTo>
                  <a:pt x="144" y="82"/>
                  <a:pt x="144" y="82"/>
                  <a:pt x="143" y="82"/>
                </a:cubicBezTo>
                <a:cubicBezTo>
                  <a:pt x="142" y="82"/>
                  <a:pt x="141" y="82"/>
                  <a:pt x="140" y="82"/>
                </a:cubicBezTo>
                <a:cubicBezTo>
                  <a:pt x="142" y="79"/>
                  <a:pt x="145" y="77"/>
                  <a:pt x="148" y="74"/>
                </a:cubicBezTo>
                <a:cubicBezTo>
                  <a:pt x="148" y="75"/>
                  <a:pt x="149" y="75"/>
                  <a:pt x="149" y="75"/>
                </a:cubicBezTo>
                <a:cubicBezTo>
                  <a:pt x="151" y="75"/>
                  <a:pt x="152" y="75"/>
                  <a:pt x="154" y="75"/>
                </a:cubicBezTo>
                <a:cubicBezTo>
                  <a:pt x="154" y="75"/>
                  <a:pt x="153" y="75"/>
                  <a:pt x="153" y="76"/>
                </a:cubicBezTo>
                <a:cubicBezTo>
                  <a:pt x="152" y="76"/>
                  <a:pt x="152" y="77"/>
                  <a:pt x="153" y="77"/>
                </a:cubicBezTo>
                <a:close/>
                <a:moveTo>
                  <a:pt x="138" y="78"/>
                </a:moveTo>
                <a:cubicBezTo>
                  <a:pt x="139" y="77"/>
                  <a:pt x="140" y="76"/>
                  <a:pt x="141" y="75"/>
                </a:cubicBezTo>
                <a:cubicBezTo>
                  <a:pt x="142" y="75"/>
                  <a:pt x="142" y="75"/>
                  <a:pt x="143" y="75"/>
                </a:cubicBezTo>
                <a:cubicBezTo>
                  <a:pt x="141" y="76"/>
                  <a:pt x="140" y="77"/>
                  <a:pt x="138" y="78"/>
                </a:cubicBezTo>
                <a:close/>
                <a:moveTo>
                  <a:pt x="138" y="74"/>
                </a:moveTo>
                <a:cubicBezTo>
                  <a:pt x="137" y="74"/>
                  <a:pt x="137" y="74"/>
                  <a:pt x="136" y="74"/>
                </a:cubicBezTo>
                <a:cubicBezTo>
                  <a:pt x="138" y="73"/>
                  <a:pt x="140" y="72"/>
                  <a:pt x="142" y="70"/>
                </a:cubicBezTo>
                <a:cubicBezTo>
                  <a:pt x="141" y="72"/>
                  <a:pt x="139" y="73"/>
                  <a:pt x="138" y="74"/>
                </a:cubicBezTo>
                <a:close/>
                <a:moveTo>
                  <a:pt x="139" y="76"/>
                </a:moveTo>
                <a:cubicBezTo>
                  <a:pt x="138" y="77"/>
                  <a:pt x="136" y="78"/>
                  <a:pt x="135" y="80"/>
                </a:cubicBezTo>
                <a:cubicBezTo>
                  <a:pt x="134" y="81"/>
                  <a:pt x="133" y="82"/>
                  <a:pt x="131" y="83"/>
                </a:cubicBezTo>
                <a:cubicBezTo>
                  <a:pt x="130" y="84"/>
                  <a:pt x="129" y="84"/>
                  <a:pt x="129" y="84"/>
                </a:cubicBezTo>
                <a:cubicBezTo>
                  <a:pt x="129" y="84"/>
                  <a:pt x="130" y="83"/>
                  <a:pt x="131" y="82"/>
                </a:cubicBezTo>
                <a:cubicBezTo>
                  <a:pt x="133" y="80"/>
                  <a:pt x="136" y="78"/>
                  <a:pt x="139" y="76"/>
                </a:cubicBezTo>
                <a:close/>
                <a:moveTo>
                  <a:pt x="127" y="87"/>
                </a:moveTo>
                <a:cubicBezTo>
                  <a:pt x="125" y="89"/>
                  <a:pt x="122" y="91"/>
                  <a:pt x="120" y="92"/>
                </a:cubicBezTo>
                <a:cubicBezTo>
                  <a:pt x="121" y="91"/>
                  <a:pt x="123" y="90"/>
                  <a:pt x="124" y="88"/>
                </a:cubicBezTo>
                <a:cubicBezTo>
                  <a:pt x="125" y="88"/>
                  <a:pt x="126" y="87"/>
                  <a:pt x="127" y="87"/>
                </a:cubicBezTo>
                <a:close/>
                <a:moveTo>
                  <a:pt x="127" y="78"/>
                </a:moveTo>
                <a:cubicBezTo>
                  <a:pt x="124" y="81"/>
                  <a:pt x="121" y="84"/>
                  <a:pt x="118" y="87"/>
                </a:cubicBezTo>
                <a:cubicBezTo>
                  <a:pt x="117" y="87"/>
                  <a:pt x="117" y="87"/>
                  <a:pt x="117" y="87"/>
                </a:cubicBezTo>
                <a:cubicBezTo>
                  <a:pt x="121" y="82"/>
                  <a:pt x="126" y="77"/>
                  <a:pt x="130" y="72"/>
                </a:cubicBezTo>
                <a:cubicBezTo>
                  <a:pt x="129" y="74"/>
                  <a:pt x="128" y="76"/>
                  <a:pt x="127" y="78"/>
                </a:cubicBezTo>
                <a:close/>
                <a:moveTo>
                  <a:pt x="120" y="87"/>
                </a:moveTo>
                <a:cubicBezTo>
                  <a:pt x="118" y="88"/>
                  <a:pt x="117" y="90"/>
                  <a:pt x="115" y="92"/>
                </a:cubicBezTo>
                <a:cubicBezTo>
                  <a:pt x="114" y="92"/>
                  <a:pt x="114" y="93"/>
                  <a:pt x="113" y="93"/>
                </a:cubicBezTo>
                <a:cubicBezTo>
                  <a:pt x="114" y="92"/>
                  <a:pt x="115" y="91"/>
                  <a:pt x="116" y="90"/>
                </a:cubicBezTo>
                <a:cubicBezTo>
                  <a:pt x="117" y="89"/>
                  <a:pt x="119" y="88"/>
                  <a:pt x="120" y="87"/>
                </a:cubicBezTo>
                <a:close/>
                <a:moveTo>
                  <a:pt x="128" y="89"/>
                </a:moveTo>
                <a:cubicBezTo>
                  <a:pt x="130" y="87"/>
                  <a:pt x="132" y="86"/>
                  <a:pt x="133" y="84"/>
                </a:cubicBezTo>
                <a:cubicBezTo>
                  <a:pt x="134" y="84"/>
                  <a:pt x="134" y="84"/>
                  <a:pt x="134" y="84"/>
                </a:cubicBezTo>
                <a:cubicBezTo>
                  <a:pt x="125" y="92"/>
                  <a:pt x="117" y="100"/>
                  <a:pt x="108" y="108"/>
                </a:cubicBezTo>
                <a:cubicBezTo>
                  <a:pt x="107" y="109"/>
                  <a:pt x="106" y="110"/>
                  <a:pt x="105" y="110"/>
                </a:cubicBezTo>
                <a:cubicBezTo>
                  <a:pt x="108" y="108"/>
                  <a:pt x="110" y="105"/>
                  <a:pt x="112" y="102"/>
                </a:cubicBezTo>
                <a:cubicBezTo>
                  <a:pt x="117" y="98"/>
                  <a:pt x="123" y="93"/>
                  <a:pt x="128" y="89"/>
                </a:cubicBezTo>
                <a:close/>
                <a:moveTo>
                  <a:pt x="99" y="116"/>
                </a:moveTo>
                <a:cubicBezTo>
                  <a:pt x="98" y="116"/>
                  <a:pt x="98" y="116"/>
                  <a:pt x="97" y="117"/>
                </a:cubicBezTo>
                <a:cubicBezTo>
                  <a:pt x="97" y="117"/>
                  <a:pt x="96" y="117"/>
                  <a:pt x="95" y="116"/>
                </a:cubicBezTo>
                <a:cubicBezTo>
                  <a:pt x="96" y="115"/>
                  <a:pt x="97" y="113"/>
                  <a:pt x="98" y="112"/>
                </a:cubicBezTo>
                <a:cubicBezTo>
                  <a:pt x="101" y="110"/>
                  <a:pt x="104" y="108"/>
                  <a:pt x="107" y="106"/>
                </a:cubicBezTo>
                <a:cubicBezTo>
                  <a:pt x="104" y="109"/>
                  <a:pt x="102" y="112"/>
                  <a:pt x="99" y="116"/>
                </a:cubicBezTo>
                <a:close/>
                <a:moveTo>
                  <a:pt x="99" y="107"/>
                </a:moveTo>
                <a:cubicBezTo>
                  <a:pt x="96" y="110"/>
                  <a:pt x="93" y="113"/>
                  <a:pt x="89" y="116"/>
                </a:cubicBezTo>
                <a:cubicBezTo>
                  <a:pt x="89" y="116"/>
                  <a:pt x="89" y="116"/>
                  <a:pt x="88" y="116"/>
                </a:cubicBezTo>
                <a:cubicBezTo>
                  <a:pt x="89" y="115"/>
                  <a:pt x="90" y="114"/>
                  <a:pt x="91" y="114"/>
                </a:cubicBezTo>
                <a:cubicBezTo>
                  <a:pt x="93" y="111"/>
                  <a:pt x="95" y="109"/>
                  <a:pt x="98" y="107"/>
                </a:cubicBezTo>
                <a:cubicBezTo>
                  <a:pt x="99" y="105"/>
                  <a:pt x="101" y="104"/>
                  <a:pt x="103" y="103"/>
                </a:cubicBezTo>
                <a:cubicBezTo>
                  <a:pt x="102" y="104"/>
                  <a:pt x="100" y="106"/>
                  <a:pt x="99" y="107"/>
                </a:cubicBezTo>
                <a:close/>
                <a:moveTo>
                  <a:pt x="84" y="115"/>
                </a:moveTo>
                <a:cubicBezTo>
                  <a:pt x="83" y="116"/>
                  <a:pt x="83" y="116"/>
                  <a:pt x="82" y="116"/>
                </a:cubicBezTo>
                <a:cubicBezTo>
                  <a:pt x="84" y="113"/>
                  <a:pt x="87" y="110"/>
                  <a:pt x="89" y="107"/>
                </a:cubicBezTo>
                <a:cubicBezTo>
                  <a:pt x="87" y="110"/>
                  <a:pt x="85" y="112"/>
                  <a:pt x="84" y="115"/>
                </a:cubicBezTo>
                <a:close/>
                <a:moveTo>
                  <a:pt x="56" y="130"/>
                </a:moveTo>
                <a:cubicBezTo>
                  <a:pt x="55" y="127"/>
                  <a:pt x="55" y="125"/>
                  <a:pt x="54" y="123"/>
                </a:cubicBezTo>
                <a:cubicBezTo>
                  <a:pt x="54" y="122"/>
                  <a:pt x="55" y="122"/>
                  <a:pt x="55" y="122"/>
                </a:cubicBezTo>
                <a:cubicBezTo>
                  <a:pt x="55" y="122"/>
                  <a:pt x="55" y="122"/>
                  <a:pt x="55" y="121"/>
                </a:cubicBezTo>
                <a:cubicBezTo>
                  <a:pt x="56" y="123"/>
                  <a:pt x="57" y="125"/>
                  <a:pt x="58" y="127"/>
                </a:cubicBezTo>
                <a:cubicBezTo>
                  <a:pt x="57" y="128"/>
                  <a:pt x="57" y="129"/>
                  <a:pt x="56" y="130"/>
                </a:cubicBezTo>
                <a:close/>
                <a:moveTo>
                  <a:pt x="58" y="146"/>
                </a:moveTo>
                <a:cubicBezTo>
                  <a:pt x="58" y="145"/>
                  <a:pt x="58" y="145"/>
                  <a:pt x="59" y="145"/>
                </a:cubicBezTo>
                <a:cubicBezTo>
                  <a:pt x="59" y="145"/>
                  <a:pt x="59" y="145"/>
                  <a:pt x="59" y="146"/>
                </a:cubicBezTo>
                <a:cubicBezTo>
                  <a:pt x="58" y="146"/>
                  <a:pt x="58" y="147"/>
                  <a:pt x="58" y="148"/>
                </a:cubicBezTo>
                <a:cubicBezTo>
                  <a:pt x="57" y="148"/>
                  <a:pt x="57" y="147"/>
                  <a:pt x="57" y="147"/>
                </a:cubicBezTo>
                <a:cubicBezTo>
                  <a:pt x="57" y="146"/>
                  <a:pt x="58" y="146"/>
                  <a:pt x="58" y="146"/>
                </a:cubicBezTo>
                <a:close/>
                <a:moveTo>
                  <a:pt x="56" y="142"/>
                </a:moveTo>
                <a:cubicBezTo>
                  <a:pt x="56" y="141"/>
                  <a:pt x="55" y="140"/>
                  <a:pt x="55" y="139"/>
                </a:cubicBezTo>
                <a:cubicBezTo>
                  <a:pt x="55" y="139"/>
                  <a:pt x="56" y="138"/>
                  <a:pt x="56" y="138"/>
                </a:cubicBezTo>
                <a:cubicBezTo>
                  <a:pt x="56" y="139"/>
                  <a:pt x="57" y="140"/>
                  <a:pt x="57" y="140"/>
                </a:cubicBezTo>
                <a:cubicBezTo>
                  <a:pt x="57" y="141"/>
                  <a:pt x="56" y="142"/>
                  <a:pt x="56" y="142"/>
                </a:cubicBezTo>
                <a:close/>
                <a:moveTo>
                  <a:pt x="56" y="160"/>
                </a:moveTo>
                <a:cubicBezTo>
                  <a:pt x="56" y="161"/>
                  <a:pt x="56" y="161"/>
                  <a:pt x="56" y="161"/>
                </a:cubicBezTo>
                <a:cubicBezTo>
                  <a:pt x="56" y="162"/>
                  <a:pt x="55" y="162"/>
                  <a:pt x="55" y="162"/>
                </a:cubicBezTo>
                <a:cubicBezTo>
                  <a:pt x="55" y="162"/>
                  <a:pt x="55" y="161"/>
                  <a:pt x="55" y="161"/>
                </a:cubicBezTo>
                <a:cubicBezTo>
                  <a:pt x="55" y="161"/>
                  <a:pt x="56" y="161"/>
                  <a:pt x="56" y="160"/>
                </a:cubicBezTo>
                <a:close/>
                <a:moveTo>
                  <a:pt x="55" y="103"/>
                </a:moveTo>
                <a:cubicBezTo>
                  <a:pt x="55" y="103"/>
                  <a:pt x="55" y="103"/>
                  <a:pt x="54" y="103"/>
                </a:cubicBezTo>
                <a:cubicBezTo>
                  <a:pt x="54" y="102"/>
                  <a:pt x="54" y="101"/>
                  <a:pt x="54" y="101"/>
                </a:cubicBezTo>
                <a:cubicBezTo>
                  <a:pt x="55" y="100"/>
                  <a:pt x="55" y="99"/>
                  <a:pt x="56" y="99"/>
                </a:cubicBezTo>
                <a:cubicBezTo>
                  <a:pt x="56" y="99"/>
                  <a:pt x="56" y="99"/>
                  <a:pt x="56" y="99"/>
                </a:cubicBezTo>
                <a:cubicBezTo>
                  <a:pt x="56" y="99"/>
                  <a:pt x="55" y="100"/>
                  <a:pt x="55" y="100"/>
                </a:cubicBezTo>
                <a:cubicBezTo>
                  <a:pt x="55" y="101"/>
                  <a:pt x="55" y="102"/>
                  <a:pt x="56" y="101"/>
                </a:cubicBezTo>
                <a:cubicBezTo>
                  <a:pt x="56" y="101"/>
                  <a:pt x="56" y="101"/>
                  <a:pt x="57" y="101"/>
                </a:cubicBezTo>
                <a:cubicBezTo>
                  <a:pt x="57" y="101"/>
                  <a:pt x="57" y="101"/>
                  <a:pt x="57" y="101"/>
                </a:cubicBezTo>
                <a:cubicBezTo>
                  <a:pt x="56" y="102"/>
                  <a:pt x="55" y="103"/>
                  <a:pt x="55" y="103"/>
                </a:cubicBezTo>
                <a:close/>
                <a:moveTo>
                  <a:pt x="53" y="134"/>
                </a:moveTo>
                <a:cubicBezTo>
                  <a:pt x="53" y="131"/>
                  <a:pt x="52" y="129"/>
                  <a:pt x="51" y="127"/>
                </a:cubicBezTo>
                <a:cubicBezTo>
                  <a:pt x="51" y="127"/>
                  <a:pt x="51" y="126"/>
                  <a:pt x="52" y="126"/>
                </a:cubicBezTo>
                <a:cubicBezTo>
                  <a:pt x="52" y="128"/>
                  <a:pt x="53" y="130"/>
                  <a:pt x="54" y="132"/>
                </a:cubicBezTo>
                <a:cubicBezTo>
                  <a:pt x="54" y="133"/>
                  <a:pt x="54" y="133"/>
                  <a:pt x="53" y="134"/>
                </a:cubicBezTo>
                <a:close/>
                <a:moveTo>
                  <a:pt x="53" y="146"/>
                </a:moveTo>
                <a:cubicBezTo>
                  <a:pt x="53" y="146"/>
                  <a:pt x="53" y="147"/>
                  <a:pt x="53" y="147"/>
                </a:cubicBezTo>
                <a:cubicBezTo>
                  <a:pt x="53" y="146"/>
                  <a:pt x="52" y="145"/>
                  <a:pt x="52" y="144"/>
                </a:cubicBezTo>
                <a:cubicBezTo>
                  <a:pt x="52" y="144"/>
                  <a:pt x="52" y="144"/>
                  <a:pt x="52" y="143"/>
                </a:cubicBezTo>
                <a:cubicBezTo>
                  <a:pt x="53" y="144"/>
                  <a:pt x="53" y="145"/>
                  <a:pt x="53" y="146"/>
                </a:cubicBezTo>
                <a:close/>
                <a:moveTo>
                  <a:pt x="51" y="90"/>
                </a:moveTo>
                <a:cubicBezTo>
                  <a:pt x="51" y="90"/>
                  <a:pt x="51" y="91"/>
                  <a:pt x="50" y="91"/>
                </a:cubicBezTo>
                <a:cubicBezTo>
                  <a:pt x="50" y="92"/>
                  <a:pt x="49" y="92"/>
                  <a:pt x="49" y="92"/>
                </a:cubicBezTo>
                <a:cubicBezTo>
                  <a:pt x="50" y="92"/>
                  <a:pt x="50" y="91"/>
                  <a:pt x="51" y="90"/>
                </a:cubicBezTo>
                <a:close/>
                <a:moveTo>
                  <a:pt x="50" y="88"/>
                </a:moveTo>
                <a:cubicBezTo>
                  <a:pt x="51" y="87"/>
                  <a:pt x="51" y="86"/>
                  <a:pt x="52" y="85"/>
                </a:cubicBezTo>
                <a:cubicBezTo>
                  <a:pt x="52" y="85"/>
                  <a:pt x="53" y="84"/>
                  <a:pt x="53" y="84"/>
                </a:cubicBezTo>
                <a:cubicBezTo>
                  <a:pt x="53" y="85"/>
                  <a:pt x="53" y="85"/>
                  <a:pt x="52" y="86"/>
                </a:cubicBezTo>
                <a:cubicBezTo>
                  <a:pt x="52" y="87"/>
                  <a:pt x="51" y="88"/>
                  <a:pt x="50" y="88"/>
                </a:cubicBezTo>
                <a:close/>
                <a:moveTo>
                  <a:pt x="51" y="107"/>
                </a:moveTo>
                <a:cubicBezTo>
                  <a:pt x="50" y="108"/>
                  <a:pt x="48" y="109"/>
                  <a:pt x="47" y="109"/>
                </a:cubicBezTo>
                <a:cubicBezTo>
                  <a:pt x="47" y="109"/>
                  <a:pt x="47" y="109"/>
                  <a:pt x="47" y="109"/>
                </a:cubicBezTo>
                <a:cubicBezTo>
                  <a:pt x="48" y="108"/>
                  <a:pt x="49" y="106"/>
                  <a:pt x="50" y="105"/>
                </a:cubicBezTo>
                <a:cubicBezTo>
                  <a:pt x="50" y="106"/>
                  <a:pt x="51" y="106"/>
                  <a:pt x="51" y="107"/>
                </a:cubicBezTo>
                <a:close/>
                <a:moveTo>
                  <a:pt x="50" y="110"/>
                </a:moveTo>
                <a:cubicBezTo>
                  <a:pt x="49" y="111"/>
                  <a:pt x="49" y="111"/>
                  <a:pt x="48" y="112"/>
                </a:cubicBezTo>
                <a:cubicBezTo>
                  <a:pt x="48" y="112"/>
                  <a:pt x="48" y="111"/>
                  <a:pt x="48" y="111"/>
                </a:cubicBezTo>
                <a:cubicBezTo>
                  <a:pt x="48" y="111"/>
                  <a:pt x="49" y="110"/>
                  <a:pt x="50" y="110"/>
                </a:cubicBezTo>
                <a:close/>
                <a:moveTo>
                  <a:pt x="51" y="110"/>
                </a:moveTo>
                <a:cubicBezTo>
                  <a:pt x="51" y="111"/>
                  <a:pt x="51" y="112"/>
                  <a:pt x="51" y="112"/>
                </a:cubicBezTo>
                <a:cubicBezTo>
                  <a:pt x="51" y="113"/>
                  <a:pt x="50" y="113"/>
                  <a:pt x="49" y="114"/>
                </a:cubicBezTo>
                <a:cubicBezTo>
                  <a:pt x="50" y="113"/>
                  <a:pt x="51" y="112"/>
                  <a:pt x="51" y="110"/>
                </a:cubicBezTo>
                <a:close/>
                <a:moveTo>
                  <a:pt x="54" y="110"/>
                </a:moveTo>
                <a:cubicBezTo>
                  <a:pt x="54" y="110"/>
                  <a:pt x="54" y="110"/>
                  <a:pt x="54" y="110"/>
                </a:cubicBezTo>
                <a:cubicBezTo>
                  <a:pt x="53" y="110"/>
                  <a:pt x="53" y="110"/>
                  <a:pt x="53" y="109"/>
                </a:cubicBezTo>
                <a:cubicBezTo>
                  <a:pt x="53" y="109"/>
                  <a:pt x="53" y="108"/>
                  <a:pt x="53" y="108"/>
                </a:cubicBezTo>
                <a:cubicBezTo>
                  <a:pt x="53" y="108"/>
                  <a:pt x="53" y="108"/>
                  <a:pt x="53" y="108"/>
                </a:cubicBezTo>
                <a:cubicBezTo>
                  <a:pt x="53" y="108"/>
                  <a:pt x="53" y="108"/>
                  <a:pt x="53" y="108"/>
                </a:cubicBezTo>
                <a:cubicBezTo>
                  <a:pt x="54" y="108"/>
                  <a:pt x="54" y="109"/>
                  <a:pt x="54" y="110"/>
                </a:cubicBezTo>
                <a:close/>
                <a:moveTo>
                  <a:pt x="54" y="87"/>
                </a:moveTo>
                <a:cubicBezTo>
                  <a:pt x="54" y="87"/>
                  <a:pt x="54" y="87"/>
                  <a:pt x="54" y="87"/>
                </a:cubicBezTo>
                <a:cubicBezTo>
                  <a:pt x="55" y="86"/>
                  <a:pt x="55" y="86"/>
                  <a:pt x="56" y="85"/>
                </a:cubicBezTo>
                <a:cubicBezTo>
                  <a:pt x="55" y="86"/>
                  <a:pt x="55" y="87"/>
                  <a:pt x="54" y="88"/>
                </a:cubicBezTo>
                <a:cubicBezTo>
                  <a:pt x="54" y="88"/>
                  <a:pt x="54" y="88"/>
                  <a:pt x="54" y="87"/>
                </a:cubicBezTo>
                <a:close/>
                <a:moveTo>
                  <a:pt x="54" y="96"/>
                </a:moveTo>
                <a:cubicBezTo>
                  <a:pt x="54" y="96"/>
                  <a:pt x="54" y="96"/>
                  <a:pt x="54" y="96"/>
                </a:cubicBezTo>
                <a:cubicBezTo>
                  <a:pt x="54" y="96"/>
                  <a:pt x="55" y="96"/>
                  <a:pt x="55" y="95"/>
                </a:cubicBezTo>
                <a:cubicBezTo>
                  <a:pt x="55" y="96"/>
                  <a:pt x="55" y="96"/>
                  <a:pt x="55" y="97"/>
                </a:cubicBezTo>
                <a:cubicBezTo>
                  <a:pt x="55" y="97"/>
                  <a:pt x="55" y="98"/>
                  <a:pt x="54" y="98"/>
                </a:cubicBezTo>
                <a:cubicBezTo>
                  <a:pt x="54" y="98"/>
                  <a:pt x="54" y="97"/>
                  <a:pt x="54" y="96"/>
                </a:cubicBezTo>
                <a:close/>
                <a:moveTo>
                  <a:pt x="55" y="83"/>
                </a:moveTo>
                <a:cubicBezTo>
                  <a:pt x="56" y="82"/>
                  <a:pt x="56" y="82"/>
                  <a:pt x="56" y="81"/>
                </a:cubicBezTo>
                <a:cubicBezTo>
                  <a:pt x="58" y="80"/>
                  <a:pt x="60" y="78"/>
                  <a:pt x="61" y="76"/>
                </a:cubicBezTo>
                <a:cubicBezTo>
                  <a:pt x="61" y="77"/>
                  <a:pt x="61" y="77"/>
                  <a:pt x="60" y="78"/>
                </a:cubicBezTo>
                <a:cubicBezTo>
                  <a:pt x="59" y="80"/>
                  <a:pt x="57" y="81"/>
                  <a:pt x="55" y="83"/>
                </a:cubicBezTo>
                <a:close/>
                <a:moveTo>
                  <a:pt x="88" y="57"/>
                </a:moveTo>
                <a:cubicBezTo>
                  <a:pt x="86" y="59"/>
                  <a:pt x="84" y="61"/>
                  <a:pt x="82" y="63"/>
                </a:cubicBezTo>
                <a:cubicBezTo>
                  <a:pt x="78" y="67"/>
                  <a:pt x="75" y="70"/>
                  <a:pt x="71" y="73"/>
                </a:cubicBezTo>
                <a:cubicBezTo>
                  <a:pt x="71" y="73"/>
                  <a:pt x="71" y="74"/>
                  <a:pt x="70" y="74"/>
                </a:cubicBezTo>
                <a:cubicBezTo>
                  <a:pt x="69" y="76"/>
                  <a:pt x="67" y="77"/>
                  <a:pt x="65" y="79"/>
                </a:cubicBezTo>
                <a:cubicBezTo>
                  <a:pt x="67" y="77"/>
                  <a:pt x="68" y="75"/>
                  <a:pt x="69" y="73"/>
                </a:cubicBezTo>
                <a:cubicBezTo>
                  <a:pt x="71" y="71"/>
                  <a:pt x="73" y="69"/>
                  <a:pt x="75" y="67"/>
                </a:cubicBezTo>
                <a:cubicBezTo>
                  <a:pt x="79" y="64"/>
                  <a:pt x="84" y="60"/>
                  <a:pt x="88" y="57"/>
                </a:cubicBezTo>
                <a:close/>
                <a:moveTo>
                  <a:pt x="86" y="57"/>
                </a:moveTo>
                <a:cubicBezTo>
                  <a:pt x="87" y="55"/>
                  <a:pt x="89" y="54"/>
                  <a:pt x="90" y="53"/>
                </a:cubicBezTo>
                <a:cubicBezTo>
                  <a:pt x="90" y="53"/>
                  <a:pt x="90" y="53"/>
                  <a:pt x="90" y="54"/>
                </a:cubicBezTo>
                <a:cubicBezTo>
                  <a:pt x="88" y="55"/>
                  <a:pt x="87" y="56"/>
                  <a:pt x="86" y="57"/>
                </a:cubicBezTo>
                <a:close/>
                <a:moveTo>
                  <a:pt x="105" y="58"/>
                </a:moveTo>
                <a:cubicBezTo>
                  <a:pt x="105" y="58"/>
                  <a:pt x="105" y="58"/>
                  <a:pt x="105" y="58"/>
                </a:cubicBezTo>
                <a:cubicBezTo>
                  <a:pt x="105" y="58"/>
                  <a:pt x="105" y="58"/>
                  <a:pt x="105" y="59"/>
                </a:cubicBezTo>
                <a:cubicBezTo>
                  <a:pt x="102" y="61"/>
                  <a:pt x="100" y="62"/>
                  <a:pt x="97" y="64"/>
                </a:cubicBezTo>
                <a:cubicBezTo>
                  <a:pt x="97" y="64"/>
                  <a:pt x="98" y="64"/>
                  <a:pt x="98" y="64"/>
                </a:cubicBezTo>
                <a:cubicBezTo>
                  <a:pt x="100" y="62"/>
                  <a:pt x="102" y="60"/>
                  <a:pt x="105" y="58"/>
                </a:cubicBezTo>
                <a:close/>
                <a:moveTo>
                  <a:pt x="100" y="59"/>
                </a:moveTo>
                <a:cubicBezTo>
                  <a:pt x="100" y="59"/>
                  <a:pt x="100" y="58"/>
                  <a:pt x="101" y="58"/>
                </a:cubicBezTo>
                <a:cubicBezTo>
                  <a:pt x="102" y="57"/>
                  <a:pt x="103" y="57"/>
                  <a:pt x="104" y="56"/>
                </a:cubicBezTo>
                <a:cubicBezTo>
                  <a:pt x="103" y="57"/>
                  <a:pt x="101" y="58"/>
                  <a:pt x="100" y="59"/>
                </a:cubicBezTo>
                <a:close/>
                <a:moveTo>
                  <a:pt x="86" y="81"/>
                </a:moveTo>
                <a:cubicBezTo>
                  <a:pt x="87" y="81"/>
                  <a:pt x="88" y="80"/>
                  <a:pt x="88" y="79"/>
                </a:cubicBezTo>
                <a:cubicBezTo>
                  <a:pt x="92" y="75"/>
                  <a:pt x="96" y="71"/>
                  <a:pt x="100" y="67"/>
                </a:cubicBezTo>
                <a:cubicBezTo>
                  <a:pt x="100" y="69"/>
                  <a:pt x="99" y="70"/>
                  <a:pt x="98" y="72"/>
                </a:cubicBezTo>
                <a:cubicBezTo>
                  <a:pt x="97" y="72"/>
                  <a:pt x="96" y="73"/>
                  <a:pt x="96" y="74"/>
                </a:cubicBezTo>
                <a:cubicBezTo>
                  <a:pt x="92" y="76"/>
                  <a:pt x="89" y="79"/>
                  <a:pt x="86" y="81"/>
                </a:cubicBezTo>
                <a:close/>
                <a:moveTo>
                  <a:pt x="93" y="78"/>
                </a:moveTo>
                <a:cubicBezTo>
                  <a:pt x="90" y="81"/>
                  <a:pt x="87" y="84"/>
                  <a:pt x="85" y="86"/>
                </a:cubicBezTo>
                <a:cubicBezTo>
                  <a:pt x="85" y="86"/>
                  <a:pt x="85" y="85"/>
                  <a:pt x="85" y="85"/>
                </a:cubicBezTo>
                <a:cubicBezTo>
                  <a:pt x="86" y="84"/>
                  <a:pt x="88" y="83"/>
                  <a:pt x="89" y="82"/>
                </a:cubicBezTo>
                <a:cubicBezTo>
                  <a:pt x="90" y="80"/>
                  <a:pt x="92" y="79"/>
                  <a:pt x="93" y="78"/>
                </a:cubicBezTo>
                <a:close/>
                <a:moveTo>
                  <a:pt x="92" y="73"/>
                </a:moveTo>
                <a:cubicBezTo>
                  <a:pt x="93" y="71"/>
                  <a:pt x="94" y="69"/>
                  <a:pt x="95" y="68"/>
                </a:cubicBezTo>
                <a:cubicBezTo>
                  <a:pt x="98" y="66"/>
                  <a:pt x="101" y="64"/>
                  <a:pt x="103" y="62"/>
                </a:cubicBezTo>
                <a:cubicBezTo>
                  <a:pt x="103" y="62"/>
                  <a:pt x="103" y="63"/>
                  <a:pt x="102" y="63"/>
                </a:cubicBezTo>
                <a:cubicBezTo>
                  <a:pt x="99" y="66"/>
                  <a:pt x="96" y="69"/>
                  <a:pt x="92" y="73"/>
                </a:cubicBezTo>
                <a:close/>
                <a:moveTo>
                  <a:pt x="85" y="64"/>
                </a:moveTo>
                <a:cubicBezTo>
                  <a:pt x="84" y="65"/>
                  <a:pt x="83" y="66"/>
                  <a:pt x="82" y="66"/>
                </a:cubicBezTo>
                <a:cubicBezTo>
                  <a:pt x="82" y="66"/>
                  <a:pt x="82" y="66"/>
                  <a:pt x="82" y="66"/>
                </a:cubicBezTo>
                <a:cubicBezTo>
                  <a:pt x="83" y="65"/>
                  <a:pt x="84" y="64"/>
                  <a:pt x="85" y="64"/>
                </a:cubicBezTo>
                <a:cubicBezTo>
                  <a:pt x="85" y="64"/>
                  <a:pt x="85" y="64"/>
                  <a:pt x="85" y="64"/>
                </a:cubicBezTo>
                <a:close/>
                <a:moveTo>
                  <a:pt x="89" y="65"/>
                </a:moveTo>
                <a:cubicBezTo>
                  <a:pt x="86" y="68"/>
                  <a:pt x="84" y="70"/>
                  <a:pt x="81" y="73"/>
                </a:cubicBezTo>
                <a:cubicBezTo>
                  <a:pt x="82" y="72"/>
                  <a:pt x="82" y="71"/>
                  <a:pt x="83" y="70"/>
                </a:cubicBezTo>
                <a:cubicBezTo>
                  <a:pt x="85" y="69"/>
                  <a:pt x="87" y="67"/>
                  <a:pt x="89" y="65"/>
                </a:cubicBezTo>
                <a:close/>
                <a:moveTo>
                  <a:pt x="83" y="68"/>
                </a:moveTo>
                <a:cubicBezTo>
                  <a:pt x="82" y="68"/>
                  <a:pt x="82" y="68"/>
                  <a:pt x="82" y="69"/>
                </a:cubicBezTo>
                <a:cubicBezTo>
                  <a:pt x="81" y="70"/>
                  <a:pt x="79" y="71"/>
                  <a:pt x="78" y="72"/>
                </a:cubicBezTo>
                <a:cubicBezTo>
                  <a:pt x="78" y="71"/>
                  <a:pt x="79" y="71"/>
                  <a:pt x="79" y="70"/>
                </a:cubicBezTo>
                <a:cubicBezTo>
                  <a:pt x="80" y="69"/>
                  <a:pt x="81" y="69"/>
                  <a:pt x="83" y="68"/>
                </a:cubicBezTo>
                <a:close/>
                <a:moveTo>
                  <a:pt x="78" y="74"/>
                </a:moveTo>
                <a:cubicBezTo>
                  <a:pt x="77" y="76"/>
                  <a:pt x="76" y="77"/>
                  <a:pt x="75" y="79"/>
                </a:cubicBezTo>
                <a:cubicBezTo>
                  <a:pt x="74" y="80"/>
                  <a:pt x="73" y="81"/>
                  <a:pt x="72" y="82"/>
                </a:cubicBezTo>
                <a:cubicBezTo>
                  <a:pt x="73" y="81"/>
                  <a:pt x="73" y="79"/>
                  <a:pt x="74" y="77"/>
                </a:cubicBezTo>
                <a:cubicBezTo>
                  <a:pt x="75" y="77"/>
                  <a:pt x="75" y="77"/>
                  <a:pt x="75" y="77"/>
                </a:cubicBezTo>
                <a:cubicBezTo>
                  <a:pt x="76" y="76"/>
                  <a:pt x="77" y="75"/>
                  <a:pt x="78" y="74"/>
                </a:cubicBezTo>
                <a:close/>
                <a:moveTo>
                  <a:pt x="74" y="83"/>
                </a:moveTo>
                <a:cubicBezTo>
                  <a:pt x="76" y="81"/>
                  <a:pt x="79" y="78"/>
                  <a:pt x="82" y="76"/>
                </a:cubicBezTo>
                <a:cubicBezTo>
                  <a:pt x="82" y="76"/>
                  <a:pt x="82" y="77"/>
                  <a:pt x="82" y="77"/>
                </a:cubicBezTo>
                <a:cubicBezTo>
                  <a:pt x="78" y="80"/>
                  <a:pt x="75" y="82"/>
                  <a:pt x="72" y="85"/>
                </a:cubicBezTo>
                <a:cubicBezTo>
                  <a:pt x="72" y="84"/>
                  <a:pt x="73" y="84"/>
                  <a:pt x="74" y="83"/>
                </a:cubicBezTo>
                <a:close/>
                <a:moveTo>
                  <a:pt x="81" y="75"/>
                </a:moveTo>
                <a:cubicBezTo>
                  <a:pt x="86" y="70"/>
                  <a:pt x="92" y="65"/>
                  <a:pt x="97" y="60"/>
                </a:cubicBezTo>
                <a:cubicBezTo>
                  <a:pt x="97" y="60"/>
                  <a:pt x="98" y="60"/>
                  <a:pt x="98" y="59"/>
                </a:cubicBezTo>
                <a:cubicBezTo>
                  <a:pt x="98" y="60"/>
                  <a:pt x="98" y="60"/>
                  <a:pt x="97" y="61"/>
                </a:cubicBezTo>
                <a:cubicBezTo>
                  <a:pt x="94" y="64"/>
                  <a:pt x="91" y="66"/>
                  <a:pt x="88" y="69"/>
                </a:cubicBezTo>
                <a:cubicBezTo>
                  <a:pt x="86" y="71"/>
                  <a:pt x="83" y="73"/>
                  <a:pt x="81" y="75"/>
                </a:cubicBezTo>
                <a:close/>
                <a:moveTo>
                  <a:pt x="90" y="70"/>
                </a:moveTo>
                <a:cubicBezTo>
                  <a:pt x="92" y="69"/>
                  <a:pt x="93" y="67"/>
                  <a:pt x="94" y="66"/>
                </a:cubicBezTo>
                <a:cubicBezTo>
                  <a:pt x="94" y="67"/>
                  <a:pt x="94" y="67"/>
                  <a:pt x="94" y="67"/>
                </a:cubicBezTo>
                <a:cubicBezTo>
                  <a:pt x="93" y="68"/>
                  <a:pt x="91" y="69"/>
                  <a:pt x="90" y="70"/>
                </a:cubicBezTo>
                <a:cubicBezTo>
                  <a:pt x="90" y="70"/>
                  <a:pt x="90" y="70"/>
                  <a:pt x="90" y="70"/>
                </a:cubicBezTo>
                <a:close/>
                <a:moveTo>
                  <a:pt x="97" y="58"/>
                </a:moveTo>
                <a:cubicBezTo>
                  <a:pt x="93" y="60"/>
                  <a:pt x="89" y="63"/>
                  <a:pt x="86" y="66"/>
                </a:cubicBezTo>
                <a:cubicBezTo>
                  <a:pt x="86" y="66"/>
                  <a:pt x="86" y="65"/>
                  <a:pt x="86" y="65"/>
                </a:cubicBezTo>
                <a:cubicBezTo>
                  <a:pt x="90" y="62"/>
                  <a:pt x="95" y="59"/>
                  <a:pt x="99" y="56"/>
                </a:cubicBezTo>
                <a:cubicBezTo>
                  <a:pt x="98" y="57"/>
                  <a:pt x="98" y="57"/>
                  <a:pt x="97" y="58"/>
                </a:cubicBezTo>
                <a:close/>
                <a:moveTo>
                  <a:pt x="70" y="69"/>
                </a:moveTo>
                <a:cubicBezTo>
                  <a:pt x="69" y="69"/>
                  <a:pt x="69" y="70"/>
                  <a:pt x="69" y="70"/>
                </a:cubicBezTo>
                <a:cubicBezTo>
                  <a:pt x="68" y="71"/>
                  <a:pt x="67" y="72"/>
                  <a:pt x="65" y="73"/>
                </a:cubicBezTo>
                <a:cubicBezTo>
                  <a:pt x="66" y="73"/>
                  <a:pt x="66" y="72"/>
                  <a:pt x="66" y="72"/>
                </a:cubicBezTo>
                <a:cubicBezTo>
                  <a:pt x="67" y="71"/>
                  <a:pt x="68" y="70"/>
                  <a:pt x="70" y="69"/>
                </a:cubicBezTo>
                <a:close/>
                <a:moveTo>
                  <a:pt x="69" y="67"/>
                </a:moveTo>
                <a:cubicBezTo>
                  <a:pt x="70" y="66"/>
                  <a:pt x="71" y="64"/>
                  <a:pt x="73" y="62"/>
                </a:cubicBezTo>
                <a:cubicBezTo>
                  <a:pt x="73" y="62"/>
                  <a:pt x="73" y="62"/>
                  <a:pt x="73" y="62"/>
                </a:cubicBezTo>
                <a:cubicBezTo>
                  <a:pt x="73" y="63"/>
                  <a:pt x="72" y="64"/>
                  <a:pt x="72" y="65"/>
                </a:cubicBezTo>
                <a:cubicBezTo>
                  <a:pt x="71" y="66"/>
                  <a:pt x="70" y="67"/>
                  <a:pt x="69" y="67"/>
                </a:cubicBezTo>
                <a:close/>
                <a:moveTo>
                  <a:pt x="73" y="67"/>
                </a:moveTo>
                <a:cubicBezTo>
                  <a:pt x="73" y="66"/>
                  <a:pt x="73" y="66"/>
                  <a:pt x="73" y="66"/>
                </a:cubicBezTo>
                <a:cubicBezTo>
                  <a:pt x="75" y="65"/>
                  <a:pt x="77" y="63"/>
                  <a:pt x="78" y="62"/>
                </a:cubicBezTo>
                <a:cubicBezTo>
                  <a:pt x="76" y="63"/>
                  <a:pt x="75" y="65"/>
                  <a:pt x="73" y="67"/>
                </a:cubicBezTo>
                <a:close/>
                <a:moveTo>
                  <a:pt x="72" y="60"/>
                </a:moveTo>
                <a:cubicBezTo>
                  <a:pt x="71" y="61"/>
                  <a:pt x="69" y="63"/>
                  <a:pt x="68" y="65"/>
                </a:cubicBezTo>
                <a:cubicBezTo>
                  <a:pt x="65" y="67"/>
                  <a:pt x="62" y="70"/>
                  <a:pt x="59" y="73"/>
                </a:cubicBezTo>
                <a:cubicBezTo>
                  <a:pt x="60" y="72"/>
                  <a:pt x="61" y="70"/>
                  <a:pt x="62" y="69"/>
                </a:cubicBezTo>
                <a:cubicBezTo>
                  <a:pt x="66" y="65"/>
                  <a:pt x="70" y="61"/>
                  <a:pt x="75" y="57"/>
                </a:cubicBezTo>
                <a:cubicBezTo>
                  <a:pt x="74" y="58"/>
                  <a:pt x="73" y="59"/>
                  <a:pt x="72" y="60"/>
                </a:cubicBezTo>
                <a:close/>
                <a:moveTo>
                  <a:pt x="60" y="68"/>
                </a:moveTo>
                <a:cubicBezTo>
                  <a:pt x="60" y="69"/>
                  <a:pt x="59" y="69"/>
                  <a:pt x="58" y="70"/>
                </a:cubicBezTo>
                <a:cubicBezTo>
                  <a:pt x="58" y="69"/>
                  <a:pt x="58" y="68"/>
                  <a:pt x="58" y="67"/>
                </a:cubicBezTo>
                <a:cubicBezTo>
                  <a:pt x="60" y="66"/>
                  <a:pt x="61" y="65"/>
                  <a:pt x="62" y="64"/>
                </a:cubicBezTo>
                <a:cubicBezTo>
                  <a:pt x="63" y="63"/>
                  <a:pt x="63" y="63"/>
                  <a:pt x="64" y="62"/>
                </a:cubicBezTo>
                <a:cubicBezTo>
                  <a:pt x="65" y="62"/>
                  <a:pt x="65" y="61"/>
                  <a:pt x="66" y="60"/>
                </a:cubicBezTo>
                <a:cubicBezTo>
                  <a:pt x="64" y="63"/>
                  <a:pt x="62" y="65"/>
                  <a:pt x="60" y="68"/>
                </a:cubicBezTo>
                <a:close/>
                <a:moveTo>
                  <a:pt x="67" y="68"/>
                </a:moveTo>
                <a:cubicBezTo>
                  <a:pt x="66" y="69"/>
                  <a:pt x="65" y="70"/>
                  <a:pt x="64" y="72"/>
                </a:cubicBezTo>
                <a:cubicBezTo>
                  <a:pt x="62" y="74"/>
                  <a:pt x="59" y="76"/>
                  <a:pt x="57" y="79"/>
                </a:cubicBezTo>
                <a:cubicBezTo>
                  <a:pt x="57" y="79"/>
                  <a:pt x="57" y="79"/>
                  <a:pt x="57" y="78"/>
                </a:cubicBezTo>
                <a:cubicBezTo>
                  <a:pt x="60" y="75"/>
                  <a:pt x="63" y="72"/>
                  <a:pt x="67" y="68"/>
                </a:cubicBezTo>
                <a:close/>
                <a:moveTo>
                  <a:pt x="64" y="77"/>
                </a:moveTo>
                <a:cubicBezTo>
                  <a:pt x="63" y="79"/>
                  <a:pt x="62" y="81"/>
                  <a:pt x="60" y="83"/>
                </a:cubicBezTo>
                <a:cubicBezTo>
                  <a:pt x="59" y="84"/>
                  <a:pt x="58" y="85"/>
                  <a:pt x="58" y="85"/>
                </a:cubicBezTo>
                <a:cubicBezTo>
                  <a:pt x="59" y="84"/>
                  <a:pt x="60" y="82"/>
                  <a:pt x="61" y="80"/>
                </a:cubicBezTo>
                <a:cubicBezTo>
                  <a:pt x="62" y="79"/>
                  <a:pt x="63" y="78"/>
                  <a:pt x="64" y="77"/>
                </a:cubicBezTo>
                <a:close/>
                <a:moveTo>
                  <a:pt x="58" y="90"/>
                </a:moveTo>
                <a:cubicBezTo>
                  <a:pt x="58" y="90"/>
                  <a:pt x="58" y="89"/>
                  <a:pt x="59" y="88"/>
                </a:cubicBezTo>
                <a:cubicBezTo>
                  <a:pt x="59" y="88"/>
                  <a:pt x="59" y="88"/>
                  <a:pt x="59" y="88"/>
                </a:cubicBezTo>
                <a:cubicBezTo>
                  <a:pt x="59" y="88"/>
                  <a:pt x="60" y="88"/>
                  <a:pt x="60" y="87"/>
                </a:cubicBezTo>
                <a:cubicBezTo>
                  <a:pt x="60" y="87"/>
                  <a:pt x="60" y="87"/>
                  <a:pt x="60" y="87"/>
                </a:cubicBezTo>
                <a:cubicBezTo>
                  <a:pt x="62" y="85"/>
                  <a:pt x="64" y="82"/>
                  <a:pt x="67" y="80"/>
                </a:cubicBezTo>
                <a:cubicBezTo>
                  <a:pt x="70" y="78"/>
                  <a:pt x="72" y="75"/>
                  <a:pt x="75" y="73"/>
                </a:cubicBezTo>
                <a:cubicBezTo>
                  <a:pt x="75" y="74"/>
                  <a:pt x="74" y="75"/>
                  <a:pt x="74" y="76"/>
                </a:cubicBezTo>
                <a:cubicBezTo>
                  <a:pt x="68" y="81"/>
                  <a:pt x="63" y="86"/>
                  <a:pt x="57" y="91"/>
                </a:cubicBezTo>
                <a:cubicBezTo>
                  <a:pt x="57" y="91"/>
                  <a:pt x="58" y="90"/>
                  <a:pt x="58" y="90"/>
                </a:cubicBezTo>
                <a:close/>
                <a:moveTo>
                  <a:pt x="67" y="115"/>
                </a:moveTo>
                <a:cubicBezTo>
                  <a:pt x="67" y="115"/>
                  <a:pt x="67" y="114"/>
                  <a:pt x="66" y="113"/>
                </a:cubicBezTo>
                <a:cubicBezTo>
                  <a:pt x="67" y="113"/>
                  <a:pt x="67" y="113"/>
                  <a:pt x="67" y="113"/>
                </a:cubicBezTo>
                <a:cubicBezTo>
                  <a:pt x="68" y="113"/>
                  <a:pt x="68" y="114"/>
                  <a:pt x="68" y="114"/>
                </a:cubicBezTo>
                <a:cubicBezTo>
                  <a:pt x="67" y="114"/>
                  <a:pt x="67" y="115"/>
                  <a:pt x="67" y="115"/>
                </a:cubicBezTo>
                <a:close/>
                <a:moveTo>
                  <a:pt x="68" y="133"/>
                </a:moveTo>
                <a:cubicBezTo>
                  <a:pt x="67" y="134"/>
                  <a:pt x="67" y="135"/>
                  <a:pt x="66" y="135"/>
                </a:cubicBezTo>
                <a:cubicBezTo>
                  <a:pt x="66" y="135"/>
                  <a:pt x="66" y="135"/>
                  <a:pt x="66" y="135"/>
                </a:cubicBezTo>
                <a:cubicBezTo>
                  <a:pt x="66" y="134"/>
                  <a:pt x="67" y="134"/>
                  <a:pt x="67" y="133"/>
                </a:cubicBezTo>
                <a:cubicBezTo>
                  <a:pt x="67" y="133"/>
                  <a:pt x="67" y="133"/>
                  <a:pt x="67" y="133"/>
                </a:cubicBezTo>
                <a:cubicBezTo>
                  <a:pt x="67" y="133"/>
                  <a:pt x="67" y="133"/>
                  <a:pt x="68" y="133"/>
                </a:cubicBezTo>
                <a:close/>
                <a:moveTo>
                  <a:pt x="64" y="150"/>
                </a:moveTo>
                <a:cubicBezTo>
                  <a:pt x="64" y="150"/>
                  <a:pt x="64" y="149"/>
                  <a:pt x="63" y="149"/>
                </a:cubicBezTo>
                <a:cubicBezTo>
                  <a:pt x="64" y="148"/>
                  <a:pt x="64" y="147"/>
                  <a:pt x="65" y="146"/>
                </a:cubicBezTo>
                <a:cubicBezTo>
                  <a:pt x="65" y="147"/>
                  <a:pt x="65" y="147"/>
                  <a:pt x="65" y="148"/>
                </a:cubicBezTo>
                <a:cubicBezTo>
                  <a:pt x="65" y="148"/>
                  <a:pt x="64" y="149"/>
                  <a:pt x="64" y="150"/>
                </a:cubicBezTo>
                <a:close/>
                <a:moveTo>
                  <a:pt x="64" y="163"/>
                </a:moveTo>
                <a:cubicBezTo>
                  <a:pt x="64" y="163"/>
                  <a:pt x="64" y="163"/>
                  <a:pt x="63" y="163"/>
                </a:cubicBezTo>
                <a:cubicBezTo>
                  <a:pt x="63" y="163"/>
                  <a:pt x="63" y="163"/>
                  <a:pt x="63" y="163"/>
                </a:cubicBezTo>
                <a:cubicBezTo>
                  <a:pt x="63" y="162"/>
                  <a:pt x="64" y="162"/>
                  <a:pt x="64" y="162"/>
                </a:cubicBezTo>
                <a:cubicBezTo>
                  <a:pt x="64" y="162"/>
                  <a:pt x="64" y="162"/>
                  <a:pt x="64" y="163"/>
                </a:cubicBezTo>
                <a:close/>
                <a:moveTo>
                  <a:pt x="65" y="122"/>
                </a:moveTo>
                <a:cubicBezTo>
                  <a:pt x="65" y="121"/>
                  <a:pt x="65" y="121"/>
                  <a:pt x="65" y="121"/>
                </a:cubicBezTo>
                <a:cubicBezTo>
                  <a:pt x="65" y="121"/>
                  <a:pt x="65" y="120"/>
                  <a:pt x="65" y="120"/>
                </a:cubicBezTo>
                <a:cubicBezTo>
                  <a:pt x="65" y="120"/>
                  <a:pt x="65" y="120"/>
                  <a:pt x="65" y="121"/>
                </a:cubicBezTo>
                <a:cubicBezTo>
                  <a:pt x="65" y="121"/>
                  <a:pt x="65" y="121"/>
                  <a:pt x="65" y="122"/>
                </a:cubicBezTo>
                <a:close/>
                <a:moveTo>
                  <a:pt x="65" y="110"/>
                </a:moveTo>
                <a:cubicBezTo>
                  <a:pt x="66" y="109"/>
                  <a:pt x="66" y="109"/>
                  <a:pt x="67" y="108"/>
                </a:cubicBezTo>
                <a:cubicBezTo>
                  <a:pt x="67" y="109"/>
                  <a:pt x="67" y="110"/>
                  <a:pt x="67" y="111"/>
                </a:cubicBezTo>
                <a:cubicBezTo>
                  <a:pt x="67" y="111"/>
                  <a:pt x="66" y="111"/>
                  <a:pt x="66" y="112"/>
                </a:cubicBezTo>
                <a:cubicBezTo>
                  <a:pt x="66" y="111"/>
                  <a:pt x="66" y="110"/>
                  <a:pt x="65" y="110"/>
                </a:cubicBezTo>
                <a:close/>
                <a:moveTo>
                  <a:pt x="67" y="86"/>
                </a:moveTo>
                <a:cubicBezTo>
                  <a:pt x="67" y="86"/>
                  <a:pt x="67" y="86"/>
                  <a:pt x="67" y="86"/>
                </a:cubicBezTo>
                <a:cubicBezTo>
                  <a:pt x="67" y="86"/>
                  <a:pt x="67" y="86"/>
                  <a:pt x="67" y="86"/>
                </a:cubicBezTo>
                <a:cubicBezTo>
                  <a:pt x="67" y="85"/>
                  <a:pt x="66" y="85"/>
                  <a:pt x="66" y="85"/>
                </a:cubicBezTo>
                <a:cubicBezTo>
                  <a:pt x="67" y="84"/>
                  <a:pt x="69" y="82"/>
                  <a:pt x="70" y="81"/>
                </a:cubicBezTo>
                <a:cubicBezTo>
                  <a:pt x="70" y="82"/>
                  <a:pt x="69" y="83"/>
                  <a:pt x="69" y="83"/>
                </a:cubicBezTo>
                <a:cubicBezTo>
                  <a:pt x="68" y="84"/>
                  <a:pt x="68" y="85"/>
                  <a:pt x="67" y="86"/>
                </a:cubicBezTo>
                <a:close/>
                <a:moveTo>
                  <a:pt x="65" y="93"/>
                </a:moveTo>
                <a:cubicBezTo>
                  <a:pt x="66" y="94"/>
                  <a:pt x="66" y="96"/>
                  <a:pt x="66" y="97"/>
                </a:cubicBezTo>
                <a:cubicBezTo>
                  <a:pt x="65" y="98"/>
                  <a:pt x="64" y="98"/>
                  <a:pt x="63" y="99"/>
                </a:cubicBezTo>
                <a:cubicBezTo>
                  <a:pt x="63" y="97"/>
                  <a:pt x="63" y="97"/>
                  <a:pt x="63" y="97"/>
                </a:cubicBezTo>
                <a:cubicBezTo>
                  <a:pt x="64" y="96"/>
                  <a:pt x="65" y="94"/>
                  <a:pt x="65" y="93"/>
                </a:cubicBezTo>
                <a:cubicBezTo>
                  <a:pt x="65" y="93"/>
                  <a:pt x="65" y="93"/>
                  <a:pt x="65" y="93"/>
                </a:cubicBezTo>
                <a:close/>
                <a:moveTo>
                  <a:pt x="63" y="131"/>
                </a:moveTo>
                <a:cubicBezTo>
                  <a:pt x="63" y="132"/>
                  <a:pt x="63" y="132"/>
                  <a:pt x="62" y="132"/>
                </a:cubicBezTo>
                <a:cubicBezTo>
                  <a:pt x="62" y="132"/>
                  <a:pt x="62" y="131"/>
                  <a:pt x="62" y="130"/>
                </a:cubicBezTo>
                <a:cubicBezTo>
                  <a:pt x="62" y="130"/>
                  <a:pt x="62" y="129"/>
                  <a:pt x="62" y="129"/>
                </a:cubicBezTo>
                <a:cubicBezTo>
                  <a:pt x="63" y="129"/>
                  <a:pt x="63" y="130"/>
                  <a:pt x="63" y="131"/>
                </a:cubicBezTo>
                <a:close/>
                <a:moveTo>
                  <a:pt x="63" y="159"/>
                </a:moveTo>
                <a:cubicBezTo>
                  <a:pt x="63" y="159"/>
                  <a:pt x="63" y="159"/>
                  <a:pt x="63" y="159"/>
                </a:cubicBezTo>
                <a:cubicBezTo>
                  <a:pt x="63" y="160"/>
                  <a:pt x="62" y="160"/>
                  <a:pt x="62" y="161"/>
                </a:cubicBezTo>
                <a:cubicBezTo>
                  <a:pt x="62" y="160"/>
                  <a:pt x="62" y="160"/>
                  <a:pt x="62" y="160"/>
                </a:cubicBezTo>
                <a:cubicBezTo>
                  <a:pt x="62" y="159"/>
                  <a:pt x="63" y="159"/>
                  <a:pt x="63" y="159"/>
                </a:cubicBezTo>
                <a:close/>
                <a:moveTo>
                  <a:pt x="64" y="168"/>
                </a:moveTo>
                <a:cubicBezTo>
                  <a:pt x="64" y="169"/>
                  <a:pt x="65" y="170"/>
                  <a:pt x="66" y="171"/>
                </a:cubicBezTo>
                <a:cubicBezTo>
                  <a:pt x="66" y="171"/>
                  <a:pt x="66" y="171"/>
                  <a:pt x="66" y="171"/>
                </a:cubicBezTo>
                <a:cubicBezTo>
                  <a:pt x="65" y="172"/>
                  <a:pt x="65" y="172"/>
                  <a:pt x="65" y="172"/>
                </a:cubicBezTo>
                <a:cubicBezTo>
                  <a:pt x="64" y="171"/>
                  <a:pt x="64" y="170"/>
                  <a:pt x="63" y="169"/>
                </a:cubicBezTo>
                <a:cubicBezTo>
                  <a:pt x="63" y="168"/>
                  <a:pt x="63" y="168"/>
                  <a:pt x="64" y="168"/>
                </a:cubicBezTo>
                <a:close/>
                <a:moveTo>
                  <a:pt x="65" y="153"/>
                </a:moveTo>
                <a:cubicBezTo>
                  <a:pt x="65" y="153"/>
                  <a:pt x="65" y="152"/>
                  <a:pt x="64" y="152"/>
                </a:cubicBezTo>
                <a:cubicBezTo>
                  <a:pt x="65" y="151"/>
                  <a:pt x="65" y="151"/>
                  <a:pt x="66" y="150"/>
                </a:cubicBezTo>
                <a:cubicBezTo>
                  <a:pt x="66" y="151"/>
                  <a:pt x="66" y="152"/>
                  <a:pt x="66" y="153"/>
                </a:cubicBezTo>
                <a:cubicBezTo>
                  <a:pt x="66" y="153"/>
                  <a:pt x="65" y="153"/>
                  <a:pt x="65" y="153"/>
                </a:cubicBezTo>
                <a:close/>
                <a:moveTo>
                  <a:pt x="66" y="124"/>
                </a:moveTo>
                <a:cubicBezTo>
                  <a:pt x="66" y="124"/>
                  <a:pt x="66" y="124"/>
                  <a:pt x="66" y="123"/>
                </a:cubicBezTo>
                <a:cubicBezTo>
                  <a:pt x="67" y="124"/>
                  <a:pt x="67" y="124"/>
                  <a:pt x="67" y="125"/>
                </a:cubicBezTo>
                <a:cubicBezTo>
                  <a:pt x="67" y="125"/>
                  <a:pt x="67" y="125"/>
                  <a:pt x="66" y="126"/>
                </a:cubicBezTo>
                <a:cubicBezTo>
                  <a:pt x="66" y="125"/>
                  <a:pt x="66" y="125"/>
                  <a:pt x="66" y="124"/>
                </a:cubicBezTo>
                <a:close/>
                <a:moveTo>
                  <a:pt x="67" y="179"/>
                </a:moveTo>
                <a:cubicBezTo>
                  <a:pt x="67" y="179"/>
                  <a:pt x="67" y="179"/>
                  <a:pt x="67" y="179"/>
                </a:cubicBezTo>
                <a:cubicBezTo>
                  <a:pt x="67" y="180"/>
                  <a:pt x="68" y="180"/>
                  <a:pt x="68" y="179"/>
                </a:cubicBezTo>
                <a:cubicBezTo>
                  <a:pt x="68" y="179"/>
                  <a:pt x="68" y="179"/>
                  <a:pt x="68" y="179"/>
                </a:cubicBezTo>
                <a:cubicBezTo>
                  <a:pt x="68" y="180"/>
                  <a:pt x="67" y="180"/>
                  <a:pt x="67" y="180"/>
                </a:cubicBezTo>
                <a:cubicBezTo>
                  <a:pt x="67" y="180"/>
                  <a:pt x="66" y="179"/>
                  <a:pt x="66" y="178"/>
                </a:cubicBezTo>
                <a:cubicBezTo>
                  <a:pt x="66" y="179"/>
                  <a:pt x="66" y="179"/>
                  <a:pt x="67" y="179"/>
                </a:cubicBezTo>
                <a:close/>
                <a:moveTo>
                  <a:pt x="67" y="170"/>
                </a:moveTo>
                <a:cubicBezTo>
                  <a:pt x="67" y="169"/>
                  <a:pt x="67" y="169"/>
                  <a:pt x="67" y="168"/>
                </a:cubicBezTo>
                <a:cubicBezTo>
                  <a:pt x="67" y="167"/>
                  <a:pt x="67" y="167"/>
                  <a:pt x="67" y="167"/>
                </a:cubicBezTo>
                <a:cubicBezTo>
                  <a:pt x="68" y="167"/>
                  <a:pt x="68" y="167"/>
                  <a:pt x="69" y="167"/>
                </a:cubicBezTo>
                <a:cubicBezTo>
                  <a:pt x="69" y="168"/>
                  <a:pt x="69" y="168"/>
                  <a:pt x="69" y="169"/>
                </a:cubicBezTo>
                <a:cubicBezTo>
                  <a:pt x="69" y="169"/>
                  <a:pt x="68" y="170"/>
                  <a:pt x="68" y="170"/>
                </a:cubicBezTo>
                <a:cubicBezTo>
                  <a:pt x="68" y="170"/>
                  <a:pt x="68" y="170"/>
                  <a:pt x="67" y="170"/>
                </a:cubicBezTo>
                <a:close/>
                <a:moveTo>
                  <a:pt x="68" y="145"/>
                </a:moveTo>
                <a:cubicBezTo>
                  <a:pt x="68" y="144"/>
                  <a:pt x="68" y="144"/>
                  <a:pt x="68" y="143"/>
                </a:cubicBezTo>
                <a:cubicBezTo>
                  <a:pt x="69" y="143"/>
                  <a:pt x="70" y="142"/>
                  <a:pt x="71" y="142"/>
                </a:cubicBezTo>
                <a:cubicBezTo>
                  <a:pt x="71" y="142"/>
                  <a:pt x="71" y="142"/>
                  <a:pt x="71" y="142"/>
                </a:cubicBezTo>
                <a:cubicBezTo>
                  <a:pt x="70" y="143"/>
                  <a:pt x="69" y="144"/>
                  <a:pt x="68" y="145"/>
                </a:cubicBezTo>
                <a:close/>
                <a:moveTo>
                  <a:pt x="68" y="90"/>
                </a:moveTo>
                <a:cubicBezTo>
                  <a:pt x="71" y="88"/>
                  <a:pt x="74" y="85"/>
                  <a:pt x="77" y="83"/>
                </a:cubicBezTo>
                <a:cubicBezTo>
                  <a:pt x="74" y="86"/>
                  <a:pt x="72" y="90"/>
                  <a:pt x="69" y="94"/>
                </a:cubicBezTo>
                <a:cubicBezTo>
                  <a:pt x="69" y="93"/>
                  <a:pt x="68" y="92"/>
                  <a:pt x="68" y="90"/>
                </a:cubicBezTo>
                <a:close/>
                <a:moveTo>
                  <a:pt x="83" y="77"/>
                </a:moveTo>
                <a:cubicBezTo>
                  <a:pt x="86" y="75"/>
                  <a:pt x="89" y="73"/>
                  <a:pt x="92" y="71"/>
                </a:cubicBezTo>
                <a:cubicBezTo>
                  <a:pt x="90" y="73"/>
                  <a:pt x="89" y="75"/>
                  <a:pt x="87" y="78"/>
                </a:cubicBezTo>
                <a:cubicBezTo>
                  <a:pt x="83" y="82"/>
                  <a:pt x="78" y="86"/>
                  <a:pt x="74" y="90"/>
                </a:cubicBezTo>
                <a:cubicBezTo>
                  <a:pt x="77" y="86"/>
                  <a:pt x="80" y="82"/>
                  <a:pt x="83" y="77"/>
                </a:cubicBezTo>
                <a:close/>
                <a:moveTo>
                  <a:pt x="78" y="104"/>
                </a:moveTo>
                <a:cubicBezTo>
                  <a:pt x="81" y="101"/>
                  <a:pt x="84" y="98"/>
                  <a:pt x="87" y="95"/>
                </a:cubicBezTo>
                <a:cubicBezTo>
                  <a:pt x="85" y="100"/>
                  <a:pt x="82" y="104"/>
                  <a:pt x="79" y="108"/>
                </a:cubicBezTo>
                <a:cubicBezTo>
                  <a:pt x="78" y="109"/>
                  <a:pt x="76" y="110"/>
                  <a:pt x="75" y="111"/>
                </a:cubicBezTo>
                <a:cubicBezTo>
                  <a:pt x="76" y="109"/>
                  <a:pt x="77" y="107"/>
                  <a:pt x="78" y="105"/>
                </a:cubicBezTo>
                <a:cubicBezTo>
                  <a:pt x="78" y="104"/>
                  <a:pt x="78" y="104"/>
                  <a:pt x="78" y="104"/>
                </a:cubicBezTo>
                <a:close/>
                <a:moveTo>
                  <a:pt x="93" y="90"/>
                </a:moveTo>
                <a:cubicBezTo>
                  <a:pt x="97" y="87"/>
                  <a:pt x="100" y="84"/>
                  <a:pt x="103" y="80"/>
                </a:cubicBezTo>
                <a:cubicBezTo>
                  <a:pt x="104" y="80"/>
                  <a:pt x="104" y="80"/>
                  <a:pt x="104" y="80"/>
                </a:cubicBezTo>
                <a:cubicBezTo>
                  <a:pt x="99" y="86"/>
                  <a:pt x="93" y="93"/>
                  <a:pt x="87" y="99"/>
                </a:cubicBezTo>
                <a:cubicBezTo>
                  <a:pt x="87" y="100"/>
                  <a:pt x="86" y="101"/>
                  <a:pt x="85" y="102"/>
                </a:cubicBezTo>
                <a:cubicBezTo>
                  <a:pt x="88" y="98"/>
                  <a:pt x="90" y="94"/>
                  <a:pt x="93" y="90"/>
                </a:cubicBezTo>
                <a:close/>
                <a:moveTo>
                  <a:pt x="101" y="79"/>
                </a:moveTo>
                <a:cubicBezTo>
                  <a:pt x="102" y="78"/>
                  <a:pt x="102" y="77"/>
                  <a:pt x="103" y="77"/>
                </a:cubicBezTo>
                <a:cubicBezTo>
                  <a:pt x="103" y="77"/>
                  <a:pt x="103" y="77"/>
                  <a:pt x="103" y="77"/>
                </a:cubicBezTo>
                <a:cubicBezTo>
                  <a:pt x="103" y="77"/>
                  <a:pt x="103" y="77"/>
                  <a:pt x="104" y="77"/>
                </a:cubicBezTo>
                <a:cubicBezTo>
                  <a:pt x="103" y="78"/>
                  <a:pt x="102" y="78"/>
                  <a:pt x="101" y="79"/>
                </a:cubicBezTo>
                <a:close/>
                <a:moveTo>
                  <a:pt x="102" y="68"/>
                </a:moveTo>
                <a:cubicBezTo>
                  <a:pt x="103" y="67"/>
                  <a:pt x="103" y="65"/>
                  <a:pt x="104" y="64"/>
                </a:cubicBezTo>
                <a:cubicBezTo>
                  <a:pt x="108" y="61"/>
                  <a:pt x="112" y="57"/>
                  <a:pt x="116" y="54"/>
                </a:cubicBezTo>
                <a:cubicBezTo>
                  <a:pt x="116" y="54"/>
                  <a:pt x="116" y="55"/>
                  <a:pt x="116" y="55"/>
                </a:cubicBezTo>
                <a:cubicBezTo>
                  <a:pt x="116" y="55"/>
                  <a:pt x="115" y="55"/>
                  <a:pt x="115" y="55"/>
                </a:cubicBezTo>
                <a:cubicBezTo>
                  <a:pt x="111" y="59"/>
                  <a:pt x="106" y="63"/>
                  <a:pt x="102" y="68"/>
                </a:cubicBezTo>
                <a:close/>
                <a:moveTo>
                  <a:pt x="106" y="60"/>
                </a:moveTo>
                <a:cubicBezTo>
                  <a:pt x="106" y="60"/>
                  <a:pt x="106" y="60"/>
                  <a:pt x="106" y="60"/>
                </a:cubicBezTo>
                <a:cubicBezTo>
                  <a:pt x="107" y="59"/>
                  <a:pt x="108" y="58"/>
                  <a:pt x="110" y="57"/>
                </a:cubicBezTo>
                <a:cubicBezTo>
                  <a:pt x="108" y="58"/>
                  <a:pt x="107" y="59"/>
                  <a:pt x="106" y="60"/>
                </a:cubicBezTo>
                <a:close/>
                <a:moveTo>
                  <a:pt x="107" y="57"/>
                </a:moveTo>
                <a:cubicBezTo>
                  <a:pt x="107" y="57"/>
                  <a:pt x="107" y="56"/>
                  <a:pt x="108" y="56"/>
                </a:cubicBezTo>
                <a:cubicBezTo>
                  <a:pt x="108" y="56"/>
                  <a:pt x="108" y="56"/>
                  <a:pt x="108" y="55"/>
                </a:cubicBezTo>
                <a:cubicBezTo>
                  <a:pt x="108" y="55"/>
                  <a:pt x="108" y="55"/>
                  <a:pt x="108" y="55"/>
                </a:cubicBezTo>
                <a:cubicBezTo>
                  <a:pt x="109" y="54"/>
                  <a:pt x="110" y="54"/>
                  <a:pt x="112" y="54"/>
                </a:cubicBezTo>
                <a:cubicBezTo>
                  <a:pt x="110" y="55"/>
                  <a:pt x="109" y="56"/>
                  <a:pt x="107" y="57"/>
                </a:cubicBezTo>
                <a:close/>
                <a:moveTo>
                  <a:pt x="101" y="53"/>
                </a:moveTo>
                <a:cubicBezTo>
                  <a:pt x="97" y="56"/>
                  <a:pt x="92" y="59"/>
                  <a:pt x="88" y="62"/>
                </a:cubicBezTo>
                <a:cubicBezTo>
                  <a:pt x="88" y="62"/>
                  <a:pt x="88" y="61"/>
                  <a:pt x="88" y="61"/>
                </a:cubicBezTo>
                <a:cubicBezTo>
                  <a:pt x="93" y="57"/>
                  <a:pt x="98" y="53"/>
                  <a:pt x="103" y="49"/>
                </a:cubicBezTo>
                <a:cubicBezTo>
                  <a:pt x="102" y="50"/>
                  <a:pt x="102" y="52"/>
                  <a:pt x="101" y="53"/>
                </a:cubicBezTo>
                <a:close/>
                <a:moveTo>
                  <a:pt x="90" y="57"/>
                </a:moveTo>
                <a:cubicBezTo>
                  <a:pt x="90" y="57"/>
                  <a:pt x="90" y="56"/>
                  <a:pt x="90" y="56"/>
                </a:cubicBezTo>
                <a:cubicBezTo>
                  <a:pt x="94" y="52"/>
                  <a:pt x="99" y="49"/>
                  <a:pt x="104" y="46"/>
                </a:cubicBezTo>
                <a:cubicBezTo>
                  <a:pt x="104" y="46"/>
                  <a:pt x="104" y="46"/>
                  <a:pt x="104" y="46"/>
                </a:cubicBezTo>
                <a:cubicBezTo>
                  <a:pt x="99" y="50"/>
                  <a:pt x="95" y="53"/>
                  <a:pt x="90" y="57"/>
                </a:cubicBezTo>
                <a:close/>
                <a:moveTo>
                  <a:pt x="76" y="54"/>
                </a:moveTo>
                <a:cubicBezTo>
                  <a:pt x="73" y="56"/>
                  <a:pt x="70" y="59"/>
                  <a:pt x="67" y="62"/>
                </a:cubicBezTo>
                <a:cubicBezTo>
                  <a:pt x="70" y="59"/>
                  <a:pt x="72" y="56"/>
                  <a:pt x="75" y="53"/>
                </a:cubicBezTo>
                <a:cubicBezTo>
                  <a:pt x="75" y="53"/>
                  <a:pt x="76" y="53"/>
                  <a:pt x="76" y="53"/>
                </a:cubicBezTo>
                <a:cubicBezTo>
                  <a:pt x="76" y="53"/>
                  <a:pt x="76" y="53"/>
                  <a:pt x="76" y="54"/>
                </a:cubicBezTo>
                <a:close/>
                <a:moveTo>
                  <a:pt x="61" y="63"/>
                </a:moveTo>
                <a:cubicBezTo>
                  <a:pt x="60" y="63"/>
                  <a:pt x="59" y="64"/>
                  <a:pt x="58" y="65"/>
                </a:cubicBezTo>
                <a:cubicBezTo>
                  <a:pt x="58" y="65"/>
                  <a:pt x="58" y="65"/>
                  <a:pt x="58" y="64"/>
                </a:cubicBezTo>
                <a:cubicBezTo>
                  <a:pt x="62" y="60"/>
                  <a:pt x="66" y="56"/>
                  <a:pt x="69" y="52"/>
                </a:cubicBezTo>
                <a:cubicBezTo>
                  <a:pt x="72" y="50"/>
                  <a:pt x="74" y="48"/>
                  <a:pt x="77" y="46"/>
                </a:cubicBezTo>
                <a:cubicBezTo>
                  <a:pt x="72" y="52"/>
                  <a:pt x="66" y="58"/>
                  <a:pt x="61" y="63"/>
                </a:cubicBezTo>
                <a:close/>
                <a:moveTo>
                  <a:pt x="61" y="57"/>
                </a:moveTo>
                <a:cubicBezTo>
                  <a:pt x="60" y="58"/>
                  <a:pt x="59" y="59"/>
                  <a:pt x="58" y="60"/>
                </a:cubicBezTo>
                <a:cubicBezTo>
                  <a:pt x="58" y="60"/>
                  <a:pt x="58" y="60"/>
                  <a:pt x="58" y="59"/>
                </a:cubicBezTo>
                <a:cubicBezTo>
                  <a:pt x="58" y="59"/>
                  <a:pt x="58" y="59"/>
                  <a:pt x="58" y="59"/>
                </a:cubicBezTo>
                <a:cubicBezTo>
                  <a:pt x="59" y="58"/>
                  <a:pt x="61" y="57"/>
                  <a:pt x="62" y="57"/>
                </a:cubicBezTo>
                <a:lnTo>
                  <a:pt x="61" y="57"/>
                </a:lnTo>
                <a:close/>
                <a:moveTo>
                  <a:pt x="57" y="61"/>
                </a:moveTo>
                <a:cubicBezTo>
                  <a:pt x="55" y="63"/>
                  <a:pt x="53" y="64"/>
                  <a:pt x="51" y="66"/>
                </a:cubicBezTo>
                <a:cubicBezTo>
                  <a:pt x="53" y="64"/>
                  <a:pt x="55" y="62"/>
                  <a:pt x="56" y="61"/>
                </a:cubicBezTo>
                <a:cubicBezTo>
                  <a:pt x="56" y="61"/>
                  <a:pt x="56" y="61"/>
                  <a:pt x="57" y="61"/>
                </a:cubicBezTo>
                <a:close/>
                <a:moveTo>
                  <a:pt x="53" y="66"/>
                </a:moveTo>
                <a:cubicBezTo>
                  <a:pt x="50" y="70"/>
                  <a:pt x="47" y="73"/>
                  <a:pt x="44" y="76"/>
                </a:cubicBezTo>
                <a:cubicBezTo>
                  <a:pt x="45" y="75"/>
                  <a:pt x="45" y="74"/>
                  <a:pt x="46" y="73"/>
                </a:cubicBezTo>
                <a:cubicBezTo>
                  <a:pt x="48" y="71"/>
                  <a:pt x="51" y="68"/>
                  <a:pt x="53" y="66"/>
                </a:cubicBezTo>
                <a:close/>
                <a:moveTo>
                  <a:pt x="50" y="74"/>
                </a:moveTo>
                <a:cubicBezTo>
                  <a:pt x="53" y="73"/>
                  <a:pt x="55" y="71"/>
                  <a:pt x="57" y="69"/>
                </a:cubicBezTo>
                <a:cubicBezTo>
                  <a:pt x="57" y="70"/>
                  <a:pt x="56" y="71"/>
                  <a:pt x="56" y="72"/>
                </a:cubicBezTo>
                <a:cubicBezTo>
                  <a:pt x="51" y="76"/>
                  <a:pt x="46" y="81"/>
                  <a:pt x="41" y="85"/>
                </a:cubicBezTo>
                <a:cubicBezTo>
                  <a:pt x="41" y="85"/>
                  <a:pt x="41" y="84"/>
                  <a:pt x="41" y="84"/>
                </a:cubicBezTo>
                <a:cubicBezTo>
                  <a:pt x="44" y="80"/>
                  <a:pt x="47" y="77"/>
                  <a:pt x="50" y="74"/>
                </a:cubicBezTo>
                <a:close/>
                <a:moveTo>
                  <a:pt x="56" y="74"/>
                </a:moveTo>
                <a:cubicBezTo>
                  <a:pt x="56" y="75"/>
                  <a:pt x="56" y="75"/>
                  <a:pt x="56" y="76"/>
                </a:cubicBezTo>
                <a:cubicBezTo>
                  <a:pt x="55" y="76"/>
                  <a:pt x="55" y="77"/>
                  <a:pt x="54" y="78"/>
                </a:cubicBezTo>
                <a:cubicBezTo>
                  <a:pt x="52" y="80"/>
                  <a:pt x="50" y="83"/>
                  <a:pt x="48" y="85"/>
                </a:cubicBezTo>
                <a:cubicBezTo>
                  <a:pt x="45" y="88"/>
                  <a:pt x="42" y="90"/>
                  <a:pt x="39" y="92"/>
                </a:cubicBezTo>
                <a:cubicBezTo>
                  <a:pt x="40" y="91"/>
                  <a:pt x="40" y="89"/>
                  <a:pt x="40" y="88"/>
                </a:cubicBezTo>
                <a:cubicBezTo>
                  <a:pt x="45" y="84"/>
                  <a:pt x="51" y="79"/>
                  <a:pt x="56" y="74"/>
                </a:cubicBezTo>
                <a:close/>
                <a:moveTo>
                  <a:pt x="49" y="100"/>
                </a:moveTo>
                <a:cubicBezTo>
                  <a:pt x="49" y="101"/>
                  <a:pt x="49" y="101"/>
                  <a:pt x="49" y="101"/>
                </a:cubicBezTo>
                <a:cubicBezTo>
                  <a:pt x="48" y="103"/>
                  <a:pt x="47" y="105"/>
                  <a:pt x="46" y="107"/>
                </a:cubicBezTo>
                <a:cubicBezTo>
                  <a:pt x="46" y="107"/>
                  <a:pt x="46" y="106"/>
                  <a:pt x="46" y="106"/>
                </a:cubicBezTo>
                <a:cubicBezTo>
                  <a:pt x="47" y="104"/>
                  <a:pt x="48" y="103"/>
                  <a:pt x="49" y="101"/>
                </a:cubicBezTo>
                <a:cubicBezTo>
                  <a:pt x="49" y="101"/>
                  <a:pt x="49" y="101"/>
                  <a:pt x="49" y="100"/>
                </a:cubicBezTo>
                <a:close/>
                <a:moveTo>
                  <a:pt x="45" y="101"/>
                </a:moveTo>
                <a:cubicBezTo>
                  <a:pt x="45" y="102"/>
                  <a:pt x="45" y="102"/>
                  <a:pt x="44" y="102"/>
                </a:cubicBezTo>
                <a:cubicBezTo>
                  <a:pt x="44" y="102"/>
                  <a:pt x="44" y="102"/>
                  <a:pt x="44" y="102"/>
                </a:cubicBezTo>
                <a:cubicBezTo>
                  <a:pt x="45" y="101"/>
                  <a:pt x="46" y="100"/>
                  <a:pt x="47" y="99"/>
                </a:cubicBezTo>
                <a:cubicBezTo>
                  <a:pt x="46" y="100"/>
                  <a:pt x="46" y="101"/>
                  <a:pt x="45" y="101"/>
                </a:cubicBezTo>
                <a:close/>
                <a:moveTo>
                  <a:pt x="46" y="112"/>
                </a:moveTo>
                <a:cubicBezTo>
                  <a:pt x="46" y="113"/>
                  <a:pt x="46" y="113"/>
                  <a:pt x="47" y="114"/>
                </a:cubicBezTo>
                <a:cubicBezTo>
                  <a:pt x="47" y="114"/>
                  <a:pt x="46" y="115"/>
                  <a:pt x="46" y="115"/>
                </a:cubicBezTo>
                <a:cubicBezTo>
                  <a:pt x="46" y="114"/>
                  <a:pt x="45" y="113"/>
                  <a:pt x="45" y="112"/>
                </a:cubicBezTo>
                <a:cubicBezTo>
                  <a:pt x="45" y="112"/>
                  <a:pt x="46" y="112"/>
                  <a:pt x="46" y="112"/>
                </a:cubicBezTo>
                <a:close/>
                <a:moveTo>
                  <a:pt x="46" y="135"/>
                </a:moveTo>
                <a:cubicBezTo>
                  <a:pt x="46" y="136"/>
                  <a:pt x="46" y="137"/>
                  <a:pt x="47" y="138"/>
                </a:cubicBezTo>
                <a:cubicBezTo>
                  <a:pt x="47" y="139"/>
                  <a:pt x="48" y="140"/>
                  <a:pt x="48" y="141"/>
                </a:cubicBezTo>
                <a:cubicBezTo>
                  <a:pt x="47" y="143"/>
                  <a:pt x="47" y="144"/>
                  <a:pt x="46" y="145"/>
                </a:cubicBezTo>
                <a:cubicBezTo>
                  <a:pt x="45" y="143"/>
                  <a:pt x="45" y="140"/>
                  <a:pt x="44" y="138"/>
                </a:cubicBezTo>
                <a:cubicBezTo>
                  <a:pt x="45" y="137"/>
                  <a:pt x="45" y="136"/>
                  <a:pt x="46" y="135"/>
                </a:cubicBezTo>
                <a:close/>
                <a:moveTo>
                  <a:pt x="50" y="146"/>
                </a:moveTo>
                <a:cubicBezTo>
                  <a:pt x="50" y="147"/>
                  <a:pt x="50" y="148"/>
                  <a:pt x="50" y="148"/>
                </a:cubicBezTo>
                <a:cubicBezTo>
                  <a:pt x="49" y="149"/>
                  <a:pt x="48" y="150"/>
                  <a:pt x="47" y="150"/>
                </a:cubicBezTo>
                <a:cubicBezTo>
                  <a:pt x="47" y="150"/>
                  <a:pt x="47" y="150"/>
                  <a:pt x="47" y="150"/>
                </a:cubicBezTo>
                <a:cubicBezTo>
                  <a:pt x="48" y="149"/>
                  <a:pt x="49" y="148"/>
                  <a:pt x="50" y="146"/>
                </a:cubicBezTo>
                <a:close/>
                <a:moveTo>
                  <a:pt x="51" y="150"/>
                </a:moveTo>
                <a:cubicBezTo>
                  <a:pt x="51" y="150"/>
                  <a:pt x="51" y="151"/>
                  <a:pt x="51" y="151"/>
                </a:cubicBezTo>
                <a:cubicBezTo>
                  <a:pt x="50" y="152"/>
                  <a:pt x="49" y="154"/>
                  <a:pt x="49" y="155"/>
                </a:cubicBezTo>
                <a:cubicBezTo>
                  <a:pt x="48" y="154"/>
                  <a:pt x="48" y="153"/>
                  <a:pt x="48" y="152"/>
                </a:cubicBezTo>
                <a:cubicBezTo>
                  <a:pt x="49" y="151"/>
                  <a:pt x="50" y="151"/>
                  <a:pt x="51" y="150"/>
                </a:cubicBezTo>
                <a:close/>
                <a:moveTo>
                  <a:pt x="50" y="157"/>
                </a:moveTo>
                <a:cubicBezTo>
                  <a:pt x="50" y="156"/>
                  <a:pt x="51" y="155"/>
                  <a:pt x="52" y="154"/>
                </a:cubicBezTo>
                <a:cubicBezTo>
                  <a:pt x="52" y="155"/>
                  <a:pt x="52" y="156"/>
                  <a:pt x="52" y="156"/>
                </a:cubicBezTo>
                <a:cubicBezTo>
                  <a:pt x="51" y="157"/>
                  <a:pt x="51" y="159"/>
                  <a:pt x="50" y="160"/>
                </a:cubicBezTo>
                <a:cubicBezTo>
                  <a:pt x="50" y="159"/>
                  <a:pt x="49" y="158"/>
                  <a:pt x="49" y="158"/>
                </a:cubicBezTo>
                <a:cubicBezTo>
                  <a:pt x="49" y="158"/>
                  <a:pt x="50" y="157"/>
                  <a:pt x="50" y="157"/>
                </a:cubicBezTo>
                <a:close/>
                <a:moveTo>
                  <a:pt x="51" y="161"/>
                </a:moveTo>
                <a:cubicBezTo>
                  <a:pt x="52" y="161"/>
                  <a:pt x="52" y="160"/>
                  <a:pt x="53" y="159"/>
                </a:cubicBezTo>
                <a:cubicBezTo>
                  <a:pt x="53" y="160"/>
                  <a:pt x="53" y="160"/>
                  <a:pt x="53" y="160"/>
                </a:cubicBezTo>
                <a:cubicBezTo>
                  <a:pt x="53" y="161"/>
                  <a:pt x="52" y="162"/>
                  <a:pt x="52" y="163"/>
                </a:cubicBezTo>
                <a:cubicBezTo>
                  <a:pt x="52" y="163"/>
                  <a:pt x="52" y="163"/>
                  <a:pt x="51" y="163"/>
                </a:cubicBezTo>
                <a:cubicBezTo>
                  <a:pt x="51" y="163"/>
                  <a:pt x="51" y="162"/>
                  <a:pt x="50" y="161"/>
                </a:cubicBezTo>
                <a:cubicBezTo>
                  <a:pt x="51" y="162"/>
                  <a:pt x="51" y="161"/>
                  <a:pt x="51" y="161"/>
                </a:cubicBezTo>
                <a:close/>
                <a:moveTo>
                  <a:pt x="53" y="165"/>
                </a:moveTo>
                <a:cubicBezTo>
                  <a:pt x="54" y="165"/>
                  <a:pt x="54" y="165"/>
                  <a:pt x="54" y="165"/>
                </a:cubicBezTo>
                <a:cubicBezTo>
                  <a:pt x="54" y="166"/>
                  <a:pt x="55" y="167"/>
                  <a:pt x="55" y="168"/>
                </a:cubicBezTo>
                <a:cubicBezTo>
                  <a:pt x="55" y="169"/>
                  <a:pt x="55" y="169"/>
                  <a:pt x="55" y="170"/>
                </a:cubicBezTo>
                <a:cubicBezTo>
                  <a:pt x="54" y="168"/>
                  <a:pt x="53" y="167"/>
                  <a:pt x="52" y="166"/>
                </a:cubicBezTo>
                <a:cubicBezTo>
                  <a:pt x="53" y="165"/>
                  <a:pt x="53" y="165"/>
                  <a:pt x="53" y="165"/>
                </a:cubicBezTo>
                <a:close/>
                <a:moveTo>
                  <a:pt x="55" y="173"/>
                </a:moveTo>
                <a:cubicBezTo>
                  <a:pt x="55" y="173"/>
                  <a:pt x="54" y="174"/>
                  <a:pt x="54" y="174"/>
                </a:cubicBezTo>
                <a:cubicBezTo>
                  <a:pt x="54" y="172"/>
                  <a:pt x="53" y="171"/>
                  <a:pt x="53" y="169"/>
                </a:cubicBezTo>
                <a:cubicBezTo>
                  <a:pt x="53" y="170"/>
                  <a:pt x="54" y="172"/>
                  <a:pt x="55" y="173"/>
                </a:cubicBezTo>
                <a:close/>
                <a:moveTo>
                  <a:pt x="56" y="175"/>
                </a:moveTo>
                <a:cubicBezTo>
                  <a:pt x="56" y="175"/>
                  <a:pt x="56" y="175"/>
                  <a:pt x="56" y="175"/>
                </a:cubicBezTo>
                <a:cubicBezTo>
                  <a:pt x="56" y="175"/>
                  <a:pt x="56" y="176"/>
                  <a:pt x="55" y="177"/>
                </a:cubicBezTo>
                <a:cubicBezTo>
                  <a:pt x="55" y="177"/>
                  <a:pt x="55" y="177"/>
                  <a:pt x="55" y="177"/>
                </a:cubicBezTo>
                <a:cubicBezTo>
                  <a:pt x="55" y="176"/>
                  <a:pt x="55" y="176"/>
                  <a:pt x="55" y="176"/>
                </a:cubicBezTo>
                <a:cubicBezTo>
                  <a:pt x="55" y="176"/>
                  <a:pt x="56" y="175"/>
                  <a:pt x="56" y="175"/>
                </a:cubicBezTo>
                <a:close/>
                <a:moveTo>
                  <a:pt x="58" y="179"/>
                </a:moveTo>
                <a:cubicBezTo>
                  <a:pt x="58" y="180"/>
                  <a:pt x="58" y="181"/>
                  <a:pt x="58" y="182"/>
                </a:cubicBezTo>
                <a:cubicBezTo>
                  <a:pt x="58" y="181"/>
                  <a:pt x="57" y="181"/>
                  <a:pt x="57" y="180"/>
                </a:cubicBezTo>
                <a:cubicBezTo>
                  <a:pt x="56" y="180"/>
                  <a:pt x="56" y="180"/>
                  <a:pt x="56" y="179"/>
                </a:cubicBezTo>
                <a:cubicBezTo>
                  <a:pt x="57" y="179"/>
                  <a:pt x="57" y="179"/>
                  <a:pt x="58" y="179"/>
                </a:cubicBezTo>
                <a:close/>
                <a:moveTo>
                  <a:pt x="59" y="184"/>
                </a:moveTo>
                <a:cubicBezTo>
                  <a:pt x="59" y="185"/>
                  <a:pt x="59" y="185"/>
                  <a:pt x="59" y="186"/>
                </a:cubicBezTo>
                <a:cubicBezTo>
                  <a:pt x="59" y="186"/>
                  <a:pt x="59" y="186"/>
                  <a:pt x="59" y="186"/>
                </a:cubicBezTo>
                <a:cubicBezTo>
                  <a:pt x="59" y="185"/>
                  <a:pt x="58" y="184"/>
                  <a:pt x="58" y="183"/>
                </a:cubicBezTo>
                <a:cubicBezTo>
                  <a:pt x="58" y="183"/>
                  <a:pt x="58" y="183"/>
                  <a:pt x="59" y="184"/>
                </a:cubicBezTo>
                <a:close/>
                <a:moveTo>
                  <a:pt x="59" y="138"/>
                </a:moveTo>
                <a:cubicBezTo>
                  <a:pt x="58" y="137"/>
                  <a:pt x="58" y="136"/>
                  <a:pt x="58" y="135"/>
                </a:cubicBezTo>
                <a:cubicBezTo>
                  <a:pt x="58" y="135"/>
                  <a:pt x="59" y="134"/>
                  <a:pt x="59" y="133"/>
                </a:cubicBezTo>
                <a:cubicBezTo>
                  <a:pt x="59" y="134"/>
                  <a:pt x="59" y="136"/>
                  <a:pt x="59" y="137"/>
                </a:cubicBezTo>
                <a:cubicBezTo>
                  <a:pt x="59" y="137"/>
                  <a:pt x="59" y="137"/>
                  <a:pt x="59" y="138"/>
                </a:cubicBezTo>
                <a:close/>
                <a:moveTo>
                  <a:pt x="58" y="120"/>
                </a:moveTo>
                <a:cubicBezTo>
                  <a:pt x="58" y="119"/>
                  <a:pt x="59" y="119"/>
                  <a:pt x="59" y="119"/>
                </a:cubicBezTo>
                <a:cubicBezTo>
                  <a:pt x="59" y="120"/>
                  <a:pt x="59" y="121"/>
                  <a:pt x="59" y="123"/>
                </a:cubicBezTo>
                <a:cubicBezTo>
                  <a:pt x="59" y="122"/>
                  <a:pt x="58" y="121"/>
                  <a:pt x="58" y="120"/>
                </a:cubicBezTo>
                <a:close/>
                <a:moveTo>
                  <a:pt x="59" y="92"/>
                </a:moveTo>
                <a:cubicBezTo>
                  <a:pt x="59" y="93"/>
                  <a:pt x="59" y="93"/>
                  <a:pt x="59" y="93"/>
                </a:cubicBezTo>
                <a:cubicBezTo>
                  <a:pt x="58" y="94"/>
                  <a:pt x="58" y="95"/>
                  <a:pt x="57" y="96"/>
                </a:cubicBezTo>
                <a:cubicBezTo>
                  <a:pt x="57" y="95"/>
                  <a:pt x="57" y="95"/>
                  <a:pt x="56" y="94"/>
                </a:cubicBezTo>
                <a:cubicBezTo>
                  <a:pt x="59" y="91"/>
                  <a:pt x="62" y="89"/>
                  <a:pt x="65" y="86"/>
                </a:cubicBezTo>
                <a:cubicBezTo>
                  <a:pt x="65" y="86"/>
                  <a:pt x="65" y="86"/>
                  <a:pt x="65" y="86"/>
                </a:cubicBezTo>
                <a:cubicBezTo>
                  <a:pt x="65" y="87"/>
                  <a:pt x="65" y="87"/>
                  <a:pt x="65" y="88"/>
                </a:cubicBezTo>
                <a:cubicBezTo>
                  <a:pt x="64" y="89"/>
                  <a:pt x="63" y="90"/>
                  <a:pt x="62" y="90"/>
                </a:cubicBezTo>
                <a:cubicBezTo>
                  <a:pt x="62" y="90"/>
                  <a:pt x="61" y="90"/>
                  <a:pt x="61" y="91"/>
                </a:cubicBezTo>
                <a:cubicBezTo>
                  <a:pt x="61" y="91"/>
                  <a:pt x="61" y="91"/>
                  <a:pt x="61" y="92"/>
                </a:cubicBezTo>
                <a:cubicBezTo>
                  <a:pt x="60" y="91"/>
                  <a:pt x="59" y="91"/>
                  <a:pt x="59" y="92"/>
                </a:cubicBezTo>
                <a:close/>
                <a:moveTo>
                  <a:pt x="61" y="125"/>
                </a:moveTo>
                <a:cubicBezTo>
                  <a:pt x="62" y="125"/>
                  <a:pt x="62" y="126"/>
                  <a:pt x="62" y="126"/>
                </a:cubicBezTo>
                <a:cubicBezTo>
                  <a:pt x="61" y="126"/>
                  <a:pt x="61" y="126"/>
                  <a:pt x="61" y="127"/>
                </a:cubicBezTo>
                <a:cubicBezTo>
                  <a:pt x="61" y="126"/>
                  <a:pt x="61" y="126"/>
                  <a:pt x="61" y="126"/>
                </a:cubicBezTo>
                <a:cubicBezTo>
                  <a:pt x="61" y="126"/>
                  <a:pt x="61" y="125"/>
                  <a:pt x="61" y="125"/>
                </a:cubicBezTo>
                <a:close/>
                <a:moveTo>
                  <a:pt x="62" y="173"/>
                </a:moveTo>
                <a:cubicBezTo>
                  <a:pt x="62" y="174"/>
                  <a:pt x="61" y="174"/>
                  <a:pt x="61" y="174"/>
                </a:cubicBezTo>
                <a:cubicBezTo>
                  <a:pt x="61" y="173"/>
                  <a:pt x="61" y="172"/>
                  <a:pt x="61" y="171"/>
                </a:cubicBezTo>
                <a:cubicBezTo>
                  <a:pt x="61" y="172"/>
                  <a:pt x="62" y="173"/>
                  <a:pt x="62" y="173"/>
                </a:cubicBezTo>
                <a:close/>
                <a:moveTo>
                  <a:pt x="61" y="179"/>
                </a:moveTo>
                <a:cubicBezTo>
                  <a:pt x="61" y="178"/>
                  <a:pt x="61" y="178"/>
                  <a:pt x="61" y="177"/>
                </a:cubicBezTo>
                <a:cubicBezTo>
                  <a:pt x="62" y="177"/>
                  <a:pt x="62" y="177"/>
                  <a:pt x="63" y="176"/>
                </a:cubicBezTo>
                <a:cubicBezTo>
                  <a:pt x="63" y="177"/>
                  <a:pt x="63" y="177"/>
                  <a:pt x="63" y="177"/>
                </a:cubicBezTo>
                <a:cubicBezTo>
                  <a:pt x="63" y="177"/>
                  <a:pt x="64" y="178"/>
                  <a:pt x="64" y="178"/>
                </a:cubicBezTo>
                <a:cubicBezTo>
                  <a:pt x="64" y="179"/>
                  <a:pt x="64" y="180"/>
                  <a:pt x="65" y="181"/>
                </a:cubicBezTo>
                <a:cubicBezTo>
                  <a:pt x="65" y="181"/>
                  <a:pt x="66" y="181"/>
                  <a:pt x="66" y="181"/>
                </a:cubicBezTo>
                <a:cubicBezTo>
                  <a:pt x="66" y="181"/>
                  <a:pt x="66" y="181"/>
                  <a:pt x="66" y="181"/>
                </a:cubicBezTo>
                <a:cubicBezTo>
                  <a:pt x="66" y="182"/>
                  <a:pt x="66" y="182"/>
                  <a:pt x="65" y="183"/>
                </a:cubicBezTo>
                <a:cubicBezTo>
                  <a:pt x="65" y="183"/>
                  <a:pt x="65" y="183"/>
                  <a:pt x="65" y="183"/>
                </a:cubicBezTo>
                <a:cubicBezTo>
                  <a:pt x="64" y="184"/>
                  <a:pt x="63" y="185"/>
                  <a:pt x="63" y="186"/>
                </a:cubicBezTo>
                <a:cubicBezTo>
                  <a:pt x="62" y="186"/>
                  <a:pt x="62" y="185"/>
                  <a:pt x="61" y="185"/>
                </a:cubicBezTo>
                <a:cubicBezTo>
                  <a:pt x="61" y="183"/>
                  <a:pt x="61" y="181"/>
                  <a:pt x="61" y="179"/>
                </a:cubicBezTo>
                <a:cubicBezTo>
                  <a:pt x="61" y="179"/>
                  <a:pt x="61" y="179"/>
                  <a:pt x="61" y="179"/>
                </a:cubicBezTo>
                <a:close/>
                <a:moveTo>
                  <a:pt x="62" y="189"/>
                </a:moveTo>
                <a:cubicBezTo>
                  <a:pt x="63" y="190"/>
                  <a:pt x="63" y="190"/>
                  <a:pt x="64" y="191"/>
                </a:cubicBezTo>
                <a:cubicBezTo>
                  <a:pt x="63" y="191"/>
                  <a:pt x="63" y="191"/>
                  <a:pt x="62" y="191"/>
                </a:cubicBezTo>
                <a:cubicBezTo>
                  <a:pt x="62" y="191"/>
                  <a:pt x="62" y="191"/>
                  <a:pt x="61" y="190"/>
                </a:cubicBezTo>
                <a:cubicBezTo>
                  <a:pt x="62" y="190"/>
                  <a:pt x="62" y="190"/>
                  <a:pt x="62" y="189"/>
                </a:cubicBezTo>
                <a:close/>
                <a:moveTo>
                  <a:pt x="64" y="187"/>
                </a:moveTo>
                <a:cubicBezTo>
                  <a:pt x="65" y="186"/>
                  <a:pt x="65" y="185"/>
                  <a:pt x="66" y="184"/>
                </a:cubicBezTo>
                <a:cubicBezTo>
                  <a:pt x="67" y="185"/>
                  <a:pt x="68" y="186"/>
                  <a:pt x="70" y="187"/>
                </a:cubicBezTo>
                <a:cubicBezTo>
                  <a:pt x="68" y="188"/>
                  <a:pt x="67" y="189"/>
                  <a:pt x="66" y="189"/>
                </a:cubicBezTo>
                <a:cubicBezTo>
                  <a:pt x="65" y="189"/>
                  <a:pt x="64" y="188"/>
                  <a:pt x="64" y="187"/>
                </a:cubicBezTo>
                <a:close/>
                <a:moveTo>
                  <a:pt x="67" y="183"/>
                </a:moveTo>
                <a:cubicBezTo>
                  <a:pt x="67" y="183"/>
                  <a:pt x="67" y="183"/>
                  <a:pt x="68" y="182"/>
                </a:cubicBezTo>
                <a:cubicBezTo>
                  <a:pt x="68" y="183"/>
                  <a:pt x="69" y="184"/>
                  <a:pt x="69" y="184"/>
                </a:cubicBezTo>
                <a:cubicBezTo>
                  <a:pt x="68" y="184"/>
                  <a:pt x="68" y="183"/>
                  <a:pt x="67" y="183"/>
                </a:cubicBezTo>
                <a:close/>
                <a:moveTo>
                  <a:pt x="70" y="178"/>
                </a:moveTo>
                <a:cubicBezTo>
                  <a:pt x="69" y="178"/>
                  <a:pt x="69" y="178"/>
                  <a:pt x="69" y="178"/>
                </a:cubicBezTo>
                <a:cubicBezTo>
                  <a:pt x="69" y="178"/>
                  <a:pt x="68" y="178"/>
                  <a:pt x="68" y="178"/>
                </a:cubicBezTo>
                <a:cubicBezTo>
                  <a:pt x="68" y="177"/>
                  <a:pt x="68" y="176"/>
                  <a:pt x="68" y="175"/>
                </a:cubicBezTo>
                <a:cubicBezTo>
                  <a:pt x="69" y="176"/>
                  <a:pt x="69" y="177"/>
                  <a:pt x="70" y="178"/>
                </a:cubicBezTo>
                <a:close/>
                <a:moveTo>
                  <a:pt x="69" y="174"/>
                </a:moveTo>
                <a:cubicBezTo>
                  <a:pt x="70" y="174"/>
                  <a:pt x="70" y="174"/>
                  <a:pt x="71" y="173"/>
                </a:cubicBezTo>
                <a:cubicBezTo>
                  <a:pt x="71" y="174"/>
                  <a:pt x="71" y="174"/>
                  <a:pt x="71" y="174"/>
                </a:cubicBezTo>
                <a:cubicBezTo>
                  <a:pt x="71" y="174"/>
                  <a:pt x="70" y="175"/>
                  <a:pt x="70" y="175"/>
                </a:cubicBezTo>
                <a:cubicBezTo>
                  <a:pt x="70" y="175"/>
                  <a:pt x="70" y="174"/>
                  <a:pt x="69" y="174"/>
                </a:cubicBezTo>
                <a:close/>
                <a:moveTo>
                  <a:pt x="70" y="149"/>
                </a:moveTo>
                <a:cubicBezTo>
                  <a:pt x="69" y="149"/>
                  <a:pt x="69" y="148"/>
                  <a:pt x="69" y="148"/>
                </a:cubicBezTo>
                <a:cubicBezTo>
                  <a:pt x="69" y="148"/>
                  <a:pt x="69" y="147"/>
                  <a:pt x="69" y="147"/>
                </a:cubicBezTo>
                <a:cubicBezTo>
                  <a:pt x="70" y="146"/>
                  <a:pt x="71" y="145"/>
                  <a:pt x="71" y="144"/>
                </a:cubicBezTo>
                <a:cubicBezTo>
                  <a:pt x="72" y="145"/>
                  <a:pt x="72" y="145"/>
                  <a:pt x="72" y="146"/>
                </a:cubicBezTo>
                <a:cubicBezTo>
                  <a:pt x="71" y="147"/>
                  <a:pt x="70" y="148"/>
                  <a:pt x="70" y="149"/>
                </a:cubicBezTo>
                <a:close/>
                <a:moveTo>
                  <a:pt x="69" y="109"/>
                </a:moveTo>
                <a:cubicBezTo>
                  <a:pt x="69" y="109"/>
                  <a:pt x="69" y="108"/>
                  <a:pt x="69" y="107"/>
                </a:cubicBezTo>
                <a:cubicBezTo>
                  <a:pt x="69" y="106"/>
                  <a:pt x="70" y="106"/>
                  <a:pt x="71" y="105"/>
                </a:cubicBezTo>
                <a:cubicBezTo>
                  <a:pt x="71" y="106"/>
                  <a:pt x="71" y="106"/>
                  <a:pt x="71" y="107"/>
                </a:cubicBezTo>
                <a:cubicBezTo>
                  <a:pt x="71" y="108"/>
                  <a:pt x="70" y="109"/>
                  <a:pt x="69" y="109"/>
                </a:cubicBezTo>
                <a:close/>
                <a:moveTo>
                  <a:pt x="71" y="98"/>
                </a:moveTo>
                <a:cubicBezTo>
                  <a:pt x="72" y="97"/>
                  <a:pt x="73" y="96"/>
                  <a:pt x="74" y="95"/>
                </a:cubicBezTo>
                <a:cubicBezTo>
                  <a:pt x="74" y="95"/>
                  <a:pt x="73" y="96"/>
                  <a:pt x="73" y="97"/>
                </a:cubicBezTo>
                <a:cubicBezTo>
                  <a:pt x="73" y="97"/>
                  <a:pt x="73" y="97"/>
                  <a:pt x="72" y="97"/>
                </a:cubicBezTo>
                <a:cubicBezTo>
                  <a:pt x="72" y="97"/>
                  <a:pt x="71" y="98"/>
                  <a:pt x="71" y="98"/>
                </a:cubicBezTo>
                <a:close/>
                <a:moveTo>
                  <a:pt x="75" y="101"/>
                </a:moveTo>
                <a:cubicBezTo>
                  <a:pt x="75" y="102"/>
                  <a:pt x="74" y="104"/>
                  <a:pt x="74" y="105"/>
                </a:cubicBezTo>
                <a:cubicBezTo>
                  <a:pt x="73" y="106"/>
                  <a:pt x="73" y="106"/>
                  <a:pt x="73" y="106"/>
                </a:cubicBezTo>
                <a:cubicBezTo>
                  <a:pt x="73" y="105"/>
                  <a:pt x="72" y="104"/>
                  <a:pt x="72" y="104"/>
                </a:cubicBezTo>
                <a:cubicBezTo>
                  <a:pt x="73" y="103"/>
                  <a:pt x="74" y="102"/>
                  <a:pt x="75" y="101"/>
                </a:cubicBezTo>
                <a:close/>
                <a:moveTo>
                  <a:pt x="75" y="119"/>
                </a:moveTo>
                <a:cubicBezTo>
                  <a:pt x="75" y="119"/>
                  <a:pt x="75" y="119"/>
                  <a:pt x="75" y="119"/>
                </a:cubicBezTo>
                <a:cubicBezTo>
                  <a:pt x="74" y="120"/>
                  <a:pt x="74" y="120"/>
                  <a:pt x="73" y="121"/>
                </a:cubicBezTo>
                <a:cubicBezTo>
                  <a:pt x="74" y="120"/>
                  <a:pt x="74" y="120"/>
                  <a:pt x="75" y="119"/>
                </a:cubicBezTo>
                <a:cubicBezTo>
                  <a:pt x="75" y="119"/>
                  <a:pt x="75" y="119"/>
                  <a:pt x="75" y="119"/>
                </a:cubicBezTo>
                <a:close/>
                <a:moveTo>
                  <a:pt x="76" y="122"/>
                </a:moveTo>
                <a:cubicBezTo>
                  <a:pt x="75" y="123"/>
                  <a:pt x="75" y="123"/>
                  <a:pt x="74" y="124"/>
                </a:cubicBezTo>
                <a:cubicBezTo>
                  <a:pt x="74" y="124"/>
                  <a:pt x="74" y="124"/>
                  <a:pt x="74" y="124"/>
                </a:cubicBezTo>
                <a:cubicBezTo>
                  <a:pt x="74" y="124"/>
                  <a:pt x="74" y="123"/>
                  <a:pt x="74" y="123"/>
                </a:cubicBezTo>
                <a:cubicBezTo>
                  <a:pt x="74" y="123"/>
                  <a:pt x="75" y="122"/>
                  <a:pt x="76" y="122"/>
                </a:cubicBezTo>
                <a:close/>
                <a:moveTo>
                  <a:pt x="76" y="124"/>
                </a:moveTo>
                <a:cubicBezTo>
                  <a:pt x="76" y="124"/>
                  <a:pt x="76" y="125"/>
                  <a:pt x="77" y="125"/>
                </a:cubicBezTo>
                <a:cubicBezTo>
                  <a:pt x="76" y="125"/>
                  <a:pt x="76" y="126"/>
                  <a:pt x="75" y="126"/>
                </a:cubicBezTo>
                <a:cubicBezTo>
                  <a:pt x="75" y="126"/>
                  <a:pt x="75" y="126"/>
                  <a:pt x="75" y="126"/>
                </a:cubicBezTo>
                <a:cubicBezTo>
                  <a:pt x="75" y="126"/>
                  <a:pt x="75" y="126"/>
                  <a:pt x="75" y="126"/>
                </a:cubicBezTo>
                <a:cubicBezTo>
                  <a:pt x="76" y="125"/>
                  <a:pt x="76" y="125"/>
                  <a:pt x="76" y="124"/>
                </a:cubicBezTo>
                <a:close/>
                <a:moveTo>
                  <a:pt x="76" y="117"/>
                </a:moveTo>
                <a:cubicBezTo>
                  <a:pt x="76" y="117"/>
                  <a:pt x="76" y="117"/>
                  <a:pt x="76" y="117"/>
                </a:cubicBezTo>
                <a:cubicBezTo>
                  <a:pt x="79" y="114"/>
                  <a:pt x="82" y="111"/>
                  <a:pt x="86" y="109"/>
                </a:cubicBezTo>
                <a:cubicBezTo>
                  <a:pt x="83" y="112"/>
                  <a:pt x="81" y="115"/>
                  <a:pt x="79" y="118"/>
                </a:cubicBezTo>
                <a:cubicBezTo>
                  <a:pt x="78" y="118"/>
                  <a:pt x="77" y="118"/>
                  <a:pt x="77" y="119"/>
                </a:cubicBezTo>
                <a:cubicBezTo>
                  <a:pt x="76" y="118"/>
                  <a:pt x="76" y="118"/>
                  <a:pt x="76" y="117"/>
                </a:cubicBezTo>
                <a:close/>
                <a:moveTo>
                  <a:pt x="79" y="120"/>
                </a:moveTo>
                <a:cubicBezTo>
                  <a:pt x="80" y="119"/>
                  <a:pt x="81" y="119"/>
                  <a:pt x="81" y="119"/>
                </a:cubicBezTo>
                <a:cubicBezTo>
                  <a:pt x="80" y="120"/>
                  <a:pt x="79" y="122"/>
                  <a:pt x="78" y="123"/>
                </a:cubicBezTo>
                <a:cubicBezTo>
                  <a:pt x="78" y="123"/>
                  <a:pt x="78" y="123"/>
                  <a:pt x="78" y="122"/>
                </a:cubicBezTo>
                <a:cubicBezTo>
                  <a:pt x="78" y="122"/>
                  <a:pt x="79" y="121"/>
                  <a:pt x="79" y="120"/>
                </a:cubicBezTo>
                <a:close/>
                <a:moveTo>
                  <a:pt x="92" y="118"/>
                </a:moveTo>
                <a:cubicBezTo>
                  <a:pt x="91" y="119"/>
                  <a:pt x="90" y="120"/>
                  <a:pt x="90" y="120"/>
                </a:cubicBezTo>
                <a:cubicBezTo>
                  <a:pt x="87" y="124"/>
                  <a:pt x="85" y="127"/>
                  <a:pt x="83" y="130"/>
                </a:cubicBezTo>
                <a:cubicBezTo>
                  <a:pt x="83" y="130"/>
                  <a:pt x="83" y="130"/>
                  <a:pt x="83" y="130"/>
                </a:cubicBezTo>
                <a:cubicBezTo>
                  <a:pt x="82" y="130"/>
                  <a:pt x="81" y="129"/>
                  <a:pt x="80" y="129"/>
                </a:cubicBezTo>
                <a:cubicBezTo>
                  <a:pt x="84" y="125"/>
                  <a:pt x="88" y="122"/>
                  <a:pt x="92" y="118"/>
                </a:cubicBezTo>
                <a:close/>
                <a:moveTo>
                  <a:pt x="81" y="131"/>
                </a:moveTo>
                <a:cubicBezTo>
                  <a:pt x="81" y="132"/>
                  <a:pt x="81" y="132"/>
                  <a:pt x="80" y="132"/>
                </a:cubicBezTo>
                <a:cubicBezTo>
                  <a:pt x="80" y="132"/>
                  <a:pt x="80" y="131"/>
                  <a:pt x="80" y="131"/>
                </a:cubicBezTo>
                <a:cubicBezTo>
                  <a:pt x="81" y="131"/>
                  <a:pt x="81" y="131"/>
                  <a:pt x="81" y="131"/>
                </a:cubicBezTo>
                <a:close/>
                <a:moveTo>
                  <a:pt x="83" y="133"/>
                </a:moveTo>
                <a:cubicBezTo>
                  <a:pt x="84" y="133"/>
                  <a:pt x="84" y="133"/>
                  <a:pt x="84" y="133"/>
                </a:cubicBezTo>
                <a:cubicBezTo>
                  <a:pt x="85" y="133"/>
                  <a:pt x="85" y="133"/>
                  <a:pt x="86" y="133"/>
                </a:cubicBezTo>
                <a:cubicBezTo>
                  <a:pt x="85" y="135"/>
                  <a:pt x="84" y="136"/>
                  <a:pt x="84" y="137"/>
                </a:cubicBezTo>
                <a:cubicBezTo>
                  <a:pt x="83" y="138"/>
                  <a:pt x="82" y="138"/>
                  <a:pt x="82" y="139"/>
                </a:cubicBezTo>
                <a:cubicBezTo>
                  <a:pt x="82" y="138"/>
                  <a:pt x="82" y="137"/>
                  <a:pt x="81" y="136"/>
                </a:cubicBezTo>
                <a:cubicBezTo>
                  <a:pt x="82" y="135"/>
                  <a:pt x="83" y="134"/>
                  <a:pt x="83" y="133"/>
                </a:cubicBezTo>
                <a:close/>
                <a:moveTo>
                  <a:pt x="90" y="135"/>
                </a:moveTo>
                <a:cubicBezTo>
                  <a:pt x="90" y="135"/>
                  <a:pt x="90" y="135"/>
                  <a:pt x="90" y="135"/>
                </a:cubicBezTo>
                <a:cubicBezTo>
                  <a:pt x="88" y="136"/>
                  <a:pt x="87" y="138"/>
                  <a:pt x="85" y="140"/>
                </a:cubicBezTo>
                <a:cubicBezTo>
                  <a:pt x="86" y="138"/>
                  <a:pt x="88" y="136"/>
                  <a:pt x="90" y="135"/>
                </a:cubicBezTo>
                <a:close/>
                <a:moveTo>
                  <a:pt x="92" y="135"/>
                </a:moveTo>
                <a:cubicBezTo>
                  <a:pt x="92" y="136"/>
                  <a:pt x="93" y="136"/>
                  <a:pt x="93" y="136"/>
                </a:cubicBezTo>
                <a:cubicBezTo>
                  <a:pt x="93" y="136"/>
                  <a:pt x="93" y="137"/>
                  <a:pt x="93" y="137"/>
                </a:cubicBezTo>
                <a:cubicBezTo>
                  <a:pt x="91" y="138"/>
                  <a:pt x="88" y="140"/>
                  <a:pt x="86" y="141"/>
                </a:cubicBezTo>
                <a:cubicBezTo>
                  <a:pt x="88" y="139"/>
                  <a:pt x="90" y="137"/>
                  <a:pt x="92" y="135"/>
                </a:cubicBezTo>
                <a:close/>
                <a:moveTo>
                  <a:pt x="89" y="145"/>
                </a:moveTo>
                <a:cubicBezTo>
                  <a:pt x="92" y="143"/>
                  <a:pt x="94" y="141"/>
                  <a:pt x="96" y="139"/>
                </a:cubicBezTo>
                <a:cubicBezTo>
                  <a:pt x="96" y="139"/>
                  <a:pt x="96" y="139"/>
                  <a:pt x="97" y="139"/>
                </a:cubicBezTo>
                <a:cubicBezTo>
                  <a:pt x="94" y="142"/>
                  <a:pt x="91" y="145"/>
                  <a:pt x="89" y="148"/>
                </a:cubicBezTo>
                <a:cubicBezTo>
                  <a:pt x="88" y="148"/>
                  <a:pt x="88" y="148"/>
                  <a:pt x="88" y="148"/>
                </a:cubicBezTo>
                <a:cubicBezTo>
                  <a:pt x="88" y="147"/>
                  <a:pt x="89" y="146"/>
                  <a:pt x="89" y="145"/>
                </a:cubicBezTo>
                <a:close/>
                <a:moveTo>
                  <a:pt x="99" y="141"/>
                </a:moveTo>
                <a:cubicBezTo>
                  <a:pt x="98" y="142"/>
                  <a:pt x="97" y="144"/>
                  <a:pt x="95" y="145"/>
                </a:cubicBezTo>
                <a:cubicBezTo>
                  <a:pt x="95" y="145"/>
                  <a:pt x="95" y="145"/>
                  <a:pt x="95" y="145"/>
                </a:cubicBezTo>
                <a:cubicBezTo>
                  <a:pt x="96" y="144"/>
                  <a:pt x="98" y="142"/>
                  <a:pt x="99" y="141"/>
                </a:cubicBezTo>
                <a:close/>
                <a:moveTo>
                  <a:pt x="102" y="143"/>
                </a:moveTo>
                <a:cubicBezTo>
                  <a:pt x="103" y="142"/>
                  <a:pt x="104" y="142"/>
                  <a:pt x="106" y="141"/>
                </a:cubicBezTo>
                <a:cubicBezTo>
                  <a:pt x="101" y="145"/>
                  <a:pt x="97" y="149"/>
                  <a:pt x="92" y="154"/>
                </a:cubicBezTo>
                <a:cubicBezTo>
                  <a:pt x="91" y="155"/>
                  <a:pt x="90" y="155"/>
                  <a:pt x="88" y="156"/>
                </a:cubicBezTo>
                <a:cubicBezTo>
                  <a:pt x="89" y="156"/>
                  <a:pt x="89" y="155"/>
                  <a:pt x="89" y="155"/>
                </a:cubicBezTo>
                <a:cubicBezTo>
                  <a:pt x="90" y="155"/>
                  <a:pt x="90" y="154"/>
                  <a:pt x="90" y="154"/>
                </a:cubicBezTo>
                <a:cubicBezTo>
                  <a:pt x="94" y="151"/>
                  <a:pt x="98" y="147"/>
                  <a:pt x="102" y="143"/>
                </a:cubicBezTo>
                <a:close/>
                <a:moveTo>
                  <a:pt x="105" y="148"/>
                </a:moveTo>
                <a:cubicBezTo>
                  <a:pt x="105" y="148"/>
                  <a:pt x="105" y="148"/>
                  <a:pt x="105" y="149"/>
                </a:cubicBezTo>
                <a:cubicBezTo>
                  <a:pt x="104" y="149"/>
                  <a:pt x="104" y="149"/>
                  <a:pt x="104" y="149"/>
                </a:cubicBezTo>
                <a:cubicBezTo>
                  <a:pt x="102" y="150"/>
                  <a:pt x="100" y="151"/>
                  <a:pt x="98" y="152"/>
                </a:cubicBezTo>
                <a:cubicBezTo>
                  <a:pt x="101" y="151"/>
                  <a:pt x="103" y="149"/>
                  <a:pt x="105" y="148"/>
                </a:cubicBezTo>
                <a:close/>
                <a:moveTo>
                  <a:pt x="105" y="151"/>
                </a:moveTo>
                <a:cubicBezTo>
                  <a:pt x="105" y="150"/>
                  <a:pt x="106" y="150"/>
                  <a:pt x="107" y="149"/>
                </a:cubicBezTo>
                <a:cubicBezTo>
                  <a:pt x="108" y="149"/>
                  <a:pt x="108" y="149"/>
                  <a:pt x="108" y="149"/>
                </a:cubicBezTo>
                <a:cubicBezTo>
                  <a:pt x="109" y="149"/>
                  <a:pt x="109" y="148"/>
                  <a:pt x="110" y="148"/>
                </a:cubicBezTo>
                <a:cubicBezTo>
                  <a:pt x="110" y="148"/>
                  <a:pt x="110" y="148"/>
                  <a:pt x="111" y="147"/>
                </a:cubicBezTo>
                <a:cubicBezTo>
                  <a:pt x="110" y="148"/>
                  <a:pt x="110" y="148"/>
                  <a:pt x="109" y="149"/>
                </a:cubicBezTo>
                <a:cubicBezTo>
                  <a:pt x="107" y="150"/>
                  <a:pt x="105" y="151"/>
                  <a:pt x="103" y="153"/>
                </a:cubicBezTo>
                <a:cubicBezTo>
                  <a:pt x="103" y="152"/>
                  <a:pt x="104" y="151"/>
                  <a:pt x="105" y="151"/>
                </a:cubicBezTo>
                <a:close/>
                <a:moveTo>
                  <a:pt x="117" y="152"/>
                </a:moveTo>
                <a:cubicBezTo>
                  <a:pt x="118" y="151"/>
                  <a:pt x="119" y="151"/>
                  <a:pt x="120" y="150"/>
                </a:cubicBezTo>
                <a:cubicBezTo>
                  <a:pt x="119" y="151"/>
                  <a:pt x="118" y="153"/>
                  <a:pt x="117" y="154"/>
                </a:cubicBezTo>
                <a:cubicBezTo>
                  <a:pt x="117" y="154"/>
                  <a:pt x="117" y="154"/>
                  <a:pt x="117" y="155"/>
                </a:cubicBezTo>
                <a:cubicBezTo>
                  <a:pt x="113" y="157"/>
                  <a:pt x="110" y="159"/>
                  <a:pt x="106" y="161"/>
                </a:cubicBezTo>
                <a:cubicBezTo>
                  <a:pt x="110" y="158"/>
                  <a:pt x="114" y="155"/>
                  <a:pt x="117" y="152"/>
                </a:cubicBezTo>
                <a:close/>
                <a:moveTo>
                  <a:pt x="113" y="161"/>
                </a:moveTo>
                <a:cubicBezTo>
                  <a:pt x="115" y="159"/>
                  <a:pt x="118" y="158"/>
                  <a:pt x="120" y="156"/>
                </a:cubicBezTo>
                <a:cubicBezTo>
                  <a:pt x="120" y="157"/>
                  <a:pt x="119" y="158"/>
                  <a:pt x="118" y="159"/>
                </a:cubicBezTo>
                <a:cubicBezTo>
                  <a:pt x="118" y="159"/>
                  <a:pt x="117" y="159"/>
                  <a:pt x="117" y="160"/>
                </a:cubicBezTo>
                <a:cubicBezTo>
                  <a:pt x="115" y="160"/>
                  <a:pt x="113" y="161"/>
                  <a:pt x="111" y="162"/>
                </a:cubicBezTo>
                <a:cubicBezTo>
                  <a:pt x="112" y="162"/>
                  <a:pt x="112" y="161"/>
                  <a:pt x="113" y="161"/>
                </a:cubicBezTo>
                <a:close/>
                <a:moveTo>
                  <a:pt x="122" y="160"/>
                </a:moveTo>
                <a:cubicBezTo>
                  <a:pt x="124" y="159"/>
                  <a:pt x="126" y="158"/>
                  <a:pt x="127" y="157"/>
                </a:cubicBezTo>
                <a:cubicBezTo>
                  <a:pt x="127" y="158"/>
                  <a:pt x="126" y="158"/>
                  <a:pt x="125" y="159"/>
                </a:cubicBezTo>
                <a:cubicBezTo>
                  <a:pt x="124" y="160"/>
                  <a:pt x="122" y="160"/>
                  <a:pt x="120" y="161"/>
                </a:cubicBezTo>
                <a:cubicBezTo>
                  <a:pt x="120" y="161"/>
                  <a:pt x="119" y="162"/>
                  <a:pt x="119" y="162"/>
                </a:cubicBezTo>
                <a:cubicBezTo>
                  <a:pt x="120" y="161"/>
                  <a:pt x="121" y="160"/>
                  <a:pt x="122" y="160"/>
                </a:cubicBezTo>
                <a:close/>
                <a:moveTo>
                  <a:pt x="128" y="160"/>
                </a:moveTo>
                <a:cubicBezTo>
                  <a:pt x="127" y="160"/>
                  <a:pt x="127" y="161"/>
                  <a:pt x="126" y="161"/>
                </a:cubicBezTo>
                <a:cubicBezTo>
                  <a:pt x="126" y="161"/>
                  <a:pt x="126" y="161"/>
                  <a:pt x="126" y="161"/>
                </a:cubicBezTo>
                <a:cubicBezTo>
                  <a:pt x="127" y="160"/>
                  <a:pt x="127" y="160"/>
                  <a:pt x="128" y="160"/>
                </a:cubicBezTo>
                <a:close/>
                <a:moveTo>
                  <a:pt x="122" y="164"/>
                </a:moveTo>
                <a:cubicBezTo>
                  <a:pt x="121" y="165"/>
                  <a:pt x="120" y="166"/>
                  <a:pt x="119" y="167"/>
                </a:cubicBezTo>
                <a:cubicBezTo>
                  <a:pt x="118" y="167"/>
                  <a:pt x="118" y="167"/>
                  <a:pt x="118" y="168"/>
                </a:cubicBezTo>
                <a:cubicBezTo>
                  <a:pt x="119" y="166"/>
                  <a:pt x="120" y="165"/>
                  <a:pt x="122" y="164"/>
                </a:cubicBezTo>
                <a:close/>
                <a:moveTo>
                  <a:pt x="129" y="164"/>
                </a:moveTo>
                <a:cubicBezTo>
                  <a:pt x="129" y="164"/>
                  <a:pt x="129" y="164"/>
                  <a:pt x="130" y="165"/>
                </a:cubicBezTo>
                <a:cubicBezTo>
                  <a:pt x="125" y="168"/>
                  <a:pt x="121" y="172"/>
                  <a:pt x="117" y="176"/>
                </a:cubicBezTo>
                <a:cubicBezTo>
                  <a:pt x="115" y="177"/>
                  <a:pt x="113" y="178"/>
                  <a:pt x="111" y="179"/>
                </a:cubicBezTo>
                <a:cubicBezTo>
                  <a:pt x="117" y="174"/>
                  <a:pt x="123" y="169"/>
                  <a:pt x="129" y="164"/>
                </a:cubicBezTo>
                <a:close/>
                <a:moveTo>
                  <a:pt x="108" y="177"/>
                </a:moveTo>
                <a:cubicBezTo>
                  <a:pt x="108" y="176"/>
                  <a:pt x="109" y="175"/>
                  <a:pt x="110" y="174"/>
                </a:cubicBezTo>
                <a:cubicBezTo>
                  <a:pt x="111" y="174"/>
                  <a:pt x="111" y="174"/>
                  <a:pt x="111" y="173"/>
                </a:cubicBezTo>
                <a:cubicBezTo>
                  <a:pt x="110" y="175"/>
                  <a:pt x="109" y="176"/>
                  <a:pt x="108" y="177"/>
                </a:cubicBezTo>
                <a:close/>
                <a:moveTo>
                  <a:pt x="108" y="193"/>
                </a:moveTo>
                <a:cubicBezTo>
                  <a:pt x="110" y="191"/>
                  <a:pt x="113" y="189"/>
                  <a:pt x="115" y="187"/>
                </a:cubicBezTo>
                <a:cubicBezTo>
                  <a:pt x="120" y="182"/>
                  <a:pt x="125" y="178"/>
                  <a:pt x="131" y="173"/>
                </a:cubicBezTo>
                <a:cubicBezTo>
                  <a:pt x="130" y="174"/>
                  <a:pt x="130" y="174"/>
                  <a:pt x="130" y="175"/>
                </a:cubicBezTo>
                <a:cubicBezTo>
                  <a:pt x="130" y="175"/>
                  <a:pt x="130" y="175"/>
                  <a:pt x="130" y="176"/>
                </a:cubicBezTo>
                <a:cubicBezTo>
                  <a:pt x="126" y="179"/>
                  <a:pt x="123" y="182"/>
                  <a:pt x="120" y="186"/>
                </a:cubicBezTo>
                <a:cubicBezTo>
                  <a:pt x="116" y="188"/>
                  <a:pt x="112" y="191"/>
                  <a:pt x="108" y="193"/>
                </a:cubicBezTo>
                <a:close/>
                <a:moveTo>
                  <a:pt x="110" y="195"/>
                </a:moveTo>
                <a:cubicBezTo>
                  <a:pt x="109" y="196"/>
                  <a:pt x="108" y="196"/>
                  <a:pt x="108" y="197"/>
                </a:cubicBezTo>
                <a:cubicBezTo>
                  <a:pt x="108" y="196"/>
                  <a:pt x="108" y="196"/>
                  <a:pt x="107" y="196"/>
                </a:cubicBezTo>
                <a:cubicBezTo>
                  <a:pt x="108" y="196"/>
                  <a:pt x="108" y="196"/>
                  <a:pt x="108" y="196"/>
                </a:cubicBezTo>
                <a:cubicBezTo>
                  <a:pt x="109" y="195"/>
                  <a:pt x="109" y="195"/>
                  <a:pt x="110" y="195"/>
                </a:cubicBezTo>
                <a:close/>
                <a:moveTo>
                  <a:pt x="125" y="183"/>
                </a:moveTo>
                <a:cubicBezTo>
                  <a:pt x="128" y="180"/>
                  <a:pt x="130" y="177"/>
                  <a:pt x="133" y="174"/>
                </a:cubicBezTo>
                <a:cubicBezTo>
                  <a:pt x="136" y="172"/>
                  <a:pt x="139" y="169"/>
                  <a:pt x="142" y="167"/>
                </a:cubicBezTo>
                <a:cubicBezTo>
                  <a:pt x="143" y="166"/>
                  <a:pt x="145" y="165"/>
                  <a:pt x="146" y="165"/>
                </a:cubicBezTo>
                <a:cubicBezTo>
                  <a:pt x="144" y="168"/>
                  <a:pt x="141" y="171"/>
                  <a:pt x="139" y="174"/>
                </a:cubicBezTo>
                <a:cubicBezTo>
                  <a:pt x="139" y="174"/>
                  <a:pt x="139" y="174"/>
                  <a:pt x="139" y="174"/>
                </a:cubicBezTo>
                <a:cubicBezTo>
                  <a:pt x="138" y="175"/>
                  <a:pt x="137" y="176"/>
                  <a:pt x="136" y="177"/>
                </a:cubicBezTo>
                <a:cubicBezTo>
                  <a:pt x="134" y="178"/>
                  <a:pt x="133" y="178"/>
                  <a:pt x="131" y="179"/>
                </a:cubicBezTo>
                <a:cubicBezTo>
                  <a:pt x="129" y="180"/>
                  <a:pt x="127" y="182"/>
                  <a:pt x="125" y="183"/>
                </a:cubicBezTo>
                <a:close/>
                <a:moveTo>
                  <a:pt x="130" y="182"/>
                </a:moveTo>
                <a:cubicBezTo>
                  <a:pt x="130" y="182"/>
                  <a:pt x="129" y="182"/>
                  <a:pt x="129" y="182"/>
                </a:cubicBezTo>
                <a:cubicBezTo>
                  <a:pt x="127" y="184"/>
                  <a:pt x="124" y="185"/>
                  <a:pt x="121" y="187"/>
                </a:cubicBezTo>
                <a:cubicBezTo>
                  <a:pt x="124" y="185"/>
                  <a:pt x="127" y="184"/>
                  <a:pt x="130" y="182"/>
                </a:cubicBezTo>
                <a:close/>
                <a:moveTo>
                  <a:pt x="137" y="194"/>
                </a:moveTo>
                <a:cubicBezTo>
                  <a:pt x="140" y="192"/>
                  <a:pt x="143" y="191"/>
                  <a:pt x="146" y="189"/>
                </a:cubicBezTo>
                <a:cubicBezTo>
                  <a:pt x="143" y="192"/>
                  <a:pt x="140" y="195"/>
                  <a:pt x="137" y="197"/>
                </a:cubicBezTo>
                <a:cubicBezTo>
                  <a:pt x="135" y="199"/>
                  <a:pt x="133" y="200"/>
                  <a:pt x="130" y="202"/>
                </a:cubicBezTo>
                <a:cubicBezTo>
                  <a:pt x="132" y="199"/>
                  <a:pt x="134" y="196"/>
                  <a:pt x="137" y="194"/>
                </a:cubicBezTo>
                <a:close/>
                <a:moveTo>
                  <a:pt x="127" y="197"/>
                </a:moveTo>
                <a:cubicBezTo>
                  <a:pt x="133" y="192"/>
                  <a:pt x="138" y="187"/>
                  <a:pt x="144" y="182"/>
                </a:cubicBezTo>
                <a:cubicBezTo>
                  <a:pt x="143" y="184"/>
                  <a:pt x="141" y="185"/>
                  <a:pt x="140" y="187"/>
                </a:cubicBezTo>
                <a:cubicBezTo>
                  <a:pt x="138" y="189"/>
                  <a:pt x="136" y="191"/>
                  <a:pt x="134" y="193"/>
                </a:cubicBezTo>
                <a:cubicBezTo>
                  <a:pt x="133" y="193"/>
                  <a:pt x="132" y="194"/>
                  <a:pt x="131" y="194"/>
                </a:cubicBezTo>
                <a:cubicBezTo>
                  <a:pt x="130" y="195"/>
                  <a:pt x="128" y="196"/>
                  <a:pt x="127" y="197"/>
                </a:cubicBezTo>
                <a:close/>
                <a:moveTo>
                  <a:pt x="144" y="188"/>
                </a:moveTo>
                <a:cubicBezTo>
                  <a:pt x="147" y="184"/>
                  <a:pt x="151" y="181"/>
                  <a:pt x="155" y="178"/>
                </a:cubicBezTo>
                <a:cubicBezTo>
                  <a:pt x="154" y="179"/>
                  <a:pt x="154" y="180"/>
                  <a:pt x="153" y="181"/>
                </a:cubicBezTo>
                <a:cubicBezTo>
                  <a:pt x="152" y="182"/>
                  <a:pt x="151" y="183"/>
                  <a:pt x="151" y="184"/>
                </a:cubicBezTo>
                <a:cubicBezTo>
                  <a:pt x="148" y="185"/>
                  <a:pt x="146" y="186"/>
                  <a:pt x="144" y="188"/>
                </a:cubicBezTo>
                <a:close/>
                <a:moveTo>
                  <a:pt x="147" y="183"/>
                </a:moveTo>
                <a:cubicBezTo>
                  <a:pt x="149" y="181"/>
                  <a:pt x="151" y="178"/>
                  <a:pt x="154" y="176"/>
                </a:cubicBezTo>
                <a:cubicBezTo>
                  <a:pt x="155" y="175"/>
                  <a:pt x="155" y="175"/>
                  <a:pt x="156" y="174"/>
                </a:cubicBezTo>
                <a:cubicBezTo>
                  <a:pt x="153" y="177"/>
                  <a:pt x="150" y="180"/>
                  <a:pt x="147" y="183"/>
                </a:cubicBezTo>
                <a:close/>
                <a:moveTo>
                  <a:pt x="151" y="169"/>
                </a:moveTo>
                <a:cubicBezTo>
                  <a:pt x="151" y="169"/>
                  <a:pt x="150" y="169"/>
                  <a:pt x="150" y="170"/>
                </a:cubicBezTo>
                <a:cubicBezTo>
                  <a:pt x="148" y="171"/>
                  <a:pt x="146" y="171"/>
                  <a:pt x="145" y="172"/>
                </a:cubicBezTo>
                <a:cubicBezTo>
                  <a:pt x="145" y="171"/>
                  <a:pt x="146" y="171"/>
                  <a:pt x="147" y="170"/>
                </a:cubicBezTo>
                <a:cubicBezTo>
                  <a:pt x="147" y="170"/>
                  <a:pt x="148" y="169"/>
                  <a:pt x="148" y="169"/>
                </a:cubicBezTo>
                <a:cubicBezTo>
                  <a:pt x="149" y="169"/>
                  <a:pt x="149" y="169"/>
                  <a:pt x="149" y="169"/>
                </a:cubicBezTo>
                <a:cubicBezTo>
                  <a:pt x="152" y="167"/>
                  <a:pt x="154" y="165"/>
                  <a:pt x="157" y="163"/>
                </a:cubicBezTo>
                <a:cubicBezTo>
                  <a:pt x="155" y="165"/>
                  <a:pt x="153" y="167"/>
                  <a:pt x="151" y="169"/>
                </a:cubicBezTo>
                <a:close/>
                <a:moveTo>
                  <a:pt x="159" y="173"/>
                </a:moveTo>
                <a:cubicBezTo>
                  <a:pt x="160" y="173"/>
                  <a:pt x="160" y="172"/>
                  <a:pt x="160" y="172"/>
                </a:cubicBezTo>
                <a:cubicBezTo>
                  <a:pt x="160" y="173"/>
                  <a:pt x="159" y="174"/>
                  <a:pt x="159" y="176"/>
                </a:cubicBezTo>
                <a:cubicBezTo>
                  <a:pt x="158" y="176"/>
                  <a:pt x="157" y="177"/>
                  <a:pt x="157" y="177"/>
                </a:cubicBezTo>
                <a:cubicBezTo>
                  <a:pt x="158" y="176"/>
                  <a:pt x="158" y="175"/>
                  <a:pt x="159" y="173"/>
                </a:cubicBezTo>
                <a:close/>
                <a:moveTo>
                  <a:pt x="160" y="177"/>
                </a:moveTo>
                <a:cubicBezTo>
                  <a:pt x="166" y="171"/>
                  <a:pt x="172" y="165"/>
                  <a:pt x="179" y="160"/>
                </a:cubicBezTo>
                <a:cubicBezTo>
                  <a:pt x="178" y="161"/>
                  <a:pt x="177" y="161"/>
                  <a:pt x="177" y="162"/>
                </a:cubicBezTo>
                <a:cubicBezTo>
                  <a:pt x="172" y="167"/>
                  <a:pt x="168" y="171"/>
                  <a:pt x="163" y="175"/>
                </a:cubicBezTo>
                <a:cubicBezTo>
                  <a:pt x="162" y="176"/>
                  <a:pt x="161" y="176"/>
                  <a:pt x="160" y="177"/>
                </a:cubicBezTo>
                <a:cubicBezTo>
                  <a:pt x="160" y="177"/>
                  <a:pt x="160" y="177"/>
                  <a:pt x="160" y="177"/>
                </a:cubicBezTo>
                <a:close/>
                <a:moveTo>
                  <a:pt x="162" y="172"/>
                </a:moveTo>
                <a:cubicBezTo>
                  <a:pt x="163" y="170"/>
                  <a:pt x="165" y="167"/>
                  <a:pt x="166" y="165"/>
                </a:cubicBezTo>
                <a:cubicBezTo>
                  <a:pt x="167" y="164"/>
                  <a:pt x="168" y="163"/>
                  <a:pt x="169" y="162"/>
                </a:cubicBezTo>
                <a:cubicBezTo>
                  <a:pt x="173" y="160"/>
                  <a:pt x="177" y="158"/>
                  <a:pt x="180" y="156"/>
                </a:cubicBezTo>
                <a:cubicBezTo>
                  <a:pt x="174" y="161"/>
                  <a:pt x="168" y="166"/>
                  <a:pt x="162" y="172"/>
                </a:cubicBezTo>
                <a:close/>
                <a:moveTo>
                  <a:pt x="183" y="158"/>
                </a:moveTo>
                <a:cubicBezTo>
                  <a:pt x="183" y="158"/>
                  <a:pt x="184" y="157"/>
                  <a:pt x="184" y="157"/>
                </a:cubicBezTo>
                <a:cubicBezTo>
                  <a:pt x="183" y="159"/>
                  <a:pt x="181" y="160"/>
                  <a:pt x="180" y="162"/>
                </a:cubicBezTo>
                <a:cubicBezTo>
                  <a:pt x="180" y="162"/>
                  <a:pt x="180" y="162"/>
                  <a:pt x="179" y="163"/>
                </a:cubicBezTo>
                <a:cubicBezTo>
                  <a:pt x="181" y="161"/>
                  <a:pt x="182" y="159"/>
                  <a:pt x="183" y="158"/>
                </a:cubicBezTo>
                <a:close/>
                <a:moveTo>
                  <a:pt x="182" y="154"/>
                </a:moveTo>
                <a:cubicBezTo>
                  <a:pt x="182" y="154"/>
                  <a:pt x="182" y="154"/>
                  <a:pt x="182" y="154"/>
                </a:cubicBezTo>
                <a:cubicBezTo>
                  <a:pt x="182" y="154"/>
                  <a:pt x="182" y="153"/>
                  <a:pt x="181" y="153"/>
                </a:cubicBezTo>
                <a:cubicBezTo>
                  <a:pt x="179" y="154"/>
                  <a:pt x="177" y="155"/>
                  <a:pt x="174" y="157"/>
                </a:cubicBezTo>
                <a:cubicBezTo>
                  <a:pt x="178" y="154"/>
                  <a:pt x="181" y="150"/>
                  <a:pt x="184" y="147"/>
                </a:cubicBezTo>
                <a:cubicBezTo>
                  <a:pt x="186" y="146"/>
                  <a:pt x="187" y="145"/>
                  <a:pt x="189" y="144"/>
                </a:cubicBezTo>
                <a:cubicBezTo>
                  <a:pt x="189" y="144"/>
                  <a:pt x="189" y="144"/>
                  <a:pt x="189" y="144"/>
                </a:cubicBezTo>
                <a:cubicBezTo>
                  <a:pt x="189" y="145"/>
                  <a:pt x="189" y="145"/>
                  <a:pt x="189" y="146"/>
                </a:cubicBezTo>
                <a:cubicBezTo>
                  <a:pt x="187" y="149"/>
                  <a:pt x="185" y="152"/>
                  <a:pt x="182" y="154"/>
                </a:cubicBezTo>
                <a:close/>
                <a:moveTo>
                  <a:pt x="189" y="133"/>
                </a:moveTo>
                <a:cubicBezTo>
                  <a:pt x="188" y="133"/>
                  <a:pt x="188" y="132"/>
                  <a:pt x="188" y="132"/>
                </a:cubicBezTo>
                <a:cubicBezTo>
                  <a:pt x="189" y="131"/>
                  <a:pt x="191" y="130"/>
                  <a:pt x="192" y="129"/>
                </a:cubicBezTo>
                <a:cubicBezTo>
                  <a:pt x="191" y="130"/>
                  <a:pt x="190" y="132"/>
                  <a:pt x="189" y="133"/>
                </a:cubicBezTo>
                <a:close/>
                <a:moveTo>
                  <a:pt x="193" y="152"/>
                </a:moveTo>
                <a:cubicBezTo>
                  <a:pt x="193" y="152"/>
                  <a:pt x="193" y="152"/>
                  <a:pt x="194" y="151"/>
                </a:cubicBezTo>
                <a:cubicBezTo>
                  <a:pt x="196" y="149"/>
                  <a:pt x="197" y="147"/>
                  <a:pt x="199" y="145"/>
                </a:cubicBezTo>
                <a:cubicBezTo>
                  <a:pt x="199" y="145"/>
                  <a:pt x="199" y="145"/>
                  <a:pt x="199" y="145"/>
                </a:cubicBezTo>
                <a:cubicBezTo>
                  <a:pt x="197" y="148"/>
                  <a:pt x="195" y="150"/>
                  <a:pt x="193" y="152"/>
                </a:cubicBezTo>
                <a:close/>
                <a:moveTo>
                  <a:pt x="197" y="143"/>
                </a:moveTo>
                <a:cubicBezTo>
                  <a:pt x="200" y="139"/>
                  <a:pt x="203" y="134"/>
                  <a:pt x="206" y="130"/>
                </a:cubicBezTo>
                <a:cubicBezTo>
                  <a:pt x="205" y="132"/>
                  <a:pt x="203" y="135"/>
                  <a:pt x="201" y="138"/>
                </a:cubicBezTo>
                <a:cubicBezTo>
                  <a:pt x="201" y="138"/>
                  <a:pt x="200" y="139"/>
                  <a:pt x="200" y="139"/>
                </a:cubicBezTo>
                <a:cubicBezTo>
                  <a:pt x="199" y="141"/>
                  <a:pt x="198" y="142"/>
                  <a:pt x="197" y="143"/>
                </a:cubicBezTo>
                <a:close/>
                <a:moveTo>
                  <a:pt x="200" y="142"/>
                </a:moveTo>
                <a:cubicBezTo>
                  <a:pt x="201" y="140"/>
                  <a:pt x="203" y="138"/>
                  <a:pt x="204" y="136"/>
                </a:cubicBezTo>
                <a:cubicBezTo>
                  <a:pt x="207" y="132"/>
                  <a:pt x="211" y="128"/>
                  <a:pt x="214" y="124"/>
                </a:cubicBezTo>
                <a:cubicBezTo>
                  <a:pt x="214" y="124"/>
                  <a:pt x="214" y="124"/>
                  <a:pt x="214" y="124"/>
                </a:cubicBezTo>
                <a:cubicBezTo>
                  <a:pt x="214" y="124"/>
                  <a:pt x="214" y="123"/>
                  <a:pt x="215" y="123"/>
                </a:cubicBezTo>
                <a:cubicBezTo>
                  <a:pt x="215" y="122"/>
                  <a:pt x="216" y="122"/>
                  <a:pt x="217" y="121"/>
                </a:cubicBezTo>
                <a:cubicBezTo>
                  <a:pt x="217" y="121"/>
                  <a:pt x="217" y="121"/>
                  <a:pt x="217" y="121"/>
                </a:cubicBezTo>
                <a:cubicBezTo>
                  <a:pt x="217" y="121"/>
                  <a:pt x="217" y="121"/>
                  <a:pt x="217" y="122"/>
                </a:cubicBezTo>
                <a:cubicBezTo>
                  <a:pt x="217" y="122"/>
                  <a:pt x="217" y="122"/>
                  <a:pt x="217" y="122"/>
                </a:cubicBezTo>
                <a:cubicBezTo>
                  <a:pt x="212" y="129"/>
                  <a:pt x="206" y="136"/>
                  <a:pt x="200" y="143"/>
                </a:cubicBezTo>
                <a:cubicBezTo>
                  <a:pt x="200" y="143"/>
                  <a:pt x="200" y="142"/>
                  <a:pt x="200" y="142"/>
                </a:cubicBezTo>
                <a:close/>
                <a:moveTo>
                  <a:pt x="215" y="120"/>
                </a:moveTo>
                <a:cubicBezTo>
                  <a:pt x="213" y="122"/>
                  <a:pt x="212" y="124"/>
                  <a:pt x="210" y="126"/>
                </a:cubicBezTo>
                <a:cubicBezTo>
                  <a:pt x="211" y="125"/>
                  <a:pt x="211" y="124"/>
                  <a:pt x="211" y="124"/>
                </a:cubicBezTo>
                <a:cubicBezTo>
                  <a:pt x="213" y="122"/>
                  <a:pt x="214" y="121"/>
                  <a:pt x="215" y="120"/>
                </a:cubicBezTo>
                <a:cubicBezTo>
                  <a:pt x="215" y="120"/>
                  <a:pt x="215" y="120"/>
                  <a:pt x="215" y="120"/>
                </a:cubicBezTo>
                <a:close/>
                <a:moveTo>
                  <a:pt x="214" y="115"/>
                </a:moveTo>
                <a:cubicBezTo>
                  <a:pt x="214" y="116"/>
                  <a:pt x="214" y="116"/>
                  <a:pt x="213" y="116"/>
                </a:cubicBezTo>
                <a:cubicBezTo>
                  <a:pt x="213" y="116"/>
                  <a:pt x="213" y="116"/>
                  <a:pt x="213" y="116"/>
                </a:cubicBezTo>
                <a:cubicBezTo>
                  <a:pt x="214" y="115"/>
                  <a:pt x="214" y="114"/>
                  <a:pt x="215" y="113"/>
                </a:cubicBezTo>
                <a:cubicBezTo>
                  <a:pt x="215" y="113"/>
                  <a:pt x="216" y="113"/>
                  <a:pt x="216" y="112"/>
                </a:cubicBezTo>
                <a:cubicBezTo>
                  <a:pt x="216" y="113"/>
                  <a:pt x="215" y="114"/>
                  <a:pt x="214" y="115"/>
                </a:cubicBezTo>
                <a:close/>
                <a:moveTo>
                  <a:pt x="210" y="109"/>
                </a:moveTo>
                <a:cubicBezTo>
                  <a:pt x="210" y="109"/>
                  <a:pt x="210" y="108"/>
                  <a:pt x="210" y="108"/>
                </a:cubicBezTo>
                <a:cubicBezTo>
                  <a:pt x="213" y="107"/>
                  <a:pt x="216" y="105"/>
                  <a:pt x="219" y="103"/>
                </a:cubicBezTo>
                <a:cubicBezTo>
                  <a:pt x="219" y="104"/>
                  <a:pt x="219" y="104"/>
                  <a:pt x="219" y="104"/>
                </a:cubicBezTo>
                <a:cubicBezTo>
                  <a:pt x="216" y="106"/>
                  <a:pt x="213" y="107"/>
                  <a:pt x="210" y="109"/>
                </a:cubicBezTo>
                <a:close/>
                <a:moveTo>
                  <a:pt x="218" y="101"/>
                </a:moveTo>
                <a:cubicBezTo>
                  <a:pt x="218" y="100"/>
                  <a:pt x="217" y="100"/>
                  <a:pt x="217" y="100"/>
                </a:cubicBezTo>
                <a:cubicBezTo>
                  <a:pt x="211" y="103"/>
                  <a:pt x="205" y="106"/>
                  <a:pt x="199" y="110"/>
                </a:cubicBezTo>
                <a:cubicBezTo>
                  <a:pt x="200" y="108"/>
                  <a:pt x="201" y="107"/>
                  <a:pt x="202" y="105"/>
                </a:cubicBezTo>
                <a:cubicBezTo>
                  <a:pt x="207" y="103"/>
                  <a:pt x="213" y="100"/>
                  <a:pt x="217" y="97"/>
                </a:cubicBezTo>
                <a:cubicBezTo>
                  <a:pt x="218" y="98"/>
                  <a:pt x="218" y="98"/>
                  <a:pt x="218" y="98"/>
                </a:cubicBezTo>
                <a:cubicBezTo>
                  <a:pt x="218" y="99"/>
                  <a:pt x="218" y="100"/>
                  <a:pt x="218" y="100"/>
                </a:cubicBezTo>
                <a:cubicBezTo>
                  <a:pt x="218" y="101"/>
                  <a:pt x="218" y="101"/>
                  <a:pt x="218" y="101"/>
                </a:cubicBezTo>
                <a:close/>
                <a:moveTo>
                  <a:pt x="199" y="95"/>
                </a:moveTo>
                <a:cubicBezTo>
                  <a:pt x="199" y="94"/>
                  <a:pt x="200" y="94"/>
                  <a:pt x="200" y="94"/>
                </a:cubicBezTo>
                <a:cubicBezTo>
                  <a:pt x="200" y="93"/>
                  <a:pt x="201" y="93"/>
                  <a:pt x="202" y="93"/>
                </a:cubicBezTo>
                <a:cubicBezTo>
                  <a:pt x="201" y="93"/>
                  <a:pt x="200" y="94"/>
                  <a:pt x="199" y="95"/>
                </a:cubicBezTo>
                <a:close/>
                <a:moveTo>
                  <a:pt x="201" y="88"/>
                </a:moveTo>
                <a:cubicBezTo>
                  <a:pt x="198" y="89"/>
                  <a:pt x="195" y="90"/>
                  <a:pt x="193" y="91"/>
                </a:cubicBezTo>
                <a:cubicBezTo>
                  <a:pt x="194" y="90"/>
                  <a:pt x="195" y="89"/>
                  <a:pt x="196" y="88"/>
                </a:cubicBezTo>
                <a:cubicBezTo>
                  <a:pt x="199" y="87"/>
                  <a:pt x="201" y="86"/>
                  <a:pt x="203" y="85"/>
                </a:cubicBezTo>
                <a:cubicBezTo>
                  <a:pt x="202" y="86"/>
                  <a:pt x="201" y="87"/>
                  <a:pt x="201" y="88"/>
                </a:cubicBezTo>
                <a:close/>
                <a:moveTo>
                  <a:pt x="199" y="82"/>
                </a:moveTo>
                <a:cubicBezTo>
                  <a:pt x="199" y="82"/>
                  <a:pt x="199" y="81"/>
                  <a:pt x="199" y="81"/>
                </a:cubicBezTo>
                <a:cubicBezTo>
                  <a:pt x="200" y="81"/>
                  <a:pt x="200" y="80"/>
                  <a:pt x="199" y="80"/>
                </a:cubicBezTo>
                <a:cubicBezTo>
                  <a:pt x="202" y="78"/>
                  <a:pt x="206" y="77"/>
                  <a:pt x="209" y="75"/>
                </a:cubicBezTo>
                <a:cubicBezTo>
                  <a:pt x="210" y="75"/>
                  <a:pt x="209" y="73"/>
                  <a:pt x="208" y="74"/>
                </a:cubicBezTo>
                <a:cubicBezTo>
                  <a:pt x="206" y="75"/>
                  <a:pt x="204" y="76"/>
                  <a:pt x="202" y="76"/>
                </a:cubicBezTo>
                <a:cubicBezTo>
                  <a:pt x="202" y="76"/>
                  <a:pt x="202" y="76"/>
                  <a:pt x="202" y="76"/>
                </a:cubicBezTo>
                <a:cubicBezTo>
                  <a:pt x="203" y="75"/>
                  <a:pt x="204" y="75"/>
                  <a:pt x="205" y="75"/>
                </a:cubicBezTo>
                <a:cubicBezTo>
                  <a:pt x="207" y="74"/>
                  <a:pt x="209" y="73"/>
                  <a:pt x="210" y="72"/>
                </a:cubicBezTo>
                <a:cubicBezTo>
                  <a:pt x="211" y="74"/>
                  <a:pt x="211" y="76"/>
                  <a:pt x="212" y="77"/>
                </a:cubicBezTo>
                <a:cubicBezTo>
                  <a:pt x="207" y="79"/>
                  <a:pt x="203" y="80"/>
                  <a:pt x="199" y="82"/>
                </a:cubicBezTo>
                <a:close/>
                <a:moveTo>
                  <a:pt x="201" y="74"/>
                </a:moveTo>
                <a:cubicBezTo>
                  <a:pt x="200" y="75"/>
                  <a:pt x="199" y="75"/>
                  <a:pt x="198" y="76"/>
                </a:cubicBezTo>
                <a:cubicBezTo>
                  <a:pt x="200" y="74"/>
                  <a:pt x="202" y="73"/>
                  <a:pt x="203" y="72"/>
                </a:cubicBezTo>
                <a:cubicBezTo>
                  <a:pt x="203" y="73"/>
                  <a:pt x="202" y="73"/>
                  <a:pt x="201" y="74"/>
                </a:cubicBezTo>
                <a:close/>
                <a:moveTo>
                  <a:pt x="187" y="77"/>
                </a:moveTo>
                <a:cubicBezTo>
                  <a:pt x="184" y="78"/>
                  <a:pt x="180" y="80"/>
                  <a:pt x="176" y="81"/>
                </a:cubicBezTo>
                <a:cubicBezTo>
                  <a:pt x="184" y="76"/>
                  <a:pt x="192" y="72"/>
                  <a:pt x="200" y="70"/>
                </a:cubicBezTo>
                <a:cubicBezTo>
                  <a:pt x="196" y="72"/>
                  <a:pt x="192" y="75"/>
                  <a:pt x="187" y="77"/>
                </a:cubicBezTo>
                <a:close/>
                <a:moveTo>
                  <a:pt x="186" y="66"/>
                </a:moveTo>
                <a:cubicBezTo>
                  <a:pt x="181" y="68"/>
                  <a:pt x="177" y="70"/>
                  <a:pt x="172" y="72"/>
                </a:cubicBezTo>
                <a:cubicBezTo>
                  <a:pt x="171" y="73"/>
                  <a:pt x="170" y="73"/>
                  <a:pt x="169" y="73"/>
                </a:cubicBezTo>
                <a:cubicBezTo>
                  <a:pt x="175" y="70"/>
                  <a:pt x="181" y="67"/>
                  <a:pt x="187" y="65"/>
                </a:cubicBezTo>
                <a:cubicBezTo>
                  <a:pt x="186" y="65"/>
                  <a:pt x="186" y="66"/>
                  <a:pt x="186" y="66"/>
                </a:cubicBezTo>
                <a:close/>
                <a:moveTo>
                  <a:pt x="171" y="69"/>
                </a:moveTo>
                <a:cubicBezTo>
                  <a:pt x="169" y="69"/>
                  <a:pt x="167" y="70"/>
                  <a:pt x="165" y="71"/>
                </a:cubicBezTo>
                <a:cubicBezTo>
                  <a:pt x="165" y="71"/>
                  <a:pt x="165" y="71"/>
                  <a:pt x="165" y="71"/>
                </a:cubicBezTo>
                <a:cubicBezTo>
                  <a:pt x="166" y="70"/>
                  <a:pt x="167" y="69"/>
                  <a:pt x="168" y="68"/>
                </a:cubicBezTo>
                <a:cubicBezTo>
                  <a:pt x="171" y="66"/>
                  <a:pt x="174" y="64"/>
                  <a:pt x="177" y="63"/>
                </a:cubicBezTo>
                <a:cubicBezTo>
                  <a:pt x="175" y="65"/>
                  <a:pt x="173" y="67"/>
                  <a:pt x="171" y="69"/>
                </a:cubicBezTo>
                <a:close/>
                <a:moveTo>
                  <a:pt x="157" y="63"/>
                </a:moveTo>
                <a:cubicBezTo>
                  <a:pt x="156" y="64"/>
                  <a:pt x="155" y="64"/>
                  <a:pt x="153" y="65"/>
                </a:cubicBezTo>
                <a:cubicBezTo>
                  <a:pt x="154" y="64"/>
                  <a:pt x="156" y="63"/>
                  <a:pt x="157" y="62"/>
                </a:cubicBezTo>
                <a:cubicBezTo>
                  <a:pt x="158" y="61"/>
                  <a:pt x="159" y="61"/>
                  <a:pt x="161" y="60"/>
                </a:cubicBezTo>
                <a:cubicBezTo>
                  <a:pt x="159" y="61"/>
                  <a:pt x="158" y="62"/>
                  <a:pt x="157" y="63"/>
                </a:cubicBezTo>
                <a:close/>
                <a:moveTo>
                  <a:pt x="157" y="71"/>
                </a:moveTo>
                <a:cubicBezTo>
                  <a:pt x="159" y="70"/>
                  <a:pt x="162" y="69"/>
                  <a:pt x="164" y="68"/>
                </a:cubicBezTo>
                <a:cubicBezTo>
                  <a:pt x="162" y="69"/>
                  <a:pt x="159" y="71"/>
                  <a:pt x="157" y="73"/>
                </a:cubicBezTo>
                <a:cubicBezTo>
                  <a:pt x="156" y="73"/>
                  <a:pt x="154" y="73"/>
                  <a:pt x="153" y="73"/>
                </a:cubicBezTo>
                <a:cubicBezTo>
                  <a:pt x="154" y="72"/>
                  <a:pt x="155" y="72"/>
                  <a:pt x="157" y="71"/>
                </a:cubicBezTo>
                <a:close/>
                <a:moveTo>
                  <a:pt x="146" y="72"/>
                </a:moveTo>
                <a:cubicBezTo>
                  <a:pt x="145" y="72"/>
                  <a:pt x="144" y="73"/>
                  <a:pt x="144" y="73"/>
                </a:cubicBezTo>
                <a:cubicBezTo>
                  <a:pt x="145" y="72"/>
                  <a:pt x="145" y="71"/>
                  <a:pt x="146" y="70"/>
                </a:cubicBezTo>
                <a:cubicBezTo>
                  <a:pt x="147" y="69"/>
                  <a:pt x="148" y="68"/>
                  <a:pt x="149" y="67"/>
                </a:cubicBezTo>
                <a:cubicBezTo>
                  <a:pt x="151" y="67"/>
                  <a:pt x="152" y="67"/>
                  <a:pt x="153" y="66"/>
                </a:cubicBezTo>
                <a:cubicBezTo>
                  <a:pt x="151" y="68"/>
                  <a:pt x="149" y="70"/>
                  <a:pt x="146" y="72"/>
                </a:cubicBezTo>
                <a:close/>
                <a:moveTo>
                  <a:pt x="145" y="67"/>
                </a:moveTo>
                <a:cubicBezTo>
                  <a:pt x="147" y="65"/>
                  <a:pt x="150" y="63"/>
                  <a:pt x="152" y="61"/>
                </a:cubicBezTo>
                <a:cubicBezTo>
                  <a:pt x="151" y="62"/>
                  <a:pt x="149" y="63"/>
                  <a:pt x="148" y="65"/>
                </a:cubicBezTo>
                <a:cubicBezTo>
                  <a:pt x="147" y="65"/>
                  <a:pt x="146" y="66"/>
                  <a:pt x="145" y="67"/>
                </a:cubicBezTo>
                <a:cubicBezTo>
                  <a:pt x="145" y="67"/>
                  <a:pt x="145" y="67"/>
                  <a:pt x="145" y="67"/>
                </a:cubicBezTo>
                <a:close/>
                <a:moveTo>
                  <a:pt x="138" y="68"/>
                </a:moveTo>
                <a:cubicBezTo>
                  <a:pt x="137" y="68"/>
                  <a:pt x="137" y="69"/>
                  <a:pt x="138" y="69"/>
                </a:cubicBezTo>
                <a:cubicBezTo>
                  <a:pt x="136" y="71"/>
                  <a:pt x="133" y="73"/>
                  <a:pt x="131" y="75"/>
                </a:cubicBezTo>
                <a:cubicBezTo>
                  <a:pt x="132" y="73"/>
                  <a:pt x="133" y="71"/>
                  <a:pt x="134" y="68"/>
                </a:cubicBezTo>
                <a:cubicBezTo>
                  <a:pt x="134" y="68"/>
                  <a:pt x="134" y="68"/>
                  <a:pt x="134" y="67"/>
                </a:cubicBezTo>
                <a:cubicBezTo>
                  <a:pt x="138" y="65"/>
                  <a:pt x="143" y="62"/>
                  <a:pt x="147" y="60"/>
                </a:cubicBezTo>
                <a:cubicBezTo>
                  <a:pt x="149" y="59"/>
                  <a:pt x="151" y="58"/>
                  <a:pt x="154" y="57"/>
                </a:cubicBezTo>
                <a:cubicBezTo>
                  <a:pt x="154" y="57"/>
                  <a:pt x="154" y="57"/>
                  <a:pt x="153" y="58"/>
                </a:cubicBezTo>
                <a:cubicBezTo>
                  <a:pt x="148" y="61"/>
                  <a:pt x="143" y="64"/>
                  <a:pt x="138" y="68"/>
                </a:cubicBezTo>
                <a:close/>
                <a:moveTo>
                  <a:pt x="144" y="53"/>
                </a:moveTo>
                <a:cubicBezTo>
                  <a:pt x="140" y="55"/>
                  <a:pt x="136" y="57"/>
                  <a:pt x="132" y="60"/>
                </a:cubicBezTo>
                <a:cubicBezTo>
                  <a:pt x="133" y="59"/>
                  <a:pt x="135" y="57"/>
                  <a:pt x="136" y="56"/>
                </a:cubicBezTo>
                <a:cubicBezTo>
                  <a:pt x="140" y="54"/>
                  <a:pt x="143" y="52"/>
                  <a:pt x="147" y="50"/>
                </a:cubicBezTo>
                <a:cubicBezTo>
                  <a:pt x="147" y="50"/>
                  <a:pt x="148" y="50"/>
                  <a:pt x="149" y="50"/>
                </a:cubicBezTo>
                <a:cubicBezTo>
                  <a:pt x="147" y="51"/>
                  <a:pt x="146" y="52"/>
                  <a:pt x="144" y="53"/>
                </a:cubicBezTo>
                <a:close/>
                <a:moveTo>
                  <a:pt x="132" y="55"/>
                </a:moveTo>
                <a:cubicBezTo>
                  <a:pt x="133" y="55"/>
                  <a:pt x="135" y="54"/>
                  <a:pt x="136" y="54"/>
                </a:cubicBezTo>
                <a:cubicBezTo>
                  <a:pt x="135" y="55"/>
                  <a:pt x="134" y="55"/>
                  <a:pt x="134" y="56"/>
                </a:cubicBezTo>
                <a:cubicBezTo>
                  <a:pt x="133" y="56"/>
                  <a:pt x="132" y="57"/>
                  <a:pt x="132" y="57"/>
                </a:cubicBezTo>
                <a:cubicBezTo>
                  <a:pt x="132" y="57"/>
                  <a:pt x="132" y="57"/>
                  <a:pt x="132" y="56"/>
                </a:cubicBezTo>
                <a:cubicBezTo>
                  <a:pt x="133" y="56"/>
                  <a:pt x="132" y="56"/>
                  <a:pt x="132" y="55"/>
                </a:cubicBezTo>
                <a:close/>
                <a:moveTo>
                  <a:pt x="142" y="49"/>
                </a:moveTo>
                <a:cubicBezTo>
                  <a:pt x="140" y="50"/>
                  <a:pt x="137" y="51"/>
                  <a:pt x="135" y="52"/>
                </a:cubicBezTo>
                <a:cubicBezTo>
                  <a:pt x="138" y="49"/>
                  <a:pt x="141" y="47"/>
                  <a:pt x="145" y="45"/>
                </a:cubicBezTo>
                <a:cubicBezTo>
                  <a:pt x="147" y="44"/>
                  <a:pt x="149" y="44"/>
                  <a:pt x="151" y="43"/>
                </a:cubicBezTo>
                <a:cubicBezTo>
                  <a:pt x="148" y="45"/>
                  <a:pt x="146" y="47"/>
                  <a:pt x="143" y="49"/>
                </a:cubicBezTo>
                <a:cubicBezTo>
                  <a:pt x="143" y="49"/>
                  <a:pt x="142" y="49"/>
                  <a:pt x="142" y="49"/>
                </a:cubicBezTo>
                <a:close/>
                <a:moveTo>
                  <a:pt x="131" y="53"/>
                </a:moveTo>
                <a:cubicBezTo>
                  <a:pt x="131" y="53"/>
                  <a:pt x="131" y="53"/>
                  <a:pt x="131" y="53"/>
                </a:cubicBezTo>
                <a:cubicBezTo>
                  <a:pt x="131" y="53"/>
                  <a:pt x="130" y="53"/>
                  <a:pt x="130" y="53"/>
                </a:cubicBezTo>
                <a:cubicBezTo>
                  <a:pt x="130" y="53"/>
                  <a:pt x="130" y="53"/>
                  <a:pt x="130" y="53"/>
                </a:cubicBezTo>
                <a:cubicBezTo>
                  <a:pt x="134" y="51"/>
                  <a:pt x="137" y="48"/>
                  <a:pt x="141" y="46"/>
                </a:cubicBezTo>
                <a:cubicBezTo>
                  <a:pt x="138" y="48"/>
                  <a:pt x="134" y="50"/>
                  <a:pt x="131" y="53"/>
                </a:cubicBezTo>
                <a:close/>
                <a:moveTo>
                  <a:pt x="127" y="54"/>
                </a:moveTo>
                <a:cubicBezTo>
                  <a:pt x="127" y="54"/>
                  <a:pt x="127" y="53"/>
                  <a:pt x="127" y="53"/>
                </a:cubicBezTo>
                <a:cubicBezTo>
                  <a:pt x="128" y="52"/>
                  <a:pt x="129" y="52"/>
                  <a:pt x="130" y="51"/>
                </a:cubicBezTo>
                <a:cubicBezTo>
                  <a:pt x="132" y="49"/>
                  <a:pt x="135" y="48"/>
                  <a:pt x="137" y="46"/>
                </a:cubicBezTo>
                <a:cubicBezTo>
                  <a:pt x="137" y="46"/>
                  <a:pt x="137" y="46"/>
                  <a:pt x="137" y="46"/>
                </a:cubicBezTo>
                <a:cubicBezTo>
                  <a:pt x="134" y="49"/>
                  <a:pt x="130" y="51"/>
                  <a:pt x="127" y="54"/>
                </a:cubicBezTo>
                <a:close/>
                <a:moveTo>
                  <a:pt x="127" y="66"/>
                </a:moveTo>
                <a:cubicBezTo>
                  <a:pt x="126" y="68"/>
                  <a:pt x="125" y="69"/>
                  <a:pt x="124" y="71"/>
                </a:cubicBezTo>
                <a:cubicBezTo>
                  <a:pt x="123" y="71"/>
                  <a:pt x="123" y="72"/>
                  <a:pt x="122" y="72"/>
                </a:cubicBezTo>
                <a:cubicBezTo>
                  <a:pt x="123" y="71"/>
                  <a:pt x="124" y="69"/>
                  <a:pt x="124" y="68"/>
                </a:cubicBezTo>
                <a:cubicBezTo>
                  <a:pt x="125" y="67"/>
                  <a:pt x="126" y="67"/>
                  <a:pt x="127" y="66"/>
                </a:cubicBezTo>
                <a:close/>
                <a:moveTo>
                  <a:pt x="121" y="67"/>
                </a:moveTo>
                <a:cubicBezTo>
                  <a:pt x="122" y="66"/>
                  <a:pt x="122" y="66"/>
                  <a:pt x="123" y="66"/>
                </a:cubicBezTo>
                <a:cubicBezTo>
                  <a:pt x="122" y="67"/>
                  <a:pt x="122" y="67"/>
                  <a:pt x="121" y="68"/>
                </a:cubicBezTo>
                <a:cubicBezTo>
                  <a:pt x="121" y="68"/>
                  <a:pt x="121" y="68"/>
                  <a:pt x="121" y="68"/>
                </a:cubicBezTo>
                <a:cubicBezTo>
                  <a:pt x="121" y="68"/>
                  <a:pt x="121" y="67"/>
                  <a:pt x="121" y="67"/>
                </a:cubicBezTo>
                <a:close/>
                <a:moveTo>
                  <a:pt x="122" y="76"/>
                </a:moveTo>
                <a:cubicBezTo>
                  <a:pt x="123" y="74"/>
                  <a:pt x="125" y="73"/>
                  <a:pt x="126" y="72"/>
                </a:cubicBezTo>
                <a:cubicBezTo>
                  <a:pt x="128" y="71"/>
                  <a:pt x="129" y="71"/>
                  <a:pt x="130" y="70"/>
                </a:cubicBezTo>
                <a:cubicBezTo>
                  <a:pt x="123" y="77"/>
                  <a:pt x="116" y="85"/>
                  <a:pt x="110" y="93"/>
                </a:cubicBezTo>
                <a:cubicBezTo>
                  <a:pt x="105" y="98"/>
                  <a:pt x="100" y="102"/>
                  <a:pt x="95" y="107"/>
                </a:cubicBezTo>
                <a:cubicBezTo>
                  <a:pt x="94" y="108"/>
                  <a:pt x="92" y="109"/>
                  <a:pt x="90" y="110"/>
                </a:cubicBezTo>
                <a:cubicBezTo>
                  <a:pt x="91" y="109"/>
                  <a:pt x="92" y="108"/>
                  <a:pt x="93" y="107"/>
                </a:cubicBezTo>
                <a:cubicBezTo>
                  <a:pt x="98" y="101"/>
                  <a:pt x="103" y="95"/>
                  <a:pt x="109" y="89"/>
                </a:cubicBezTo>
                <a:cubicBezTo>
                  <a:pt x="113" y="85"/>
                  <a:pt x="118" y="81"/>
                  <a:pt x="122" y="76"/>
                </a:cubicBezTo>
                <a:close/>
                <a:moveTo>
                  <a:pt x="117" y="61"/>
                </a:moveTo>
                <a:cubicBezTo>
                  <a:pt x="116" y="62"/>
                  <a:pt x="115" y="63"/>
                  <a:pt x="115" y="64"/>
                </a:cubicBezTo>
                <a:cubicBezTo>
                  <a:pt x="116" y="63"/>
                  <a:pt x="117" y="62"/>
                  <a:pt x="118" y="61"/>
                </a:cubicBezTo>
                <a:cubicBezTo>
                  <a:pt x="117" y="61"/>
                  <a:pt x="117" y="61"/>
                  <a:pt x="117" y="61"/>
                </a:cubicBezTo>
                <a:close/>
                <a:moveTo>
                  <a:pt x="115" y="51"/>
                </a:moveTo>
                <a:cubicBezTo>
                  <a:pt x="114" y="51"/>
                  <a:pt x="113" y="52"/>
                  <a:pt x="111" y="52"/>
                </a:cubicBezTo>
                <a:cubicBezTo>
                  <a:pt x="112" y="52"/>
                  <a:pt x="112" y="51"/>
                  <a:pt x="113" y="51"/>
                </a:cubicBezTo>
                <a:cubicBezTo>
                  <a:pt x="114" y="50"/>
                  <a:pt x="115" y="50"/>
                  <a:pt x="117" y="50"/>
                </a:cubicBezTo>
                <a:cubicBezTo>
                  <a:pt x="116" y="50"/>
                  <a:pt x="116" y="51"/>
                  <a:pt x="115" y="51"/>
                </a:cubicBezTo>
                <a:close/>
                <a:moveTo>
                  <a:pt x="114" y="48"/>
                </a:moveTo>
                <a:cubicBezTo>
                  <a:pt x="112" y="48"/>
                  <a:pt x="111" y="49"/>
                  <a:pt x="110" y="49"/>
                </a:cubicBezTo>
                <a:cubicBezTo>
                  <a:pt x="112" y="48"/>
                  <a:pt x="114" y="46"/>
                  <a:pt x="116" y="45"/>
                </a:cubicBezTo>
                <a:cubicBezTo>
                  <a:pt x="116" y="46"/>
                  <a:pt x="115" y="47"/>
                  <a:pt x="114" y="48"/>
                </a:cubicBezTo>
                <a:close/>
                <a:moveTo>
                  <a:pt x="106" y="50"/>
                </a:moveTo>
                <a:cubicBezTo>
                  <a:pt x="105" y="50"/>
                  <a:pt x="104" y="51"/>
                  <a:pt x="104" y="51"/>
                </a:cubicBezTo>
                <a:cubicBezTo>
                  <a:pt x="104" y="50"/>
                  <a:pt x="105" y="49"/>
                  <a:pt x="105" y="48"/>
                </a:cubicBezTo>
                <a:cubicBezTo>
                  <a:pt x="107" y="46"/>
                  <a:pt x="109" y="44"/>
                  <a:pt x="111" y="43"/>
                </a:cubicBezTo>
                <a:cubicBezTo>
                  <a:pt x="111" y="43"/>
                  <a:pt x="112" y="43"/>
                  <a:pt x="112" y="42"/>
                </a:cubicBezTo>
                <a:cubicBezTo>
                  <a:pt x="112" y="42"/>
                  <a:pt x="113" y="42"/>
                  <a:pt x="113" y="42"/>
                </a:cubicBezTo>
                <a:cubicBezTo>
                  <a:pt x="111" y="45"/>
                  <a:pt x="108" y="47"/>
                  <a:pt x="106" y="50"/>
                </a:cubicBezTo>
                <a:close/>
                <a:moveTo>
                  <a:pt x="106" y="45"/>
                </a:moveTo>
                <a:cubicBezTo>
                  <a:pt x="106" y="44"/>
                  <a:pt x="106" y="44"/>
                  <a:pt x="106" y="44"/>
                </a:cubicBezTo>
                <a:cubicBezTo>
                  <a:pt x="107" y="43"/>
                  <a:pt x="108" y="43"/>
                  <a:pt x="109" y="42"/>
                </a:cubicBezTo>
                <a:cubicBezTo>
                  <a:pt x="109" y="42"/>
                  <a:pt x="109" y="42"/>
                  <a:pt x="109" y="42"/>
                </a:cubicBezTo>
                <a:cubicBezTo>
                  <a:pt x="108" y="43"/>
                  <a:pt x="107" y="44"/>
                  <a:pt x="106" y="45"/>
                </a:cubicBezTo>
                <a:close/>
                <a:moveTo>
                  <a:pt x="102" y="45"/>
                </a:moveTo>
                <a:cubicBezTo>
                  <a:pt x="99" y="47"/>
                  <a:pt x="95" y="50"/>
                  <a:pt x="92" y="52"/>
                </a:cubicBezTo>
                <a:cubicBezTo>
                  <a:pt x="92" y="51"/>
                  <a:pt x="93" y="51"/>
                  <a:pt x="93" y="50"/>
                </a:cubicBezTo>
                <a:cubicBezTo>
                  <a:pt x="93" y="50"/>
                  <a:pt x="93" y="50"/>
                  <a:pt x="93" y="50"/>
                </a:cubicBezTo>
                <a:cubicBezTo>
                  <a:pt x="97" y="47"/>
                  <a:pt x="100" y="45"/>
                  <a:pt x="104" y="42"/>
                </a:cubicBezTo>
                <a:cubicBezTo>
                  <a:pt x="105" y="42"/>
                  <a:pt x="106" y="42"/>
                  <a:pt x="107" y="42"/>
                </a:cubicBezTo>
                <a:cubicBezTo>
                  <a:pt x="105" y="43"/>
                  <a:pt x="103" y="45"/>
                  <a:pt x="102" y="45"/>
                </a:cubicBezTo>
                <a:close/>
                <a:moveTo>
                  <a:pt x="99" y="44"/>
                </a:moveTo>
                <a:cubicBezTo>
                  <a:pt x="100" y="43"/>
                  <a:pt x="100" y="43"/>
                  <a:pt x="101" y="42"/>
                </a:cubicBezTo>
                <a:cubicBezTo>
                  <a:pt x="101" y="42"/>
                  <a:pt x="101" y="42"/>
                  <a:pt x="101" y="42"/>
                </a:cubicBezTo>
                <a:cubicBezTo>
                  <a:pt x="101" y="43"/>
                  <a:pt x="100" y="43"/>
                  <a:pt x="99" y="44"/>
                </a:cubicBezTo>
                <a:close/>
                <a:moveTo>
                  <a:pt x="101" y="40"/>
                </a:moveTo>
                <a:cubicBezTo>
                  <a:pt x="100" y="40"/>
                  <a:pt x="100" y="41"/>
                  <a:pt x="99" y="41"/>
                </a:cubicBezTo>
                <a:cubicBezTo>
                  <a:pt x="99" y="41"/>
                  <a:pt x="99" y="42"/>
                  <a:pt x="99" y="42"/>
                </a:cubicBezTo>
                <a:cubicBezTo>
                  <a:pt x="97" y="44"/>
                  <a:pt x="95" y="46"/>
                  <a:pt x="94" y="48"/>
                </a:cubicBezTo>
                <a:cubicBezTo>
                  <a:pt x="94" y="46"/>
                  <a:pt x="94" y="45"/>
                  <a:pt x="95" y="44"/>
                </a:cubicBezTo>
                <a:cubicBezTo>
                  <a:pt x="95" y="44"/>
                  <a:pt x="95" y="44"/>
                  <a:pt x="95" y="44"/>
                </a:cubicBezTo>
                <a:cubicBezTo>
                  <a:pt x="98" y="41"/>
                  <a:pt x="100" y="39"/>
                  <a:pt x="103" y="36"/>
                </a:cubicBezTo>
                <a:cubicBezTo>
                  <a:pt x="104" y="36"/>
                  <a:pt x="104" y="36"/>
                  <a:pt x="104" y="36"/>
                </a:cubicBezTo>
                <a:cubicBezTo>
                  <a:pt x="103" y="38"/>
                  <a:pt x="102" y="39"/>
                  <a:pt x="101" y="40"/>
                </a:cubicBezTo>
                <a:close/>
                <a:moveTo>
                  <a:pt x="93" y="43"/>
                </a:moveTo>
                <a:cubicBezTo>
                  <a:pt x="93" y="43"/>
                  <a:pt x="92" y="43"/>
                  <a:pt x="92" y="43"/>
                </a:cubicBezTo>
                <a:cubicBezTo>
                  <a:pt x="94" y="41"/>
                  <a:pt x="96" y="40"/>
                  <a:pt x="98" y="38"/>
                </a:cubicBezTo>
                <a:cubicBezTo>
                  <a:pt x="98" y="38"/>
                  <a:pt x="99" y="38"/>
                  <a:pt x="99" y="38"/>
                </a:cubicBezTo>
                <a:cubicBezTo>
                  <a:pt x="97" y="39"/>
                  <a:pt x="95" y="41"/>
                  <a:pt x="93" y="43"/>
                </a:cubicBezTo>
                <a:close/>
                <a:moveTo>
                  <a:pt x="90" y="41"/>
                </a:moveTo>
                <a:cubicBezTo>
                  <a:pt x="91" y="40"/>
                  <a:pt x="91" y="40"/>
                  <a:pt x="92" y="40"/>
                </a:cubicBezTo>
                <a:cubicBezTo>
                  <a:pt x="92" y="40"/>
                  <a:pt x="93" y="39"/>
                  <a:pt x="93" y="39"/>
                </a:cubicBezTo>
                <a:cubicBezTo>
                  <a:pt x="92" y="40"/>
                  <a:pt x="91" y="40"/>
                  <a:pt x="90" y="41"/>
                </a:cubicBezTo>
                <a:close/>
                <a:moveTo>
                  <a:pt x="82" y="40"/>
                </a:moveTo>
                <a:cubicBezTo>
                  <a:pt x="80" y="41"/>
                  <a:pt x="78" y="43"/>
                  <a:pt x="76" y="44"/>
                </a:cubicBezTo>
                <a:cubicBezTo>
                  <a:pt x="78" y="42"/>
                  <a:pt x="80" y="40"/>
                  <a:pt x="81" y="38"/>
                </a:cubicBezTo>
                <a:cubicBezTo>
                  <a:pt x="83" y="37"/>
                  <a:pt x="85" y="36"/>
                  <a:pt x="86" y="35"/>
                </a:cubicBezTo>
                <a:cubicBezTo>
                  <a:pt x="85" y="36"/>
                  <a:pt x="84" y="38"/>
                  <a:pt x="82" y="40"/>
                </a:cubicBezTo>
                <a:close/>
                <a:moveTo>
                  <a:pt x="79" y="37"/>
                </a:moveTo>
                <a:cubicBezTo>
                  <a:pt x="78" y="38"/>
                  <a:pt x="76" y="40"/>
                  <a:pt x="74" y="41"/>
                </a:cubicBezTo>
                <a:cubicBezTo>
                  <a:pt x="78" y="38"/>
                  <a:pt x="81" y="35"/>
                  <a:pt x="84" y="31"/>
                </a:cubicBezTo>
                <a:cubicBezTo>
                  <a:pt x="85" y="30"/>
                  <a:pt x="86" y="30"/>
                  <a:pt x="87" y="29"/>
                </a:cubicBezTo>
                <a:cubicBezTo>
                  <a:pt x="85" y="31"/>
                  <a:pt x="84" y="32"/>
                  <a:pt x="82" y="34"/>
                </a:cubicBezTo>
                <a:cubicBezTo>
                  <a:pt x="81" y="35"/>
                  <a:pt x="80" y="36"/>
                  <a:pt x="79" y="37"/>
                </a:cubicBezTo>
                <a:close/>
                <a:moveTo>
                  <a:pt x="85" y="24"/>
                </a:moveTo>
                <a:cubicBezTo>
                  <a:pt x="84" y="25"/>
                  <a:pt x="83" y="25"/>
                  <a:pt x="83" y="25"/>
                </a:cubicBezTo>
                <a:cubicBezTo>
                  <a:pt x="83" y="25"/>
                  <a:pt x="83" y="25"/>
                  <a:pt x="83" y="25"/>
                </a:cubicBezTo>
                <a:cubicBezTo>
                  <a:pt x="83" y="25"/>
                  <a:pt x="83" y="24"/>
                  <a:pt x="83" y="24"/>
                </a:cubicBezTo>
                <a:cubicBezTo>
                  <a:pt x="83" y="24"/>
                  <a:pt x="83" y="24"/>
                  <a:pt x="83" y="24"/>
                </a:cubicBezTo>
                <a:cubicBezTo>
                  <a:pt x="84" y="24"/>
                  <a:pt x="86" y="23"/>
                  <a:pt x="87" y="23"/>
                </a:cubicBezTo>
                <a:cubicBezTo>
                  <a:pt x="87" y="23"/>
                  <a:pt x="86" y="24"/>
                  <a:pt x="85" y="24"/>
                </a:cubicBezTo>
                <a:close/>
                <a:moveTo>
                  <a:pt x="83" y="28"/>
                </a:moveTo>
                <a:cubicBezTo>
                  <a:pt x="83" y="29"/>
                  <a:pt x="82" y="29"/>
                  <a:pt x="82" y="29"/>
                </a:cubicBezTo>
                <a:cubicBezTo>
                  <a:pt x="81" y="30"/>
                  <a:pt x="80" y="30"/>
                  <a:pt x="79" y="31"/>
                </a:cubicBezTo>
                <a:cubicBezTo>
                  <a:pt x="80" y="30"/>
                  <a:pt x="81" y="30"/>
                  <a:pt x="82" y="29"/>
                </a:cubicBezTo>
                <a:cubicBezTo>
                  <a:pt x="82" y="29"/>
                  <a:pt x="82" y="29"/>
                  <a:pt x="82" y="29"/>
                </a:cubicBezTo>
                <a:cubicBezTo>
                  <a:pt x="82" y="29"/>
                  <a:pt x="83" y="29"/>
                  <a:pt x="83" y="28"/>
                </a:cubicBezTo>
                <a:close/>
                <a:moveTo>
                  <a:pt x="59" y="48"/>
                </a:moveTo>
                <a:cubicBezTo>
                  <a:pt x="61" y="46"/>
                  <a:pt x="63" y="44"/>
                  <a:pt x="64" y="41"/>
                </a:cubicBezTo>
                <a:cubicBezTo>
                  <a:pt x="66" y="40"/>
                  <a:pt x="67" y="39"/>
                  <a:pt x="69" y="38"/>
                </a:cubicBezTo>
                <a:cubicBezTo>
                  <a:pt x="69" y="38"/>
                  <a:pt x="69" y="38"/>
                  <a:pt x="69" y="38"/>
                </a:cubicBezTo>
                <a:cubicBezTo>
                  <a:pt x="66" y="42"/>
                  <a:pt x="63" y="45"/>
                  <a:pt x="59" y="48"/>
                </a:cubicBezTo>
                <a:close/>
                <a:moveTo>
                  <a:pt x="61" y="41"/>
                </a:moveTo>
                <a:cubicBezTo>
                  <a:pt x="61" y="41"/>
                  <a:pt x="61" y="41"/>
                  <a:pt x="62" y="41"/>
                </a:cubicBezTo>
                <a:cubicBezTo>
                  <a:pt x="63" y="40"/>
                  <a:pt x="64" y="39"/>
                  <a:pt x="65" y="38"/>
                </a:cubicBezTo>
                <a:cubicBezTo>
                  <a:pt x="65" y="39"/>
                  <a:pt x="64" y="39"/>
                  <a:pt x="64" y="40"/>
                </a:cubicBezTo>
                <a:cubicBezTo>
                  <a:pt x="63" y="40"/>
                  <a:pt x="62" y="41"/>
                  <a:pt x="61" y="41"/>
                </a:cubicBezTo>
                <a:close/>
                <a:moveTo>
                  <a:pt x="58" y="46"/>
                </a:moveTo>
                <a:cubicBezTo>
                  <a:pt x="58" y="46"/>
                  <a:pt x="59" y="45"/>
                  <a:pt x="59" y="45"/>
                </a:cubicBezTo>
                <a:cubicBezTo>
                  <a:pt x="57" y="47"/>
                  <a:pt x="55" y="50"/>
                  <a:pt x="54" y="53"/>
                </a:cubicBezTo>
                <a:cubicBezTo>
                  <a:pt x="53" y="53"/>
                  <a:pt x="52" y="54"/>
                  <a:pt x="52" y="54"/>
                </a:cubicBezTo>
                <a:cubicBezTo>
                  <a:pt x="54" y="51"/>
                  <a:pt x="56" y="49"/>
                  <a:pt x="58" y="46"/>
                </a:cubicBezTo>
                <a:close/>
                <a:moveTo>
                  <a:pt x="48" y="57"/>
                </a:moveTo>
                <a:cubicBezTo>
                  <a:pt x="45" y="58"/>
                  <a:pt x="43" y="60"/>
                  <a:pt x="41" y="61"/>
                </a:cubicBezTo>
                <a:cubicBezTo>
                  <a:pt x="42" y="59"/>
                  <a:pt x="44" y="58"/>
                  <a:pt x="45" y="56"/>
                </a:cubicBezTo>
                <a:cubicBezTo>
                  <a:pt x="48" y="54"/>
                  <a:pt x="50" y="52"/>
                  <a:pt x="53" y="50"/>
                </a:cubicBezTo>
                <a:cubicBezTo>
                  <a:pt x="51" y="52"/>
                  <a:pt x="49" y="54"/>
                  <a:pt x="48" y="57"/>
                </a:cubicBezTo>
                <a:close/>
                <a:moveTo>
                  <a:pt x="50" y="58"/>
                </a:moveTo>
                <a:cubicBezTo>
                  <a:pt x="50" y="58"/>
                  <a:pt x="50" y="59"/>
                  <a:pt x="50" y="59"/>
                </a:cubicBezTo>
                <a:cubicBezTo>
                  <a:pt x="50" y="59"/>
                  <a:pt x="49" y="59"/>
                  <a:pt x="49" y="59"/>
                </a:cubicBezTo>
                <a:cubicBezTo>
                  <a:pt x="47" y="61"/>
                  <a:pt x="44" y="64"/>
                  <a:pt x="42" y="67"/>
                </a:cubicBezTo>
                <a:cubicBezTo>
                  <a:pt x="43" y="65"/>
                  <a:pt x="45" y="63"/>
                  <a:pt x="46" y="62"/>
                </a:cubicBezTo>
                <a:cubicBezTo>
                  <a:pt x="47" y="60"/>
                  <a:pt x="49" y="59"/>
                  <a:pt x="50" y="58"/>
                </a:cubicBezTo>
                <a:close/>
                <a:moveTo>
                  <a:pt x="39" y="86"/>
                </a:moveTo>
                <a:cubicBezTo>
                  <a:pt x="39" y="86"/>
                  <a:pt x="39" y="87"/>
                  <a:pt x="39" y="87"/>
                </a:cubicBezTo>
                <a:cubicBezTo>
                  <a:pt x="38" y="88"/>
                  <a:pt x="37" y="89"/>
                  <a:pt x="35" y="90"/>
                </a:cubicBezTo>
                <a:cubicBezTo>
                  <a:pt x="35" y="90"/>
                  <a:pt x="35" y="90"/>
                  <a:pt x="35" y="90"/>
                </a:cubicBezTo>
                <a:cubicBezTo>
                  <a:pt x="37" y="89"/>
                  <a:pt x="38" y="87"/>
                  <a:pt x="39" y="86"/>
                </a:cubicBezTo>
                <a:close/>
                <a:moveTo>
                  <a:pt x="34" y="102"/>
                </a:moveTo>
                <a:cubicBezTo>
                  <a:pt x="35" y="103"/>
                  <a:pt x="35" y="105"/>
                  <a:pt x="36" y="107"/>
                </a:cubicBezTo>
                <a:cubicBezTo>
                  <a:pt x="35" y="109"/>
                  <a:pt x="35" y="110"/>
                  <a:pt x="35" y="112"/>
                </a:cubicBezTo>
                <a:cubicBezTo>
                  <a:pt x="34" y="111"/>
                  <a:pt x="34" y="110"/>
                  <a:pt x="34" y="109"/>
                </a:cubicBezTo>
                <a:cubicBezTo>
                  <a:pt x="34" y="106"/>
                  <a:pt x="34" y="104"/>
                  <a:pt x="34" y="102"/>
                </a:cubicBezTo>
                <a:close/>
                <a:moveTo>
                  <a:pt x="36" y="126"/>
                </a:moveTo>
                <a:cubicBezTo>
                  <a:pt x="36" y="127"/>
                  <a:pt x="37" y="128"/>
                  <a:pt x="37" y="129"/>
                </a:cubicBezTo>
                <a:cubicBezTo>
                  <a:pt x="37" y="129"/>
                  <a:pt x="37" y="130"/>
                  <a:pt x="37" y="130"/>
                </a:cubicBezTo>
                <a:cubicBezTo>
                  <a:pt x="37" y="130"/>
                  <a:pt x="37" y="131"/>
                  <a:pt x="37" y="131"/>
                </a:cubicBezTo>
                <a:cubicBezTo>
                  <a:pt x="35" y="128"/>
                  <a:pt x="35" y="128"/>
                  <a:pt x="35" y="128"/>
                </a:cubicBezTo>
                <a:cubicBezTo>
                  <a:pt x="36" y="127"/>
                  <a:pt x="36" y="127"/>
                  <a:pt x="36" y="126"/>
                </a:cubicBezTo>
                <a:close/>
                <a:moveTo>
                  <a:pt x="36" y="115"/>
                </a:moveTo>
                <a:cubicBezTo>
                  <a:pt x="36" y="115"/>
                  <a:pt x="36" y="115"/>
                  <a:pt x="36" y="115"/>
                </a:cubicBezTo>
                <a:cubicBezTo>
                  <a:pt x="36" y="114"/>
                  <a:pt x="36" y="112"/>
                  <a:pt x="36" y="111"/>
                </a:cubicBezTo>
                <a:cubicBezTo>
                  <a:pt x="36" y="111"/>
                  <a:pt x="37" y="111"/>
                  <a:pt x="37" y="111"/>
                </a:cubicBezTo>
                <a:cubicBezTo>
                  <a:pt x="37" y="111"/>
                  <a:pt x="37" y="112"/>
                  <a:pt x="37" y="113"/>
                </a:cubicBezTo>
                <a:cubicBezTo>
                  <a:pt x="37" y="114"/>
                  <a:pt x="36" y="114"/>
                  <a:pt x="36" y="115"/>
                </a:cubicBezTo>
                <a:close/>
                <a:moveTo>
                  <a:pt x="36" y="97"/>
                </a:moveTo>
                <a:cubicBezTo>
                  <a:pt x="36" y="97"/>
                  <a:pt x="36" y="98"/>
                  <a:pt x="37" y="99"/>
                </a:cubicBezTo>
                <a:cubicBezTo>
                  <a:pt x="37" y="99"/>
                  <a:pt x="37" y="100"/>
                  <a:pt x="36" y="100"/>
                </a:cubicBezTo>
                <a:cubicBezTo>
                  <a:pt x="36" y="99"/>
                  <a:pt x="36" y="98"/>
                  <a:pt x="36" y="97"/>
                </a:cubicBezTo>
                <a:close/>
                <a:moveTo>
                  <a:pt x="37" y="94"/>
                </a:moveTo>
                <a:cubicBezTo>
                  <a:pt x="37" y="93"/>
                  <a:pt x="36" y="92"/>
                  <a:pt x="36" y="92"/>
                </a:cubicBezTo>
                <a:cubicBezTo>
                  <a:pt x="37" y="91"/>
                  <a:pt x="38" y="90"/>
                  <a:pt x="38" y="90"/>
                </a:cubicBezTo>
                <a:cubicBezTo>
                  <a:pt x="38" y="91"/>
                  <a:pt x="38" y="92"/>
                  <a:pt x="38" y="93"/>
                </a:cubicBezTo>
                <a:cubicBezTo>
                  <a:pt x="37" y="93"/>
                  <a:pt x="37" y="93"/>
                  <a:pt x="37" y="94"/>
                </a:cubicBezTo>
                <a:close/>
                <a:moveTo>
                  <a:pt x="39" y="103"/>
                </a:moveTo>
                <a:cubicBezTo>
                  <a:pt x="39" y="103"/>
                  <a:pt x="39" y="103"/>
                  <a:pt x="39" y="103"/>
                </a:cubicBezTo>
                <a:cubicBezTo>
                  <a:pt x="39" y="104"/>
                  <a:pt x="38" y="104"/>
                  <a:pt x="38" y="104"/>
                </a:cubicBezTo>
                <a:cubicBezTo>
                  <a:pt x="38" y="104"/>
                  <a:pt x="38" y="104"/>
                  <a:pt x="38" y="103"/>
                </a:cubicBezTo>
                <a:cubicBezTo>
                  <a:pt x="38" y="103"/>
                  <a:pt x="38" y="103"/>
                  <a:pt x="39" y="103"/>
                </a:cubicBezTo>
                <a:close/>
                <a:moveTo>
                  <a:pt x="38" y="97"/>
                </a:moveTo>
                <a:cubicBezTo>
                  <a:pt x="38" y="96"/>
                  <a:pt x="39" y="95"/>
                  <a:pt x="39" y="94"/>
                </a:cubicBezTo>
                <a:cubicBezTo>
                  <a:pt x="40" y="93"/>
                  <a:pt x="41" y="93"/>
                  <a:pt x="42" y="92"/>
                </a:cubicBezTo>
                <a:cubicBezTo>
                  <a:pt x="41" y="93"/>
                  <a:pt x="40" y="94"/>
                  <a:pt x="39" y="95"/>
                </a:cubicBezTo>
                <a:cubicBezTo>
                  <a:pt x="39" y="96"/>
                  <a:pt x="40" y="97"/>
                  <a:pt x="41" y="96"/>
                </a:cubicBezTo>
                <a:cubicBezTo>
                  <a:pt x="41" y="96"/>
                  <a:pt x="41" y="96"/>
                  <a:pt x="41" y="96"/>
                </a:cubicBezTo>
                <a:cubicBezTo>
                  <a:pt x="41" y="96"/>
                  <a:pt x="41" y="96"/>
                  <a:pt x="41" y="96"/>
                </a:cubicBezTo>
                <a:cubicBezTo>
                  <a:pt x="41" y="97"/>
                  <a:pt x="41" y="97"/>
                  <a:pt x="41" y="98"/>
                </a:cubicBezTo>
                <a:cubicBezTo>
                  <a:pt x="40" y="98"/>
                  <a:pt x="40" y="99"/>
                  <a:pt x="39" y="99"/>
                </a:cubicBezTo>
                <a:cubicBezTo>
                  <a:pt x="39" y="99"/>
                  <a:pt x="39" y="98"/>
                  <a:pt x="38" y="97"/>
                </a:cubicBezTo>
                <a:close/>
                <a:moveTo>
                  <a:pt x="40" y="121"/>
                </a:moveTo>
                <a:cubicBezTo>
                  <a:pt x="40" y="121"/>
                  <a:pt x="40" y="121"/>
                  <a:pt x="40" y="121"/>
                </a:cubicBezTo>
                <a:cubicBezTo>
                  <a:pt x="40" y="122"/>
                  <a:pt x="41" y="123"/>
                  <a:pt x="41" y="124"/>
                </a:cubicBezTo>
                <a:cubicBezTo>
                  <a:pt x="41" y="124"/>
                  <a:pt x="41" y="124"/>
                  <a:pt x="40" y="125"/>
                </a:cubicBezTo>
                <a:cubicBezTo>
                  <a:pt x="40" y="123"/>
                  <a:pt x="40" y="122"/>
                  <a:pt x="39" y="121"/>
                </a:cubicBezTo>
                <a:cubicBezTo>
                  <a:pt x="39" y="121"/>
                  <a:pt x="40" y="121"/>
                  <a:pt x="40" y="121"/>
                </a:cubicBezTo>
                <a:close/>
                <a:moveTo>
                  <a:pt x="40" y="133"/>
                </a:moveTo>
                <a:cubicBezTo>
                  <a:pt x="41" y="134"/>
                  <a:pt x="41" y="136"/>
                  <a:pt x="42" y="138"/>
                </a:cubicBezTo>
                <a:cubicBezTo>
                  <a:pt x="42" y="138"/>
                  <a:pt x="41" y="138"/>
                  <a:pt x="41" y="138"/>
                </a:cubicBezTo>
                <a:cubicBezTo>
                  <a:pt x="41" y="137"/>
                  <a:pt x="40" y="135"/>
                  <a:pt x="40" y="133"/>
                </a:cubicBezTo>
                <a:cubicBezTo>
                  <a:pt x="40" y="133"/>
                  <a:pt x="40" y="133"/>
                  <a:pt x="40" y="133"/>
                </a:cubicBezTo>
                <a:close/>
                <a:moveTo>
                  <a:pt x="41" y="96"/>
                </a:moveTo>
                <a:cubicBezTo>
                  <a:pt x="43" y="93"/>
                  <a:pt x="46" y="91"/>
                  <a:pt x="48" y="88"/>
                </a:cubicBezTo>
                <a:cubicBezTo>
                  <a:pt x="48" y="89"/>
                  <a:pt x="48" y="90"/>
                  <a:pt x="47" y="90"/>
                </a:cubicBezTo>
                <a:cubicBezTo>
                  <a:pt x="47" y="91"/>
                  <a:pt x="47" y="92"/>
                  <a:pt x="46" y="92"/>
                </a:cubicBezTo>
                <a:cubicBezTo>
                  <a:pt x="45" y="94"/>
                  <a:pt x="44" y="95"/>
                  <a:pt x="43" y="96"/>
                </a:cubicBezTo>
                <a:cubicBezTo>
                  <a:pt x="42" y="96"/>
                  <a:pt x="42" y="96"/>
                  <a:pt x="42" y="96"/>
                </a:cubicBezTo>
                <a:cubicBezTo>
                  <a:pt x="42" y="95"/>
                  <a:pt x="41" y="95"/>
                  <a:pt x="41" y="96"/>
                </a:cubicBezTo>
                <a:close/>
                <a:moveTo>
                  <a:pt x="43" y="129"/>
                </a:moveTo>
                <a:cubicBezTo>
                  <a:pt x="44" y="130"/>
                  <a:pt x="44" y="132"/>
                  <a:pt x="45" y="133"/>
                </a:cubicBezTo>
                <a:cubicBezTo>
                  <a:pt x="44" y="134"/>
                  <a:pt x="44" y="134"/>
                  <a:pt x="43" y="135"/>
                </a:cubicBezTo>
                <a:cubicBezTo>
                  <a:pt x="43" y="133"/>
                  <a:pt x="43" y="132"/>
                  <a:pt x="42" y="130"/>
                </a:cubicBezTo>
                <a:cubicBezTo>
                  <a:pt x="42" y="130"/>
                  <a:pt x="43" y="129"/>
                  <a:pt x="43" y="129"/>
                </a:cubicBezTo>
                <a:close/>
                <a:moveTo>
                  <a:pt x="42" y="140"/>
                </a:moveTo>
                <a:cubicBezTo>
                  <a:pt x="43" y="143"/>
                  <a:pt x="44" y="145"/>
                  <a:pt x="44" y="147"/>
                </a:cubicBezTo>
                <a:cubicBezTo>
                  <a:pt x="44" y="145"/>
                  <a:pt x="43" y="143"/>
                  <a:pt x="42" y="141"/>
                </a:cubicBezTo>
                <a:cubicBezTo>
                  <a:pt x="42" y="141"/>
                  <a:pt x="42" y="141"/>
                  <a:pt x="42" y="140"/>
                </a:cubicBezTo>
                <a:close/>
                <a:moveTo>
                  <a:pt x="44" y="154"/>
                </a:moveTo>
                <a:cubicBezTo>
                  <a:pt x="44" y="154"/>
                  <a:pt x="44" y="154"/>
                  <a:pt x="44" y="154"/>
                </a:cubicBezTo>
                <a:cubicBezTo>
                  <a:pt x="45" y="157"/>
                  <a:pt x="45" y="160"/>
                  <a:pt x="46" y="164"/>
                </a:cubicBezTo>
                <a:cubicBezTo>
                  <a:pt x="45" y="160"/>
                  <a:pt x="44" y="157"/>
                  <a:pt x="44" y="154"/>
                </a:cubicBezTo>
                <a:cubicBezTo>
                  <a:pt x="44" y="154"/>
                  <a:pt x="44" y="154"/>
                  <a:pt x="44" y="154"/>
                </a:cubicBezTo>
                <a:close/>
                <a:moveTo>
                  <a:pt x="43" y="174"/>
                </a:moveTo>
                <a:cubicBezTo>
                  <a:pt x="43" y="175"/>
                  <a:pt x="44" y="176"/>
                  <a:pt x="44" y="178"/>
                </a:cubicBezTo>
                <a:cubicBezTo>
                  <a:pt x="44" y="178"/>
                  <a:pt x="44" y="178"/>
                  <a:pt x="44" y="178"/>
                </a:cubicBezTo>
                <a:cubicBezTo>
                  <a:pt x="43" y="176"/>
                  <a:pt x="42" y="175"/>
                  <a:pt x="41" y="174"/>
                </a:cubicBezTo>
                <a:cubicBezTo>
                  <a:pt x="41" y="173"/>
                  <a:pt x="41" y="172"/>
                  <a:pt x="41" y="171"/>
                </a:cubicBezTo>
                <a:cubicBezTo>
                  <a:pt x="42" y="172"/>
                  <a:pt x="42" y="173"/>
                  <a:pt x="43" y="174"/>
                </a:cubicBezTo>
                <a:close/>
                <a:moveTo>
                  <a:pt x="42" y="176"/>
                </a:moveTo>
                <a:cubicBezTo>
                  <a:pt x="43" y="178"/>
                  <a:pt x="44" y="180"/>
                  <a:pt x="45" y="181"/>
                </a:cubicBezTo>
                <a:cubicBezTo>
                  <a:pt x="46" y="183"/>
                  <a:pt x="46" y="184"/>
                  <a:pt x="47" y="186"/>
                </a:cubicBezTo>
                <a:cubicBezTo>
                  <a:pt x="47" y="187"/>
                  <a:pt x="46" y="188"/>
                  <a:pt x="45" y="190"/>
                </a:cubicBezTo>
                <a:cubicBezTo>
                  <a:pt x="44" y="187"/>
                  <a:pt x="43" y="185"/>
                  <a:pt x="42" y="182"/>
                </a:cubicBezTo>
                <a:cubicBezTo>
                  <a:pt x="42" y="180"/>
                  <a:pt x="42" y="178"/>
                  <a:pt x="42" y="176"/>
                </a:cubicBezTo>
                <a:close/>
                <a:moveTo>
                  <a:pt x="46" y="192"/>
                </a:moveTo>
                <a:cubicBezTo>
                  <a:pt x="47" y="191"/>
                  <a:pt x="47" y="190"/>
                  <a:pt x="48" y="188"/>
                </a:cubicBezTo>
                <a:cubicBezTo>
                  <a:pt x="49" y="192"/>
                  <a:pt x="50" y="196"/>
                  <a:pt x="52" y="200"/>
                </a:cubicBezTo>
                <a:cubicBezTo>
                  <a:pt x="51" y="200"/>
                  <a:pt x="51" y="199"/>
                  <a:pt x="51" y="199"/>
                </a:cubicBezTo>
                <a:cubicBezTo>
                  <a:pt x="49" y="197"/>
                  <a:pt x="47" y="194"/>
                  <a:pt x="46" y="192"/>
                </a:cubicBezTo>
                <a:cubicBezTo>
                  <a:pt x="46" y="192"/>
                  <a:pt x="46" y="192"/>
                  <a:pt x="46" y="192"/>
                </a:cubicBezTo>
                <a:close/>
                <a:moveTo>
                  <a:pt x="50" y="174"/>
                </a:moveTo>
                <a:cubicBezTo>
                  <a:pt x="50" y="171"/>
                  <a:pt x="49" y="168"/>
                  <a:pt x="48" y="165"/>
                </a:cubicBezTo>
                <a:cubicBezTo>
                  <a:pt x="48" y="163"/>
                  <a:pt x="48" y="162"/>
                  <a:pt x="48" y="161"/>
                </a:cubicBezTo>
                <a:cubicBezTo>
                  <a:pt x="48" y="161"/>
                  <a:pt x="48" y="162"/>
                  <a:pt x="49" y="162"/>
                </a:cubicBezTo>
                <a:cubicBezTo>
                  <a:pt x="49" y="163"/>
                  <a:pt x="49" y="163"/>
                  <a:pt x="49" y="164"/>
                </a:cubicBezTo>
                <a:cubicBezTo>
                  <a:pt x="49" y="165"/>
                  <a:pt x="50" y="165"/>
                  <a:pt x="50" y="165"/>
                </a:cubicBezTo>
                <a:cubicBezTo>
                  <a:pt x="50" y="166"/>
                  <a:pt x="49" y="166"/>
                  <a:pt x="49" y="166"/>
                </a:cubicBezTo>
                <a:cubicBezTo>
                  <a:pt x="49" y="167"/>
                  <a:pt x="49" y="167"/>
                  <a:pt x="50" y="167"/>
                </a:cubicBezTo>
                <a:cubicBezTo>
                  <a:pt x="51" y="170"/>
                  <a:pt x="52" y="173"/>
                  <a:pt x="53" y="175"/>
                </a:cubicBezTo>
                <a:cubicBezTo>
                  <a:pt x="53" y="176"/>
                  <a:pt x="52" y="176"/>
                  <a:pt x="52" y="176"/>
                </a:cubicBezTo>
                <a:cubicBezTo>
                  <a:pt x="51" y="176"/>
                  <a:pt x="51" y="175"/>
                  <a:pt x="50" y="174"/>
                </a:cubicBezTo>
                <a:close/>
                <a:moveTo>
                  <a:pt x="51" y="186"/>
                </a:moveTo>
                <a:cubicBezTo>
                  <a:pt x="50" y="185"/>
                  <a:pt x="50" y="184"/>
                  <a:pt x="49" y="183"/>
                </a:cubicBezTo>
                <a:cubicBezTo>
                  <a:pt x="49" y="182"/>
                  <a:pt x="50" y="182"/>
                  <a:pt x="50" y="181"/>
                </a:cubicBezTo>
                <a:cubicBezTo>
                  <a:pt x="50" y="181"/>
                  <a:pt x="50" y="181"/>
                  <a:pt x="50" y="181"/>
                </a:cubicBezTo>
                <a:cubicBezTo>
                  <a:pt x="50" y="183"/>
                  <a:pt x="51" y="184"/>
                  <a:pt x="51" y="186"/>
                </a:cubicBezTo>
                <a:close/>
                <a:moveTo>
                  <a:pt x="52" y="179"/>
                </a:moveTo>
                <a:cubicBezTo>
                  <a:pt x="53" y="179"/>
                  <a:pt x="53" y="179"/>
                  <a:pt x="54" y="179"/>
                </a:cubicBezTo>
                <a:cubicBezTo>
                  <a:pt x="54" y="179"/>
                  <a:pt x="54" y="179"/>
                  <a:pt x="55" y="180"/>
                </a:cubicBezTo>
                <a:cubicBezTo>
                  <a:pt x="55" y="181"/>
                  <a:pt x="56" y="183"/>
                  <a:pt x="56" y="184"/>
                </a:cubicBezTo>
                <a:cubicBezTo>
                  <a:pt x="56" y="184"/>
                  <a:pt x="55" y="183"/>
                  <a:pt x="55" y="183"/>
                </a:cubicBezTo>
                <a:cubicBezTo>
                  <a:pt x="54" y="182"/>
                  <a:pt x="53" y="181"/>
                  <a:pt x="52" y="181"/>
                </a:cubicBezTo>
                <a:cubicBezTo>
                  <a:pt x="52" y="180"/>
                  <a:pt x="52" y="180"/>
                  <a:pt x="52" y="179"/>
                </a:cubicBezTo>
                <a:cubicBezTo>
                  <a:pt x="52" y="179"/>
                  <a:pt x="52" y="179"/>
                  <a:pt x="52" y="179"/>
                </a:cubicBezTo>
                <a:close/>
                <a:moveTo>
                  <a:pt x="54" y="184"/>
                </a:moveTo>
                <a:cubicBezTo>
                  <a:pt x="56" y="186"/>
                  <a:pt x="57" y="188"/>
                  <a:pt x="59" y="190"/>
                </a:cubicBezTo>
                <a:cubicBezTo>
                  <a:pt x="59" y="190"/>
                  <a:pt x="59" y="190"/>
                  <a:pt x="59" y="190"/>
                </a:cubicBezTo>
                <a:cubicBezTo>
                  <a:pt x="59" y="191"/>
                  <a:pt x="58" y="193"/>
                  <a:pt x="57" y="194"/>
                </a:cubicBezTo>
                <a:cubicBezTo>
                  <a:pt x="57" y="194"/>
                  <a:pt x="57" y="194"/>
                  <a:pt x="57" y="194"/>
                </a:cubicBezTo>
                <a:cubicBezTo>
                  <a:pt x="56" y="190"/>
                  <a:pt x="55" y="187"/>
                  <a:pt x="54" y="184"/>
                </a:cubicBezTo>
                <a:cubicBezTo>
                  <a:pt x="54" y="184"/>
                  <a:pt x="54" y="184"/>
                  <a:pt x="54" y="184"/>
                </a:cubicBezTo>
                <a:close/>
                <a:moveTo>
                  <a:pt x="58" y="195"/>
                </a:moveTo>
                <a:cubicBezTo>
                  <a:pt x="59" y="195"/>
                  <a:pt x="60" y="194"/>
                  <a:pt x="61" y="194"/>
                </a:cubicBezTo>
                <a:cubicBezTo>
                  <a:pt x="63" y="195"/>
                  <a:pt x="64" y="197"/>
                  <a:pt x="65" y="198"/>
                </a:cubicBezTo>
                <a:cubicBezTo>
                  <a:pt x="64" y="199"/>
                  <a:pt x="64" y="200"/>
                  <a:pt x="64" y="200"/>
                </a:cubicBezTo>
                <a:cubicBezTo>
                  <a:pt x="62" y="199"/>
                  <a:pt x="60" y="197"/>
                  <a:pt x="58" y="195"/>
                </a:cubicBezTo>
                <a:close/>
                <a:moveTo>
                  <a:pt x="63" y="193"/>
                </a:moveTo>
                <a:cubicBezTo>
                  <a:pt x="64" y="192"/>
                  <a:pt x="65" y="192"/>
                  <a:pt x="65" y="192"/>
                </a:cubicBezTo>
                <a:cubicBezTo>
                  <a:pt x="66" y="192"/>
                  <a:pt x="67" y="193"/>
                  <a:pt x="68" y="194"/>
                </a:cubicBezTo>
                <a:cubicBezTo>
                  <a:pt x="68" y="194"/>
                  <a:pt x="67" y="195"/>
                  <a:pt x="67" y="196"/>
                </a:cubicBezTo>
                <a:cubicBezTo>
                  <a:pt x="65" y="195"/>
                  <a:pt x="64" y="194"/>
                  <a:pt x="63" y="193"/>
                </a:cubicBezTo>
                <a:close/>
                <a:moveTo>
                  <a:pt x="70" y="195"/>
                </a:moveTo>
                <a:cubicBezTo>
                  <a:pt x="70" y="196"/>
                  <a:pt x="71" y="196"/>
                  <a:pt x="72" y="197"/>
                </a:cubicBezTo>
                <a:cubicBezTo>
                  <a:pt x="72" y="198"/>
                  <a:pt x="72" y="198"/>
                  <a:pt x="72" y="198"/>
                </a:cubicBezTo>
                <a:cubicBezTo>
                  <a:pt x="72" y="199"/>
                  <a:pt x="72" y="199"/>
                  <a:pt x="72" y="199"/>
                </a:cubicBezTo>
                <a:cubicBezTo>
                  <a:pt x="72" y="199"/>
                  <a:pt x="72" y="199"/>
                  <a:pt x="71" y="199"/>
                </a:cubicBezTo>
                <a:cubicBezTo>
                  <a:pt x="71" y="199"/>
                  <a:pt x="70" y="198"/>
                  <a:pt x="69" y="198"/>
                </a:cubicBezTo>
                <a:cubicBezTo>
                  <a:pt x="68" y="198"/>
                  <a:pt x="68" y="198"/>
                  <a:pt x="68" y="198"/>
                </a:cubicBezTo>
                <a:cubicBezTo>
                  <a:pt x="68" y="197"/>
                  <a:pt x="68" y="197"/>
                  <a:pt x="68" y="197"/>
                </a:cubicBezTo>
                <a:cubicBezTo>
                  <a:pt x="68" y="196"/>
                  <a:pt x="69" y="195"/>
                  <a:pt x="70" y="195"/>
                </a:cubicBezTo>
                <a:close/>
                <a:moveTo>
                  <a:pt x="67" y="190"/>
                </a:moveTo>
                <a:cubicBezTo>
                  <a:pt x="69" y="190"/>
                  <a:pt x="70" y="189"/>
                  <a:pt x="71" y="188"/>
                </a:cubicBezTo>
                <a:cubicBezTo>
                  <a:pt x="71" y="188"/>
                  <a:pt x="72" y="189"/>
                  <a:pt x="72" y="189"/>
                </a:cubicBezTo>
                <a:cubicBezTo>
                  <a:pt x="71" y="190"/>
                  <a:pt x="71" y="191"/>
                  <a:pt x="70" y="192"/>
                </a:cubicBezTo>
                <a:cubicBezTo>
                  <a:pt x="69" y="191"/>
                  <a:pt x="68" y="191"/>
                  <a:pt x="67" y="190"/>
                </a:cubicBezTo>
                <a:close/>
                <a:moveTo>
                  <a:pt x="72" y="185"/>
                </a:moveTo>
                <a:cubicBezTo>
                  <a:pt x="71" y="184"/>
                  <a:pt x="70" y="183"/>
                  <a:pt x="68" y="181"/>
                </a:cubicBezTo>
                <a:cubicBezTo>
                  <a:pt x="69" y="181"/>
                  <a:pt x="69" y="181"/>
                  <a:pt x="69" y="180"/>
                </a:cubicBezTo>
                <a:cubicBezTo>
                  <a:pt x="70" y="181"/>
                  <a:pt x="71" y="181"/>
                  <a:pt x="72" y="182"/>
                </a:cubicBezTo>
                <a:cubicBezTo>
                  <a:pt x="72" y="182"/>
                  <a:pt x="73" y="182"/>
                  <a:pt x="73" y="182"/>
                </a:cubicBezTo>
                <a:cubicBezTo>
                  <a:pt x="73" y="183"/>
                  <a:pt x="73" y="184"/>
                  <a:pt x="73" y="184"/>
                </a:cubicBezTo>
                <a:cubicBezTo>
                  <a:pt x="73" y="185"/>
                  <a:pt x="72" y="185"/>
                  <a:pt x="72" y="185"/>
                </a:cubicBezTo>
                <a:close/>
                <a:moveTo>
                  <a:pt x="71" y="151"/>
                </a:moveTo>
                <a:cubicBezTo>
                  <a:pt x="72" y="150"/>
                  <a:pt x="72" y="150"/>
                  <a:pt x="73" y="149"/>
                </a:cubicBezTo>
                <a:cubicBezTo>
                  <a:pt x="73" y="149"/>
                  <a:pt x="73" y="150"/>
                  <a:pt x="73" y="150"/>
                </a:cubicBezTo>
                <a:cubicBezTo>
                  <a:pt x="72" y="150"/>
                  <a:pt x="72" y="151"/>
                  <a:pt x="71" y="151"/>
                </a:cubicBezTo>
                <a:close/>
                <a:moveTo>
                  <a:pt x="72" y="119"/>
                </a:moveTo>
                <a:cubicBezTo>
                  <a:pt x="72" y="119"/>
                  <a:pt x="71" y="120"/>
                  <a:pt x="71" y="120"/>
                </a:cubicBezTo>
                <a:cubicBezTo>
                  <a:pt x="72" y="119"/>
                  <a:pt x="72" y="118"/>
                  <a:pt x="72" y="118"/>
                </a:cubicBezTo>
                <a:cubicBezTo>
                  <a:pt x="73" y="117"/>
                  <a:pt x="73" y="117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3" y="117"/>
                  <a:pt x="72" y="118"/>
                  <a:pt x="72" y="119"/>
                </a:cubicBezTo>
                <a:close/>
                <a:moveTo>
                  <a:pt x="78" y="130"/>
                </a:moveTo>
                <a:cubicBezTo>
                  <a:pt x="78" y="131"/>
                  <a:pt x="79" y="132"/>
                  <a:pt x="79" y="134"/>
                </a:cubicBezTo>
                <a:cubicBezTo>
                  <a:pt x="77" y="135"/>
                  <a:pt x="75" y="136"/>
                  <a:pt x="74" y="137"/>
                </a:cubicBezTo>
                <a:cubicBezTo>
                  <a:pt x="73" y="137"/>
                  <a:pt x="73" y="136"/>
                  <a:pt x="73" y="135"/>
                </a:cubicBezTo>
                <a:cubicBezTo>
                  <a:pt x="75" y="134"/>
                  <a:pt x="76" y="132"/>
                  <a:pt x="78" y="130"/>
                </a:cubicBezTo>
                <a:close/>
                <a:moveTo>
                  <a:pt x="75" y="140"/>
                </a:moveTo>
                <a:cubicBezTo>
                  <a:pt x="76" y="140"/>
                  <a:pt x="77" y="139"/>
                  <a:pt x="78" y="138"/>
                </a:cubicBezTo>
                <a:cubicBezTo>
                  <a:pt x="77" y="139"/>
                  <a:pt x="76" y="141"/>
                  <a:pt x="75" y="142"/>
                </a:cubicBezTo>
                <a:cubicBezTo>
                  <a:pt x="75" y="142"/>
                  <a:pt x="74" y="142"/>
                  <a:pt x="74" y="141"/>
                </a:cubicBezTo>
                <a:cubicBezTo>
                  <a:pt x="75" y="141"/>
                  <a:pt x="75" y="141"/>
                  <a:pt x="75" y="140"/>
                </a:cubicBezTo>
                <a:close/>
                <a:moveTo>
                  <a:pt x="80" y="138"/>
                </a:moveTo>
                <a:cubicBezTo>
                  <a:pt x="80" y="139"/>
                  <a:pt x="80" y="139"/>
                  <a:pt x="80" y="140"/>
                </a:cubicBezTo>
                <a:cubicBezTo>
                  <a:pt x="79" y="142"/>
                  <a:pt x="77" y="143"/>
                  <a:pt x="76" y="145"/>
                </a:cubicBezTo>
                <a:cubicBezTo>
                  <a:pt x="77" y="142"/>
                  <a:pt x="79" y="140"/>
                  <a:pt x="80" y="138"/>
                </a:cubicBezTo>
                <a:close/>
                <a:moveTo>
                  <a:pt x="78" y="145"/>
                </a:moveTo>
                <a:cubicBezTo>
                  <a:pt x="78" y="145"/>
                  <a:pt x="78" y="145"/>
                  <a:pt x="78" y="145"/>
                </a:cubicBezTo>
                <a:cubicBezTo>
                  <a:pt x="77" y="146"/>
                  <a:pt x="77" y="146"/>
                  <a:pt x="76" y="147"/>
                </a:cubicBezTo>
                <a:cubicBezTo>
                  <a:pt x="76" y="147"/>
                  <a:pt x="76" y="147"/>
                  <a:pt x="76" y="147"/>
                </a:cubicBezTo>
                <a:cubicBezTo>
                  <a:pt x="77" y="146"/>
                  <a:pt x="77" y="145"/>
                  <a:pt x="78" y="145"/>
                </a:cubicBezTo>
                <a:close/>
                <a:moveTo>
                  <a:pt x="78" y="166"/>
                </a:moveTo>
                <a:cubicBezTo>
                  <a:pt x="78" y="166"/>
                  <a:pt x="78" y="167"/>
                  <a:pt x="79" y="167"/>
                </a:cubicBezTo>
                <a:cubicBezTo>
                  <a:pt x="78" y="168"/>
                  <a:pt x="78" y="168"/>
                  <a:pt x="78" y="168"/>
                </a:cubicBezTo>
                <a:cubicBezTo>
                  <a:pt x="78" y="168"/>
                  <a:pt x="78" y="168"/>
                  <a:pt x="78" y="168"/>
                </a:cubicBezTo>
                <a:cubicBezTo>
                  <a:pt x="78" y="167"/>
                  <a:pt x="78" y="167"/>
                  <a:pt x="78" y="166"/>
                </a:cubicBezTo>
                <a:cubicBezTo>
                  <a:pt x="78" y="166"/>
                  <a:pt x="78" y="166"/>
                  <a:pt x="78" y="166"/>
                </a:cubicBezTo>
                <a:close/>
                <a:moveTo>
                  <a:pt x="78" y="155"/>
                </a:moveTo>
                <a:cubicBezTo>
                  <a:pt x="80" y="153"/>
                  <a:pt x="81" y="152"/>
                  <a:pt x="83" y="151"/>
                </a:cubicBezTo>
                <a:cubicBezTo>
                  <a:pt x="83" y="152"/>
                  <a:pt x="83" y="153"/>
                  <a:pt x="83" y="154"/>
                </a:cubicBezTo>
                <a:cubicBezTo>
                  <a:pt x="82" y="156"/>
                  <a:pt x="81" y="157"/>
                  <a:pt x="80" y="159"/>
                </a:cubicBezTo>
                <a:cubicBezTo>
                  <a:pt x="79" y="158"/>
                  <a:pt x="79" y="156"/>
                  <a:pt x="78" y="155"/>
                </a:cubicBezTo>
                <a:close/>
                <a:moveTo>
                  <a:pt x="85" y="152"/>
                </a:moveTo>
                <a:cubicBezTo>
                  <a:pt x="85" y="151"/>
                  <a:pt x="84" y="150"/>
                  <a:pt x="84" y="149"/>
                </a:cubicBezTo>
                <a:cubicBezTo>
                  <a:pt x="85" y="149"/>
                  <a:pt x="85" y="149"/>
                  <a:pt x="85" y="148"/>
                </a:cubicBezTo>
                <a:cubicBezTo>
                  <a:pt x="85" y="149"/>
                  <a:pt x="85" y="149"/>
                  <a:pt x="85" y="149"/>
                </a:cubicBezTo>
                <a:cubicBezTo>
                  <a:pt x="85" y="149"/>
                  <a:pt x="85" y="150"/>
                  <a:pt x="86" y="150"/>
                </a:cubicBezTo>
                <a:cubicBezTo>
                  <a:pt x="86" y="150"/>
                  <a:pt x="86" y="150"/>
                  <a:pt x="87" y="150"/>
                </a:cubicBezTo>
                <a:cubicBezTo>
                  <a:pt x="86" y="151"/>
                  <a:pt x="85" y="151"/>
                  <a:pt x="85" y="152"/>
                </a:cubicBezTo>
                <a:close/>
                <a:moveTo>
                  <a:pt x="85" y="156"/>
                </a:moveTo>
                <a:cubicBezTo>
                  <a:pt x="85" y="155"/>
                  <a:pt x="85" y="155"/>
                  <a:pt x="85" y="155"/>
                </a:cubicBezTo>
                <a:cubicBezTo>
                  <a:pt x="86" y="154"/>
                  <a:pt x="86" y="153"/>
                  <a:pt x="87" y="153"/>
                </a:cubicBezTo>
                <a:cubicBezTo>
                  <a:pt x="87" y="153"/>
                  <a:pt x="88" y="153"/>
                  <a:pt x="88" y="152"/>
                </a:cubicBezTo>
                <a:cubicBezTo>
                  <a:pt x="89" y="151"/>
                  <a:pt x="90" y="150"/>
                  <a:pt x="92" y="148"/>
                </a:cubicBezTo>
                <a:cubicBezTo>
                  <a:pt x="92" y="148"/>
                  <a:pt x="92" y="148"/>
                  <a:pt x="93" y="148"/>
                </a:cubicBezTo>
                <a:cubicBezTo>
                  <a:pt x="92" y="148"/>
                  <a:pt x="92" y="149"/>
                  <a:pt x="92" y="149"/>
                </a:cubicBezTo>
                <a:cubicBezTo>
                  <a:pt x="90" y="151"/>
                  <a:pt x="88" y="153"/>
                  <a:pt x="85" y="156"/>
                </a:cubicBezTo>
                <a:close/>
                <a:moveTo>
                  <a:pt x="86" y="182"/>
                </a:moveTo>
                <a:cubicBezTo>
                  <a:pt x="86" y="182"/>
                  <a:pt x="86" y="182"/>
                  <a:pt x="86" y="182"/>
                </a:cubicBezTo>
                <a:cubicBezTo>
                  <a:pt x="86" y="182"/>
                  <a:pt x="85" y="181"/>
                  <a:pt x="85" y="181"/>
                </a:cubicBezTo>
                <a:cubicBezTo>
                  <a:pt x="85" y="180"/>
                  <a:pt x="86" y="180"/>
                  <a:pt x="86" y="179"/>
                </a:cubicBezTo>
                <a:cubicBezTo>
                  <a:pt x="86" y="180"/>
                  <a:pt x="86" y="181"/>
                  <a:pt x="86" y="182"/>
                </a:cubicBezTo>
                <a:close/>
                <a:moveTo>
                  <a:pt x="88" y="160"/>
                </a:moveTo>
                <a:cubicBezTo>
                  <a:pt x="92" y="158"/>
                  <a:pt x="95" y="156"/>
                  <a:pt x="99" y="154"/>
                </a:cubicBezTo>
                <a:cubicBezTo>
                  <a:pt x="98" y="155"/>
                  <a:pt x="97" y="156"/>
                  <a:pt x="96" y="157"/>
                </a:cubicBezTo>
                <a:cubicBezTo>
                  <a:pt x="93" y="159"/>
                  <a:pt x="90" y="161"/>
                  <a:pt x="87" y="163"/>
                </a:cubicBezTo>
                <a:cubicBezTo>
                  <a:pt x="87" y="163"/>
                  <a:pt x="86" y="162"/>
                  <a:pt x="86" y="162"/>
                </a:cubicBezTo>
                <a:cubicBezTo>
                  <a:pt x="87" y="161"/>
                  <a:pt x="88" y="160"/>
                  <a:pt x="88" y="160"/>
                </a:cubicBezTo>
                <a:close/>
                <a:moveTo>
                  <a:pt x="88" y="168"/>
                </a:moveTo>
                <a:cubicBezTo>
                  <a:pt x="90" y="166"/>
                  <a:pt x="92" y="165"/>
                  <a:pt x="94" y="163"/>
                </a:cubicBezTo>
                <a:cubicBezTo>
                  <a:pt x="92" y="165"/>
                  <a:pt x="90" y="167"/>
                  <a:pt x="87" y="169"/>
                </a:cubicBezTo>
                <a:cubicBezTo>
                  <a:pt x="87" y="169"/>
                  <a:pt x="87" y="169"/>
                  <a:pt x="87" y="169"/>
                </a:cubicBezTo>
                <a:cubicBezTo>
                  <a:pt x="88" y="169"/>
                  <a:pt x="88" y="168"/>
                  <a:pt x="88" y="168"/>
                </a:cubicBezTo>
                <a:close/>
                <a:moveTo>
                  <a:pt x="97" y="177"/>
                </a:moveTo>
                <a:cubicBezTo>
                  <a:pt x="99" y="175"/>
                  <a:pt x="101" y="174"/>
                  <a:pt x="103" y="173"/>
                </a:cubicBezTo>
                <a:cubicBezTo>
                  <a:pt x="101" y="175"/>
                  <a:pt x="99" y="177"/>
                  <a:pt x="97" y="179"/>
                </a:cubicBezTo>
                <a:cubicBezTo>
                  <a:pt x="96" y="179"/>
                  <a:pt x="95" y="180"/>
                  <a:pt x="94" y="180"/>
                </a:cubicBezTo>
                <a:cubicBezTo>
                  <a:pt x="95" y="179"/>
                  <a:pt x="96" y="178"/>
                  <a:pt x="97" y="177"/>
                </a:cubicBezTo>
                <a:close/>
                <a:moveTo>
                  <a:pt x="102" y="157"/>
                </a:moveTo>
                <a:cubicBezTo>
                  <a:pt x="99" y="158"/>
                  <a:pt x="97" y="160"/>
                  <a:pt x="95" y="161"/>
                </a:cubicBezTo>
                <a:cubicBezTo>
                  <a:pt x="95" y="161"/>
                  <a:pt x="95" y="161"/>
                  <a:pt x="94" y="161"/>
                </a:cubicBezTo>
                <a:cubicBezTo>
                  <a:pt x="95" y="160"/>
                  <a:pt x="96" y="159"/>
                  <a:pt x="97" y="158"/>
                </a:cubicBezTo>
                <a:cubicBezTo>
                  <a:pt x="99" y="157"/>
                  <a:pt x="102" y="155"/>
                  <a:pt x="105" y="154"/>
                </a:cubicBezTo>
                <a:cubicBezTo>
                  <a:pt x="104" y="155"/>
                  <a:pt x="103" y="156"/>
                  <a:pt x="102" y="157"/>
                </a:cubicBezTo>
                <a:close/>
                <a:moveTo>
                  <a:pt x="106" y="167"/>
                </a:moveTo>
                <a:cubicBezTo>
                  <a:pt x="108" y="166"/>
                  <a:pt x="110" y="165"/>
                  <a:pt x="112" y="164"/>
                </a:cubicBezTo>
                <a:cubicBezTo>
                  <a:pt x="111" y="165"/>
                  <a:pt x="110" y="166"/>
                  <a:pt x="109" y="167"/>
                </a:cubicBezTo>
                <a:cubicBezTo>
                  <a:pt x="107" y="168"/>
                  <a:pt x="105" y="170"/>
                  <a:pt x="103" y="171"/>
                </a:cubicBezTo>
                <a:cubicBezTo>
                  <a:pt x="104" y="170"/>
                  <a:pt x="105" y="168"/>
                  <a:pt x="106" y="167"/>
                </a:cubicBezTo>
                <a:close/>
                <a:moveTo>
                  <a:pt x="109" y="171"/>
                </a:moveTo>
                <a:cubicBezTo>
                  <a:pt x="110" y="170"/>
                  <a:pt x="111" y="169"/>
                  <a:pt x="112" y="168"/>
                </a:cubicBezTo>
                <a:cubicBezTo>
                  <a:pt x="114" y="167"/>
                  <a:pt x="117" y="165"/>
                  <a:pt x="119" y="164"/>
                </a:cubicBezTo>
                <a:cubicBezTo>
                  <a:pt x="116" y="167"/>
                  <a:pt x="113" y="169"/>
                  <a:pt x="110" y="172"/>
                </a:cubicBezTo>
                <a:cubicBezTo>
                  <a:pt x="108" y="173"/>
                  <a:pt x="107" y="174"/>
                  <a:pt x="105" y="175"/>
                </a:cubicBezTo>
                <a:cubicBezTo>
                  <a:pt x="106" y="174"/>
                  <a:pt x="107" y="172"/>
                  <a:pt x="109" y="171"/>
                </a:cubicBezTo>
                <a:close/>
                <a:moveTo>
                  <a:pt x="105" y="184"/>
                </a:moveTo>
                <a:cubicBezTo>
                  <a:pt x="106" y="183"/>
                  <a:pt x="107" y="183"/>
                  <a:pt x="108" y="183"/>
                </a:cubicBezTo>
                <a:cubicBezTo>
                  <a:pt x="106" y="184"/>
                  <a:pt x="104" y="186"/>
                  <a:pt x="102" y="187"/>
                </a:cubicBezTo>
                <a:cubicBezTo>
                  <a:pt x="103" y="186"/>
                  <a:pt x="104" y="185"/>
                  <a:pt x="105" y="184"/>
                </a:cubicBezTo>
                <a:close/>
                <a:moveTo>
                  <a:pt x="103" y="196"/>
                </a:moveTo>
                <a:cubicBezTo>
                  <a:pt x="103" y="196"/>
                  <a:pt x="102" y="196"/>
                  <a:pt x="101" y="196"/>
                </a:cubicBezTo>
                <a:cubicBezTo>
                  <a:pt x="101" y="196"/>
                  <a:pt x="100" y="196"/>
                  <a:pt x="100" y="196"/>
                </a:cubicBezTo>
                <a:cubicBezTo>
                  <a:pt x="101" y="195"/>
                  <a:pt x="101" y="195"/>
                  <a:pt x="101" y="194"/>
                </a:cubicBezTo>
                <a:cubicBezTo>
                  <a:pt x="102" y="195"/>
                  <a:pt x="103" y="195"/>
                  <a:pt x="103" y="196"/>
                </a:cubicBezTo>
                <a:close/>
                <a:moveTo>
                  <a:pt x="102" y="202"/>
                </a:moveTo>
                <a:cubicBezTo>
                  <a:pt x="101" y="202"/>
                  <a:pt x="100" y="203"/>
                  <a:pt x="99" y="204"/>
                </a:cubicBezTo>
                <a:cubicBezTo>
                  <a:pt x="99" y="204"/>
                  <a:pt x="99" y="204"/>
                  <a:pt x="99" y="203"/>
                </a:cubicBezTo>
                <a:cubicBezTo>
                  <a:pt x="99" y="203"/>
                  <a:pt x="99" y="203"/>
                  <a:pt x="99" y="203"/>
                </a:cubicBezTo>
                <a:cubicBezTo>
                  <a:pt x="100" y="203"/>
                  <a:pt x="100" y="202"/>
                  <a:pt x="101" y="201"/>
                </a:cubicBezTo>
                <a:cubicBezTo>
                  <a:pt x="101" y="201"/>
                  <a:pt x="101" y="202"/>
                  <a:pt x="102" y="202"/>
                </a:cubicBezTo>
                <a:close/>
                <a:moveTo>
                  <a:pt x="99" y="188"/>
                </a:moveTo>
                <a:cubicBezTo>
                  <a:pt x="98" y="188"/>
                  <a:pt x="97" y="189"/>
                  <a:pt x="97" y="190"/>
                </a:cubicBezTo>
                <a:cubicBezTo>
                  <a:pt x="95" y="189"/>
                  <a:pt x="95" y="189"/>
                  <a:pt x="95" y="189"/>
                </a:cubicBezTo>
                <a:cubicBezTo>
                  <a:pt x="96" y="189"/>
                  <a:pt x="97" y="188"/>
                  <a:pt x="97" y="187"/>
                </a:cubicBezTo>
                <a:cubicBezTo>
                  <a:pt x="97" y="187"/>
                  <a:pt x="98" y="187"/>
                  <a:pt x="98" y="187"/>
                </a:cubicBezTo>
                <a:cubicBezTo>
                  <a:pt x="99" y="187"/>
                  <a:pt x="100" y="186"/>
                  <a:pt x="100" y="186"/>
                </a:cubicBezTo>
                <a:cubicBezTo>
                  <a:pt x="100" y="187"/>
                  <a:pt x="99" y="187"/>
                  <a:pt x="99" y="188"/>
                </a:cubicBezTo>
                <a:close/>
                <a:moveTo>
                  <a:pt x="98" y="200"/>
                </a:moveTo>
                <a:cubicBezTo>
                  <a:pt x="99" y="200"/>
                  <a:pt x="99" y="200"/>
                  <a:pt x="99" y="200"/>
                </a:cubicBezTo>
                <a:cubicBezTo>
                  <a:pt x="98" y="201"/>
                  <a:pt x="98" y="202"/>
                  <a:pt x="97" y="202"/>
                </a:cubicBezTo>
                <a:cubicBezTo>
                  <a:pt x="96" y="202"/>
                  <a:pt x="96" y="201"/>
                  <a:pt x="95" y="201"/>
                </a:cubicBezTo>
                <a:cubicBezTo>
                  <a:pt x="95" y="201"/>
                  <a:pt x="95" y="201"/>
                  <a:pt x="95" y="201"/>
                </a:cubicBezTo>
                <a:cubicBezTo>
                  <a:pt x="96" y="200"/>
                  <a:pt x="97" y="200"/>
                  <a:pt x="98" y="200"/>
                </a:cubicBezTo>
                <a:close/>
                <a:moveTo>
                  <a:pt x="98" y="206"/>
                </a:moveTo>
                <a:cubicBezTo>
                  <a:pt x="99" y="207"/>
                  <a:pt x="100" y="208"/>
                  <a:pt x="102" y="209"/>
                </a:cubicBezTo>
                <a:cubicBezTo>
                  <a:pt x="102" y="209"/>
                  <a:pt x="102" y="209"/>
                  <a:pt x="101" y="209"/>
                </a:cubicBezTo>
                <a:cubicBezTo>
                  <a:pt x="100" y="208"/>
                  <a:pt x="99" y="207"/>
                  <a:pt x="98" y="206"/>
                </a:cubicBezTo>
                <a:cubicBezTo>
                  <a:pt x="98" y="206"/>
                  <a:pt x="98" y="206"/>
                  <a:pt x="98" y="206"/>
                </a:cubicBezTo>
                <a:close/>
                <a:moveTo>
                  <a:pt x="100" y="205"/>
                </a:moveTo>
                <a:cubicBezTo>
                  <a:pt x="101" y="204"/>
                  <a:pt x="102" y="203"/>
                  <a:pt x="103" y="203"/>
                </a:cubicBezTo>
                <a:cubicBezTo>
                  <a:pt x="104" y="203"/>
                  <a:pt x="106" y="204"/>
                  <a:pt x="107" y="205"/>
                </a:cubicBezTo>
                <a:cubicBezTo>
                  <a:pt x="107" y="205"/>
                  <a:pt x="106" y="205"/>
                  <a:pt x="106" y="206"/>
                </a:cubicBezTo>
                <a:cubicBezTo>
                  <a:pt x="106" y="206"/>
                  <a:pt x="105" y="207"/>
                  <a:pt x="104" y="207"/>
                </a:cubicBezTo>
                <a:cubicBezTo>
                  <a:pt x="103" y="206"/>
                  <a:pt x="102" y="205"/>
                  <a:pt x="100" y="205"/>
                </a:cubicBezTo>
                <a:close/>
                <a:moveTo>
                  <a:pt x="104" y="213"/>
                </a:moveTo>
                <a:cubicBezTo>
                  <a:pt x="105" y="214"/>
                  <a:pt x="106" y="214"/>
                  <a:pt x="107" y="215"/>
                </a:cubicBezTo>
                <a:cubicBezTo>
                  <a:pt x="106" y="215"/>
                  <a:pt x="106" y="216"/>
                  <a:pt x="105" y="216"/>
                </a:cubicBezTo>
                <a:cubicBezTo>
                  <a:pt x="104" y="215"/>
                  <a:pt x="103" y="215"/>
                  <a:pt x="103" y="214"/>
                </a:cubicBezTo>
                <a:cubicBezTo>
                  <a:pt x="103" y="214"/>
                  <a:pt x="104" y="214"/>
                  <a:pt x="104" y="213"/>
                </a:cubicBezTo>
                <a:close/>
                <a:moveTo>
                  <a:pt x="106" y="212"/>
                </a:moveTo>
                <a:cubicBezTo>
                  <a:pt x="106" y="212"/>
                  <a:pt x="106" y="212"/>
                  <a:pt x="106" y="212"/>
                </a:cubicBezTo>
                <a:cubicBezTo>
                  <a:pt x="107" y="212"/>
                  <a:pt x="108" y="213"/>
                  <a:pt x="108" y="213"/>
                </a:cubicBezTo>
                <a:cubicBezTo>
                  <a:pt x="108" y="213"/>
                  <a:pt x="108" y="213"/>
                  <a:pt x="108" y="213"/>
                </a:cubicBezTo>
                <a:cubicBezTo>
                  <a:pt x="107" y="213"/>
                  <a:pt x="106" y="213"/>
                  <a:pt x="106" y="212"/>
                </a:cubicBezTo>
                <a:close/>
                <a:moveTo>
                  <a:pt x="107" y="200"/>
                </a:moveTo>
                <a:cubicBezTo>
                  <a:pt x="107" y="199"/>
                  <a:pt x="108" y="199"/>
                  <a:pt x="108" y="198"/>
                </a:cubicBezTo>
                <a:cubicBezTo>
                  <a:pt x="109" y="199"/>
                  <a:pt x="110" y="200"/>
                  <a:pt x="112" y="201"/>
                </a:cubicBezTo>
                <a:cubicBezTo>
                  <a:pt x="111" y="201"/>
                  <a:pt x="111" y="201"/>
                  <a:pt x="110" y="202"/>
                </a:cubicBezTo>
                <a:cubicBezTo>
                  <a:pt x="109" y="201"/>
                  <a:pt x="108" y="200"/>
                  <a:pt x="107" y="200"/>
                </a:cubicBezTo>
                <a:close/>
                <a:moveTo>
                  <a:pt x="109" y="197"/>
                </a:moveTo>
                <a:cubicBezTo>
                  <a:pt x="111" y="196"/>
                  <a:pt x="113" y="194"/>
                  <a:pt x="114" y="193"/>
                </a:cubicBezTo>
                <a:cubicBezTo>
                  <a:pt x="117" y="191"/>
                  <a:pt x="120" y="190"/>
                  <a:pt x="123" y="188"/>
                </a:cubicBezTo>
                <a:cubicBezTo>
                  <a:pt x="121" y="191"/>
                  <a:pt x="118" y="194"/>
                  <a:pt x="115" y="197"/>
                </a:cubicBezTo>
                <a:cubicBezTo>
                  <a:pt x="115" y="197"/>
                  <a:pt x="115" y="197"/>
                  <a:pt x="115" y="197"/>
                </a:cubicBezTo>
                <a:cubicBezTo>
                  <a:pt x="114" y="198"/>
                  <a:pt x="113" y="199"/>
                  <a:pt x="113" y="200"/>
                </a:cubicBezTo>
                <a:cubicBezTo>
                  <a:pt x="111" y="199"/>
                  <a:pt x="110" y="198"/>
                  <a:pt x="109" y="197"/>
                </a:cubicBezTo>
                <a:close/>
                <a:moveTo>
                  <a:pt x="113" y="202"/>
                </a:moveTo>
                <a:cubicBezTo>
                  <a:pt x="113" y="202"/>
                  <a:pt x="113" y="202"/>
                  <a:pt x="113" y="202"/>
                </a:cubicBezTo>
                <a:cubicBezTo>
                  <a:pt x="114" y="202"/>
                  <a:pt x="115" y="203"/>
                  <a:pt x="115" y="203"/>
                </a:cubicBezTo>
                <a:cubicBezTo>
                  <a:pt x="115" y="203"/>
                  <a:pt x="114" y="204"/>
                  <a:pt x="114" y="204"/>
                </a:cubicBezTo>
                <a:cubicBezTo>
                  <a:pt x="114" y="204"/>
                  <a:pt x="114" y="204"/>
                  <a:pt x="114" y="204"/>
                </a:cubicBezTo>
                <a:cubicBezTo>
                  <a:pt x="113" y="204"/>
                  <a:pt x="113" y="203"/>
                  <a:pt x="112" y="203"/>
                </a:cubicBezTo>
                <a:cubicBezTo>
                  <a:pt x="112" y="203"/>
                  <a:pt x="113" y="203"/>
                  <a:pt x="113" y="202"/>
                </a:cubicBezTo>
                <a:close/>
                <a:moveTo>
                  <a:pt x="120" y="203"/>
                </a:moveTo>
                <a:cubicBezTo>
                  <a:pt x="122" y="202"/>
                  <a:pt x="124" y="201"/>
                  <a:pt x="126" y="200"/>
                </a:cubicBezTo>
                <a:cubicBezTo>
                  <a:pt x="124" y="201"/>
                  <a:pt x="122" y="203"/>
                  <a:pt x="120" y="205"/>
                </a:cubicBezTo>
                <a:cubicBezTo>
                  <a:pt x="120" y="205"/>
                  <a:pt x="120" y="204"/>
                  <a:pt x="119" y="204"/>
                </a:cubicBezTo>
                <a:cubicBezTo>
                  <a:pt x="120" y="204"/>
                  <a:pt x="120" y="203"/>
                  <a:pt x="120" y="203"/>
                </a:cubicBezTo>
                <a:close/>
                <a:moveTo>
                  <a:pt x="125" y="204"/>
                </a:moveTo>
                <a:cubicBezTo>
                  <a:pt x="127" y="202"/>
                  <a:pt x="128" y="201"/>
                  <a:pt x="129" y="200"/>
                </a:cubicBezTo>
                <a:cubicBezTo>
                  <a:pt x="128" y="201"/>
                  <a:pt x="127" y="203"/>
                  <a:pt x="126" y="204"/>
                </a:cubicBezTo>
                <a:cubicBezTo>
                  <a:pt x="125" y="205"/>
                  <a:pt x="124" y="206"/>
                  <a:pt x="123" y="206"/>
                </a:cubicBezTo>
                <a:cubicBezTo>
                  <a:pt x="123" y="206"/>
                  <a:pt x="122" y="206"/>
                  <a:pt x="122" y="206"/>
                </a:cubicBezTo>
                <a:cubicBezTo>
                  <a:pt x="123" y="205"/>
                  <a:pt x="124" y="205"/>
                  <a:pt x="125" y="204"/>
                </a:cubicBezTo>
                <a:close/>
                <a:moveTo>
                  <a:pt x="127" y="206"/>
                </a:moveTo>
                <a:cubicBezTo>
                  <a:pt x="129" y="205"/>
                  <a:pt x="131" y="204"/>
                  <a:pt x="132" y="203"/>
                </a:cubicBezTo>
                <a:cubicBezTo>
                  <a:pt x="131" y="204"/>
                  <a:pt x="130" y="205"/>
                  <a:pt x="129" y="206"/>
                </a:cubicBezTo>
                <a:cubicBezTo>
                  <a:pt x="128" y="207"/>
                  <a:pt x="127" y="208"/>
                  <a:pt x="125" y="209"/>
                </a:cubicBezTo>
                <a:cubicBezTo>
                  <a:pt x="125" y="209"/>
                  <a:pt x="125" y="208"/>
                  <a:pt x="125" y="208"/>
                </a:cubicBezTo>
                <a:cubicBezTo>
                  <a:pt x="126" y="208"/>
                  <a:pt x="126" y="207"/>
                  <a:pt x="127" y="206"/>
                </a:cubicBezTo>
                <a:close/>
                <a:moveTo>
                  <a:pt x="147" y="192"/>
                </a:moveTo>
                <a:cubicBezTo>
                  <a:pt x="151" y="189"/>
                  <a:pt x="154" y="185"/>
                  <a:pt x="158" y="182"/>
                </a:cubicBezTo>
                <a:cubicBezTo>
                  <a:pt x="159" y="182"/>
                  <a:pt x="160" y="181"/>
                  <a:pt x="161" y="181"/>
                </a:cubicBezTo>
                <a:cubicBezTo>
                  <a:pt x="160" y="182"/>
                  <a:pt x="159" y="183"/>
                  <a:pt x="158" y="184"/>
                </a:cubicBezTo>
                <a:cubicBezTo>
                  <a:pt x="156" y="186"/>
                  <a:pt x="154" y="187"/>
                  <a:pt x="152" y="189"/>
                </a:cubicBezTo>
                <a:cubicBezTo>
                  <a:pt x="150" y="190"/>
                  <a:pt x="149" y="191"/>
                  <a:pt x="147" y="192"/>
                </a:cubicBezTo>
                <a:close/>
                <a:moveTo>
                  <a:pt x="153" y="199"/>
                </a:moveTo>
                <a:cubicBezTo>
                  <a:pt x="155" y="198"/>
                  <a:pt x="156" y="197"/>
                  <a:pt x="157" y="197"/>
                </a:cubicBezTo>
                <a:cubicBezTo>
                  <a:pt x="155" y="198"/>
                  <a:pt x="153" y="199"/>
                  <a:pt x="151" y="201"/>
                </a:cubicBezTo>
                <a:cubicBezTo>
                  <a:pt x="152" y="200"/>
                  <a:pt x="153" y="199"/>
                  <a:pt x="153" y="199"/>
                </a:cubicBezTo>
                <a:close/>
                <a:moveTo>
                  <a:pt x="155" y="195"/>
                </a:moveTo>
                <a:cubicBezTo>
                  <a:pt x="154" y="195"/>
                  <a:pt x="153" y="196"/>
                  <a:pt x="153" y="196"/>
                </a:cubicBezTo>
                <a:cubicBezTo>
                  <a:pt x="157" y="192"/>
                  <a:pt x="161" y="187"/>
                  <a:pt x="166" y="183"/>
                </a:cubicBezTo>
                <a:cubicBezTo>
                  <a:pt x="165" y="183"/>
                  <a:pt x="165" y="184"/>
                  <a:pt x="164" y="185"/>
                </a:cubicBezTo>
                <a:cubicBezTo>
                  <a:pt x="161" y="188"/>
                  <a:pt x="158" y="191"/>
                  <a:pt x="155" y="195"/>
                </a:cubicBezTo>
                <a:close/>
                <a:moveTo>
                  <a:pt x="178" y="173"/>
                </a:moveTo>
                <a:cubicBezTo>
                  <a:pt x="178" y="173"/>
                  <a:pt x="178" y="173"/>
                  <a:pt x="178" y="173"/>
                </a:cubicBezTo>
                <a:cubicBezTo>
                  <a:pt x="176" y="176"/>
                  <a:pt x="174" y="180"/>
                  <a:pt x="172" y="184"/>
                </a:cubicBezTo>
                <a:cubicBezTo>
                  <a:pt x="169" y="186"/>
                  <a:pt x="165" y="188"/>
                  <a:pt x="162" y="190"/>
                </a:cubicBezTo>
                <a:cubicBezTo>
                  <a:pt x="167" y="184"/>
                  <a:pt x="173" y="179"/>
                  <a:pt x="178" y="173"/>
                </a:cubicBezTo>
                <a:close/>
                <a:moveTo>
                  <a:pt x="183" y="168"/>
                </a:moveTo>
                <a:cubicBezTo>
                  <a:pt x="185" y="166"/>
                  <a:pt x="187" y="164"/>
                  <a:pt x="189" y="163"/>
                </a:cubicBezTo>
                <a:cubicBezTo>
                  <a:pt x="189" y="163"/>
                  <a:pt x="189" y="162"/>
                  <a:pt x="189" y="162"/>
                </a:cubicBezTo>
                <a:cubicBezTo>
                  <a:pt x="185" y="168"/>
                  <a:pt x="180" y="174"/>
                  <a:pt x="176" y="180"/>
                </a:cubicBezTo>
                <a:cubicBezTo>
                  <a:pt x="178" y="176"/>
                  <a:pt x="181" y="172"/>
                  <a:pt x="183" y="168"/>
                </a:cubicBezTo>
                <a:close/>
                <a:moveTo>
                  <a:pt x="178" y="198"/>
                </a:moveTo>
                <a:cubicBezTo>
                  <a:pt x="178" y="197"/>
                  <a:pt x="179" y="197"/>
                  <a:pt x="180" y="196"/>
                </a:cubicBezTo>
                <a:cubicBezTo>
                  <a:pt x="178" y="198"/>
                  <a:pt x="176" y="199"/>
                  <a:pt x="175" y="201"/>
                </a:cubicBezTo>
                <a:cubicBezTo>
                  <a:pt x="174" y="201"/>
                  <a:pt x="174" y="201"/>
                  <a:pt x="174" y="201"/>
                </a:cubicBezTo>
                <a:cubicBezTo>
                  <a:pt x="175" y="200"/>
                  <a:pt x="176" y="199"/>
                  <a:pt x="178" y="198"/>
                </a:cubicBezTo>
                <a:close/>
                <a:moveTo>
                  <a:pt x="172" y="191"/>
                </a:moveTo>
                <a:cubicBezTo>
                  <a:pt x="175" y="189"/>
                  <a:pt x="177" y="187"/>
                  <a:pt x="180" y="184"/>
                </a:cubicBezTo>
                <a:cubicBezTo>
                  <a:pt x="179" y="185"/>
                  <a:pt x="179" y="185"/>
                  <a:pt x="179" y="186"/>
                </a:cubicBezTo>
                <a:cubicBezTo>
                  <a:pt x="177" y="188"/>
                  <a:pt x="174" y="189"/>
                  <a:pt x="172" y="191"/>
                </a:cubicBezTo>
                <a:close/>
                <a:moveTo>
                  <a:pt x="179" y="179"/>
                </a:moveTo>
                <a:cubicBezTo>
                  <a:pt x="184" y="172"/>
                  <a:pt x="189" y="166"/>
                  <a:pt x="194" y="159"/>
                </a:cubicBezTo>
                <a:cubicBezTo>
                  <a:pt x="194" y="159"/>
                  <a:pt x="195" y="159"/>
                  <a:pt x="195" y="158"/>
                </a:cubicBezTo>
                <a:cubicBezTo>
                  <a:pt x="192" y="163"/>
                  <a:pt x="189" y="169"/>
                  <a:pt x="185" y="174"/>
                </a:cubicBezTo>
                <a:cubicBezTo>
                  <a:pt x="185" y="174"/>
                  <a:pt x="185" y="174"/>
                  <a:pt x="185" y="174"/>
                </a:cubicBezTo>
                <a:cubicBezTo>
                  <a:pt x="183" y="175"/>
                  <a:pt x="181" y="177"/>
                  <a:pt x="179" y="179"/>
                </a:cubicBezTo>
                <a:close/>
                <a:moveTo>
                  <a:pt x="196" y="176"/>
                </a:moveTo>
                <a:cubicBezTo>
                  <a:pt x="196" y="177"/>
                  <a:pt x="195" y="179"/>
                  <a:pt x="195" y="180"/>
                </a:cubicBezTo>
                <a:cubicBezTo>
                  <a:pt x="195" y="180"/>
                  <a:pt x="194" y="180"/>
                  <a:pt x="194" y="180"/>
                </a:cubicBezTo>
                <a:cubicBezTo>
                  <a:pt x="193" y="181"/>
                  <a:pt x="191" y="183"/>
                  <a:pt x="189" y="184"/>
                </a:cubicBezTo>
                <a:cubicBezTo>
                  <a:pt x="191" y="181"/>
                  <a:pt x="194" y="179"/>
                  <a:pt x="196" y="176"/>
                </a:cubicBezTo>
                <a:close/>
                <a:moveTo>
                  <a:pt x="198" y="182"/>
                </a:moveTo>
                <a:cubicBezTo>
                  <a:pt x="199" y="182"/>
                  <a:pt x="199" y="182"/>
                  <a:pt x="199" y="182"/>
                </a:cubicBezTo>
                <a:cubicBezTo>
                  <a:pt x="198" y="183"/>
                  <a:pt x="197" y="184"/>
                  <a:pt x="195" y="185"/>
                </a:cubicBezTo>
                <a:cubicBezTo>
                  <a:pt x="196" y="184"/>
                  <a:pt x="197" y="183"/>
                  <a:pt x="198" y="182"/>
                </a:cubicBezTo>
                <a:close/>
                <a:moveTo>
                  <a:pt x="199" y="176"/>
                </a:moveTo>
                <a:cubicBezTo>
                  <a:pt x="200" y="175"/>
                  <a:pt x="200" y="173"/>
                  <a:pt x="201" y="172"/>
                </a:cubicBezTo>
                <a:cubicBezTo>
                  <a:pt x="201" y="172"/>
                  <a:pt x="201" y="172"/>
                  <a:pt x="201" y="172"/>
                </a:cubicBezTo>
                <a:cubicBezTo>
                  <a:pt x="201" y="173"/>
                  <a:pt x="200" y="174"/>
                  <a:pt x="200" y="175"/>
                </a:cubicBezTo>
                <a:cubicBezTo>
                  <a:pt x="200" y="176"/>
                  <a:pt x="199" y="176"/>
                  <a:pt x="199" y="176"/>
                </a:cubicBezTo>
                <a:close/>
                <a:moveTo>
                  <a:pt x="200" y="164"/>
                </a:moveTo>
                <a:cubicBezTo>
                  <a:pt x="200" y="164"/>
                  <a:pt x="199" y="165"/>
                  <a:pt x="199" y="165"/>
                </a:cubicBezTo>
                <a:cubicBezTo>
                  <a:pt x="200" y="163"/>
                  <a:pt x="202" y="161"/>
                  <a:pt x="203" y="158"/>
                </a:cubicBezTo>
                <a:cubicBezTo>
                  <a:pt x="202" y="160"/>
                  <a:pt x="202" y="161"/>
                  <a:pt x="201" y="162"/>
                </a:cubicBezTo>
                <a:cubicBezTo>
                  <a:pt x="201" y="163"/>
                  <a:pt x="201" y="163"/>
                  <a:pt x="200" y="164"/>
                </a:cubicBezTo>
                <a:close/>
                <a:moveTo>
                  <a:pt x="203" y="141"/>
                </a:moveTo>
                <a:cubicBezTo>
                  <a:pt x="206" y="138"/>
                  <a:pt x="209" y="134"/>
                  <a:pt x="212" y="131"/>
                </a:cubicBezTo>
                <a:cubicBezTo>
                  <a:pt x="210" y="134"/>
                  <a:pt x="208" y="137"/>
                  <a:pt x="206" y="139"/>
                </a:cubicBezTo>
                <a:cubicBezTo>
                  <a:pt x="205" y="140"/>
                  <a:pt x="205" y="141"/>
                  <a:pt x="204" y="142"/>
                </a:cubicBezTo>
                <a:cubicBezTo>
                  <a:pt x="204" y="141"/>
                  <a:pt x="203" y="141"/>
                  <a:pt x="203" y="141"/>
                </a:cubicBezTo>
                <a:close/>
                <a:moveTo>
                  <a:pt x="206" y="167"/>
                </a:moveTo>
                <a:cubicBezTo>
                  <a:pt x="208" y="165"/>
                  <a:pt x="209" y="164"/>
                  <a:pt x="210" y="163"/>
                </a:cubicBezTo>
                <a:cubicBezTo>
                  <a:pt x="208" y="165"/>
                  <a:pt x="207" y="168"/>
                  <a:pt x="205" y="170"/>
                </a:cubicBezTo>
                <a:cubicBezTo>
                  <a:pt x="206" y="169"/>
                  <a:pt x="206" y="168"/>
                  <a:pt x="206" y="167"/>
                </a:cubicBezTo>
                <a:close/>
                <a:moveTo>
                  <a:pt x="208" y="157"/>
                </a:moveTo>
                <a:cubicBezTo>
                  <a:pt x="208" y="157"/>
                  <a:pt x="208" y="158"/>
                  <a:pt x="208" y="158"/>
                </a:cubicBezTo>
                <a:cubicBezTo>
                  <a:pt x="209" y="154"/>
                  <a:pt x="210" y="151"/>
                  <a:pt x="212" y="147"/>
                </a:cubicBezTo>
                <a:cubicBezTo>
                  <a:pt x="210" y="151"/>
                  <a:pt x="209" y="154"/>
                  <a:pt x="208" y="157"/>
                </a:cubicBezTo>
                <a:close/>
                <a:moveTo>
                  <a:pt x="214" y="164"/>
                </a:moveTo>
                <a:cubicBezTo>
                  <a:pt x="216" y="162"/>
                  <a:pt x="219" y="160"/>
                  <a:pt x="221" y="158"/>
                </a:cubicBezTo>
                <a:cubicBezTo>
                  <a:pt x="220" y="161"/>
                  <a:pt x="218" y="164"/>
                  <a:pt x="216" y="166"/>
                </a:cubicBezTo>
                <a:cubicBezTo>
                  <a:pt x="215" y="169"/>
                  <a:pt x="213" y="171"/>
                  <a:pt x="211" y="173"/>
                </a:cubicBezTo>
                <a:cubicBezTo>
                  <a:pt x="211" y="173"/>
                  <a:pt x="211" y="173"/>
                  <a:pt x="211" y="173"/>
                </a:cubicBezTo>
                <a:cubicBezTo>
                  <a:pt x="212" y="170"/>
                  <a:pt x="213" y="167"/>
                  <a:pt x="214" y="164"/>
                </a:cubicBezTo>
                <a:close/>
                <a:moveTo>
                  <a:pt x="210" y="165"/>
                </a:moveTo>
                <a:cubicBezTo>
                  <a:pt x="211" y="164"/>
                  <a:pt x="212" y="163"/>
                  <a:pt x="212" y="162"/>
                </a:cubicBezTo>
                <a:cubicBezTo>
                  <a:pt x="212" y="163"/>
                  <a:pt x="212" y="163"/>
                  <a:pt x="212" y="164"/>
                </a:cubicBezTo>
                <a:cubicBezTo>
                  <a:pt x="211" y="165"/>
                  <a:pt x="211" y="165"/>
                  <a:pt x="210" y="165"/>
                </a:cubicBezTo>
                <a:close/>
                <a:moveTo>
                  <a:pt x="217" y="159"/>
                </a:moveTo>
                <a:cubicBezTo>
                  <a:pt x="217" y="158"/>
                  <a:pt x="217" y="158"/>
                  <a:pt x="217" y="158"/>
                </a:cubicBezTo>
                <a:cubicBezTo>
                  <a:pt x="217" y="158"/>
                  <a:pt x="217" y="157"/>
                  <a:pt x="217" y="157"/>
                </a:cubicBezTo>
                <a:cubicBezTo>
                  <a:pt x="218" y="156"/>
                  <a:pt x="220" y="156"/>
                  <a:pt x="221" y="156"/>
                </a:cubicBezTo>
                <a:cubicBezTo>
                  <a:pt x="220" y="157"/>
                  <a:pt x="218" y="158"/>
                  <a:pt x="217" y="159"/>
                </a:cubicBezTo>
                <a:close/>
                <a:moveTo>
                  <a:pt x="217" y="138"/>
                </a:moveTo>
                <a:cubicBezTo>
                  <a:pt x="216" y="143"/>
                  <a:pt x="216" y="147"/>
                  <a:pt x="215" y="151"/>
                </a:cubicBezTo>
                <a:cubicBezTo>
                  <a:pt x="214" y="152"/>
                  <a:pt x="212" y="154"/>
                  <a:pt x="211" y="155"/>
                </a:cubicBezTo>
                <a:cubicBezTo>
                  <a:pt x="213" y="149"/>
                  <a:pt x="215" y="144"/>
                  <a:pt x="217" y="138"/>
                </a:cubicBezTo>
                <a:cubicBezTo>
                  <a:pt x="217" y="138"/>
                  <a:pt x="217" y="138"/>
                  <a:pt x="217" y="138"/>
                </a:cubicBezTo>
                <a:close/>
                <a:moveTo>
                  <a:pt x="215" y="138"/>
                </a:moveTo>
                <a:cubicBezTo>
                  <a:pt x="216" y="136"/>
                  <a:pt x="217" y="134"/>
                  <a:pt x="217" y="132"/>
                </a:cubicBezTo>
                <a:cubicBezTo>
                  <a:pt x="217" y="132"/>
                  <a:pt x="217" y="132"/>
                  <a:pt x="217" y="132"/>
                </a:cubicBezTo>
                <a:cubicBezTo>
                  <a:pt x="217" y="132"/>
                  <a:pt x="217" y="133"/>
                  <a:pt x="217" y="133"/>
                </a:cubicBezTo>
                <a:cubicBezTo>
                  <a:pt x="217" y="135"/>
                  <a:pt x="216" y="137"/>
                  <a:pt x="215" y="138"/>
                </a:cubicBezTo>
                <a:close/>
                <a:moveTo>
                  <a:pt x="216" y="117"/>
                </a:moveTo>
                <a:cubicBezTo>
                  <a:pt x="218" y="115"/>
                  <a:pt x="219" y="113"/>
                  <a:pt x="221" y="111"/>
                </a:cubicBezTo>
                <a:cubicBezTo>
                  <a:pt x="221" y="112"/>
                  <a:pt x="221" y="112"/>
                  <a:pt x="221" y="113"/>
                </a:cubicBezTo>
                <a:cubicBezTo>
                  <a:pt x="219" y="114"/>
                  <a:pt x="218" y="116"/>
                  <a:pt x="216" y="117"/>
                </a:cubicBezTo>
                <a:close/>
                <a:moveTo>
                  <a:pt x="221" y="99"/>
                </a:moveTo>
                <a:cubicBezTo>
                  <a:pt x="220" y="98"/>
                  <a:pt x="220" y="97"/>
                  <a:pt x="220" y="96"/>
                </a:cubicBezTo>
                <a:cubicBezTo>
                  <a:pt x="220" y="96"/>
                  <a:pt x="220" y="96"/>
                  <a:pt x="220" y="96"/>
                </a:cubicBezTo>
                <a:cubicBezTo>
                  <a:pt x="221" y="97"/>
                  <a:pt x="221" y="98"/>
                  <a:pt x="221" y="99"/>
                </a:cubicBezTo>
                <a:cubicBezTo>
                  <a:pt x="221" y="99"/>
                  <a:pt x="221" y="99"/>
                  <a:pt x="221" y="99"/>
                </a:cubicBezTo>
                <a:close/>
                <a:moveTo>
                  <a:pt x="220" y="108"/>
                </a:moveTo>
                <a:cubicBezTo>
                  <a:pt x="220" y="108"/>
                  <a:pt x="220" y="108"/>
                  <a:pt x="220" y="109"/>
                </a:cubicBezTo>
                <a:cubicBezTo>
                  <a:pt x="220" y="109"/>
                  <a:pt x="220" y="109"/>
                  <a:pt x="219" y="109"/>
                </a:cubicBezTo>
                <a:cubicBezTo>
                  <a:pt x="219" y="109"/>
                  <a:pt x="219" y="109"/>
                  <a:pt x="219" y="109"/>
                </a:cubicBezTo>
                <a:cubicBezTo>
                  <a:pt x="219" y="109"/>
                  <a:pt x="219" y="109"/>
                  <a:pt x="219" y="109"/>
                </a:cubicBezTo>
                <a:cubicBezTo>
                  <a:pt x="217" y="110"/>
                  <a:pt x="216" y="111"/>
                  <a:pt x="215" y="111"/>
                </a:cubicBezTo>
                <a:cubicBezTo>
                  <a:pt x="215" y="111"/>
                  <a:pt x="215" y="111"/>
                  <a:pt x="215" y="111"/>
                </a:cubicBezTo>
                <a:cubicBezTo>
                  <a:pt x="215" y="111"/>
                  <a:pt x="215" y="111"/>
                  <a:pt x="215" y="110"/>
                </a:cubicBezTo>
                <a:cubicBezTo>
                  <a:pt x="217" y="110"/>
                  <a:pt x="219" y="109"/>
                  <a:pt x="220" y="108"/>
                </a:cubicBezTo>
                <a:close/>
                <a:moveTo>
                  <a:pt x="219" y="93"/>
                </a:moveTo>
                <a:cubicBezTo>
                  <a:pt x="219" y="92"/>
                  <a:pt x="218" y="90"/>
                  <a:pt x="218" y="89"/>
                </a:cubicBezTo>
                <a:cubicBezTo>
                  <a:pt x="218" y="89"/>
                  <a:pt x="219" y="89"/>
                  <a:pt x="219" y="89"/>
                </a:cubicBezTo>
                <a:cubicBezTo>
                  <a:pt x="219" y="90"/>
                  <a:pt x="219" y="92"/>
                  <a:pt x="220" y="93"/>
                </a:cubicBezTo>
                <a:cubicBezTo>
                  <a:pt x="220" y="93"/>
                  <a:pt x="219" y="93"/>
                  <a:pt x="219" y="93"/>
                </a:cubicBezTo>
                <a:close/>
                <a:moveTo>
                  <a:pt x="217" y="87"/>
                </a:moveTo>
                <a:cubicBezTo>
                  <a:pt x="217" y="86"/>
                  <a:pt x="217" y="85"/>
                  <a:pt x="217" y="84"/>
                </a:cubicBezTo>
                <a:cubicBezTo>
                  <a:pt x="217" y="84"/>
                  <a:pt x="217" y="84"/>
                  <a:pt x="217" y="84"/>
                </a:cubicBezTo>
                <a:cubicBezTo>
                  <a:pt x="218" y="85"/>
                  <a:pt x="218" y="86"/>
                  <a:pt x="218" y="87"/>
                </a:cubicBezTo>
                <a:cubicBezTo>
                  <a:pt x="218" y="87"/>
                  <a:pt x="218" y="87"/>
                  <a:pt x="217" y="87"/>
                </a:cubicBezTo>
                <a:close/>
                <a:moveTo>
                  <a:pt x="216" y="82"/>
                </a:moveTo>
                <a:cubicBezTo>
                  <a:pt x="215" y="79"/>
                  <a:pt x="215" y="77"/>
                  <a:pt x="214" y="74"/>
                </a:cubicBezTo>
                <a:cubicBezTo>
                  <a:pt x="215" y="75"/>
                  <a:pt x="215" y="76"/>
                  <a:pt x="216" y="77"/>
                </a:cubicBezTo>
                <a:cubicBezTo>
                  <a:pt x="216" y="78"/>
                  <a:pt x="216" y="80"/>
                  <a:pt x="217" y="82"/>
                </a:cubicBezTo>
                <a:cubicBezTo>
                  <a:pt x="217" y="82"/>
                  <a:pt x="216" y="82"/>
                  <a:pt x="216" y="82"/>
                </a:cubicBezTo>
                <a:close/>
                <a:moveTo>
                  <a:pt x="215" y="88"/>
                </a:moveTo>
                <a:cubicBezTo>
                  <a:pt x="211" y="90"/>
                  <a:pt x="208" y="92"/>
                  <a:pt x="205" y="93"/>
                </a:cubicBezTo>
                <a:cubicBezTo>
                  <a:pt x="204" y="93"/>
                  <a:pt x="204" y="93"/>
                  <a:pt x="204" y="93"/>
                </a:cubicBezTo>
                <a:cubicBezTo>
                  <a:pt x="206" y="91"/>
                  <a:pt x="208" y="90"/>
                  <a:pt x="210" y="88"/>
                </a:cubicBezTo>
                <a:cubicBezTo>
                  <a:pt x="211" y="87"/>
                  <a:pt x="213" y="87"/>
                  <a:pt x="214" y="86"/>
                </a:cubicBezTo>
                <a:cubicBezTo>
                  <a:pt x="214" y="87"/>
                  <a:pt x="214" y="88"/>
                  <a:pt x="215" y="88"/>
                </a:cubicBezTo>
                <a:close/>
                <a:moveTo>
                  <a:pt x="206" y="85"/>
                </a:moveTo>
                <a:cubicBezTo>
                  <a:pt x="208" y="84"/>
                  <a:pt x="208" y="84"/>
                  <a:pt x="208" y="84"/>
                </a:cubicBezTo>
                <a:cubicBezTo>
                  <a:pt x="209" y="83"/>
                  <a:pt x="208" y="82"/>
                  <a:pt x="207" y="82"/>
                </a:cubicBezTo>
                <a:cubicBezTo>
                  <a:pt x="209" y="81"/>
                  <a:pt x="210" y="80"/>
                  <a:pt x="212" y="79"/>
                </a:cubicBezTo>
                <a:cubicBezTo>
                  <a:pt x="212" y="81"/>
                  <a:pt x="213" y="82"/>
                  <a:pt x="213" y="83"/>
                </a:cubicBezTo>
                <a:cubicBezTo>
                  <a:pt x="211" y="84"/>
                  <a:pt x="208" y="84"/>
                  <a:pt x="206" y="85"/>
                </a:cubicBezTo>
                <a:close/>
                <a:moveTo>
                  <a:pt x="206" y="58"/>
                </a:moveTo>
                <a:cubicBezTo>
                  <a:pt x="206" y="58"/>
                  <a:pt x="206" y="58"/>
                  <a:pt x="206" y="57"/>
                </a:cubicBezTo>
                <a:cubicBezTo>
                  <a:pt x="207" y="58"/>
                  <a:pt x="208" y="59"/>
                  <a:pt x="209" y="60"/>
                </a:cubicBezTo>
                <a:cubicBezTo>
                  <a:pt x="209" y="61"/>
                  <a:pt x="210" y="61"/>
                  <a:pt x="210" y="61"/>
                </a:cubicBezTo>
                <a:cubicBezTo>
                  <a:pt x="211" y="62"/>
                  <a:pt x="211" y="63"/>
                  <a:pt x="212" y="63"/>
                </a:cubicBezTo>
                <a:cubicBezTo>
                  <a:pt x="210" y="61"/>
                  <a:pt x="208" y="60"/>
                  <a:pt x="206" y="58"/>
                </a:cubicBezTo>
                <a:close/>
                <a:moveTo>
                  <a:pt x="206" y="60"/>
                </a:moveTo>
                <a:cubicBezTo>
                  <a:pt x="206" y="60"/>
                  <a:pt x="205" y="60"/>
                  <a:pt x="205" y="60"/>
                </a:cubicBezTo>
                <a:cubicBezTo>
                  <a:pt x="204" y="59"/>
                  <a:pt x="204" y="58"/>
                  <a:pt x="203" y="57"/>
                </a:cubicBezTo>
                <a:cubicBezTo>
                  <a:pt x="204" y="58"/>
                  <a:pt x="204" y="58"/>
                  <a:pt x="205" y="59"/>
                </a:cubicBezTo>
                <a:cubicBezTo>
                  <a:pt x="205" y="60"/>
                  <a:pt x="206" y="60"/>
                  <a:pt x="206" y="60"/>
                </a:cubicBezTo>
                <a:close/>
                <a:moveTo>
                  <a:pt x="211" y="67"/>
                </a:moveTo>
                <a:cubicBezTo>
                  <a:pt x="210" y="67"/>
                  <a:pt x="210" y="67"/>
                  <a:pt x="211" y="67"/>
                </a:cubicBezTo>
                <a:cubicBezTo>
                  <a:pt x="211" y="68"/>
                  <a:pt x="211" y="69"/>
                  <a:pt x="211" y="70"/>
                </a:cubicBezTo>
                <a:cubicBezTo>
                  <a:pt x="209" y="71"/>
                  <a:pt x="207" y="72"/>
                  <a:pt x="205" y="73"/>
                </a:cubicBezTo>
                <a:cubicBezTo>
                  <a:pt x="206" y="71"/>
                  <a:pt x="207" y="70"/>
                  <a:pt x="208" y="68"/>
                </a:cubicBezTo>
                <a:cubicBezTo>
                  <a:pt x="209" y="67"/>
                  <a:pt x="208" y="66"/>
                  <a:pt x="207" y="67"/>
                </a:cubicBezTo>
                <a:cubicBezTo>
                  <a:pt x="207" y="67"/>
                  <a:pt x="207" y="67"/>
                  <a:pt x="206" y="68"/>
                </a:cubicBezTo>
                <a:cubicBezTo>
                  <a:pt x="206" y="67"/>
                  <a:pt x="206" y="67"/>
                  <a:pt x="205" y="67"/>
                </a:cubicBezTo>
                <a:cubicBezTo>
                  <a:pt x="201" y="68"/>
                  <a:pt x="196" y="69"/>
                  <a:pt x="191" y="71"/>
                </a:cubicBezTo>
                <a:cubicBezTo>
                  <a:pt x="196" y="69"/>
                  <a:pt x="200" y="66"/>
                  <a:pt x="204" y="64"/>
                </a:cubicBezTo>
                <a:cubicBezTo>
                  <a:pt x="205" y="63"/>
                  <a:pt x="204" y="62"/>
                  <a:pt x="203" y="62"/>
                </a:cubicBezTo>
                <a:cubicBezTo>
                  <a:pt x="202" y="62"/>
                  <a:pt x="202" y="63"/>
                  <a:pt x="202" y="63"/>
                </a:cubicBezTo>
                <a:cubicBezTo>
                  <a:pt x="202" y="63"/>
                  <a:pt x="202" y="62"/>
                  <a:pt x="202" y="62"/>
                </a:cubicBezTo>
                <a:cubicBezTo>
                  <a:pt x="203" y="62"/>
                  <a:pt x="203" y="60"/>
                  <a:pt x="202" y="61"/>
                </a:cubicBezTo>
                <a:cubicBezTo>
                  <a:pt x="201" y="61"/>
                  <a:pt x="201" y="61"/>
                  <a:pt x="201" y="61"/>
                </a:cubicBezTo>
                <a:cubicBezTo>
                  <a:pt x="202" y="61"/>
                  <a:pt x="202" y="60"/>
                  <a:pt x="203" y="60"/>
                </a:cubicBezTo>
                <a:cubicBezTo>
                  <a:pt x="203" y="60"/>
                  <a:pt x="203" y="60"/>
                  <a:pt x="203" y="60"/>
                </a:cubicBezTo>
                <a:cubicBezTo>
                  <a:pt x="203" y="60"/>
                  <a:pt x="203" y="60"/>
                  <a:pt x="203" y="60"/>
                </a:cubicBezTo>
                <a:cubicBezTo>
                  <a:pt x="205" y="63"/>
                  <a:pt x="208" y="65"/>
                  <a:pt x="211" y="67"/>
                </a:cubicBezTo>
                <a:close/>
                <a:moveTo>
                  <a:pt x="187" y="63"/>
                </a:moveTo>
                <a:cubicBezTo>
                  <a:pt x="191" y="61"/>
                  <a:pt x="195" y="59"/>
                  <a:pt x="198" y="56"/>
                </a:cubicBezTo>
                <a:cubicBezTo>
                  <a:pt x="199" y="57"/>
                  <a:pt x="200" y="58"/>
                  <a:pt x="201" y="59"/>
                </a:cubicBezTo>
                <a:cubicBezTo>
                  <a:pt x="196" y="60"/>
                  <a:pt x="192" y="61"/>
                  <a:pt x="187" y="63"/>
                </a:cubicBezTo>
                <a:close/>
                <a:moveTo>
                  <a:pt x="191" y="56"/>
                </a:moveTo>
                <a:cubicBezTo>
                  <a:pt x="192" y="55"/>
                  <a:pt x="193" y="55"/>
                  <a:pt x="194" y="54"/>
                </a:cubicBezTo>
                <a:cubicBezTo>
                  <a:pt x="195" y="54"/>
                  <a:pt x="195" y="54"/>
                  <a:pt x="195" y="54"/>
                </a:cubicBezTo>
                <a:cubicBezTo>
                  <a:pt x="195" y="54"/>
                  <a:pt x="196" y="54"/>
                  <a:pt x="196" y="55"/>
                </a:cubicBezTo>
                <a:cubicBezTo>
                  <a:pt x="194" y="55"/>
                  <a:pt x="193" y="55"/>
                  <a:pt x="191" y="56"/>
                </a:cubicBezTo>
                <a:close/>
                <a:moveTo>
                  <a:pt x="189" y="54"/>
                </a:moveTo>
                <a:cubicBezTo>
                  <a:pt x="189" y="54"/>
                  <a:pt x="189" y="54"/>
                  <a:pt x="190" y="53"/>
                </a:cubicBezTo>
                <a:cubicBezTo>
                  <a:pt x="190" y="53"/>
                  <a:pt x="189" y="52"/>
                  <a:pt x="188" y="52"/>
                </a:cubicBezTo>
                <a:cubicBezTo>
                  <a:pt x="187" y="53"/>
                  <a:pt x="186" y="54"/>
                  <a:pt x="186" y="55"/>
                </a:cubicBezTo>
                <a:cubicBezTo>
                  <a:pt x="185" y="54"/>
                  <a:pt x="185" y="54"/>
                  <a:pt x="184" y="53"/>
                </a:cubicBezTo>
                <a:cubicBezTo>
                  <a:pt x="186" y="52"/>
                  <a:pt x="188" y="51"/>
                  <a:pt x="189" y="50"/>
                </a:cubicBezTo>
                <a:cubicBezTo>
                  <a:pt x="191" y="51"/>
                  <a:pt x="192" y="52"/>
                  <a:pt x="193" y="53"/>
                </a:cubicBezTo>
                <a:cubicBezTo>
                  <a:pt x="192" y="53"/>
                  <a:pt x="190" y="54"/>
                  <a:pt x="189" y="54"/>
                </a:cubicBezTo>
                <a:close/>
                <a:moveTo>
                  <a:pt x="184" y="56"/>
                </a:moveTo>
                <a:cubicBezTo>
                  <a:pt x="182" y="57"/>
                  <a:pt x="179" y="58"/>
                  <a:pt x="176" y="59"/>
                </a:cubicBezTo>
                <a:cubicBezTo>
                  <a:pt x="177" y="58"/>
                  <a:pt x="178" y="57"/>
                  <a:pt x="179" y="55"/>
                </a:cubicBezTo>
                <a:cubicBezTo>
                  <a:pt x="180" y="55"/>
                  <a:pt x="181" y="54"/>
                  <a:pt x="183" y="54"/>
                </a:cubicBezTo>
                <a:cubicBezTo>
                  <a:pt x="183" y="54"/>
                  <a:pt x="184" y="55"/>
                  <a:pt x="184" y="56"/>
                </a:cubicBezTo>
                <a:close/>
                <a:moveTo>
                  <a:pt x="180" y="50"/>
                </a:moveTo>
                <a:cubicBezTo>
                  <a:pt x="177" y="51"/>
                  <a:pt x="173" y="53"/>
                  <a:pt x="170" y="54"/>
                </a:cubicBezTo>
                <a:cubicBezTo>
                  <a:pt x="171" y="53"/>
                  <a:pt x="173" y="51"/>
                  <a:pt x="174" y="50"/>
                </a:cubicBezTo>
                <a:cubicBezTo>
                  <a:pt x="176" y="49"/>
                  <a:pt x="178" y="48"/>
                  <a:pt x="179" y="48"/>
                </a:cubicBezTo>
                <a:cubicBezTo>
                  <a:pt x="180" y="48"/>
                  <a:pt x="180" y="49"/>
                  <a:pt x="180" y="50"/>
                </a:cubicBezTo>
                <a:cubicBezTo>
                  <a:pt x="180" y="50"/>
                  <a:pt x="180" y="50"/>
                  <a:pt x="180" y="50"/>
                </a:cubicBezTo>
                <a:close/>
                <a:moveTo>
                  <a:pt x="166" y="49"/>
                </a:moveTo>
                <a:cubicBezTo>
                  <a:pt x="167" y="48"/>
                  <a:pt x="168" y="47"/>
                  <a:pt x="169" y="46"/>
                </a:cubicBezTo>
                <a:cubicBezTo>
                  <a:pt x="172" y="45"/>
                  <a:pt x="175" y="44"/>
                  <a:pt x="178" y="44"/>
                </a:cubicBezTo>
                <a:cubicBezTo>
                  <a:pt x="174" y="45"/>
                  <a:pt x="170" y="47"/>
                  <a:pt x="166" y="49"/>
                </a:cubicBezTo>
                <a:close/>
                <a:moveTo>
                  <a:pt x="166" y="53"/>
                </a:moveTo>
                <a:cubicBezTo>
                  <a:pt x="163" y="55"/>
                  <a:pt x="159" y="58"/>
                  <a:pt x="156" y="60"/>
                </a:cubicBezTo>
                <a:cubicBezTo>
                  <a:pt x="155" y="61"/>
                  <a:pt x="154" y="61"/>
                  <a:pt x="153" y="62"/>
                </a:cubicBezTo>
                <a:cubicBezTo>
                  <a:pt x="154" y="60"/>
                  <a:pt x="155" y="59"/>
                  <a:pt x="156" y="58"/>
                </a:cubicBezTo>
                <a:cubicBezTo>
                  <a:pt x="159" y="56"/>
                  <a:pt x="162" y="55"/>
                  <a:pt x="166" y="53"/>
                </a:cubicBezTo>
                <a:cubicBezTo>
                  <a:pt x="166" y="53"/>
                  <a:pt x="166" y="53"/>
                  <a:pt x="166" y="53"/>
                </a:cubicBezTo>
                <a:close/>
                <a:moveTo>
                  <a:pt x="154" y="49"/>
                </a:moveTo>
                <a:cubicBezTo>
                  <a:pt x="154" y="48"/>
                  <a:pt x="155" y="48"/>
                  <a:pt x="155" y="48"/>
                </a:cubicBezTo>
                <a:cubicBezTo>
                  <a:pt x="157" y="47"/>
                  <a:pt x="159" y="46"/>
                  <a:pt x="160" y="46"/>
                </a:cubicBezTo>
                <a:cubicBezTo>
                  <a:pt x="158" y="47"/>
                  <a:pt x="156" y="48"/>
                  <a:pt x="154" y="49"/>
                </a:cubicBezTo>
                <a:close/>
                <a:moveTo>
                  <a:pt x="155" y="45"/>
                </a:moveTo>
                <a:cubicBezTo>
                  <a:pt x="152" y="46"/>
                  <a:pt x="149" y="47"/>
                  <a:pt x="147" y="48"/>
                </a:cubicBezTo>
                <a:cubicBezTo>
                  <a:pt x="149" y="46"/>
                  <a:pt x="152" y="44"/>
                  <a:pt x="155" y="42"/>
                </a:cubicBezTo>
                <a:cubicBezTo>
                  <a:pt x="157" y="42"/>
                  <a:pt x="159" y="41"/>
                  <a:pt x="161" y="41"/>
                </a:cubicBezTo>
                <a:cubicBezTo>
                  <a:pt x="159" y="42"/>
                  <a:pt x="157" y="44"/>
                  <a:pt x="155" y="45"/>
                </a:cubicBezTo>
                <a:close/>
                <a:moveTo>
                  <a:pt x="154" y="34"/>
                </a:moveTo>
                <a:cubicBezTo>
                  <a:pt x="153" y="34"/>
                  <a:pt x="153" y="34"/>
                  <a:pt x="152" y="34"/>
                </a:cubicBezTo>
                <a:cubicBezTo>
                  <a:pt x="153" y="34"/>
                  <a:pt x="153" y="33"/>
                  <a:pt x="154" y="33"/>
                </a:cubicBezTo>
                <a:cubicBezTo>
                  <a:pt x="154" y="33"/>
                  <a:pt x="154" y="33"/>
                  <a:pt x="154" y="33"/>
                </a:cubicBezTo>
                <a:cubicBezTo>
                  <a:pt x="154" y="33"/>
                  <a:pt x="154" y="33"/>
                  <a:pt x="154" y="33"/>
                </a:cubicBezTo>
                <a:cubicBezTo>
                  <a:pt x="154" y="33"/>
                  <a:pt x="154" y="34"/>
                  <a:pt x="154" y="34"/>
                </a:cubicBezTo>
                <a:close/>
                <a:moveTo>
                  <a:pt x="152" y="36"/>
                </a:moveTo>
                <a:cubicBezTo>
                  <a:pt x="150" y="37"/>
                  <a:pt x="147" y="38"/>
                  <a:pt x="145" y="40"/>
                </a:cubicBezTo>
                <a:cubicBezTo>
                  <a:pt x="145" y="40"/>
                  <a:pt x="145" y="40"/>
                  <a:pt x="144" y="40"/>
                </a:cubicBezTo>
                <a:cubicBezTo>
                  <a:pt x="146" y="38"/>
                  <a:pt x="148" y="37"/>
                  <a:pt x="150" y="36"/>
                </a:cubicBezTo>
                <a:cubicBezTo>
                  <a:pt x="151" y="36"/>
                  <a:pt x="151" y="36"/>
                  <a:pt x="152" y="36"/>
                </a:cubicBezTo>
                <a:close/>
                <a:moveTo>
                  <a:pt x="150" y="34"/>
                </a:moveTo>
                <a:cubicBezTo>
                  <a:pt x="148" y="34"/>
                  <a:pt x="147" y="34"/>
                  <a:pt x="146" y="34"/>
                </a:cubicBezTo>
                <a:cubicBezTo>
                  <a:pt x="146" y="34"/>
                  <a:pt x="147" y="33"/>
                  <a:pt x="147" y="33"/>
                </a:cubicBezTo>
                <a:cubicBezTo>
                  <a:pt x="149" y="33"/>
                  <a:pt x="150" y="33"/>
                  <a:pt x="151" y="33"/>
                </a:cubicBezTo>
                <a:cubicBezTo>
                  <a:pt x="151" y="33"/>
                  <a:pt x="150" y="34"/>
                  <a:pt x="150" y="34"/>
                </a:cubicBezTo>
                <a:close/>
                <a:moveTo>
                  <a:pt x="151" y="29"/>
                </a:moveTo>
                <a:cubicBezTo>
                  <a:pt x="151" y="29"/>
                  <a:pt x="151" y="29"/>
                  <a:pt x="151" y="29"/>
                </a:cubicBezTo>
                <a:cubicBezTo>
                  <a:pt x="150" y="29"/>
                  <a:pt x="149" y="29"/>
                  <a:pt x="148" y="29"/>
                </a:cubicBezTo>
                <a:cubicBezTo>
                  <a:pt x="148" y="29"/>
                  <a:pt x="148" y="28"/>
                  <a:pt x="149" y="28"/>
                </a:cubicBezTo>
                <a:cubicBezTo>
                  <a:pt x="150" y="28"/>
                  <a:pt x="151" y="29"/>
                  <a:pt x="152" y="29"/>
                </a:cubicBezTo>
                <a:cubicBezTo>
                  <a:pt x="151" y="29"/>
                  <a:pt x="151" y="29"/>
                  <a:pt x="151" y="29"/>
                </a:cubicBezTo>
                <a:close/>
                <a:moveTo>
                  <a:pt x="148" y="20"/>
                </a:moveTo>
                <a:cubicBezTo>
                  <a:pt x="146" y="18"/>
                  <a:pt x="144" y="17"/>
                  <a:pt x="142" y="16"/>
                </a:cubicBezTo>
                <a:cubicBezTo>
                  <a:pt x="142" y="16"/>
                  <a:pt x="143" y="16"/>
                  <a:pt x="143" y="15"/>
                </a:cubicBezTo>
                <a:cubicBezTo>
                  <a:pt x="146" y="16"/>
                  <a:pt x="149" y="17"/>
                  <a:pt x="152" y="18"/>
                </a:cubicBezTo>
                <a:cubicBezTo>
                  <a:pt x="151" y="18"/>
                  <a:pt x="149" y="19"/>
                  <a:pt x="148" y="20"/>
                </a:cubicBezTo>
                <a:close/>
                <a:moveTo>
                  <a:pt x="139" y="9"/>
                </a:moveTo>
                <a:cubicBezTo>
                  <a:pt x="139" y="9"/>
                  <a:pt x="139" y="9"/>
                  <a:pt x="139" y="9"/>
                </a:cubicBezTo>
                <a:cubicBezTo>
                  <a:pt x="138" y="8"/>
                  <a:pt x="138" y="8"/>
                  <a:pt x="138" y="8"/>
                </a:cubicBezTo>
                <a:cubicBezTo>
                  <a:pt x="140" y="9"/>
                  <a:pt x="142" y="9"/>
                  <a:pt x="145" y="9"/>
                </a:cubicBezTo>
                <a:cubicBezTo>
                  <a:pt x="145" y="9"/>
                  <a:pt x="145" y="10"/>
                  <a:pt x="146" y="10"/>
                </a:cubicBezTo>
                <a:cubicBezTo>
                  <a:pt x="144" y="9"/>
                  <a:pt x="142" y="9"/>
                  <a:pt x="139" y="9"/>
                </a:cubicBezTo>
                <a:close/>
                <a:moveTo>
                  <a:pt x="143" y="13"/>
                </a:moveTo>
                <a:cubicBezTo>
                  <a:pt x="142" y="13"/>
                  <a:pt x="142" y="13"/>
                  <a:pt x="142" y="13"/>
                </a:cubicBezTo>
                <a:cubicBezTo>
                  <a:pt x="140" y="13"/>
                  <a:pt x="138" y="13"/>
                  <a:pt x="135" y="13"/>
                </a:cubicBezTo>
                <a:cubicBezTo>
                  <a:pt x="136" y="12"/>
                  <a:pt x="136" y="12"/>
                  <a:pt x="136" y="12"/>
                </a:cubicBezTo>
                <a:cubicBezTo>
                  <a:pt x="138" y="12"/>
                  <a:pt x="141" y="13"/>
                  <a:pt x="143" y="13"/>
                </a:cubicBezTo>
                <a:close/>
                <a:moveTo>
                  <a:pt x="136" y="14"/>
                </a:moveTo>
                <a:cubicBezTo>
                  <a:pt x="137" y="14"/>
                  <a:pt x="138" y="14"/>
                  <a:pt x="139" y="15"/>
                </a:cubicBezTo>
                <a:cubicBezTo>
                  <a:pt x="139" y="15"/>
                  <a:pt x="139" y="15"/>
                  <a:pt x="138" y="15"/>
                </a:cubicBezTo>
                <a:cubicBezTo>
                  <a:pt x="138" y="15"/>
                  <a:pt x="137" y="14"/>
                  <a:pt x="136" y="14"/>
                </a:cubicBezTo>
                <a:cubicBezTo>
                  <a:pt x="136" y="14"/>
                  <a:pt x="136" y="14"/>
                  <a:pt x="136" y="14"/>
                </a:cubicBezTo>
                <a:close/>
                <a:moveTo>
                  <a:pt x="138" y="18"/>
                </a:moveTo>
                <a:cubicBezTo>
                  <a:pt x="141" y="19"/>
                  <a:pt x="143" y="20"/>
                  <a:pt x="146" y="21"/>
                </a:cubicBezTo>
                <a:cubicBezTo>
                  <a:pt x="146" y="21"/>
                  <a:pt x="146" y="21"/>
                  <a:pt x="146" y="21"/>
                </a:cubicBezTo>
                <a:cubicBezTo>
                  <a:pt x="143" y="20"/>
                  <a:pt x="140" y="20"/>
                  <a:pt x="137" y="19"/>
                </a:cubicBezTo>
                <a:cubicBezTo>
                  <a:pt x="137" y="19"/>
                  <a:pt x="138" y="19"/>
                  <a:pt x="138" y="18"/>
                </a:cubicBezTo>
                <a:close/>
                <a:moveTo>
                  <a:pt x="141" y="27"/>
                </a:moveTo>
                <a:cubicBezTo>
                  <a:pt x="143" y="27"/>
                  <a:pt x="144" y="27"/>
                  <a:pt x="146" y="28"/>
                </a:cubicBezTo>
                <a:cubicBezTo>
                  <a:pt x="146" y="28"/>
                  <a:pt x="145" y="28"/>
                  <a:pt x="145" y="28"/>
                </a:cubicBezTo>
                <a:cubicBezTo>
                  <a:pt x="143" y="28"/>
                  <a:pt x="142" y="28"/>
                  <a:pt x="140" y="27"/>
                </a:cubicBezTo>
                <a:cubicBezTo>
                  <a:pt x="140" y="27"/>
                  <a:pt x="141" y="27"/>
                  <a:pt x="141" y="27"/>
                </a:cubicBezTo>
                <a:close/>
                <a:moveTo>
                  <a:pt x="142" y="30"/>
                </a:moveTo>
                <a:cubicBezTo>
                  <a:pt x="142" y="30"/>
                  <a:pt x="142" y="30"/>
                  <a:pt x="142" y="30"/>
                </a:cubicBezTo>
                <a:cubicBezTo>
                  <a:pt x="140" y="30"/>
                  <a:pt x="138" y="29"/>
                  <a:pt x="137" y="29"/>
                </a:cubicBezTo>
                <a:cubicBezTo>
                  <a:pt x="137" y="29"/>
                  <a:pt x="137" y="29"/>
                  <a:pt x="138" y="29"/>
                </a:cubicBezTo>
                <a:cubicBezTo>
                  <a:pt x="139" y="29"/>
                  <a:pt x="141" y="29"/>
                  <a:pt x="142" y="30"/>
                </a:cubicBezTo>
                <a:close/>
                <a:moveTo>
                  <a:pt x="140" y="34"/>
                </a:moveTo>
                <a:cubicBezTo>
                  <a:pt x="141" y="33"/>
                  <a:pt x="142" y="33"/>
                  <a:pt x="144" y="33"/>
                </a:cubicBezTo>
                <a:cubicBezTo>
                  <a:pt x="143" y="33"/>
                  <a:pt x="143" y="34"/>
                  <a:pt x="142" y="34"/>
                </a:cubicBezTo>
                <a:cubicBezTo>
                  <a:pt x="141" y="34"/>
                  <a:pt x="139" y="34"/>
                  <a:pt x="138" y="34"/>
                </a:cubicBezTo>
                <a:cubicBezTo>
                  <a:pt x="139" y="34"/>
                  <a:pt x="139" y="34"/>
                  <a:pt x="140" y="34"/>
                </a:cubicBezTo>
                <a:close/>
                <a:moveTo>
                  <a:pt x="143" y="36"/>
                </a:moveTo>
                <a:cubicBezTo>
                  <a:pt x="144" y="36"/>
                  <a:pt x="146" y="36"/>
                  <a:pt x="147" y="36"/>
                </a:cubicBezTo>
                <a:cubicBezTo>
                  <a:pt x="145" y="37"/>
                  <a:pt x="143" y="39"/>
                  <a:pt x="141" y="40"/>
                </a:cubicBezTo>
                <a:cubicBezTo>
                  <a:pt x="140" y="40"/>
                  <a:pt x="139" y="40"/>
                  <a:pt x="138" y="40"/>
                </a:cubicBezTo>
                <a:cubicBezTo>
                  <a:pt x="137" y="40"/>
                  <a:pt x="136" y="40"/>
                  <a:pt x="135" y="40"/>
                </a:cubicBezTo>
                <a:cubicBezTo>
                  <a:pt x="137" y="39"/>
                  <a:pt x="140" y="37"/>
                  <a:pt x="143" y="36"/>
                </a:cubicBezTo>
                <a:close/>
                <a:moveTo>
                  <a:pt x="137" y="42"/>
                </a:moveTo>
                <a:cubicBezTo>
                  <a:pt x="134" y="42"/>
                  <a:pt x="132" y="43"/>
                  <a:pt x="130" y="43"/>
                </a:cubicBezTo>
                <a:cubicBezTo>
                  <a:pt x="131" y="43"/>
                  <a:pt x="131" y="43"/>
                  <a:pt x="132" y="42"/>
                </a:cubicBezTo>
                <a:cubicBezTo>
                  <a:pt x="133" y="42"/>
                  <a:pt x="135" y="42"/>
                  <a:pt x="137" y="42"/>
                </a:cubicBezTo>
                <a:close/>
                <a:moveTo>
                  <a:pt x="136" y="44"/>
                </a:moveTo>
                <a:cubicBezTo>
                  <a:pt x="136" y="44"/>
                  <a:pt x="135" y="45"/>
                  <a:pt x="135" y="45"/>
                </a:cubicBezTo>
                <a:cubicBezTo>
                  <a:pt x="131" y="46"/>
                  <a:pt x="128" y="46"/>
                  <a:pt x="124" y="47"/>
                </a:cubicBezTo>
                <a:cubicBezTo>
                  <a:pt x="125" y="47"/>
                  <a:pt x="125" y="46"/>
                  <a:pt x="126" y="46"/>
                </a:cubicBezTo>
                <a:cubicBezTo>
                  <a:pt x="129" y="45"/>
                  <a:pt x="133" y="45"/>
                  <a:pt x="136" y="44"/>
                </a:cubicBezTo>
                <a:close/>
                <a:moveTo>
                  <a:pt x="126" y="44"/>
                </a:moveTo>
                <a:cubicBezTo>
                  <a:pt x="123" y="45"/>
                  <a:pt x="120" y="46"/>
                  <a:pt x="117" y="47"/>
                </a:cubicBezTo>
                <a:cubicBezTo>
                  <a:pt x="118" y="45"/>
                  <a:pt x="120" y="44"/>
                  <a:pt x="121" y="42"/>
                </a:cubicBezTo>
                <a:cubicBezTo>
                  <a:pt x="121" y="42"/>
                  <a:pt x="121" y="42"/>
                  <a:pt x="121" y="42"/>
                </a:cubicBezTo>
                <a:cubicBezTo>
                  <a:pt x="124" y="42"/>
                  <a:pt x="126" y="42"/>
                  <a:pt x="129" y="42"/>
                </a:cubicBezTo>
                <a:cubicBezTo>
                  <a:pt x="128" y="43"/>
                  <a:pt x="127" y="44"/>
                  <a:pt x="126" y="44"/>
                </a:cubicBezTo>
                <a:close/>
                <a:moveTo>
                  <a:pt x="111" y="46"/>
                </a:moveTo>
                <a:cubicBezTo>
                  <a:pt x="113" y="45"/>
                  <a:pt x="114" y="44"/>
                  <a:pt x="115" y="42"/>
                </a:cubicBezTo>
                <a:cubicBezTo>
                  <a:pt x="116" y="42"/>
                  <a:pt x="117" y="42"/>
                  <a:pt x="118" y="42"/>
                </a:cubicBezTo>
                <a:cubicBezTo>
                  <a:pt x="116" y="44"/>
                  <a:pt x="114" y="45"/>
                  <a:pt x="111" y="46"/>
                </a:cubicBezTo>
                <a:close/>
                <a:moveTo>
                  <a:pt x="115" y="41"/>
                </a:moveTo>
                <a:cubicBezTo>
                  <a:pt x="114" y="40"/>
                  <a:pt x="113" y="40"/>
                  <a:pt x="112" y="41"/>
                </a:cubicBezTo>
                <a:cubicBezTo>
                  <a:pt x="110" y="41"/>
                  <a:pt x="109" y="41"/>
                  <a:pt x="107" y="41"/>
                </a:cubicBezTo>
                <a:cubicBezTo>
                  <a:pt x="107" y="40"/>
                  <a:pt x="108" y="40"/>
                  <a:pt x="108" y="40"/>
                </a:cubicBezTo>
                <a:cubicBezTo>
                  <a:pt x="112" y="39"/>
                  <a:pt x="115" y="38"/>
                  <a:pt x="119" y="37"/>
                </a:cubicBezTo>
                <a:cubicBezTo>
                  <a:pt x="118" y="38"/>
                  <a:pt x="116" y="39"/>
                  <a:pt x="115" y="41"/>
                </a:cubicBezTo>
                <a:close/>
                <a:moveTo>
                  <a:pt x="116" y="33"/>
                </a:moveTo>
                <a:cubicBezTo>
                  <a:pt x="115" y="33"/>
                  <a:pt x="115" y="33"/>
                  <a:pt x="114" y="34"/>
                </a:cubicBezTo>
                <a:cubicBezTo>
                  <a:pt x="115" y="33"/>
                  <a:pt x="115" y="33"/>
                  <a:pt x="116" y="33"/>
                </a:cubicBezTo>
                <a:cubicBezTo>
                  <a:pt x="116" y="33"/>
                  <a:pt x="117" y="33"/>
                  <a:pt x="117" y="33"/>
                </a:cubicBezTo>
                <a:cubicBezTo>
                  <a:pt x="117" y="33"/>
                  <a:pt x="117" y="33"/>
                  <a:pt x="116" y="33"/>
                </a:cubicBezTo>
                <a:close/>
                <a:moveTo>
                  <a:pt x="105" y="29"/>
                </a:moveTo>
                <a:cubicBezTo>
                  <a:pt x="104" y="29"/>
                  <a:pt x="103" y="29"/>
                  <a:pt x="102" y="29"/>
                </a:cubicBezTo>
                <a:cubicBezTo>
                  <a:pt x="104" y="29"/>
                  <a:pt x="106" y="28"/>
                  <a:pt x="107" y="27"/>
                </a:cubicBezTo>
                <a:cubicBezTo>
                  <a:pt x="108" y="27"/>
                  <a:pt x="108" y="27"/>
                  <a:pt x="109" y="27"/>
                </a:cubicBezTo>
                <a:cubicBezTo>
                  <a:pt x="108" y="28"/>
                  <a:pt x="106" y="29"/>
                  <a:pt x="105" y="29"/>
                </a:cubicBezTo>
                <a:close/>
                <a:moveTo>
                  <a:pt x="103" y="32"/>
                </a:moveTo>
                <a:cubicBezTo>
                  <a:pt x="104" y="32"/>
                  <a:pt x="104" y="32"/>
                  <a:pt x="105" y="32"/>
                </a:cubicBezTo>
                <a:cubicBezTo>
                  <a:pt x="104" y="33"/>
                  <a:pt x="102" y="34"/>
                  <a:pt x="101" y="35"/>
                </a:cubicBezTo>
                <a:cubicBezTo>
                  <a:pt x="100" y="35"/>
                  <a:pt x="100" y="35"/>
                  <a:pt x="99" y="35"/>
                </a:cubicBezTo>
                <a:cubicBezTo>
                  <a:pt x="99" y="35"/>
                  <a:pt x="98" y="35"/>
                  <a:pt x="98" y="36"/>
                </a:cubicBezTo>
                <a:cubicBezTo>
                  <a:pt x="98" y="36"/>
                  <a:pt x="97" y="36"/>
                  <a:pt x="96" y="37"/>
                </a:cubicBezTo>
                <a:cubicBezTo>
                  <a:pt x="98" y="35"/>
                  <a:pt x="101" y="33"/>
                  <a:pt x="103" y="32"/>
                </a:cubicBezTo>
                <a:close/>
                <a:moveTo>
                  <a:pt x="96" y="35"/>
                </a:moveTo>
                <a:cubicBezTo>
                  <a:pt x="97" y="34"/>
                  <a:pt x="98" y="33"/>
                  <a:pt x="99" y="32"/>
                </a:cubicBezTo>
                <a:cubicBezTo>
                  <a:pt x="99" y="32"/>
                  <a:pt x="100" y="32"/>
                  <a:pt x="100" y="32"/>
                </a:cubicBezTo>
                <a:cubicBezTo>
                  <a:pt x="99" y="33"/>
                  <a:pt x="98" y="34"/>
                  <a:pt x="96" y="35"/>
                </a:cubicBezTo>
                <a:close/>
                <a:moveTo>
                  <a:pt x="96" y="30"/>
                </a:moveTo>
                <a:cubicBezTo>
                  <a:pt x="96" y="30"/>
                  <a:pt x="95" y="30"/>
                  <a:pt x="95" y="30"/>
                </a:cubicBezTo>
                <a:cubicBezTo>
                  <a:pt x="97" y="29"/>
                  <a:pt x="98" y="28"/>
                  <a:pt x="100" y="27"/>
                </a:cubicBezTo>
                <a:cubicBezTo>
                  <a:pt x="100" y="27"/>
                  <a:pt x="100" y="27"/>
                  <a:pt x="100" y="27"/>
                </a:cubicBezTo>
                <a:cubicBezTo>
                  <a:pt x="99" y="28"/>
                  <a:pt x="97" y="29"/>
                  <a:pt x="96" y="30"/>
                </a:cubicBezTo>
                <a:close/>
                <a:moveTo>
                  <a:pt x="90" y="31"/>
                </a:moveTo>
                <a:cubicBezTo>
                  <a:pt x="90" y="31"/>
                  <a:pt x="89" y="31"/>
                  <a:pt x="89" y="31"/>
                </a:cubicBezTo>
                <a:cubicBezTo>
                  <a:pt x="88" y="32"/>
                  <a:pt x="86" y="33"/>
                  <a:pt x="85" y="33"/>
                </a:cubicBezTo>
                <a:cubicBezTo>
                  <a:pt x="85" y="33"/>
                  <a:pt x="85" y="33"/>
                  <a:pt x="85" y="33"/>
                </a:cubicBezTo>
                <a:cubicBezTo>
                  <a:pt x="87" y="31"/>
                  <a:pt x="89" y="28"/>
                  <a:pt x="91" y="26"/>
                </a:cubicBezTo>
                <a:cubicBezTo>
                  <a:pt x="93" y="26"/>
                  <a:pt x="95" y="27"/>
                  <a:pt x="97" y="27"/>
                </a:cubicBezTo>
                <a:cubicBezTo>
                  <a:pt x="95" y="28"/>
                  <a:pt x="92" y="30"/>
                  <a:pt x="90" y="31"/>
                </a:cubicBezTo>
                <a:close/>
                <a:moveTo>
                  <a:pt x="89" y="18"/>
                </a:moveTo>
                <a:cubicBezTo>
                  <a:pt x="89" y="18"/>
                  <a:pt x="89" y="18"/>
                  <a:pt x="88" y="18"/>
                </a:cubicBezTo>
                <a:cubicBezTo>
                  <a:pt x="88" y="18"/>
                  <a:pt x="87" y="19"/>
                  <a:pt x="87" y="19"/>
                </a:cubicBezTo>
                <a:cubicBezTo>
                  <a:pt x="83" y="21"/>
                  <a:pt x="79" y="23"/>
                  <a:pt x="75" y="26"/>
                </a:cubicBezTo>
                <a:cubicBezTo>
                  <a:pt x="73" y="27"/>
                  <a:pt x="70" y="28"/>
                  <a:pt x="68" y="29"/>
                </a:cubicBezTo>
                <a:cubicBezTo>
                  <a:pt x="68" y="29"/>
                  <a:pt x="68" y="28"/>
                  <a:pt x="69" y="28"/>
                </a:cubicBezTo>
                <a:cubicBezTo>
                  <a:pt x="73" y="25"/>
                  <a:pt x="78" y="23"/>
                  <a:pt x="83" y="20"/>
                </a:cubicBezTo>
                <a:cubicBezTo>
                  <a:pt x="86" y="19"/>
                  <a:pt x="90" y="17"/>
                  <a:pt x="94" y="16"/>
                </a:cubicBezTo>
                <a:cubicBezTo>
                  <a:pt x="93" y="16"/>
                  <a:pt x="93" y="16"/>
                  <a:pt x="92" y="17"/>
                </a:cubicBezTo>
                <a:cubicBezTo>
                  <a:pt x="91" y="17"/>
                  <a:pt x="90" y="18"/>
                  <a:pt x="89" y="18"/>
                </a:cubicBezTo>
                <a:close/>
                <a:moveTo>
                  <a:pt x="80" y="17"/>
                </a:moveTo>
                <a:cubicBezTo>
                  <a:pt x="73" y="19"/>
                  <a:pt x="66" y="23"/>
                  <a:pt x="60" y="27"/>
                </a:cubicBezTo>
                <a:cubicBezTo>
                  <a:pt x="60" y="27"/>
                  <a:pt x="60" y="28"/>
                  <a:pt x="60" y="28"/>
                </a:cubicBezTo>
                <a:cubicBezTo>
                  <a:pt x="58" y="29"/>
                  <a:pt x="56" y="31"/>
                  <a:pt x="54" y="32"/>
                </a:cubicBezTo>
                <a:cubicBezTo>
                  <a:pt x="51" y="34"/>
                  <a:pt x="48" y="35"/>
                  <a:pt x="45" y="36"/>
                </a:cubicBezTo>
                <a:cubicBezTo>
                  <a:pt x="48" y="34"/>
                  <a:pt x="52" y="31"/>
                  <a:pt x="55" y="29"/>
                </a:cubicBezTo>
                <a:cubicBezTo>
                  <a:pt x="62" y="23"/>
                  <a:pt x="70" y="19"/>
                  <a:pt x="79" y="15"/>
                </a:cubicBezTo>
                <a:cubicBezTo>
                  <a:pt x="81" y="14"/>
                  <a:pt x="83" y="13"/>
                  <a:pt x="85" y="12"/>
                </a:cubicBezTo>
                <a:cubicBezTo>
                  <a:pt x="83" y="13"/>
                  <a:pt x="81" y="14"/>
                  <a:pt x="80" y="15"/>
                </a:cubicBezTo>
                <a:cubicBezTo>
                  <a:pt x="79" y="16"/>
                  <a:pt x="79" y="16"/>
                  <a:pt x="80" y="17"/>
                </a:cubicBezTo>
                <a:close/>
                <a:moveTo>
                  <a:pt x="50" y="40"/>
                </a:moveTo>
                <a:cubicBezTo>
                  <a:pt x="51" y="39"/>
                  <a:pt x="52" y="38"/>
                  <a:pt x="53" y="38"/>
                </a:cubicBezTo>
                <a:cubicBezTo>
                  <a:pt x="52" y="39"/>
                  <a:pt x="51" y="40"/>
                  <a:pt x="50" y="41"/>
                </a:cubicBezTo>
                <a:cubicBezTo>
                  <a:pt x="50" y="40"/>
                  <a:pt x="50" y="40"/>
                  <a:pt x="50" y="40"/>
                </a:cubicBezTo>
                <a:close/>
                <a:moveTo>
                  <a:pt x="56" y="38"/>
                </a:moveTo>
                <a:cubicBezTo>
                  <a:pt x="56" y="38"/>
                  <a:pt x="57" y="38"/>
                  <a:pt x="57" y="38"/>
                </a:cubicBezTo>
                <a:cubicBezTo>
                  <a:pt x="56" y="40"/>
                  <a:pt x="54" y="42"/>
                  <a:pt x="53" y="44"/>
                </a:cubicBezTo>
                <a:cubicBezTo>
                  <a:pt x="49" y="46"/>
                  <a:pt x="46" y="48"/>
                  <a:pt x="43" y="51"/>
                </a:cubicBezTo>
                <a:cubicBezTo>
                  <a:pt x="44" y="51"/>
                  <a:pt x="44" y="50"/>
                  <a:pt x="44" y="50"/>
                </a:cubicBezTo>
                <a:cubicBezTo>
                  <a:pt x="48" y="46"/>
                  <a:pt x="52" y="42"/>
                  <a:pt x="56" y="38"/>
                </a:cubicBezTo>
                <a:close/>
                <a:moveTo>
                  <a:pt x="49" y="48"/>
                </a:moveTo>
                <a:cubicBezTo>
                  <a:pt x="49" y="49"/>
                  <a:pt x="48" y="50"/>
                  <a:pt x="47" y="50"/>
                </a:cubicBezTo>
                <a:cubicBezTo>
                  <a:pt x="46" y="51"/>
                  <a:pt x="46" y="52"/>
                  <a:pt x="45" y="53"/>
                </a:cubicBezTo>
                <a:cubicBezTo>
                  <a:pt x="43" y="54"/>
                  <a:pt x="41" y="56"/>
                  <a:pt x="40" y="57"/>
                </a:cubicBezTo>
                <a:cubicBezTo>
                  <a:pt x="40" y="56"/>
                  <a:pt x="40" y="56"/>
                  <a:pt x="40" y="56"/>
                </a:cubicBezTo>
                <a:cubicBezTo>
                  <a:pt x="43" y="53"/>
                  <a:pt x="46" y="51"/>
                  <a:pt x="49" y="48"/>
                </a:cubicBezTo>
                <a:close/>
                <a:moveTo>
                  <a:pt x="39" y="55"/>
                </a:moveTo>
                <a:cubicBezTo>
                  <a:pt x="38" y="55"/>
                  <a:pt x="38" y="56"/>
                  <a:pt x="37" y="57"/>
                </a:cubicBezTo>
                <a:cubicBezTo>
                  <a:pt x="37" y="57"/>
                  <a:pt x="37" y="56"/>
                  <a:pt x="37" y="56"/>
                </a:cubicBezTo>
                <a:cubicBezTo>
                  <a:pt x="38" y="56"/>
                  <a:pt x="38" y="55"/>
                  <a:pt x="39" y="54"/>
                </a:cubicBezTo>
                <a:cubicBezTo>
                  <a:pt x="39" y="54"/>
                  <a:pt x="40" y="53"/>
                  <a:pt x="40" y="53"/>
                </a:cubicBezTo>
                <a:lnTo>
                  <a:pt x="39" y="55"/>
                </a:lnTo>
                <a:close/>
                <a:moveTo>
                  <a:pt x="38" y="65"/>
                </a:moveTo>
                <a:cubicBezTo>
                  <a:pt x="40" y="64"/>
                  <a:pt x="42" y="62"/>
                  <a:pt x="45" y="60"/>
                </a:cubicBezTo>
                <a:cubicBezTo>
                  <a:pt x="40" y="65"/>
                  <a:pt x="35" y="70"/>
                  <a:pt x="30" y="75"/>
                </a:cubicBezTo>
                <a:cubicBezTo>
                  <a:pt x="30" y="75"/>
                  <a:pt x="30" y="77"/>
                  <a:pt x="31" y="76"/>
                </a:cubicBezTo>
                <a:cubicBezTo>
                  <a:pt x="32" y="76"/>
                  <a:pt x="33" y="75"/>
                  <a:pt x="34" y="75"/>
                </a:cubicBezTo>
                <a:cubicBezTo>
                  <a:pt x="33" y="75"/>
                  <a:pt x="33" y="76"/>
                  <a:pt x="32" y="76"/>
                </a:cubicBezTo>
                <a:cubicBezTo>
                  <a:pt x="31" y="77"/>
                  <a:pt x="29" y="78"/>
                  <a:pt x="27" y="78"/>
                </a:cubicBezTo>
                <a:cubicBezTo>
                  <a:pt x="27" y="77"/>
                  <a:pt x="28" y="76"/>
                  <a:pt x="29" y="75"/>
                </a:cubicBezTo>
                <a:cubicBezTo>
                  <a:pt x="32" y="72"/>
                  <a:pt x="35" y="69"/>
                  <a:pt x="38" y="65"/>
                </a:cubicBezTo>
                <a:close/>
                <a:moveTo>
                  <a:pt x="34" y="77"/>
                </a:moveTo>
                <a:cubicBezTo>
                  <a:pt x="35" y="77"/>
                  <a:pt x="36" y="76"/>
                  <a:pt x="37" y="75"/>
                </a:cubicBezTo>
                <a:cubicBezTo>
                  <a:pt x="35" y="78"/>
                  <a:pt x="32" y="81"/>
                  <a:pt x="30" y="83"/>
                </a:cubicBezTo>
                <a:cubicBezTo>
                  <a:pt x="30" y="83"/>
                  <a:pt x="30" y="83"/>
                  <a:pt x="30" y="83"/>
                </a:cubicBezTo>
                <a:cubicBezTo>
                  <a:pt x="31" y="81"/>
                  <a:pt x="32" y="79"/>
                  <a:pt x="34" y="77"/>
                </a:cubicBezTo>
                <a:close/>
                <a:moveTo>
                  <a:pt x="30" y="93"/>
                </a:moveTo>
                <a:cubicBezTo>
                  <a:pt x="30" y="93"/>
                  <a:pt x="30" y="93"/>
                  <a:pt x="30" y="94"/>
                </a:cubicBezTo>
                <a:cubicBezTo>
                  <a:pt x="30" y="94"/>
                  <a:pt x="30" y="94"/>
                  <a:pt x="30" y="94"/>
                </a:cubicBezTo>
                <a:cubicBezTo>
                  <a:pt x="30" y="94"/>
                  <a:pt x="30" y="93"/>
                  <a:pt x="29" y="93"/>
                </a:cubicBezTo>
                <a:cubicBezTo>
                  <a:pt x="29" y="93"/>
                  <a:pt x="30" y="93"/>
                  <a:pt x="30" y="93"/>
                </a:cubicBezTo>
                <a:close/>
                <a:moveTo>
                  <a:pt x="32" y="123"/>
                </a:moveTo>
                <a:cubicBezTo>
                  <a:pt x="32" y="124"/>
                  <a:pt x="32" y="124"/>
                  <a:pt x="32" y="125"/>
                </a:cubicBezTo>
                <a:cubicBezTo>
                  <a:pt x="32" y="125"/>
                  <a:pt x="32" y="125"/>
                  <a:pt x="32" y="126"/>
                </a:cubicBezTo>
                <a:cubicBezTo>
                  <a:pt x="31" y="124"/>
                  <a:pt x="31" y="124"/>
                  <a:pt x="31" y="124"/>
                </a:cubicBezTo>
                <a:cubicBezTo>
                  <a:pt x="32" y="124"/>
                  <a:pt x="32" y="124"/>
                  <a:pt x="32" y="123"/>
                </a:cubicBezTo>
                <a:close/>
                <a:moveTo>
                  <a:pt x="32" y="120"/>
                </a:moveTo>
                <a:cubicBezTo>
                  <a:pt x="32" y="119"/>
                  <a:pt x="33" y="117"/>
                  <a:pt x="33" y="115"/>
                </a:cubicBezTo>
                <a:cubicBezTo>
                  <a:pt x="33" y="116"/>
                  <a:pt x="34" y="118"/>
                  <a:pt x="34" y="119"/>
                </a:cubicBezTo>
                <a:cubicBezTo>
                  <a:pt x="34" y="120"/>
                  <a:pt x="34" y="120"/>
                  <a:pt x="34" y="121"/>
                </a:cubicBezTo>
                <a:cubicBezTo>
                  <a:pt x="33" y="122"/>
                  <a:pt x="33" y="122"/>
                  <a:pt x="33" y="123"/>
                </a:cubicBezTo>
                <a:cubicBezTo>
                  <a:pt x="33" y="122"/>
                  <a:pt x="32" y="121"/>
                  <a:pt x="32" y="120"/>
                </a:cubicBezTo>
                <a:close/>
                <a:moveTo>
                  <a:pt x="33" y="131"/>
                </a:moveTo>
                <a:cubicBezTo>
                  <a:pt x="34" y="130"/>
                  <a:pt x="34" y="130"/>
                  <a:pt x="34" y="130"/>
                </a:cubicBezTo>
                <a:cubicBezTo>
                  <a:pt x="35" y="130"/>
                  <a:pt x="35" y="131"/>
                  <a:pt x="35" y="132"/>
                </a:cubicBezTo>
                <a:cubicBezTo>
                  <a:pt x="35" y="132"/>
                  <a:pt x="35" y="132"/>
                  <a:pt x="35" y="133"/>
                </a:cubicBezTo>
                <a:cubicBezTo>
                  <a:pt x="35" y="133"/>
                  <a:pt x="35" y="134"/>
                  <a:pt x="36" y="134"/>
                </a:cubicBezTo>
                <a:cubicBezTo>
                  <a:pt x="36" y="134"/>
                  <a:pt x="36" y="134"/>
                  <a:pt x="36" y="134"/>
                </a:cubicBezTo>
                <a:cubicBezTo>
                  <a:pt x="36" y="134"/>
                  <a:pt x="36" y="134"/>
                  <a:pt x="36" y="134"/>
                </a:cubicBezTo>
                <a:cubicBezTo>
                  <a:pt x="36" y="135"/>
                  <a:pt x="36" y="135"/>
                  <a:pt x="37" y="135"/>
                </a:cubicBezTo>
                <a:cubicBezTo>
                  <a:pt x="37" y="137"/>
                  <a:pt x="38" y="138"/>
                  <a:pt x="38" y="140"/>
                </a:cubicBezTo>
                <a:cubicBezTo>
                  <a:pt x="39" y="140"/>
                  <a:pt x="39" y="141"/>
                  <a:pt x="39" y="142"/>
                </a:cubicBezTo>
                <a:cubicBezTo>
                  <a:pt x="38" y="143"/>
                  <a:pt x="38" y="144"/>
                  <a:pt x="37" y="145"/>
                </a:cubicBezTo>
                <a:cubicBezTo>
                  <a:pt x="37" y="146"/>
                  <a:pt x="38" y="147"/>
                  <a:pt x="39" y="146"/>
                </a:cubicBezTo>
                <a:cubicBezTo>
                  <a:pt x="39" y="146"/>
                  <a:pt x="39" y="145"/>
                  <a:pt x="40" y="145"/>
                </a:cubicBezTo>
                <a:cubicBezTo>
                  <a:pt x="40" y="148"/>
                  <a:pt x="41" y="151"/>
                  <a:pt x="42" y="153"/>
                </a:cubicBezTo>
                <a:cubicBezTo>
                  <a:pt x="41" y="154"/>
                  <a:pt x="41" y="154"/>
                  <a:pt x="41" y="154"/>
                </a:cubicBezTo>
                <a:cubicBezTo>
                  <a:pt x="41" y="155"/>
                  <a:pt x="41" y="156"/>
                  <a:pt x="42" y="156"/>
                </a:cubicBezTo>
                <a:cubicBezTo>
                  <a:pt x="43" y="159"/>
                  <a:pt x="44" y="162"/>
                  <a:pt x="45" y="166"/>
                </a:cubicBezTo>
                <a:cubicBezTo>
                  <a:pt x="43" y="161"/>
                  <a:pt x="40" y="157"/>
                  <a:pt x="38" y="152"/>
                </a:cubicBezTo>
                <a:cubicBezTo>
                  <a:pt x="37" y="145"/>
                  <a:pt x="35" y="138"/>
                  <a:pt x="33" y="131"/>
                </a:cubicBezTo>
                <a:cubicBezTo>
                  <a:pt x="33" y="131"/>
                  <a:pt x="33" y="131"/>
                  <a:pt x="33" y="131"/>
                </a:cubicBezTo>
                <a:close/>
                <a:moveTo>
                  <a:pt x="34" y="149"/>
                </a:moveTo>
                <a:cubicBezTo>
                  <a:pt x="35" y="152"/>
                  <a:pt x="36" y="155"/>
                  <a:pt x="37" y="157"/>
                </a:cubicBezTo>
                <a:cubicBezTo>
                  <a:pt x="37" y="158"/>
                  <a:pt x="37" y="158"/>
                  <a:pt x="37" y="158"/>
                </a:cubicBezTo>
                <a:cubicBezTo>
                  <a:pt x="37" y="159"/>
                  <a:pt x="38" y="161"/>
                  <a:pt x="38" y="163"/>
                </a:cubicBezTo>
                <a:cubicBezTo>
                  <a:pt x="37" y="161"/>
                  <a:pt x="36" y="160"/>
                  <a:pt x="36" y="159"/>
                </a:cubicBezTo>
                <a:cubicBezTo>
                  <a:pt x="35" y="156"/>
                  <a:pt x="35" y="152"/>
                  <a:pt x="34" y="149"/>
                </a:cubicBezTo>
                <a:cubicBezTo>
                  <a:pt x="34" y="149"/>
                  <a:pt x="34" y="149"/>
                  <a:pt x="34" y="149"/>
                </a:cubicBezTo>
                <a:close/>
                <a:moveTo>
                  <a:pt x="38" y="166"/>
                </a:moveTo>
                <a:cubicBezTo>
                  <a:pt x="38" y="166"/>
                  <a:pt x="38" y="166"/>
                  <a:pt x="38" y="167"/>
                </a:cubicBezTo>
                <a:cubicBezTo>
                  <a:pt x="38" y="165"/>
                  <a:pt x="37" y="164"/>
                  <a:pt x="36" y="163"/>
                </a:cubicBezTo>
                <a:cubicBezTo>
                  <a:pt x="36" y="163"/>
                  <a:pt x="36" y="162"/>
                  <a:pt x="36" y="162"/>
                </a:cubicBezTo>
                <a:cubicBezTo>
                  <a:pt x="37" y="163"/>
                  <a:pt x="38" y="165"/>
                  <a:pt x="38" y="166"/>
                </a:cubicBezTo>
                <a:close/>
                <a:moveTo>
                  <a:pt x="40" y="173"/>
                </a:moveTo>
                <a:cubicBezTo>
                  <a:pt x="40" y="175"/>
                  <a:pt x="40" y="176"/>
                  <a:pt x="40" y="178"/>
                </a:cubicBezTo>
                <a:cubicBezTo>
                  <a:pt x="39" y="175"/>
                  <a:pt x="38" y="173"/>
                  <a:pt x="38" y="170"/>
                </a:cubicBezTo>
                <a:cubicBezTo>
                  <a:pt x="38" y="171"/>
                  <a:pt x="39" y="172"/>
                  <a:pt x="40" y="173"/>
                </a:cubicBezTo>
                <a:close/>
                <a:moveTo>
                  <a:pt x="42" y="197"/>
                </a:moveTo>
                <a:cubicBezTo>
                  <a:pt x="42" y="197"/>
                  <a:pt x="42" y="197"/>
                  <a:pt x="42" y="197"/>
                </a:cubicBezTo>
                <a:cubicBezTo>
                  <a:pt x="42" y="198"/>
                  <a:pt x="43" y="198"/>
                  <a:pt x="43" y="198"/>
                </a:cubicBezTo>
                <a:cubicBezTo>
                  <a:pt x="43" y="199"/>
                  <a:pt x="44" y="199"/>
                  <a:pt x="44" y="200"/>
                </a:cubicBezTo>
                <a:cubicBezTo>
                  <a:pt x="43" y="198"/>
                  <a:pt x="41" y="196"/>
                  <a:pt x="39" y="194"/>
                </a:cubicBezTo>
                <a:cubicBezTo>
                  <a:pt x="39" y="194"/>
                  <a:pt x="39" y="194"/>
                  <a:pt x="39" y="194"/>
                </a:cubicBezTo>
                <a:cubicBezTo>
                  <a:pt x="40" y="195"/>
                  <a:pt x="41" y="196"/>
                  <a:pt x="42" y="197"/>
                </a:cubicBezTo>
                <a:close/>
                <a:moveTo>
                  <a:pt x="43" y="192"/>
                </a:moveTo>
                <a:cubicBezTo>
                  <a:pt x="43" y="191"/>
                  <a:pt x="42" y="190"/>
                  <a:pt x="42" y="189"/>
                </a:cubicBezTo>
                <a:cubicBezTo>
                  <a:pt x="43" y="191"/>
                  <a:pt x="45" y="194"/>
                  <a:pt x="47" y="196"/>
                </a:cubicBezTo>
                <a:cubicBezTo>
                  <a:pt x="46" y="196"/>
                  <a:pt x="45" y="195"/>
                  <a:pt x="45" y="195"/>
                </a:cubicBezTo>
                <a:cubicBezTo>
                  <a:pt x="44" y="194"/>
                  <a:pt x="43" y="193"/>
                  <a:pt x="43" y="192"/>
                </a:cubicBezTo>
                <a:close/>
                <a:moveTo>
                  <a:pt x="48" y="198"/>
                </a:moveTo>
                <a:cubicBezTo>
                  <a:pt x="50" y="201"/>
                  <a:pt x="51" y="203"/>
                  <a:pt x="53" y="205"/>
                </a:cubicBezTo>
                <a:cubicBezTo>
                  <a:pt x="50" y="203"/>
                  <a:pt x="48" y="200"/>
                  <a:pt x="46" y="197"/>
                </a:cubicBezTo>
                <a:cubicBezTo>
                  <a:pt x="47" y="197"/>
                  <a:pt x="47" y="198"/>
                  <a:pt x="48" y="198"/>
                </a:cubicBezTo>
                <a:close/>
                <a:moveTo>
                  <a:pt x="49" y="188"/>
                </a:moveTo>
                <a:cubicBezTo>
                  <a:pt x="51" y="190"/>
                  <a:pt x="52" y="192"/>
                  <a:pt x="53" y="194"/>
                </a:cubicBezTo>
                <a:cubicBezTo>
                  <a:pt x="54" y="197"/>
                  <a:pt x="55" y="201"/>
                  <a:pt x="56" y="204"/>
                </a:cubicBezTo>
                <a:cubicBezTo>
                  <a:pt x="55" y="203"/>
                  <a:pt x="55" y="203"/>
                  <a:pt x="54" y="202"/>
                </a:cubicBezTo>
                <a:cubicBezTo>
                  <a:pt x="52" y="197"/>
                  <a:pt x="51" y="193"/>
                  <a:pt x="49" y="188"/>
                </a:cubicBezTo>
                <a:close/>
                <a:moveTo>
                  <a:pt x="61" y="205"/>
                </a:moveTo>
                <a:cubicBezTo>
                  <a:pt x="62" y="205"/>
                  <a:pt x="62" y="205"/>
                  <a:pt x="62" y="205"/>
                </a:cubicBezTo>
                <a:cubicBezTo>
                  <a:pt x="63" y="207"/>
                  <a:pt x="64" y="208"/>
                  <a:pt x="65" y="210"/>
                </a:cubicBezTo>
                <a:cubicBezTo>
                  <a:pt x="65" y="210"/>
                  <a:pt x="64" y="210"/>
                  <a:pt x="63" y="209"/>
                </a:cubicBezTo>
                <a:cubicBezTo>
                  <a:pt x="63" y="208"/>
                  <a:pt x="62" y="206"/>
                  <a:pt x="61" y="205"/>
                </a:cubicBezTo>
                <a:close/>
                <a:moveTo>
                  <a:pt x="65" y="202"/>
                </a:moveTo>
                <a:cubicBezTo>
                  <a:pt x="65" y="202"/>
                  <a:pt x="65" y="202"/>
                  <a:pt x="65" y="201"/>
                </a:cubicBezTo>
                <a:cubicBezTo>
                  <a:pt x="65" y="201"/>
                  <a:pt x="66" y="200"/>
                  <a:pt x="66" y="200"/>
                </a:cubicBezTo>
                <a:cubicBezTo>
                  <a:pt x="66" y="200"/>
                  <a:pt x="67" y="201"/>
                  <a:pt x="67" y="201"/>
                </a:cubicBezTo>
                <a:cubicBezTo>
                  <a:pt x="67" y="201"/>
                  <a:pt x="66" y="202"/>
                  <a:pt x="65" y="202"/>
                </a:cubicBezTo>
                <a:close/>
                <a:moveTo>
                  <a:pt x="70" y="206"/>
                </a:moveTo>
                <a:cubicBezTo>
                  <a:pt x="69" y="205"/>
                  <a:pt x="68" y="204"/>
                  <a:pt x="67" y="204"/>
                </a:cubicBezTo>
                <a:cubicBezTo>
                  <a:pt x="67" y="204"/>
                  <a:pt x="67" y="203"/>
                  <a:pt x="67" y="203"/>
                </a:cubicBezTo>
                <a:cubicBezTo>
                  <a:pt x="67" y="203"/>
                  <a:pt x="68" y="203"/>
                  <a:pt x="69" y="202"/>
                </a:cubicBezTo>
                <a:cubicBezTo>
                  <a:pt x="69" y="203"/>
                  <a:pt x="70" y="204"/>
                  <a:pt x="71" y="205"/>
                </a:cubicBezTo>
                <a:cubicBezTo>
                  <a:pt x="71" y="205"/>
                  <a:pt x="72" y="205"/>
                  <a:pt x="72" y="204"/>
                </a:cubicBezTo>
                <a:cubicBezTo>
                  <a:pt x="72" y="204"/>
                  <a:pt x="72" y="204"/>
                  <a:pt x="73" y="203"/>
                </a:cubicBezTo>
                <a:cubicBezTo>
                  <a:pt x="73" y="204"/>
                  <a:pt x="74" y="205"/>
                  <a:pt x="75" y="205"/>
                </a:cubicBezTo>
                <a:cubicBezTo>
                  <a:pt x="75" y="206"/>
                  <a:pt x="74" y="206"/>
                  <a:pt x="74" y="206"/>
                </a:cubicBezTo>
                <a:cubicBezTo>
                  <a:pt x="73" y="206"/>
                  <a:pt x="72" y="205"/>
                  <a:pt x="71" y="205"/>
                </a:cubicBezTo>
                <a:cubicBezTo>
                  <a:pt x="71" y="204"/>
                  <a:pt x="70" y="205"/>
                  <a:pt x="70" y="206"/>
                </a:cubicBezTo>
                <a:close/>
                <a:moveTo>
                  <a:pt x="71" y="193"/>
                </a:moveTo>
                <a:cubicBezTo>
                  <a:pt x="72" y="192"/>
                  <a:pt x="73" y="191"/>
                  <a:pt x="73" y="190"/>
                </a:cubicBezTo>
                <a:cubicBezTo>
                  <a:pt x="73" y="191"/>
                  <a:pt x="73" y="192"/>
                  <a:pt x="73" y="194"/>
                </a:cubicBezTo>
                <a:cubicBezTo>
                  <a:pt x="72" y="193"/>
                  <a:pt x="72" y="193"/>
                  <a:pt x="71" y="193"/>
                </a:cubicBezTo>
                <a:close/>
                <a:moveTo>
                  <a:pt x="73" y="159"/>
                </a:moveTo>
                <a:cubicBezTo>
                  <a:pt x="74" y="159"/>
                  <a:pt x="74" y="158"/>
                  <a:pt x="75" y="158"/>
                </a:cubicBezTo>
                <a:cubicBezTo>
                  <a:pt x="75" y="159"/>
                  <a:pt x="76" y="161"/>
                  <a:pt x="76" y="163"/>
                </a:cubicBezTo>
                <a:cubicBezTo>
                  <a:pt x="75" y="163"/>
                  <a:pt x="75" y="163"/>
                  <a:pt x="74" y="164"/>
                </a:cubicBezTo>
                <a:cubicBezTo>
                  <a:pt x="74" y="162"/>
                  <a:pt x="74" y="161"/>
                  <a:pt x="73" y="159"/>
                </a:cubicBezTo>
                <a:close/>
                <a:moveTo>
                  <a:pt x="75" y="191"/>
                </a:moveTo>
                <a:cubicBezTo>
                  <a:pt x="75" y="191"/>
                  <a:pt x="75" y="191"/>
                  <a:pt x="76" y="192"/>
                </a:cubicBezTo>
                <a:cubicBezTo>
                  <a:pt x="75" y="192"/>
                  <a:pt x="75" y="192"/>
                  <a:pt x="75" y="193"/>
                </a:cubicBezTo>
                <a:cubicBezTo>
                  <a:pt x="75" y="192"/>
                  <a:pt x="75" y="192"/>
                  <a:pt x="75" y="191"/>
                </a:cubicBezTo>
                <a:close/>
                <a:moveTo>
                  <a:pt x="75" y="188"/>
                </a:moveTo>
                <a:cubicBezTo>
                  <a:pt x="76" y="188"/>
                  <a:pt x="76" y="187"/>
                  <a:pt x="76" y="187"/>
                </a:cubicBezTo>
                <a:cubicBezTo>
                  <a:pt x="77" y="187"/>
                  <a:pt x="77" y="187"/>
                  <a:pt x="77" y="187"/>
                </a:cubicBezTo>
                <a:cubicBezTo>
                  <a:pt x="78" y="187"/>
                  <a:pt x="78" y="187"/>
                  <a:pt x="78" y="187"/>
                </a:cubicBezTo>
                <a:cubicBezTo>
                  <a:pt x="78" y="188"/>
                  <a:pt x="77" y="188"/>
                  <a:pt x="77" y="189"/>
                </a:cubicBezTo>
                <a:cubicBezTo>
                  <a:pt x="76" y="189"/>
                  <a:pt x="76" y="188"/>
                  <a:pt x="75" y="188"/>
                </a:cubicBezTo>
                <a:close/>
                <a:moveTo>
                  <a:pt x="77" y="193"/>
                </a:moveTo>
                <a:cubicBezTo>
                  <a:pt x="78" y="193"/>
                  <a:pt x="78" y="194"/>
                  <a:pt x="79" y="194"/>
                </a:cubicBezTo>
                <a:cubicBezTo>
                  <a:pt x="79" y="194"/>
                  <a:pt x="78" y="195"/>
                  <a:pt x="78" y="195"/>
                </a:cubicBezTo>
                <a:cubicBezTo>
                  <a:pt x="78" y="195"/>
                  <a:pt x="77" y="195"/>
                  <a:pt x="77" y="196"/>
                </a:cubicBezTo>
                <a:cubicBezTo>
                  <a:pt x="76" y="195"/>
                  <a:pt x="76" y="195"/>
                  <a:pt x="76" y="195"/>
                </a:cubicBezTo>
                <a:cubicBezTo>
                  <a:pt x="76" y="194"/>
                  <a:pt x="77" y="193"/>
                  <a:pt x="77" y="193"/>
                </a:cubicBezTo>
                <a:close/>
                <a:moveTo>
                  <a:pt x="79" y="180"/>
                </a:moveTo>
                <a:cubicBezTo>
                  <a:pt x="79" y="180"/>
                  <a:pt x="79" y="180"/>
                  <a:pt x="79" y="180"/>
                </a:cubicBezTo>
                <a:cubicBezTo>
                  <a:pt x="79" y="179"/>
                  <a:pt x="80" y="178"/>
                  <a:pt x="81" y="177"/>
                </a:cubicBezTo>
                <a:cubicBezTo>
                  <a:pt x="81" y="178"/>
                  <a:pt x="81" y="178"/>
                  <a:pt x="81" y="178"/>
                </a:cubicBezTo>
                <a:cubicBezTo>
                  <a:pt x="80" y="178"/>
                  <a:pt x="80" y="179"/>
                  <a:pt x="79" y="180"/>
                </a:cubicBezTo>
                <a:close/>
                <a:moveTo>
                  <a:pt x="82" y="188"/>
                </a:moveTo>
                <a:cubicBezTo>
                  <a:pt x="82" y="189"/>
                  <a:pt x="82" y="189"/>
                  <a:pt x="83" y="189"/>
                </a:cubicBezTo>
                <a:cubicBezTo>
                  <a:pt x="82" y="189"/>
                  <a:pt x="81" y="190"/>
                  <a:pt x="80" y="190"/>
                </a:cubicBezTo>
                <a:cubicBezTo>
                  <a:pt x="81" y="189"/>
                  <a:pt x="81" y="189"/>
                  <a:pt x="82" y="188"/>
                </a:cubicBezTo>
                <a:close/>
                <a:moveTo>
                  <a:pt x="83" y="191"/>
                </a:moveTo>
                <a:cubicBezTo>
                  <a:pt x="83" y="191"/>
                  <a:pt x="83" y="191"/>
                  <a:pt x="83" y="191"/>
                </a:cubicBezTo>
                <a:cubicBezTo>
                  <a:pt x="83" y="192"/>
                  <a:pt x="82" y="192"/>
                  <a:pt x="82" y="192"/>
                </a:cubicBezTo>
                <a:cubicBezTo>
                  <a:pt x="81" y="192"/>
                  <a:pt x="81" y="192"/>
                  <a:pt x="81" y="192"/>
                </a:cubicBezTo>
                <a:cubicBezTo>
                  <a:pt x="82" y="191"/>
                  <a:pt x="82" y="191"/>
                  <a:pt x="83" y="191"/>
                </a:cubicBezTo>
                <a:close/>
                <a:moveTo>
                  <a:pt x="83" y="187"/>
                </a:moveTo>
                <a:cubicBezTo>
                  <a:pt x="83" y="187"/>
                  <a:pt x="83" y="187"/>
                  <a:pt x="83" y="187"/>
                </a:cubicBezTo>
                <a:cubicBezTo>
                  <a:pt x="84" y="188"/>
                  <a:pt x="84" y="188"/>
                  <a:pt x="85" y="188"/>
                </a:cubicBezTo>
                <a:cubicBezTo>
                  <a:pt x="85" y="188"/>
                  <a:pt x="85" y="189"/>
                  <a:pt x="85" y="189"/>
                </a:cubicBezTo>
                <a:cubicBezTo>
                  <a:pt x="85" y="189"/>
                  <a:pt x="85" y="189"/>
                  <a:pt x="85" y="189"/>
                </a:cubicBezTo>
                <a:cubicBezTo>
                  <a:pt x="84" y="188"/>
                  <a:pt x="83" y="188"/>
                  <a:pt x="83" y="187"/>
                </a:cubicBezTo>
                <a:close/>
                <a:moveTo>
                  <a:pt x="84" y="198"/>
                </a:moveTo>
                <a:cubicBezTo>
                  <a:pt x="85" y="198"/>
                  <a:pt x="85" y="199"/>
                  <a:pt x="85" y="199"/>
                </a:cubicBezTo>
                <a:cubicBezTo>
                  <a:pt x="85" y="199"/>
                  <a:pt x="85" y="200"/>
                  <a:pt x="85" y="200"/>
                </a:cubicBezTo>
                <a:cubicBezTo>
                  <a:pt x="84" y="200"/>
                  <a:pt x="84" y="200"/>
                  <a:pt x="83" y="199"/>
                </a:cubicBezTo>
                <a:cubicBezTo>
                  <a:pt x="84" y="199"/>
                  <a:pt x="84" y="199"/>
                  <a:pt x="84" y="198"/>
                </a:cubicBezTo>
                <a:close/>
                <a:moveTo>
                  <a:pt x="85" y="194"/>
                </a:moveTo>
                <a:cubicBezTo>
                  <a:pt x="86" y="194"/>
                  <a:pt x="87" y="193"/>
                  <a:pt x="88" y="193"/>
                </a:cubicBezTo>
                <a:cubicBezTo>
                  <a:pt x="87" y="194"/>
                  <a:pt x="86" y="194"/>
                  <a:pt x="86" y="195"/>
                </a:cubicBezTo>
                <a:cubicBezTo>
                  <a:pt x="85" y="195"/>
                  <a:pt x="85" y="195"/>
                  <a:pt x="85" y="194"/>
                </a:cubicBezTo>
                <a:close/>
                <a:moveTo>
                  <a:pt x="86" y="205"/>
                </a:moveTo>
                <a:cubicBezTo>
                  <a:pt x="86" y="206"/>
                  <a:pt x="87" y="206"/>
                  <a:pt x="88" y="207"/>
                </a:cubicBezTo>
                <a:cubicBezTo>
                  <a:pt x="88" y="207"/>
                  <a:pt x="88" y="207"/>
                  <a:pt x="88" y="207"/>
                </a:cubicBezTo>
                <a:cubicBezTo>
                  <a:pt x="88" y="207"/>
                  <a:pt x="88" y="207"/>
                  <a:pt x="88" y="207"/>
                </a:cubicBezTo>
                <a:cubicBezTo>
                  <a:pt x="87" y="207"/>
                  <a:pt x="87" y="207"/>
                  <a:pt x="87" y="207"/>
                </a:cubicBezTo>
                <a:cubicBezTo>
                  <a:pt x="86" y="206"/>
                  <a:pt x="86" y="206"/>
                  <a:pt x="86" y="206"/>
                </a:cubicBezTo>
                <a:cubicBezTo>
                  <a:pt x="86" y="205"/>
                  <a:pt x="86" y="205"/>
                  <a:pt x="86" y="205"/>
                </a:cubicBezTo>
                <a:close/>
                <a:moveTo>
                  <a:pt x="88" y="204"/>
                </a:moveTo>
                <a:cubicBezTo>
                  <a:pt x="88" y="204"/>
                  <a:pt x="88" y="204"/>
                  <a:pt x="88" y="204"/>
                </a:cubicBezTo>
                <a:cubicBezTo>
                  <a:pt x="89" y="204"/>
                  <a:pt x="89" y="204"/>
                  <a:pt x="90" y="205"/>
                </a:cubicBezTo>
                <a:cubicBezTo>
                  <a:pt x="90" y="205"/>
                  <a:pt x="89" y="205"/>
                  <a:pt x="89" y="205"/>
                </a:cubicBezTo>
                <a:cubicBezTo>
                  <a:pt x="89" y="205"/>
                  <a:pt x="88" y="205"/>
                  <a:pt x="88" y="204"/>
                </a:cubicBezTo>
                <a:close/>
                <a:moveTo>
                  <a:pt x="90" y="186"/>
                </a:moveTo>
                <a:cubicBezTo>
                  <a:pt x="90" y="185"/>
                  <a:pt x="91" y="184"/>
                  <a:pt x="92" y="183"/>
                </a:cubicBezTo>
                <a:cubicBezTo>
                  <a:pt x="92" y="183"/>
                  <a:pt x="92" y="183"/>
                  <a:pt x="93" y="183"/>
                </a:cubicBezTo>
                <a:cubicBezTo>
                  <a:pt x="92" y="184"/>
                  <a:pt x="91" y="185"/>
                  <a:pt x="90" y="186"/>
                </a:cubicBezTo>
                <a:close/>
                <a:moveTo>
                  <a:pt x="91" y="205"/>
                </a:moveTo>
                <a:cubicBezTo>
                  <a:pt x="92" y="206"/>
                  <a:pt x="92" y="206"/>
                  <a:pt x="93" y="206"/>
                </a:cubicBezTo>
                <a:cubicBezTo>
                  <a:pt x="93" y="207"/>
                  <a:pt x="92" y="207"/>
                  <a:pt x="92" y="207"/>
                </a:cubicBezTo>
                <a:cubicBezTo>
                  <a:pt x="91" y="207"/>
                  <a:pt x="91" y="207"/>
                  <a:pt x="90" y="206"/>
                </a:cubicBezTo>
                <a:cubicBezTo>
                  <a:pt x="91" y="206"/>
                  <a:pt x="91" y="206"/>
                  <a:pt x="91" y="205"/>
                </a:cubicBezTo>
                <a:close/>
                <a:moveTo>
                  <a:pt x="93" y="186"/>
                </a:moveTo>
                <a:cubicBezTo>
                  <a:pt x="95" y="184"/>
                  <a:pt x="98" y="182"/>
                  <a:pt x="100" y="179"/>
                </a:cubicBezTo>
                <a:cubicBezTo>
                  <a:pt x="102" y="179"/>
                  <a:pt x="103" y="178"/>
                  <a:pt x="104" y="177"/>
                </a:cubicBezTo>
                <a:cubicBezTo>
                  <a:pt x="102" y="180"/>
                  <a:pt x="99" y="182"/>
                  <a:pt x="97" y="185"/>
                </a:cubicBezTo>
                <a:cubicBezTo>
                  <a:pt x="96" y="185"/>
                  <a:pt x="94" y="186"/>
                  <a:pt x="93" y="186"/>
                </a:cubicBezTo>
                <a:close/>
                <a:moveTo>
                  <a:pt x="95" y="190"/>
                </a:moveTo>
                <a:cubicBezTo>
                  <a:pt x="95" y="190"/>
                  <a:pt x="95" y="191"/>
                  <a:pt x="96" y="191"/>
                </a:cubicBezTo>
                <a:cubicBezTo>
                  <a:pt x="95" y="191"/>
                  <a:pt x="95" y="192"/>
                  <a:pt x="94" y="192"/>
                </a:cubicBezTo>
                <a:cubicBezTo>
                  <a:pt x="94" y="192"/>
                  <a:pt x="94" y="192"/>
                  <a:pt x="93" y="192"/>
                </a:cubicBezTo>
                <a:cubicBezTo>
                  <a:pt x="94" y="191"/>
                  <a:pt x="94" y="191"/>
                  <a:pt x="95" y="190"/>
                </a:cubicBezTo>
                <a:close/>
                <a:moveTo>
                  <a:pt x="96" y="208"/>
                </a:moveTo>
                <a:cubicBezTo>
                  <a:pt x="96" y="208"/>
                  <a:pt x="96" y="208"/>
                  <a:pt x="96" y="208"/>
                </a:cubicBezTo>
                <a:cubicBezTo>
                  <a:pt x="97" y="209"/>
                  <a:pt x="98" y="209"/>
                  <a:pt x="100" y="210"/>
                </a:cubicBezTo>
                <a:cubicBezTo>
                  <a:pt x="99" y="210"/>
                  <a:pt x="99" y="210"/>
                  <a:pt x="99" y="211"/>
                </a:cubicBezTo>
                <a:cubicBezTo>
                  <a:pt x="98" y="211"/>
                  <a:pt x="98" y="211"/>
                  <a:pt x="97" y="211"/>
                </a:cubicBezTo>
                <a:cubicBezTo>
                  <a:pt x="97" y="210"/>
                  <a:pt x="96" y="210"/>
                  <a:pt x="95" y="209"/>
                </a:cubicBezTo>
                <a:cubicBezTo>
                  <a:pt x="95" y="209"/>
                  <a:pt x="95" y="208"/>
                  <a:pt x="96" y="208"/>
                </a:cubicBezTo>
                <a:close/>
                <a:moveTo>
                  <a:pt x="99" y="218"/>
                </a:moveTo>
                <a:cubicBezTo>
                  <a:pt x="99" y="218"/>
                  <a:pt x="100" y="219"/>
                  <a:pt x="101" y="219"/>
                </a:cubicBezTo>
                <a:cubicBezTo>
                  <a:pt x="100" y="219"/>
                  <a:pt x="100" y="219"/>
                  <a:pt x="100" y="219"/>
                </a:cubicBezTo>
                <a:cubicBezTo>
                  <a:pt x="99" y="219"/>
                  <a:pt x="99" y="219"/>
                  <a:pt x="99" y="219"/>
                </a:cubicBezTo>
                <a:cubicBezTo>
                  <a:pt x="99" y="218"/>
                  <a:pt x="99" y="218"/>
                  <a:pt x="99" y="218"/>
                </a:cubicBezTo>
                <a:close/>
                <a:moveTo>
                  <a:pt x="101" y="224"/>
                </a:moveTo>
                <a:cubicBezTo>
                  <a:pt x="101" y="223"/>
                  <a:pt x="101" y="223"/>
                  <a:pt x="102" y="223"/>
                </a:cubicBezTo>
                <a:cubicBezTo>
                  <a:pt x="103" y="223"/>
                  <a:pt x="104" y="224"/>
                  <a:pt x="105" y="225"/>
                </a:cubicBezTo>
                <a:cubicBezTo>
                  <a:pt x="105" y="225"/>
                  <a:pt x="105" y="225"/>
                  <a:pt x="105" y="226"/>
                </a:cubicBezTo>
                <a:cubicBezTo>
                  <a:pt x="105" y="226"/>
                  <a:pt x="105" y="226"/>
                  <a:pt x="105" y="226"/>
                </a:cubicBezTo>
                <a:cubicBezTo>
                  <a:pt x="103" y="225"/>
                  <a:pt x="102" y="225"/>
                  <a:pt x="100" y="224"/>
                </a:cubicBezTo>
                <a:cubicBezTo>
                  <a:pt x="100" y="224"/>
                  <a:pt x="101" y="224"/>
                  <a:pt x="101" y="224"/>
                </a:cubicBezTo>
                <a:close/>
                <a:moveTo>
                  <a:pt x="104" y="222"/>
                </a:moveTo>
                <a:cubicBezTo>
                  <a:pt x="104" y="222"/>
                  <a:pt x="104" y="222"/>
                  <a:pt x="104" y="222"/>
                </a:cubicBezTo>
                <a:cubicBezTo>
                  <a:pt x="104" y="222"/>
                  <a:pt x="104" y="221"/>
                  <a:pt x="104" y="221"/>
                </a:cubicBezTo>
                <a:cubicBezTo>
                  <a:pt x="105" y="222"/>
                  <a:pt x="106" y="222"/>
                  <a:pt x="106" y="222"/>
                </a:cubicBezTo>
                <a:cubicBezTo>
                  <a:pt x="106" y="222"/>
                  <a:pt x="106" y="223"/>
                  <a:pt x="106" y="223"/>
                </a:cubicBezTo>
                <a:cubicBezTo>
                  <a:pt x="106" y="222"/>
                  <a:pt x="105" y="222"/>
                  <a:pt x="104" y="222"/>
                </a:cubicBezTo>
                <a:close/>
                <a:moveTo>
                  <a:pt x="108" y="226"/>
                </a:moveTo>
                <a:cubicBezTo>
                  <a:pt x="108" y="226"/>
                  <a:pt x="109" y="227"/>
                  <a:pt x="110" y="227"/>
                </a:cubicBezTo>
                <a:cubicBezTo>
                  <a:pt x="110" y="227"/>
                  <a:pt x="109" y="228"/>
                  <a:pt x="109" y="228"/>
                </a:cubicBezTo>
                <a:cubicBezTo>
                  <a:pt x="109" y="228"/>
                  <a:pt x="109" y="228"/>
                  <a:pt x="109" y="228"/>
                </a:cubicBezTo>
                <a:cubicBezTo>
                  <a:pt x="108" y="228"/>
                  <a:pt x="107" y="227"/>
                  <a:pt x="106" y="227"/>
                </a:cubicBezTo>
                <a:cubicBezTo>
                  <a:pt x="107" y="226"/>
                  <a:pt x="107" y="226"/>
                  <a:pt x="108" y="226"/>
                </a:cubicBezTo>
                <a:close/>
                <a:moveTo>
                  <a:pt x="108" y="210"/>
                </a:moveTo>
                <a:cubicBezTo>
                  <a:pt x="109" y="210"/>
                  <a:pt x="110" y="209"/>
                  <a:pt x="111" y="208"/>
                </a:cubicBezTo>
                <a:cubicBezTo>
                  <a:pt x="112" y="208"/>
                  <a:pt x="112" y="209"/>
                  <a:pt x="112" y="209"/>
                </a:cubicBezTo>
                <a:cubicBezTo>
                  <a:pt x="111" y="210"/>
                  <a:pt x="110" y="210"/>
                  <a:pt x="110" y="211"/>
                </a:cubicBezTo>
                <a:cubicBezTo>
                  <a:pt x="109" y="211"/>
                  <a:pt x="109" y="211"/>
                  <a:pt x="108" y="210"/>
                </a:cubicBezTo>
                <a:close/>
                <a:moveTo>
                  <a:pt x="112" y="213"/>
                </a:moveTo>
                <a:cubicBezTo>
                  <a:pt x="111" y="212"/>
                  <a:pt x="111" y="212"/>
                  <a:pt x="111" y="212"/>
                </a:cubicBezTo>
                <a:cubicBezTo>
                  <a:pt x="112" y="211"/>
                  <a:pt x="113" y="211"/>
                  <a:pt x="114" y="210"/>
                </a:cubicBezTo>
                <a:cubicBezTo>
                  <a:pt x="114" y="210"/>
                  <a:pt x="114" y="210"/>
                  <a:pt x="115" y="210"/>
                </a:cubicBezTo>
                <a:cubicBezTo>
                  <a:pt x="114" y="211"/>
                  <a:pt x="113" y="212"/>
                  <a:pt x="112" y="213"/>
                </a:cubicBezTo>
                <a:close/>
                <a:moveTo>
                  <a:pt x="119" y="221"/>
                </a:moveTo>
                <a:cubicBezTo>
                  <a:pt x="120" y="221"/>
                  <a:pt x="120" y="221"/>
                  <a:pt x="120" y="221"/>
                </a:cubicBezTo>
                <a:cubicBezTo>
                  <a:pt x="120" y="221"/>
                  <a:pt x="119" y="222"/>
                  <a:pt x="119" y="222"/>
                </a:cubicBezTo>
                <a:cubicBezTo>
                  <a:pt x="119" y="222"/>
                  <a:pt x="119" y="222"/>
                  <a:pt x="119" y="222"/>
                </a:cubicBezTo>
                <a:cubicBezTo>
                  <a:pt x="119" y="222"/>
                  <a:pt x="119" y="221"/>
                  <a:pt x="119" y="221"/>
                </a:cubicBezTo>
                <a:cubicBezTo>
                  <a:pt x="119" y="221"/>
                  <a:pt x="119" y="221"/>
                  <a:pt x="119" y="221"/>
                </a:cubicBezTo>
                <a:close/>
                <a:moveTo>
                  <a:pt x="120" y="211"/>
                </a:moveTo>
                <a:cubicBezTo>
                  <a:pt x="120" y="210"/>
                  <a:pt x="120" y="210"/>
                  <a:pt x="121" y="210"/>
                </a:cubicBezTo>
                <a:cubicBezTo>
                  <a:pt x="121" y="210"/>
                  <a:pt x="121" y="210"/>
                  <a:pt x="121" y="210"/>
                </a:cubicBezTo>
                <a:cubicBezTo>
                  <a:pt x="121" y="211"/>
                  <a:pt x="121" y="211"/>
                  <a:pt x="121" y="211"/>
                </a:cubicBezTo>
                <a:cubicBezTo>
                  <a:pt x="120" y="211"/>
                  <a:pt x="120" y="211"/>
                  <a:pt x="120" y="211"/>
                </a:cubicBezTo>
                <a:close/>
                <a:moveTo>
                  <a:pt x="123" y="218"/>
                </a:moveTo>
                <a:cubicBezTo>
                  <a:pt x="123" y="218"/>
                  <a:pt x="123" y="219"/>
                  <a:pt x="124" y="219"/>
                </a:cubicBezTo>
                <a:cubicBezTo>
                  <a:pt x="123" y="219"/>
                  <a:pt x="122" y="220"/>
                  <a:pt x="121" y="220"/>
                </a:cubicBezTo>
                <a:cubicBezTo>
                  <a:pt x="121" y="220"/>
                  <a:pt x="121" y="220"/>
                  <a:pt x="121" y="220"/>
                </a:cubicBezTo>
                <a:cubicBezTo>
                  <a:pt x="122" y="219"/>
                  <a:pt x="122" y="219"/>
                  <a:pt x="123" y="218"/>
                </a:cubicBezTo>
                <a:close/>
                <a:moveTo>
                  <a:pt x="123" y="222"/>
                </a:moveTo>
                <a:cubicBezTo>
                  <a:pt x="124" y="222"/>
                  <a:pt x="124" y="221"/>
                  <a:pt x="125" y="221"/>
                </a:cubicBezTo>
                <a:cubicBezTo>
                  <a:pt x="125" y="221"/>
                  <a:pt x="126" y="222"/>
                  <a:pt x="126" y="222"/>
                </a:cubicBezTo>
                <a:cubicBezTo>
                  <a:pt x="126" y="223"/>
                  <a:pt x="125" y="223"/>
                  <a:pt x="125" y="223"/>
                </a:cubicBezTo>
                <a:cubicBezTo>
                  <a:pt x="124" y="223"/>
                  <a:pt x="124" y="223"/>
                  <a:pt x="123" y="222"/>
                </a:cubicBezTo>
                <a:close/>
                <a:moveTo>
                  <a:pt x="125" y="225"/>
                </a:moveTo>
                <a:cubicBezTo>
                  <a:pt x="126" y="225"/>
                  <a:pt x="126" y="225"/>
                  <a:pt x="127" y="224"/>
                </a:cubicBezTo>
                <a:cubicBezTo>
                  <a:pt x="127" y="224"/>
                  <a:pt x="127" y="225"/>
                  <a:pt x="128" y="225"/>
                </a:cubicBezTo>
                <a:cubicBezTo>
                  <a:pt x="127" y="226"/>
                  <a:pt x="126" y="226"/>
                  <a:pt x="125" y="227"/>
                </a:cubicBezTo>
                <a:cubicBezTo>
                  <a:pt x="125" y="227"/>
                  <a:pt x="125" y="227"/>
                  <a:pt x="124" y="226"/>
                </a:cubicBezTo>
                <a:cubicBezTo>
                  <a:pt x="124" y="226"/>
                  <a:pt x="125" y="226"/>
                  <a:pt x="125" y="225"/>
                </a:cubicBezTo>
                <a:close/>
                <a:moveTo>
                  <a:pt x="127" y="221"/>
                </a:moveTo>
                <a:cubicBezTo>
                  <a:pt x="127" y="221"/>
                  <a:pt x="126" y="220"/>
                  <a:pt x="126" y="219"/>
                </a:cubicBezTo>
                <a:cubicBezTo>
                  <a:pt x="126" y="219"/>
                  <a:pt x="126" y="219"/>
                  <a:pt x="126" y="219"/>
                </a:cubicBezTo>
                <a:cubicBezTo>
                  <a:pt x="127" y="220"/>
                  <a:pt x="127" y="220"/>
                  <a:pt x="128" y="220"/>
                </a:cubicBezTo>
                <a:cubicBezTo>
                  <a:pt x="128" y="221"/>
                  <a:pt x="127" y="221"/>
                  <a:pt x="127" y="221"/>
                </a:cubicBezTo>
                <a:close/>
                <a:moveTo>
                  <a:pt x="128" y="218"/>
                </a:moveTo>
                <a:cubicBezTo>
                  <a:pt x="128" y="217"/>
                  <a:pt x="129" y="216"/>
                  <a:pt x="130" y="216"/>
                </a:cubicBezTo>
                <a:cubicBezTo>
                  <a:pt x="130" y="216"/>
                  <a:pt x="130" y="216"/>
                  <a:pt x="130" y="216"/>
                </a:cubicBezTo>
                <a:cubicBezTo>
                  <a:pt x="130" y="216"/>
                  <a:pt x="130" y="217"/>
                  <a:pt x="129" y="217"/>
                </a:cubicBezTo>
                <a:cubicBezTo>
                  <a:pt x="129" y="218"/>
                  <a:pt x="129" y="219"/>
                  <a:pt x="130" y="219"/>
                </a:cubicBezTo>
                <a:cubicBezTo>
                  <a:pt x="130" y="219"/>
                  <a:pt x="129" y="219"/>
                  <a:pt x="129" y="219"/>
                </a:cubicBezTo>
                <a:cubicBezTo>
                  <a:pt x="129" y="219"/>
                  <a:pt x="128" y="218"/>
                  <a:pt x="128" y="218"/>
                </a:cubicBezTo>
                <a:close/>
                <a:moveTo>
                  <a:pt x="130" y="222"/>
                </a:moveTo>
                <a:cubicBezTo>
                  <a:pt x="130" y="222"/>
                  <a:pt x="130" y="222"/>
                  <a:pt x="130" y="222"/>
                </a:cubicBezTo>
                <a:cubicBezTo>
                  <a:pt x="130" y="223"/>
                  <a:pt x="130" y="223"/>
                  <a:pt x="129" y="224"/>
                </a:cubicBezTo>
                <a:cubicBezTo>
                  <a:pt x="129" y="224"/>
                  <a:pt x="129" y="224"/>
                  <a:pt x="129" y="224"/>
                </a:cubicBezTo>
                <a:cubicBezTo>
                  <a:pt x="129" y="224"/>
                  <a:pt x="128" y="224"/>
                  <a:pt x="128" y="223"/>
                </a:cubicBezTo>
                <a:cubicBezTo>
                  <a:pt x="129" y="223"/>
                  <a:pt x="129" y="223"/>
                  <a:pt x="130" y="222"/>
                </a:cubicBezTo>
                <a:close/>
                <a:moveTo>
                  <a:pt x="162" y="206"/>
                </a:moveTo>
                <a:cubicBezTo>
                  <a:pt x="163" y="205"/>
                  <a:pt x="164" y="204"/>
                  <a:pt x="165" y="203"/>
                </a:cubicBezTo>
                <a:cubicBezTo>
                  <a:pt x="167" y="201"/>
                  <a:pt x="169" y="200"/>
                  <a:pt x="172" y="198"/>
                </a:cubicBezTo>
                <a:cubicBezTo>
                  <a:pt x="172" y="198"/>
                  <a:pt x="171" y="198"/>
                  <a:pt x="171" y="198"/>
                </a:cubicBezTo>
                <a:cubicBezTo>
                  <a:pt x="170" y="199"/>
                  <a:pt x="169" y="200"/>
                  <a:pt x="168" y="202"/>
                </a:cubicBezTo>
                <a:cubicBezTo>
                  <a:pt x="166" y="203"/>
                  <a:pt x="164" y="205"/>
                  <a:pt x="162" y="206"/>
                </a:cubicBezTo>
                <a:close/>
                <a:moveTo>
                  <a:pt x="167" y="210"/>
                </a:moveTo>
                <a:cubicBezTo>
                  <a:pt x="160" y="216"/>
                  <a:pt x="153" y="221"/>
                  <a:pt x="146" y="225"/>
                </a:cubicBezTo>
                <a:cubicBezTo>
                  <a:pt x="149" y="222"/>
                  <a:pt x="152" y="219"/>
                  <a:pt x="156" y="216"/>
                </a:cubicBezTo>
                <a:cubicBezTo>
                  <a:pt x="158" y="214"/>
                  <a:pt x="160" y="213"/>
                  <a:pt x="163" y="212"/>
                </a:cubicBezTo>
                <a:cubicBezTo>
                  <a:pt x="163" y="212"/>
                  <a:pt x="163" y="212"/>
                  <a:pt x="164" y="212"/>
                </a:cubicBezTo>
                <a:cubicBezTo>
                  <a:pt x="165" y="211"/>
                  <a:pt x="166" y="211"/>
                  <a:pt x="167" y="210"/>
                </a:cubicBezTo>
                <a:close/>
                <a:moveTo>
                  <a:pt x="154" y="209"/>
                </a:moveTo>
                <a:cubicBezTo>
                  <a:pt x="155" y="208"/>
                  <a:pt x="156" y="208"/>
                  <a:pt x="157" y="207"/>
                </a:cubicBezTo>
                <a:cubicBezTo>
                  <a:pt x="161" y="203"/>
                  <a:pt x="166" y="199"/>
                  <a:pt x="171" y="195"/>
                </a:cubicBezTo>
                <a:cubicBezTo>
                  <a:pt x="168" y="197"/>
                  <a:pt x="166" y="200"/>
                  <a:pt x="163" y="202"/>
                </a:cubicBezTo>
                <a:cubicBezTo>
                  <a:pt x="160" y="204"/>
                  <a:pt x="157" y="207"/>
                  <a:pt x="154" y="209"/>
                </a:cubicBezTo>
                <a:close/>
                <a:moveTo>
                  <a:pt x="158" y="208"/>
                </a:moveTo>
                <a:cubicBezTo>
                  <a:pt x="157" y="210"/>
                  <a:pt x="156" y="211"/>
                  <a:pt x="155" y="212"/>
                </a:cubicBezTo>
                <a:cubicBezTo>
                  <a:pt x="153" y="214"/>
                  <a:pt x="150" y="216"/>
                  <a:pt x="148" y="218"/>
                </a:cubicBezTo>
                <a:cubicBezTo>
                  <a:pt x="146" y="220"/>
                  <a:pt x="143" y="221"/>
                  <a:pt x="141" y="222"/>
                </a:cubicBezTo>
                <a:cubicBezTo>
                  <a:pt x="146" y="217"/>
                  <a:pt x="152" y="213"/>
                  <a:pt x="158" y="208"/>
                </a:cubicBezTo>
                <a:close/>
                <a:moveTo>
                  <a:pt x="146" y="227"/>
                </a:moveTo>
                <a:cubicBezTo>
                  <a:pt x="146" y="227"/>
                  <a:pt x="146" y="227"/>
                  <a:pt x="146" y="227"/>
                </a:cubicBezTo>
                <a:cubicBezTo>
                  <a:pt x="147" y="227"/>
                  <a:pt x="148" y="227"/>
                  <a:pt x="148" y="228"/>
                </a:cubicBezTo>
                <a:cubicBezTo>
                  <a:pt x="148" y="228"/>
                  <a:pt x="150" y="228"/>
                  <a:pt x="150" y="228"/>
                </a:cubicBezTo>
                <a:cubicBezTo>
                  <a:pt x="150" y="228"/>
                  <a:pt x="150" y="228"/>
                  <a:pt x="150" y="228"/>
                </a:cubicBezTo>
                <a:cubicBezTo>
                  <a:pt x="149" y="228"/>
                  <a:pt x="147" y="228"/>
                  <a:pt x="146" y="228"/>
                </a:cubicBezTo>
                <a:cubicBezTo>
                  <a:pt x="146" y="227"/>
                  <a:pt x="146" y="227"/>
                  <a:pt x="146" y="227"/>
                </a:cubicBezTo>
                <a:close/>
                <a:moveTo>
                  <a:pt x="151" y="231"/>
                </a:moveTo>
                <a:cubicBezTo>
                  <a:pt x="151" y="231"/>
                  <a:pt x="151" y="231"/>
                  <a:pt x="151" y="231"/>
                </a:cubicBezTo>
                <a:cubicBezTo>
                  <a:pt x="151" y="231"/>
                  <a:pt x="150" y="232"/>
                  <a:pt x="150" y="232"/>
                </a:cubicBezTo>
                <a:cubicBezTo>
                  <a:pt x="150" y="232"/>
                  <a:pt x="149" y="232"/>
                  <a:pt x="149" y="232"/>
                </a:cubicBezTo>
                <a:cubicBezTo>
                  <a:pt x="150" y="231"/>
                  <a:pt x="151" y="231"/>
                  <a:pt x="151" y="231"/>
                </a:cubicBezTo>
                <a:close/>
                <a:moveTo>
                  <a:pt x="150" y="228"/>
                </a:moveTo>
                <a:cubicBezTo>
                  <a:pt x="149" y="227"/>
                  <a:pt x="148" y="227"/>
                  <a:pt x="147" y="227"/>
                </a:cubicBezTo>
                <a:cubicBezTo>
                  <a:pt x="157" y="222"/>
                  <a:pt x="165" y="214"/>
                  <a:pt x="174" y="206"/>
                </a:cubicBezTo>
                <a:cubicBezTo>
                  <a:pt x="174" y="207"/>
                  <a:pt x="174" y="207"/>
                  <a:pt x="175" y="207"/>
                </a:cubicBezTo>
                <a:cubicBezTo>
                  <a:pt x="174" y="208"/>
                  <a:pt x="173" y="208"/>
                  <a:pt x="173" y="209"/>
                </a:cubicBezTo>
                <a:cubicBezTo>
                  <a:pt x="165" y="215"/>
                  <a:pt x="158" y="221"/>
                  <a:pt x="150" y="228"/>
                </a:cubicBezTo>
                <a:close/>
                <a:moveTo>
                  <a:pt x="169" y="216"/>
                </a:moveTo>
                <a:cubicBezTo>
                  <a:pt x="169" y="216"/>
                  <a:pt x="169" y="216"/>
                  <a:pt x="169" y="216"/>
                </a:cubicBezTo>
                <a:cubicBezTo>
                  <a:pt x="168" y="216"/>
                  <a:pt x="169" y="217"/>
                  <a:pt x="170" y="217"/>
                </a:cubicBezTo>
                <a:cubicBezTo>
                  <a:pt x="171" y="216"/>
                  <a:pt x="172" y="216"/>
                  <a:pt x="174" y="215"/>
                </a:cubicBezTo>
                <a:cubicBezTo>
                  <a:pt x="168" y="220"/>
                  <a:pt x="162" y="225"/>
                  <a:pt x="155" y="229"/>
                </a:cubicBezTo>
                <a:cubicBezTo>
                  <a:pt x="160" y="224"/>
                  <a:pt x="164" y="220"/>
                  <a:pt x="169" y="216"/>
                </a:cubicBezTo>
                <a:close/>
                <a:moveTo>
                  <a:pt x="183" y="211"/>
                </a:moveTo>
                <a:cubicBezTo>
                  <a:pt x="185" y="210"/>
                  <a:pt x="186" y="209"/>
                  <a:pt x="187" y="209"/>
                </a:cubicBezTo>
                <a:cubicBezTo>
                  <a:pt x="182" y="213"/>
                  <a:pt x="176" y="218"/>
                  <a:pt x="170" y="222"/>
                </a:cubicBezTo>
                <a:cubicBezTo>
                  <a:pt x="174" y="218"/>
                  <a:pt x="179" y="214"/>
                  <a:pt x="183" y="211"/>
                </a:cubicBezTo>
                <a:close/>
                <a:moveTo>
                  <a:pt x="180" y="210"/>
                </a:moveTo>
                <a:cubicBezTo>
                  <a:pt x="179" y="210"/>
                  <a:pt x="179" y="211"/>
                  <a:pt x="178" y="212"/>
                </a:cubicBezTo>
                <a:cubicBezTo>
                  <a:pt x="176" y="213"/>
                  <a:pt x="173" y="214"/>
                  <a:pt x="171" y="215"/>
                </a:cubicBezTo>
                <a:cubicBezTo>
                  <a:pt x="172" y="214"/>
                  <a:pt x="172" y="213"/>
                  <a:pt x="173" y="212"/>
                </a:cubicBezTo>
                <a:cubicBezTo>
                  <a:pt x="178" y="208"/>
                  <a:pt x="183" y="204"/>
                  <a:pt x="188" y="200"/>
                </a:cubicBezTo>
                <a:cubicBezTo>
                  <a:pt x="186" y="203"/>
                  <a:pt x="183" y="206"/>
                  <a:pt x="180" y="210"/>
                </a:cubicBezTo>
                <a:close/>
                <a:moveTo>
                  <a:pt x="183" y="199"/>
                </a:moveTo>
                <a:cubicBezTo>
                  <a:pt x="184" y="198"/>
                  <a:pt x="185" y="197"/>
                  <a:pt x="186" y="196"/>
                </a:cubicBezTo>
                <a:cubicBezTo>
                  <a:pt x="186" y="195"/>
                  <a:pt x="187" y="195"/>
                  <a:pt x="187" y="195"/>
                </a:cubicBezTo>
                <a:cubicBezTo>
                  <a:pt x="188" y="194"/>
                  <a:pt x="189" y="193"/>
                  <a:pt x="190" y="193"/>
                </a:cubicBezTo>
                <a:cubicBezTo>
                  <a:pt x="188" y="195"/>
                  <a:pt x="185" y="197"/>
                  <a:pt x="183" y="199"/>
                </a:cubicBezTo>
                <a:close/>
                <a:moveTo>
                  <a:pt x="195" y="193"/>
                </a:moveTo>
                <a:cubicBezTo>
                  <a:pt x="194" y="194"/>
                  <a:pt x="193" y="195"/>
                  <a:pt x="192" y="195"/>
                </a:cubicBezTo>
                <a:cubicBezTo>
                  <a:pt x="191" y="196"/>
                  <a:pt x="190" y="197"/>
                  <a:pt x="189" y="197"/>
                </a:cubicBezTo>
                <a:cubicBezTo>
                  <a:pt x="191" y="196"/>
                  <a:pt x="193" y="194"/>
                  <a:pt x="195" y="193"/>
                </a:cubicBezTo>
                <a:close/>
                <a:moveTo>
                  <a:pt x="197" y="198"/>
                </a:moveTo>
                <a:cubicBezTo>
                  <a:pt x="196" y="199"/>
                  <a:pt x="196" y="199"/>
                  <a:pt x="195" y="200"/>
                </a:cubicBezTo>
                <a:cubicBezTo>
                  <a:pt x="195" y="200"/>
                  <a:pt x="194" y="201"/>
                  <a:pt x="194" y="201"/>
                </a:cubicBezTo>
                <a:cubicBezTo>
                  <a:pt x="195" y="200"/>
                  <a:pt x="196" y="199"/>
                  <a:pt x="197" y="198"/>
                </a:cubicBezTo>
                <a:close/>
                <a:moveTo>
                  <a:pt x="196" y="192"/>
                </a:moveTo>
                <a:cubicBezTo>
                  <a:pt x="196" y="191"/>
                  <a:pt x="195" y="191"/>
                  <a:pt x="194" y="191"/>
                </a:cubicBezTo>
                <a:cubicBezTo>
                  <a:pt x="194" y="191"/>
                  <a:pt x="194" y="192"/>
                  <a:pt x="193" y="192"/>
                </a:cubicBezTo>
                <a:cubicBezTo>
                  <a:pt x="196" y="189"/>
                  <a:pt x="199" y="187"/>
                  <a:pt x="202" y="184"/>
                </a:cubicBezTo>
                <a:cubicBezTo>
                  <a:pt x="200" y="187"/>
                  <a:pt x="198" y="189"/>
                  <a:pt x="196" y="192"/>
                </a:cubicBezTo>
                <a:close/>
                <a:moveTo>
                  <a:pt x="204" y="185"/>
                </a:moveTo>
                <a:cubicBezTo>
                  <a:pt x="204" y="185"/>
                  <a:pt x="204" y="185"/>
                  <a:pt x="205" y="185"/>
                </a:cubicBezTo>
                <a:cubicBezTo>
                  <a:pt x="203" y="187"/>
                  <a:pt x="201" y="189"/>
                  <a:pt x="199" y="190"/>
                </a:cubicBezTo>
                <a:cubicBezTo>
                  <a:pt x="201" y="188"/>
                  <a:pt x="202" y="187"/>
                  <a:pt x="204" y="185"/>
                </a:cubicBezTo>
                <a:close/>
                <a:moveTo>
                  <a:pt x="200" y="181"/>
                </a:moveTo>
                <a:cubicBezTo>
                  <a:pt x="201" y="180"/>
                  <a:pt x="202" y="178"/>
                  <a:pt x="202" y="177"/>
                </a:cubicBezTo>
                <a:cubicBezTo>
                  <a:pt x="203" y="175"/>
                  <a:pt x="204" y="174"/>
                  <a:pt x="206" y="172"/>
                </a:cubicBezTo>
                <a:cubicBezTo>
                  <a:pt x="207" y="171"/>
                  <a:pt x="209" y="169"/>
                  <a:pt x="210" y="168"/>
                </a:cubicBezTo>
                <a:cubicBezTo>
                  <a:pt x="209" y="170"/>
                  <a:pt x="208" y="173"/>
                  <a:pt x="207" y="175"/>
                </a:cubicBezTo>
                <a:cubicBezTo>
                  <a:pt x="205" y="177"/>
                  <a:pt x="203" y="179"/>
                  <a:pt x="200" y="181"/>
                </a:cubicBezTo>
                <a:close/>
                <a:moveTo>
                  <a:pt x="207" y="181"/>
                </a:moveTo>
                <a:cubicBezTo>
                  <a:pt x="212" y="175"/>
                  <a:pt x="217" y="169"/>
                  <a:pt x="221" y="163"/>
                </a:cubicBezTo>
                <a:cubicBezTo>
                  <a:pt x="221" y="164"/>
                  <a:pt x="221" y="164"/>
                  <a:pt x="221" y="165"/>
                </a:cubicBezTo>
                <a:cubicBezTo>
                  <a:pt x="217" y="170"/>
                  <a:pt x="213" y="174"/>
                  <a:pt x="210" y="179"/>
                </a:cubicBezTo>
                <a:cubicBezTo>
                  <a:pt x="209" y="180"/>
                  <a:pt x="208" y="181"/>
                  <a:pt x="207" y="183"/>
                </a:cubicBezTo>
                <a:cubicBezTo>
                  <a:pt x="206" y="183"/>
                  <a:pt x="206" y="183"/>
                  <a:pt x="206" y="184"/>
                </a:cubicBezTo>
                <a:cubicBezTo>
                  <a:pt x="206" y="183"/>
                  <a:pt x="207" y="182"/>
                  <a:pt x="207" y="181"/>
                </a:cubicBezTo>
                <a:close/>
                <a:moveTo>
                  <a:pt x="218" y="155"/>
                </a:moveTo>
                <a:cubicBezTo>
                  <a:pt x="219" y="153"/>
                  <a:pt x="219" y="151"/>
                  <a:pt x="220" y="149"/>
                </a:cubicBezTo>
                <a:cubicBezTo>
                  <a:pt x="221" y="147"/>
                  <a:pt x="222" y="144"/>
                  <a:pt x="222" y="141"/>
                </a:cubicBezTo>
                <a:cubicBezTo>
                  <a:pt x="222" y="141"/>
                  <a:pt x="223" y="141"/>
                  <a:pt x="223" y="141"/>
                </a:cubicBezTo>
                <a:cubicBezTo>
                  <a:pt x="222" y="145"/>
                  <a:pt x="222" y="149"/>
                  <a:pt x="222" y="154"/>
                </a:cubicBezTo>
                <a:cubicBezTo>
                  <a:pt x="220" y="154"/>
                  <a:pt x="219" y="154"/>
                  <a:pt x="218" y="155"/>
                </a:cubicBezTo>
                <a:close/>
                <a:moveTo>
                  <a:pt x="217" y="149"/>
                </a:moveTo>
                <a:cubicBezTo>
                  <a:pt x="217" y="144"/>
                  <a:pt x="218" y="139"/>
                  <a:pt x="218" y="135"/>
                </a:cubicBezTo>
                <a:cubicBezTo>
                  <a:pt x="220" y="132"/>
                  <a:pt x="221" y="129"/>
                  <a:pt x="223" y="126"/>
                </a:cubicBezTo>
                <a:cubicBezTo>
                  <a:pt x="222" y="134"/>
                  <a:pt x="219" y="142"/>
                  <a:pt x="217" y="149"/>
                </a:cubicBezTo>
                <a:close/>
                <a:moveTo>
                  <a:pt x="223" y="98"/>
                </a:moveTo>
                <a:cubicBezTo>
                  <a:pt x="222" y="97"/>
                  <a:pt x="222" y="96"/>
                  <a:pt x="222" y="95"/>
                </a:cubicBezTo>
                <a:cubicBezTo>
                  <a:pt x="222" y="95"/>
                  <a:pt x="222" y="95"/>
                  <a:pt x="222" y="94"/>
                </a:cubicBezTo>
                <a:cubicBezTo>
                  <a:pt x="223" y="96"/>
                  <a:pt x="223" y="97"/>
                  <a:pt x="224" y="98"/>
                </a:cubicBezTo>
                <a:cubicBezTo>
                  <a:pt x="223" y="98"/>
                  <a:pt x="223" y="98"/>
                  <a:pt x="223" y="98"/>
                </a:cubicBezTo>
                <a:close/>
                <a:moveTo>
                  <a:pt x="221" y="87"/>
                </a:moveTo>
                <a:cubicBezTo>
                  <a:pt x="222" y="87"/>
                  <a:pt x="222" y="87"/>
                  <a:pt x="222" y="87"/>
                </a:cubicBezTo>
                <a:cubicBezTo>
                  <a:pt x="223" y="88"/>
                  <a:pt x="223" y="90"/>
                  <a:pt x="223" y="91"/>
                </a:cubicBezTo>
                <a:cubicBezTo>
                  <a:pt x="223" y="91"/>
                  <a:pt x="223" y="91"/>
                  <a:pt x="223" y="91"/>
                </a:cubicBezTo>
                <a:cubicBezTo>
                  <a:pt x="222" y="90"/>
                  <a:pt x="222" y="89"/>
                  <a:pt x="221" y="87"/>
                </a:cubicBezTo>
                <a:close/>
                <a:moveTo>
                  <a:pt x="226" y="83"/>
                </a:moveTo>
                <a:cubicBezTo>
                  <a:pt x="225" y="83"/>
                  <a:pt x="224" y="84"/>
                  <a:pt x="223" y="84"/>
                </a:cubicBezTo>
                <a:cubicBezTo>
                  <a:pt x="222" y="82"/>
                  <a:pt x="222" y="80"/>
                  <a:pt x="221" y="77"/>
                </a:cubicBezTo>
                <a:cubicBezTo>
                  <a:pt x="222" y="78"/>
                  <a:pt x="222" y="78"/>
                  <a:pt x="223" y="79"/>
                </a:cubicBezTo>
                <a:cubicBezTo>
                  <a:pt x="223" y="79"/>
                  <a:pt x="224" y="79"/>
                  <a:pt x="224" y="78"/>
                </a:cubicBezTo>
                <a:cubicBezTo>
                  <a:pt x="225" y="79"/>
                  <a:pt x="225" y="80"/>
                  <a:pt x="226" y="81"/>
                </a:cubicBezTo>
                <a:cubicBezTo>
                  <a:pt x="226" y="82"/>
                  <a:pt x="226" y="82"/>
                  <a:pt x="226" y="83"/>
                </a:cubicBezTo>
                <a:cubicBezTo>
                  <a:pt x="226" y="83"/>
                  <a:pt x="226" y="83"/>
                  <a:pt x="226" y="83"/>
                </a:cubicBezTo>
                <a:close/>
                <a:moveTo>
                  <a:pt x="224" y="75"/>
                </a:moveTo>
                <a:cubicBezTo>
                  <a:pt x="223" y="74"/>
                  <a:pt x="223" y="74"/>
                  <a:pt x="223" y="73"/>
                </a:cubicBezTo>
                <a:cubicBezTo>
                  <a:pt x="223" y="73"/>
                  <a:pt x="223" y="73"/>
                  <a:pt x="223" y="73"/>
                </a:cubicBezTo>
                <a:cubicBezTo>
                  <a:pt x="224" y="74"/>
                  <a:pt x="224" y="75"/>
                  <a:pt x="224" y="76"/>
                </a:cubicBezTo>
                <a:cubicBezTo>
                  <a:pt x="224" y="75"/>
                  <a:pt x="224" y="75"/>
                  <a:pt x="224" y="75"/>
                </a:cubicBezTo>
                <a:close/>
                <a:moveTo>
                  <a:pt x="224" y="70"/>
                </a:moveTo>
                <a:cubicBezTo>
                  <a:pt x="223" y="69"/>
                  <a:pt x="222" y="67"/>
                  <a:pt x="221" y="65"/>
                </a:cubicBezTo>
                <a:cubicBezTo>
                  <a:pt x="222" y="67"/>
                  <a:pt x="223" y="68"/>
                  <a:pt x="224" y="69"/>
                </a:cubicBezTo>
                <a:cubicBezTo>
                  <a:pt x="224" y="69"/>
                  <a:pt x="223" y="69"/>
                  <a:pt x="224" y="70"/>
                </a:cubicBezTo>
                <a:cubicBezTo>
                  <a:pt x="224" y="70"/>
                  <a:pt x="224" y="70"/>
                  <a:pt x="224" y="70"/>
                </a:cubicBezTo>
                <a:close/>
                <a:moveTo>
                  <a:pt x="222" y="76"/>
                </a:moveTo>
                <a:cubicBezTo>
                  <a:pt x="222" y="76"/>
                  <a:pt x="222" y="76"/>
                  <a:pt x="222" y="76"/>
                </a:cubicBezTo>
                <a:cubicBezTo>
                  <a:pt x="221" y="75"/>
                  <a:pt x="221" y="75"/>
                  <a:pt x="220" y="74"/>
                </a:cubicBezTo>
                <a:cubicBezTo>
                  <a:pt x="220" y="74"/>
                  <a:pt x="220" y="74"/>
                  <a:pt x="220" y="73"/>
                </a:cubicBezTo>
                <a:cubicBezTo>
                  <a:pt x="220" y="74"/>
                  <a:pt x="221" y="74"/>
                  <a:pt x="221" y="75"/>
                </a:cubicBezTo>
                <a:cubicBezTo>
                  <a:pt x="221" y="75"/>
                  <a:pt x="222" y="75"/>
                  <a:pt x="222" y="76"/>
                </a:cubicBezTo>
                <a:close/>
                <a:moveTo>
                  <a:pt x="220" y="81"/>
                </a:moveTo>
                <a:cubicBezTo>
                  <a:pt x="219" y="80"/>
                  <a:pt x="219" y="78"/>
                  <a:pt x="218" y="77"/>
                </a:cubicBezTo>
                <a:cubicBezTo>
                  <a:pt x="217" y="75"/>
                  <a:pt x="217" y="74"/>
                  <a:pt x="216" y="73"/>
                </a:cubicBezTo>
                <a:cubicBezTo>
                  <a:pt x="217" y="73"/>
                  <a:pt x="218" y="74"/>
                  <a:pt x="219" y="75"/>
                </a:cubicBezTo>
                <a:cubicBezTo>
                  <a:pt x="219" y="77"/>
                  <a:pt x="220" y="79"/>
                  <a:pt x="220" y="81"/>
                </a:cubicBezTo>
                <a:close/>
                <a:moveTo>
                  <a:pt x="218" y="67"/>
                </a:moveTo>
                <a:cubicBezTo>
                  <a:pt x="217" y="65"/>
                  <a:pt x="216" y="63"/>
                  <a:pt x="215" y="61"/>
                </a:cubicBezTo>
                <a:cubicBezTo>
                  <a:pt x="217" y="63"/>
                  <a:pt x="218" y="65"/>
                  <a:pt x="219" y="68"/>
                </a:cubicBezTo>
                <a:cubicBezTo>
                  <a:pt x="219" y="67"/>
                  <a:pt x="219" y="67"/>
                  <a:pt x="218" y="67"/>
                </a:cubicBezTo>
                <a:close/>
                <a:moveTo>
                  <a:pt x="216" y="64"/>
                </a:moveTo>
                <a:cubicBezTo>
                  <a:pt x="214" y="62"/>
                  <a:pt x="212" y="59"/>
                  <a:pt x="210" y="56"/>
                </a:cubicBezTo>
                <a:cubicBezTo>
                  <a:pt x="209" y="54"/>
                  <a:pt x="207" y="53"/>
                  <a:pt x="206" y="51"/>
                </a:cubicBezTo>
                <a:cubicBezTo>
                  <a:pt x="208" y="53"/>
                  <a:pt x="211" y="55"/>
                  <a:pt x="213" y="58"/>
                </a:cubicBezTo>
                <a:cubicBezTo>
                  <a:pt x="213" y="58"/>
                  <a:pt x="213" y="58"/>
                  <a:pt x="213" y="58"/>
                </a:cubicBezTo>
                <a:cubicBezTo>
                  <a:pt x="214" y="60"/>
                  <a:pt x="215" y="62"/>
                  <a:pt x="216" y="64"/>
                </a:cubicBezTo>
                <a:close/>
                <a:moveTo>
                  <a:pt x="201" y="44"/>
                </a:moveTo>
                <a:cubicBezTo>
                  <a:pt x="200" y="44"/>
                  <a:pt x="200" y="43"/>
                  <a:pt x="199" y="43"/>
                </a:cubicBezTo>
                <a:cubicBezTo>
                  <a:pt x="202" y="45"/>
                  <a:pt x="205" y="47"/>
                  <a:pt x="208" y="50"/>
                </a:cubicBezTo>
                <a:cubicBezTo>
                  <a:pt x="205" y="48"/>
                  <a:pt x="203" y="46"/>
                  <a:pt x="201" y="44"/>
                </a:cubicBezTo>
                <a:close/>
                <a:moveTo>
                  <a:pt x="201" y="46"/>
                </a:moveTo>
                <a:cubicBezTo>
                  <a:pt x="204" y="50"/>
                  <a:pt x="207" y="55"/>
                  <a:pt x="209" y="58"/>
                </a:cubicBezTo>
                <a:cubicBezTo>
                  <a:pt x="209" y="58"/>
                  <a:pt x="209" y="58"/>
                  <a:pt x="209" y="58"/>
                </a:cubicBezTo>
                <a:cubicBezTo>
                  <a:pt x="205" y="53"/>
                  <a:pt x="201" y="48"/>
                  <a:pt x="197" y="44"/>
                </a:cubicBezTo>
                <a:cubicBezTo>
                  <a:pt x="198" y="45"/>
                  <a:pt x="200" y="45"/>
                  <a:pt x="201" y="46"/>
                </a:cubicBezTo>
                <a:close/>
                <a:moveTo>
                  <a:pt x="189" y="41"/>
                </a:moveTo>
                <a:cubicBezTo>
                  <a:pt x="189" y="41"/>
                  <a:pt x="189" y="41"/>
                  <a:pt x="188" y="41"/>
                </a:cubicBezTo>
                <a:cubicBezTo>
                  <a:pt x="188" y="40"/>
                  <a:pt x="188" y="40"/>
                  <a:pt x="187" y="40"/>
                </a:cubicBezTo>
                <a:cubicBezTo>
                  <a:pt x="187" y="40"/>
                  <a:pt x="187" y="40"/>
                  <a:pt x="186" y="40"/>
                </a:cubicBezTo>
                <a:cubicBezTo>
                  <a:pt x="186" y="40"/>
                  <a:pt x="186" y="40"/>
                  <a:pt x="186" y="40"/>
                </a:cubicBezTo>
                <a:cubicBezTo>
                  <a:pt x="186" y="40"/>
                  <a:pt x="185" y="39"/>
                  <a:pt x="185" y="39"/>
                </a:cubicBezTo>
                <a:cubicBezTo>
                  <a:pt x="186" y="39"/>
                  <a:pt x="188" y="38"/>
                  <a:pt x="189" y="38"/>
                </a:cubicBezTo>
                <a:cubicBezTo>
                  <a:pt x="190" y="39"/>
                  <a:pt x="191" y="40"/>
                  <a:pt x="192" y="41"/>
                </a:cubicBezTo>
                <a:cubicBezTo>
                  <a:pt x="191" y="41"/>
                  <a:pt x="190" y="41"/>
                  <a:pt x="189" y="41"/>
                </a:cubicBezTo>
                <a:close/>
                <a:moveTo>
                  <a:pt x="188" y="44"/>
                </a:moveTo>
                <a:cubicBezTo>
                  <a:pt x="189" y="45"/>
                  <a:pt x="190" y="46"/>
                  <a:pt x="191" y="47"/>
                </a:cubicBezTo>
                <a:cubicBezTo>
                  <a:pt x="190" y="47"/>
                  <a:pt x="189" y="47"/>
                  <a:pt x="188" y="48"/>
                </a:cubicBezTo>
                <a:cubicBezTo>
                  <a:pt x="187" y="47"/>
                  <a:pt x="186" y="46"/>
                  <a:pt x="185" y="46"/>
                </a:cubicBezTo>
                <a:cubicBezTo>
                  <a:pt x="186" y="45"/>
                  <a:pt x="187" y="45"/>
                  <a:pt x="188" y="44"/>
                </a:cubicBezTo>
                <a:close/>
                <a:moveTo>
                  <a:pt x="186" y="48"/>
                </a:moveTo>
                <a:cubicBezTo>
                  <a:pt x="185" y="49"/>
                  <a:pt x="183" y="49"/>
                  <a:pt x="182" y="49"/>
                </a:cubicBezTo>
                <a:cubicBezTo>
                  <a:pt x="182" y="49"/>
                  <a:pt x="181" y="48"/>
                  <a:pt x="181" y="47"/>
                </a:cubicBezTo>
                <a:cubicBezTo>
                  <a:pt x="181" y="47"/>
                  <a:pt x="182" y="47"/>
                  <a:pt x="183" y="46"/>
                </a:cubicBezTo>
                <a:cubicBezTo>
                  <a:pt x="184" y="47"/>
                  <a:pt x="185" y="48"/>
                  <a:pt x="186" y="48"/>
                </a:cubicBezTo>
                <a:close/>
                <a:moveTo>
                  <a:pt x="172" y="43"/>
                </a:moveTo>
                <a:cubicBezTo>
                  <a:pt x="176" y="42"/>
                  <a:pt x="180" y="41"/>
                  <a:pt x="183" y="40"/>
                </a:cubicBezTo>
                <a:cubicBezTo>
                  <a:pt x="183" y="40"/>
                  <a:pt x="184" y="40"/>
                  <a:pt x="184" y="40"/>
                </a:cubicBezTo>
                <a:cubicBezTo>
                  <a:pt x="184" y="40"/>
                  <a:pt x="184" y="40"/>
                  <a:pt x="184" y="40"/>
                </a:cubicBezTo>
                <a:cubicBezTo>
                  <a:pt x="180" y="41"/>
                  <a:pt x="176" y="42"/>
                  <a:pt x="172" y="43"/>
                </a:cubicBezTo>
                <a:close/>
                <a:moveTo>
                  <a:pt x="159" y="44"/>
                </a:moveTo>
                <a:cubicBezTo>
                  <a:pt x="161" y="43"/>
                  <a:pt x="163" y="41"/>
                  <a:pt x="164" y="40"/>
                </a:cubicBezTo>
                <a:cubicBezTo>
                  <a:pt x="170" y="39"/>
                  <a:pt x="175" y="38"/>
                  <a:pt x="180" y="37"/>
                </a:cubicBezTo>
                <a:cubicBezTo>
                  <a:pt x="173" y="40"/>
                  <a:pt x="166" y="42"/>
                  <a:pt x="159" y="44"/>
                </a:cubicBezTo>
                <a:close/>
                <a:moveTo>
                  <a:pt x="172" y="31"/>
                </a:moveTo>
                <a:cubicBezTo>
                  <a:pt x="171" y="31"/>
                  <a:pt x="171" y="31"/>
                  <a:pt x="170" y="31"/>
                </a:cubicBezTo>
                <a:cubicBezTo>
                  <a:pt x="169" y="31"/>
                  <a:pt x="168" y="31"/>
                  <a:pt x="167" y="30"/>
                </a:cubicBezTo>
                <a:cubicBezTo>
                  <a:pt x="167" y="30"/>
                  <a:pt x="167" y="30"/>
                  <a:pt x="166" y="29"/>
                </a:cubicBezTo>
                <a:cubicBezTo>
                  <a:pt x="166" y="29"/>
                  <a:pt x="165" y="29"/>
                  <a:pt x="164" y="28"/>
                </a:cubicBezTo>
                <a:cubicBezTo>
                  <a:pt x="164" y="28"/>
                  <a:pt x="164" y="28"/>
                  <a:pt x="164" y="28"/>
                </a:cubicBezTo>
                <a:cubicBezTo>
                  <a:pt x="167" y="29"/>
                  <a:pt x="170" y="30"/>
                  <a:pt x="173" y="31"/>
                </a:cubicBezTo>
                <a:cubicBezTo>
                  <a:pt x="173" y="31"/>
                  <a:pt x="173" y="31"/>
                  <a:pt x="172" y="31"/>
                </a:cubicBezTo>
                <a:close/>
                <a:moveTo>
                  <a:pt x="166" y="36"/>
                </a:moveTo>
                <a:cubicBezTo>
                  <a:pt x="166" y="36"/>
                  <a:pt x="167" y="36"/>
                  <a:pt x="167" y="36"/>
                </a:cubicBezTo>
                <a:cubicBezTo>
                  <a:pt x="167" y="36"/>
                  <a:pt x="167" y="36"/>
                  <a:pt x="167" y="36"/>
                </a:cubicBezTo>
                <a:cubicBezTo>
                  <a:pt x="166" y="37"/>
                  <a:pt x="164" y="37"/>
                  <a:pt x="163" y="37"/>
                </a:cubicBezTo>
                <a:cubicBezTo>
                  <a:pt x="164" y="37"/>
                  <a:pt x="165" y="36"/>
                  <a:pt x="166" y="36"/>
                </a:cubicBezTo>
                <a:close/>
                <a:moveTo>
                  <a:pt x="154" y="12"/>
                </a:moveTo>
                <a:cubicBezTo>
                  <a:pt x="154" y="12"/>
                  <a:pt x="154" y="12"/>
                  <a:pt x="154" y="12"/>
                </a:cubicBezTo>
                <a:cubicBezTo>
                  <a:pt x="153" y="11"/>
                  <a:pt x="153" y="11"/>
                  <a:pt x="152" y="11"/>
                </a:cubicBezTo>
                <a:cubicBezTo>
                  <a:pt x="153" y="11"/>
                  <a:pt x="155" y="11"/>
                  <a:pt x="156" y="12"/>
                </a:cubicBezTo>
                <a:cubicBezTo>
                  <a:pt x="157" y="12"/>
                  <a:pt x="159" y="13"/>
                  <a:pt x="160" y="14"/>
                </a:cubicBezTo>
                <a:cubicBezTo>
                  <a:pt x="158" y="13"/>
                  <a:pt x="156" y="13"/>
                  <a:pt x="154" y="12"/>
                </a:cubicBezTo>
                <a:close/>
                <a:moveTo>
                  <a:pt x="154" y="6"/>
                </a:moveTo>
                <a:cubicBezTo>
                  <a:pt x="153" y="6"/>
                  <a:pt x="153" y="6"/>
                  <a:pt x="153" y="7"/>
                </a:cubicBezTo>
                <a:cubicBezTo>
                  <a:pt x="150" y="6"/>
                  <a:pt x="147" y="6"/>
                  <a:pt x="144" y="6"/>
                </a:cubicBezTo>
                <a:cubicBezTo>
                  <a:pt x="144" y="5"/>
                  <a:pt x="143" y="5"/>
                  <a:pt x="142" y="5"/>
                </a:cubicBezTo>
                <a:cubicBezTo>
                  <a:pt x="139" y="5"/>
                  <a:pt x="136" y="4"/>
                  <a:pt x="133" y="3"/>
                </a:cubicBezTo>
                <a:cubicBezTo>
                  <a:pt x="136" y="3"/>
                  <a:pt x="138" y="3"/>
                  <a:pt x="140" y="3"/>
                </a:cubicBezTo>
                <a:cubicBezTo>
                  <a:pt x="147" y="4"/>
                  <a:pt x="154" y="5"/>
                  <a:pt x="161" y="7"/>
                </a:cubicBezTo>
                <a:cubicBezTo>
                  <a:pt x="163" y="8"/>
                  <a:pt x="165" y="9"/>
                  <a:pt x="167" y="10"/>
                </a:cubicBezTo>
                <a:cubicBezTo>
                  <a:pt x="167" y="10"/>
                  <a:pt x="166" y="10"/>
                  <a:pt x="166" y="10"/>
                </a:cubicBezTo>
                <a:cubicBezTo>
                  <a:pt x="165" y="9"/>
                  <a:pt x="165" y="10"/>
                  <a:pt x="165" y="10"/>
                </a:cubicBezTo>
                <a:cubicBezTo>
                  <a:pt x="164" y="9"/>
                  <a:pt x="162" y="9"/>
                  <a:pt x="160" y="8"/>
                </a:cubicBezTo>
                <a:cubicBezTo>
                  <a:pt x="158" y="7"/>
                  <a:pt x="156" y="7"/>
                  <a:pt x="154" y="6"/>
                </a:cubicBezTo>
                <a:close/>
                <a:moveTo>
                  <a:pt x="136" y="26"/>
                </a:moveTo>
                <a:cubicBezTo>
                  <a:pt x="135" y="26"/>
                  <a:pt x="135" y="26"/>
                  <a:pt x="135" y="27"/>
                </a:cubicBezTo>
                <a:cubicBezTo>
                  <a:pt x="134" y="26"/>
                  <a:pt x="133" y="26"/>
                  <a:pt x="132" y="26"/>
                </a:cubicBezTo>
                <a:cubicBezTo>
                  <a:pt x="133" y="26"/>
                  <a:pt x="135" y="26"/>
                  <a:pt x="136" y="26"/>
                </a:cubicBezTo>
                <a:close/>
                <a:moveTo>
                  <a:pt x="135" y="28"/>
                </a:moveTo>
                <a:cubicBezTo>
                  <a:pt x="135" y="29"/>
                  <a:pt x="134" y="29"/>
                  <a:pt x="134" y="29"/>
                </a:cubicBezTo>
                <a:cubicBezTo>
                  <a:pt x="134" y="29"/>
                  <a:pt x="133" y="29"/>
                  <a:pt x="133" y="29"/>
                </a:cubicBezTo>
                <a:cubicBezTo>
                  <a:pt x="134" y="29"/>
                  <a:pt x="134" y="29"/>
                  <a:pt x="135" y="28"/>
                </a:cubicBezTo>
                <a:cubicBezTo>
                  <a:pt x="135" y="28"/>
                  <a:pt x="135" y="28"/>
                  <a:pt x="135" y="28"/>
                </a:cubicBezTo>
                <a:close/>
                <a:moveTo>
                  <a:pt x="120" y="31"/>
                </a:moveTo>
                <a:cubicBezTo>
                  <a:pt x="120" y="31"/>
                  <a:pt x="119" y="31"/>
                  <a:pt x="118" y="31"/>
                </a:cubicBezTo>
                <a:cubicBezTo>
                  <a:pt x="118" y="31"/>
                  <a:pt x="118" y="31"/>
                  <a:pt x="118" y="31"/>
                </a:cubicBezTo>
                <a:cubicBezTo>
                  <a:pt x="119" y="31"/>
                  <a:pt x="120" y="31"/>
                  <a:pt x="121" y="31"/>
                </a:cubicBezTo>
                <a:cubicBezTo>
                  <a:pt x="121" y="31"/>
                  <a:pt x="121" y="31"/>
                  <a:pt x="120" y="31"/>
                </a:cubicBezTo>
                <a:close/>
                <a:moveTo>
                  <a:pt x="118" y="29"/>
                </a:moveTo>
                <a:cubicBezTo>
                  <a:pt x="117" y="29"/>
                  <a:pt x="117" y="29"/>
                  <a:pt x="116" y="29"/>
                </a:cubicBezTo>
                <a:cubicBezTo>
                  <a:pt x="117" y="28"/>
                  <a:pt x="119" y="27"/>
                  <a:pt x="120" y="27"/>
                </a:cubicBezTo>
                <a:cubicBezTo>
                  <a:pt x="121" y="27"/>
                  <a:pt x="121" y="26"/>
                  <a:pt x="122" y="26"/>
                </a:cubicBezTo>
                <a:cubicBezTo>
                  <a:pt x="121" y="27"/>
                  <a:pt x="120" y="28"/>
                  <a:pt x="118" y="29"/>
                </a:cubicBezTo>
                <a:close/>
                <a:moveTo>
                  <a:pt x="122" y="24"/>
                </a:moveTo>
                <a:cubicBezTo>
                  <a:pt x="120" y="24"/>
                  <a:pt x="119" y="24"/>
                  <a:pt x="118" y="24"/>
                </a:cubicBezTo>
                <a:cubicBezTo>
                  <a:pt x="118" y="24"/>
                  <a:pt x="118" y="23"/>
                  <a:pt x="119" y="23"/>
                </a:cubicBezTo>
                <a:cubicBezTo>
                  <a:pt x="120" y="24"/>
                  <a:pt x="121" y="24"/>
                  <a:pt x="122" y="24"/>
                </a:cubicBezTo>
                <a:cubicBezTo>
                  <a:pt x="122" y="24"/>
                  <a:pt x="122" y="24"/>
                  <a:pt x="122" y="24"/>
                </a:cubicBezTo>
                <a:close/>
                <a:moveTo>
                  <a:pt x="117" y="16"/>
                </a:moveTo>
                <a:cubicBezTo>
                  <a:pt x="116" y="16"/>
                  <a:pt x="116" y="16"/>
                  <a:pt x="116" y="16"/>
                </a:cubicBezTo>
                <a:cubicBezTo>
                  <a:pt x="117" y="16"/>
                  <a:pt x="117" y="15"/>
                  <a:pt x="116" y="15"/>
                </a:cubicBezTo>
                <a:cubicBezTo>
                  <a:pt x="115" y="15"/>
                  <a:pt x="113" y="15"/>
                  <a:pt x="112" y="16"/>
                </a:cubicBezTo>
                <a:cubicBezTo>
                  <a:pt x="111" y="16"/>
                  <a:pt x="111" y="16"/>
                  <a:pt x="111" y="16"/>
                </a:cubicBezTo>
                <a:cubicBezTo>
                  <a:pt x="111" y="15"/>
                  <a:pt x="110" y="15"/>
                  <a:pt x="110" y="15"/>
                </a:cubicBezTo>
                <a:cubicBezTo>
                  <a:pt x="113" y="14"/>
                  <a:pt x="115" y="13"/>
                  <a:pt x="118" y="12"/>
                </a:cubicBezTo>
                <a:cubicBezTo>
                  <a:pt x="119" y="12"/>
                  <a:pt x="119" y="12"/>
                  <a:pt x="119" y="12"/>
                </a:cubicBezTo>
                <a:cubicBezTo>
                  <a:pt x="121" y="12"/>
                  <a:pt x="122" y="12"/>
                  <a:pt x="123" y="13"/>
                </a:cubicBezTo>
                <a:cubicBezTo>
                  <a:pt x="121" y="14"/>
                  <a:pt x="119" y="15"/>
                  <a:pt x="117" y="16"/>
                </a:cubicBezTo>
                <a:close/>
                <a:moveTo>
                  <a:pt x="107" y="24"/>
                </a:moveTo>
                <a:cubicBezTo>
                  <a:pt x="108" y="24"/>
                  <a:pt x="109" y="24"/>
                  <a:pt x="110" y="24"/>
                </a:cubicBezTo>
                <a:cubicBezTo>
                  <a:pt x="109" y="25"/>
                  <a:pt x="108" y="25"/>
                  <a:pt x="107" y="25"/>
                </a:cubicBezTo>
                <a:cubicBezTo>
                  <a:pt x="107" y="25"/>
                  <a:pt x="106" y="25"/>
                  <a:pt x="105" y="25"/>
                </a:cubicBezTo>
                <a:cubicBezTo>
                  <a:pt x="106" y="25"/>
                  <a:pt x="107" y="24"/>
                  <a:pt x="107" y="24"/>
                </a:cubicBezTo>
                <a:close/>
                <a:moveTo>
                  <a:pt x="100" y="22"/>
                </a:moveTo>
                <a:cubicBezTo>
                  <a:pt x="101" y="22"/>
                  <a:pt x="102" y="22"/>
                  <a:pt x="102" y="21"/>
                </a:cubicBezTo>
                <a:cubicBezTo>
                  <a:pt x="104" y="22"/>
                  <a:pt x="105" y="22"/>
                  <a:pt x="106" y="22"/>
                </a:cubicBezTo>
                <a:cubicBezTo>
                  <a:pt x="106" y="22"/>
                  <a:pt x="106" y="22"/>
                  <a:pt x="105" y="22"/>
                </a:cubicBezTo>
                <a:cubicBezTo>
                  <a:pt x="104" y="22"/>
                  <a:pt x="102" y="22"/>
                  <a:pt x="100" y="22"/>
                </a:cubicBezTo>
                <a:close/>
                <a:moveTo>
                  <a:pt x="103" y="8"/>
                </a:moveTo>
                <a:cubicBezTo>
                  <a:pt x="104" y="7"/>
                  <a:pt x="104" y="7"/>
                  <a:pt x="105" y="7"/>
                </a:cubicBezTo>
                <a:cubicBezTo>
                  <a:pt x="106" y="7"/>
                  <a:pt x="106" y="7"/>
                  <a:pt x="106" y="7"/>
                </a:cubicBezTo>
                <a:cubicBezTo>
                  <a:pt x="105" y="7"/>
                  <a:pt x="104" y="7"/>
                  <a:pt x="103" y="8"/>
                </a:cubicBezTo>
                <a:close/>
                <a:moveTo>
                  <a:pt x="104" y="17"/>
                </a:moveTo>
                <a:cubicBezTo>
                  <a:pt x="103" y="17"/>
                  <a:pt x="103" y="17"/>
                  <a:pt x="102" y="17"/>
                </a:cubicBezTo>
                <a:cubicBezTo>
                  <a:pt x="101" y="18"/>
                  <a:pt x="99" y="18"/>
                  <a:pt x="97" y="18"/>
                </a:cubicBezTo>
                <a:cubicBezTo>
                  <a:pt x="97" y="18"/>
                  <a:pt x="97" y="18"/>
                  <a:pt x="97" y="18"/>
                </a:cubicBezTo>
                <a:cubicBezTo>
                  <a:pt x="97" y="18"/>
                  <a:pt x="97" y="18"/>
                  <a:pt x="97" y="18"/>
                </a:cubicBezTo>
                <a:cubicBezTo>
                  <a:pt x="99" y="18"/>
                  <a:pt x="101" y="17"/>
                  <a:pt x="102" y="16"/>
                </a:cubicBezTo>
                <a:cubicBezTo>
                  <a:pt x="103" y="16"/>
                  <a:pt x="103" y="17"/>
                  <a:pt x="104" y="17"/>
                </a:cubicBezTo>
                <a:close/>
                <a:moveTo>
                  <a:pt x="100" y="11"/>
                </a:moveTo>
                <a:cubicBezTo>
                  <a:pt x="99" y="12"/>
                  <a:pt x="98" y="12"/>
                  <a:pt x="97" y="12"/>
                </a:cubicBezTo>
                <a:cubicBezTo>
                  <a:pt x="97" y="12"/>
                  <a:pt x="97" y="12"/>
                  <a:pt x="97" y="12"/>
                </a:cubicBezTo>
                <a:cubicBezTo>
                  <a:pt x="97" y="12"/>
                  <a:pt x="98" y="11"/>
                  <a:pt x="98" y="11"/>
                </a:cubicBezTo>
                <a:cubicBezTo>
                  <a:pt x="99" y="11"/>
                  <a:pt x="100" y="11"/>
                  <a:pt x="102" y="11"/>
                </a:cubicBezTo>
                <a:cubicBezTo>
                  <a:pt x="101" y="11"/>
                  <a:pt x="101" y="11"/>
                  <a:pt x="100" y="11"/>
                </a:cubicBezTo>
                <a:close/>
                <a:moveTo>
                  <a:pt x="102" y="24"/>
                </a:moveTo>
                <a:cubicBezTo>
                  <a:pt x="102" y="24"/>
                  <a:pt x="101" y="25"/>
                  <a:pt x="100" y="25"/>
                </a:cubicBezTo>
                <a:cubicBezTo>
                  <a:pt x="97" y="25"/>
                  <a:pt x="95" y="25"/>
                  <a:pt x="93" y="25"/>
                </a:cubicBezTo>
                <a:cubicBezTo>
                  <a:pt x="93" y="24"/>
                  <a:pt x="93" y="24"/>
                  <a:pt x="94" y="24"/>
                </a:cubicBezTo>
                <a:cubicBezTo>
                  <a:pt x="97" y="24"/>
                  <a:pt x="99" y="24"/>
                  <a:pt x="102" y="24"/>
                </a:cubicBezTo>
                <a:close/>
                <a:moveTo>
                  <a:pt x="93" y="10"/>
                </a:moveTo>
                <a:cubicBezTo>
                  <a:pt x="93" y="10"/>
                  <a:pt x="93" y="11"/>
                  <a:pt x="92" y="11"/>
                </a:cubicBezTo>
                <a:cubicBezTo>
                  <a:pt x="91" y="11"/>
                  <a:pt x="89" y="12"/>
                  <a:pt x="88" y="12"/>
                </a:cubicBezTo>
                <a:cubicBezTo>
                  <a:pt x="87" y="13"/>
                  <a:pt x="87" y="13"/>
                  <a:pt x="87" y="13"/>
                </a:cubicBezTo>
                <a:cubicBezTo>
                  <a:pt x="86" y="13"/>
                  <a:pt x="86" y="14"/>
                  <a:pt x="85" y="14"/>
                </a:cubicBezTo>
                <a:cubicBezTo>
                  <a:pt x="87" y="12"/>
                  <a:pt x="90" y="11"/>
                  <a:pt x="93" y="10"/>
                </a:cubicBezTo>
                <a:cubicBezTo>
                  <a:pt x="94" y="9"/>
                  <a:pt x="95" y="9"/>
                  <a:pt x="96" y="9"/>
                </a:cubicBezTo>
                <a:cubicBezTo>
                  <a:pt x="95" y="9"/>
                  <a:pt x="94" y="10"/>
                  <a:pt x="93" y="10"/>
                </a:cubicBezTo>
                <a:close/>
                <a:moveTo>
                  <a:pt x="92" y="8"/>
                </a:moveTo>
                <a:cubicBezTo>
                  <a:pt x="78" y="11"/>
                  <a:pt x="65" y="20"/>
                  <a:pt x="55" y="27"/>
                </a:cubicBezTo>
                <a:cubicBezTo>
                  <a:pt x="50" y="30"/>
                  <a:pt x="46" y="34"/>
                  <a:pt x="42" y="37"/>
                </a:cubicBezTo>
                <a:cubicBezTo>
                  <a:pt x="41" y="37"/>
                  <a:pt x="41" y="37"/>
                  <a:pt x="41" y="38"/>
                </a:cubicBezTo>
                <a:cubicBezTo>
                  <a:pt x="41" y="38"/>
                  <a:pt x="41" y="38"/>
                  <a:pt x="41" y="38"/>
                </a:cubicBezTo>
                <a:cubicBezTo>
                  <a:pt x="40" y="38"/>
                  <a:pt x="39" y="38"/>
                  <a:pt x="39" y="39"/>
                </a:cubicBezTo>
                <a:cubicBezTo>
                  <a:pt x="42" y="35"/>
                  <a:pt x="46" y="32"/>
                  <a:pt x="51" y="29"/>
                </a:cubicBezTo>
                <a:cubicBezTo>
                  <a:pt x="57" y="24"/>
                  <a:pt x="65" y="19"/>
                  <a:pt x="72" y="15"/>
                </a:cubicBezTo>
                <a:cubicBezTo>
                  <a:pt x="79" y="12"/>
                  <a:pt x="87" y="9"/>
                  <a:pt x="94" y="7"/>
                </a:cubicBezTo>
                <a:cubicBezTo>
                  <a:pt x="94" y="7"/>
                  <a:pt x="94" y="7"/>
                  <a:pt x="95" y="7"/>
                </a:cubicBezTo>
                <a:cubicBezTo>
                  <a:pt x="94" y="8"/>
                  <a:pt x="93" y="8"/>
                  <a:pt x="92" y="8"/>
                </a:cubicBezTo>
                <a:close/>
                <a:moveTo>
                  <a:pt x="42" y="39"/>
                </a:moveTo>
                <a:cubicBezTo>
                  <a:pt x="42" y="39"/>
                  <a:pt x="42" y="39"/>
                  <a:pt x="42" y="39"/>
                </a:cubicBezTo>
                <a:cubicBezTo>
                  <a:pt x="44" y="38"/>
                  <a:pt x="47" y="37"/>
                  <a:pt x="49" y="36"/>
                </a:cubicBezTo>
                <a:cubicBezTo>
                  <a:pt x="49" y="37"/>
                  <a:pt x="49" y="37"/>
                  <a:pt x="49" y="37"/>
                </a:cubicBezTo>
                <a:cubicBezTo>
                  <a:pt x="49" y="38"/>
                  <a:pt x="48" y="38"/>
                  <a:pt x="48" y="39"/>
                </a:cubicBezTo>
                <a:cubicBezTo>
                  <a:pt x="47" y="40"/>
                  <a:pt x="46" y="40"/>
                  <a:pt x="45" y="41"/>
                </a:cubicBezTo>
                <a:cubicBezTo>
                  <a:pt x="46" y="40"/>
                  <a:pt x="47" y="39"/>
                  <a:pt x="49" y="38"/>
                </a:cubicBezTo>
                <a:cubicBezTo>
                  <a:pt x="49" y="37"/>
                  <a:pt x="48" y="36"/>
                  <a:pt x="48" y="37"/>
                </a:cubicBezTo>
                <a:cubicBezTo>
                  <a:pt x="46" y="39"/>
                  <a:pt x="44" y="40"/>
                  <a:pt x="42" y="42"/>
                </a:cubicBezTo>
                <a:cubicBezTo>
                  <a:pt x="42" y="42"/>
                  <a:pt x="41" y="42"/>
                  <a:pt x="41" y="42"/>
                </a:cubicBezTo>
                <a:cubicBezTo>
                  <a:pt x="41" y="43"/>
                  <a:pt x="40" y="43"/>
                  <a:pt x="40" y="44"/>
                </a:cubicBezTo>
                <a:cubicBezTo>
                  <a:pt x="40" y="44"/>
                  <a:pt x="40" y="44"/>
                  <a:pt x="39" y="44"/>
                </a:cubicBezTo>
                <a:cubicBezTo>
                  <a:pt x="40" y="43"/>
                  <a:pt x="41" y="41"/>
                  <a:pt x="42" y="39"/>
                </a:cubicBezTo>
                <a:close/>
                <a:moveTo>
                  <a:pt x="41" y="46"/>
                </a:moveTo>
                <a:cubicBezTo>
                  <a:pt x="42" y="46"/>
                  <a:pt x="43" y="45"/>
                  <a:pt x="44" y="44"/>
                </a:cubicBezTo>
                <a:cubicBezTo>
                  <a:pt x="42" y="47"/>
                  <a:pt x="40" y="50"/>
                  <a:pt x="38" y="53"/>
                </a:cubicBezTo>
                <a:cubicBezTo>
                  <a:pt x="38" y="53"/>
                  <a:pt x="37" y="54"/>
                  <a:pt x="37" y="54"/>
                </a:cubicBezTo>
                <a:cubicBezTo>
                  <a:pt x="37" y="54"/>
                  <a:pt x="37" y="54"/>
                  <a:pt x="37" y="54"/>
                </a:cubicBezTo>
                <a:cubicBezTo>
                  <a:pt x="38" y="52"/>
                  <a:pt x="39" y="49"/>
                  <a:pt x="41" y="46"/>
                </a:cubicBezTo>
                <a:close/>
                <a:moveTo>
                  <a:pt x="36" y="50"/>
                </a:moveTo>
                <a:cubicBezTo>
                  <a:pt x="36" y="50"/>
                  <a:pt x="36" y="50"/>
                  <a:pt x="37" y="49"/>
                </a:cubicBezTo>
                <a:cubicBezTo>
                  <a:pt x="37" y="50"/>
                  <a:pt x="37" y="50"/>
                  <a:pt x="37" y="50"/>
                </a:cubicBezTo>
                <a:cubicBezTo>
                  <a:pt x="36" y="52"/>
                  <a:pt x="35" y="54"/>
                  <a:pt x="34" y="57"/>
                </a:cubicBezTo>
                <a:cubicBezTo>
                  <a:pt x="33" y="57"/>
                  <a:pt x="32" y="58"/>
                  <a:pt x="31" y="59"/>
                </a:cubicBezTo>
                <a:cubicBezTo>
                  <a:pt x="33" y="56"/>
                  <a:pt x="34" y="53"/>
                  <a:pt x="36" y="50"/>
                </a:cubicBezTo>
                <a:close/>
                <a:moveTo>
                  <a:pt x="35" y="46"/>
                </a:moveTo>
                <a:cubicBezTo>
                  <a:pt x="36" y="45"/>
                  <a:pt x="37" y="44"/>
                  <a:pt x="38" y="43"/>
                </a:cubicBezTo>
                <a:cubicBezTo>
                  <a:pt x="37" y="44"/>
                  <a:pt x="36" y="45"/>
                  <a:pt x="36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5" y="46"/>
                  <a:pt x="35" y="46"/>
                </a:cubicBezTo>
                <a:close/>
                <a:moveTo>
                  <a:pt x="32" y="55"/>
                </a:moveTo>
                <a:cubicBezTo>
                  <a:pt x="31" y="57"/>
                  <a:pt x="30" y="58"/>
                  <a:pt x="29" y="60"/>
                </a:cubicBezTo>
                <a:cubicBezTo>
                  <a:pt x="28" y="60"/>
                  <a:pt x="28" y="60"/>
                  <a:pt x="28" y="60"/>
                </a:cubicBezTo>
                <a:lnTo>
                  <a:pt x="32" y="55"/>
                </a:lnTo>
                <a:close/>
                <a:moveTo>
                  <a:pt x="28" y="54"/>
                </a:moveTo>
                <a:cubicBezTo>
                  <a:pt x="30" y="51"/>
                  <a:pt x="32" y="49"/>
                  <a:pt x="34" y="47"/>
                </a:cubicBezTo>
                <a:cubicBezTo>
                  <a:pt x="33" y="48"/>
                  <a:pt x="32" y="50"/>
                  <a:pt x="31" y="51"/>
                </a:cubicBezTo>
                <a:cubicBezTo>
                  <a:pt x="30" y="52"/>
                  <a:pt x="29" y="53"/>
                  <a:pt x="28" y="54"/>
                </a:cubicBezTo>
                <a:close/>
                <a:moveTo>
                  <a:pt x="31" y="79"/>
                </a:moveTo>
                <a:cubicBezTo>
                  <a:pt x="30" y="80"/>
                  <a:pt x="29" y="81"/>
                  <a:pt x="28" y="82"/>
                </a:cubicBezTo>
                <a:cubicBezTo>
                  <a:pt x="27" y="82"/>
                  <a:pt x="25" y="83"/>
                  <a:pt x="24" y="84"/>
                </a:cubicBezTo>
                <a:cubicBezTo>
                  <a:pt x="25" y="83"/>
                  <a:pt x="25" y="81"/>
                  <a:pt x="26" y="80"/>
                </a:cubicBezTo>
                <a:cubicBezTo>
                  <a:pt x="28" y="80"/>
                  <a:pt x="29" y="79"/>
                  <a:pt x="31" y="79"/>
                </a:cubicBezTo>
                <a:close/>
                <a:moveTo>
                  <a:pt x="23" y="83"/>
                </a:moveTo>
                <a:cubicBezTo>
                  <a:pt x="22" y="83"/>
                  <a:pt x="22" y="83"/>
                  <a:pt x="22" y="83"/>
                </a:cubicBezTo>
                <a:cubicBezTo>
                  <a:pt x="22" y="82"/>
                  <a:pt x="23" y="81"/>
                  <a:pt x="24" y="80"/>
                </a:cubicBezTo>
                <a:cubicBezTo>
                  <a:pt x="24" y="80"/>
                  <a:pt x="24" y="80"/>
                  <a:pt x="24" y="80"/>
                </a:cubicBezTo>
                <a:cubicBezTo>
                  <a:pt x="24" y="80"/>
                  <a:pt x="24" y="80"/>
                  <a:pt x="24" y="80"/>
                </a:cubicBezTo>
                <a:cubicBezTo>
                  <a:pt x="24" y="81"/>
                  <a:pt x="23" y="82"/>
                  <a:pt x="23" y="83"/>
                </a:cubicBezTo>
                <a:close/>
                <a:moveTo>
                  <a:pt x="22" y="98"/>
                </a:moveTo>
                <a:cubicBezTo>
                  <a:pt x="24" y="103"/>
                  <a:pt x="25" y="109"/>
                  <a:pt x="26" y="115"/>
                </a:cubicBezTo>
                <a:cubicBezTo>
                  <a:pt x="26" y="117"/>
                  <a:pt x="26" y="118"/>
                  <a:pt x="27" y="120"/>
                </a:cubicBezTo>
                <a:cubicBezTo>
                  <a:pt x="25" y="114"/>
                  <a:pt x="23" y="108"/>
                  <a:pt x="22" y="102"/>
                </a:cubicBezTo>
                <a:cubicBezTo>
                  <a:pt x="22" y="101"/>
                  <a:pt x="22" y="99"/>
                  <a:pt x="22" y="98"/>
                </a:cubicBezTo>
                <a:close/>
                <a:moveTo>
                  <a:pt x="27" y="139"/>
                </a:moveTo>
                <a:cubicBezTo>
                  <a:pt x="27" y="139"/>
                  <a:pt x="27" y="139"/>
                  <a:pt x="27" y="139"/>
                </a:cubicBezTo>
                <a:cubicBezTo>
                  <a:pt x="26" y="140"/>
                  <a:pt x="27" y="140"/>
                  <a:pt x="27" y="140"/>
                </a:cubicBezTo>
                <a:cubicBezTo>
                  <a:pt x="27" y="141"/>
                  <a:pt x="27" y="141"/>
                  <a:pt x="27" y="141"/>
                </a:cubicBezTo>
                <a:cubicBezTo>
                  <a:pt x="25" y="137"/>
                  <a:pt x="24" y="133"/>
                  <a:pt x="23" y="129"/>
                </a:cubicBezTo>
                <a:cubicBezTo>
                  <a:pt x="23" y="127"/>
                  <a:pt x="23" y="125"/>
                  <a:pt x="23" y="123"/>
                </a:cubicBezTo>
                <a:cubicBezTo>
                  <a:pt x="22" y="121"/>
                  <a:pt x="22" y="118"/>
                  <a:pt x="22" y="115"/>
                </a:cubicBezTo>
                <a:cubicBezTo>
                  <a:pt x="24" y="123"/>
                  <a:pt x="25" y="131"/>
                  <a:pt x="27" y="139"/>
                </a:cubicBezTo>
                <a:close/>
                <a:moveTo>
                  <a:pt x="25" y="156"/>
                </a:moveTo>
                <a:cubicBezTo>
                  <a:pt x="23" y="153"/>
                  <a:pt x="22" y="149"/>
                  <a:pt x="21" y="146"/>
                </a:cubicBezTo>
                <a:cubicBezTo>
                  <a:pt x="21" y="145"/>
                  <a:pt x="20" y="145"/>
                  <a:pt x="20" y="144"/>
                </a:cubicBezTo>
                <a:cubicBezTo>
                  <a:pt x="20" y="144"/>
                  <a:pt x="20" y="144"/>
                  <a:pt x="20" y="144"/>
                </a:cubicBezTo>
                <a:cubicBezTo>
                  <a:pt x="22" y="147"/>
                  <a:pt x="23" y="150"/>
                  <a:pt x="25" y="154"/>
                </a:cubicBezTo>
                <a:cubicBezTo>
                  <a:pt x="25" y="154"/>
                  <a:pt x="25" y="155"/>
                  <a:pt x="25" y="156"/>
                </a:cubicBezTo>
                <a:cubicBezTo>
                  <a:pt x="25" y="156"/>
                  <a:pt x="25" y="156"/>
                  <a:pt x="25" y="156"/>
                </a:cubicBezTo>
                <a:close/>
                <a:moveTo>
                  <a:pt x="29" y="163"/>
                </a:moveTo>
                <a:cubicBezTo>
                  <a:pt x="30" y="164"/>
                  <a:pt x="30" y="165"/>
                  <a:pt x="30" y="167"/>
                </a:cubicBezTo>
                <a:cubicBezTo>
                  <a:pt x="29" y="164"/>
                  <a:pt x="29" y="162"/>
                  <a:pt x="28" y="160"/>
                </a:cubicBezTo>
                <a:cubicBezTo>
                  <a:pt x="28" y="161"/>
                  <a:pt x="29" y="162"/>
                  <a:pt x="29" y="163"/>
                </a:cubicBezTo>
                <a:close/>
                <a:moveTo>
                  <a:pt x="29" y="148"/>
                </a:moveTo>
                <a:cubicBezTo>
                  <a:pt x="29" y="147"/>
                  <a:pt x="29" y="146"/>
                  <a:pt x="29" y="145"/>
                </a:cubicBezTo>
                <a:cubicBezTo>
                  <a:pt x="30" y="143"/>
                  <a:pt x="30" y="142"/>
                  <a:pt x="31" y="140"/>
                </a:cubicBezTo>
                <a:cubicBezTo>
                  <a:pt x="31" y="141"/>
                  <a:pt x="31" y="141"/>
                  <a:pt x="31" y="141"/>
                </a:cubicBezTo>
                <a:cubicBezTo>
                  <a:pt x="31" y="142"/>
                  <a:pt x="31" y="143"/>
                  <a:pt x="32" y="144"/>
                </a:cubicBezTo>
                <a:cubicBezTo>
                  <a:pt x="32" y="147"/>
                  <a:pt x="33" y="151"/>
                  <a:pt x="33" y="155"/>
                </a:cubicBezTo>
                <a:cubicBezTo>
                  <a:pt x="32" y="153"/>
                  <a:pt x="31" y="151"/>
                  <a:pt x="30" y="149"/>
                </a:cubicBezTo>
                <a:cubicBezTo>
                  <a:pt x="30" y="149"/>
                  <a:pt x="30" y="149"/>
                  <a:pt x="30" y="149"/>
                </a:cubicBezTo>
                <a:cubicBezTo>
                  <a:pt x="30" y="149"/>
                  <a:pt x="30" y="148"/>
                  <a:pt x="29" y="148"/>
                </a:cubicBezTo>
                <a:close/>
                <a:moveTo>
                  <a:pt x="35" y="166"/>
                </a:moveTo>
                <a:cubicBezTo>
                  <a:pt x="36" y="168"/>
                  <a:pt x="36" y="169"/>
                  <a:pt x="36" y="171"/>
                </a:cubicBezTo>
                <a:cubicBezTo>
                  <a:pt x="35" y="166"/>
                  <a:pt x="33" y="161"/>
                  <a:pt x="30" y="156"/>
                </a:cubicBezTo>
                <a:cubicBezTo>
                  <a:pt x="30" y="156"/>
                  <a:pt x="30" y="155"/>
                  <a:pt x="30" y="155"/>
                </a:cubicBezTo>
                <a:cubicBezTo>
                  <a:pt x="32" y="159"/>
                  <a:pt x="33" y="162"/>
                  <a:pt x="35" y="166"/>
                </a:cubicBezTo>
                <a:close/>
                <a:moveTo>
                  <a:pt x="38" y="182"/>
                </a:moveTo>
                <a:cubicBezTo>
                  <a:pt x="39" y="183"/>
                  <a:pt x="39" y="185"/>
                  <a:pt x="39" y="186"/>
                </a:cubicBezTo>
                <a:cubicBezTo>
                  <a:pt x="39" y="186"/>
                  <a:pt x="39" y="186"/>
                  <a:pt x="39" y="186"/>
                </a:cubicBezTo>
                <a:cubicBezTo>
                  <a:pt x="38" y="184"/>
                  <a:pt x="37" y="182"/>
                  <a:pt x="35" y="180"/>
                </a:cubicBezTo>
                <a:cubicBezTo>
                  <a:pt x="34" y="178"/>
                  <a:pt x="33" y="175"/>
                  <a:pt x="32" y="173"/>
                </a:cubicBezTo>
                <a:cubicBezTo>
                  <a:pt x="32" y="171"/>
                  <a:pt x="32" y="170"/>
                  <a:pt x="31" y="168"/>
                </a:cubicBezTo>
                <a:cubicBezTo>
                  <a:pt x="34" y="173"/>
                  <a:pt x="36" y="177"/>
                  <a:pt x="38" y="182"/>
                </a:cubicBezTo>
                <a:close/>
                <a:moveTo>
                  <a:pt x="32" y="177"/>
                </a:moveTo>
                <a:cubicBezTo>
                  <a:pt x="32" y="177"/>
                  <a:pt x="32" y="178"/>
                  <a:pt x="32" y="178"/>
                </a:cubicBezTo>
                <a:cubicBezTo>
                  <a:pt x="34" y="182"/>
                  <a:pt x="37" y="186"/>
                  <a:pt x="39" y="190"/>
                </a:cubicBezTo>
                <a:cubicBezTo>
                  <a:pt x="39" y="190"/>
                  <a:pt x="39" y="190"/>
                  <a:pt x="39" y="191"/>
                </a:cubicBezTo>
                <a:cubicBezTo>
                  <a:pt x="36" y="188"/>
                  <a:pt x="34" y="185"/>
                  <a:pt x="32" y="183"/>
                </a:cubicBezTo>
                <a:cubicBezTo>
                  <a:pt x="32" y="182"/>
                  <a:pt x="32" y="182"/>
                  <a:pt x="32" y="182"/>
                </a:cubicBezTo>
                <a:cubicBezTo>
                  <a:pt x="32" y="182"/>
                  <a:pt x="32" y="182"/>
                  <a:pt x="32" y="181"/>
                </a:cubicBezTo>
                <a:cubicBezTo>
                  <a:pt x="32" y="180"/>
                  <a:pt x="32" y="179"/>
                  <a:pt x="32" y="177"/>
                </a:cubicBezTo>
                <a:close/>
                <a:moveTo>
                  <a:pt x="38" y="192"/>
                </a:moveTo>
                <a:cubicBezTo>
                  <a:pt x="38" y="192"/>
                  <a:pt x="38" y="193"/>
                  <a:pt x="38" y="193"/>
                </a:cubicBezTo>
                <a:cubicBezTo>
                  <a:pt x="38" y="192"/>
                  <a:pt x="37" y="192"/>
                  <a:pt x="37" y="192"/>
                </a:cubicBezTo>
                <a:cubicBezTo>
                  <a:pt x="36" y="190"/>
                  <a:pt x="36" y="189"/>
                  <a:pt x="35" y="188"/>
                </a:cubicBezTo>
                <a:cubicBezTo>
                  <a:pt x="36" y="189"/>
                  <a:pt x="37" y="191"/>
                  <a:pt x="38" y="192"/>
                </a:cubicBezTo>
                <a:close/>
                <a:moveTo>
                  <a:pt x="39" y="197"/>
                </a:moveTo>
                <a:cubicBezTo>
                  <a:pt x="39" y="196"/>
                  <a:pt x="39" y="196"/>
                  <a:pt x="38" y="196"/>
                </a:cubicBezTo>
                <a:cubicBezTo>
                  <a:pt x="39" y="196"/>
                  <a:pt x="39" y="196"/>
                  <a:pt x="39" y="196"/>
                </a:cubicBezTo>
                <a:cubicBezTo>
                  <a:pt x="41" y="199"/>
                  <a:pt x="44" y="202"/>
                  <a:pt x="48" y="204"/>
                </a:cubicBezTo>
                <a:cubicBezTo>
                  <a:pt x="48" y="204"/>
                  <a:pt x="49" y="204"/>
                  <a:pt x="49" y="203"/>
                </a:cubicBezTo>
                <a:cubicBezTo>
                  <a:pt x="49" y="204"/>
                  <a:pt x="50" y="205"/>
                  <a:pt x="50" y="205"/>
                </a:cubicBezTo>
                <a:cubicBezTo>
                  <a:pt x="50" y="205"/>
                  <a:pt x="49" y="205"/>
                  <a:pt x="49" y="204"/>
                </a:cubicBezTo>
                <a:cubicBezTo>
                  <a:pt x="48" y="204"/>
                  <a:pt x="48" y="205"/>
                  <a:pt x="48" y="206"/>
                </a:cubicBezTo>
                <a:cubicBezTo>
                  <a:pt x="50" y="207"/>
                  <a:pt x="52" y="208"/>
                  <a:pt x="54" y="209"/>
                </a:cubicBezTo>
                <a:cubicBezTo>
                  <a:pt x="54" y="210"/>
                  <a:pt x="55" y="211"/>
                  <a:pt x="56" y="212"/>
                </a:cubicBezTo>
                <a:cubicBezTo>
                  <a:pt x="54" y="210"/>
                  <a:pt x="51" y="209"/>
                  <a:pt x="49" y="208"/>
                </a:cubicBezTo>
                <a:cubicBezTo>
                  <a:pt x="46" y="205"/>
                  <a:pt x="42" y="201"/>
                  <a:pt x="39" y="197"/>
                </a:cubicBezTo>
                <a:close/>
                <a:moveTo>
                  <a:pt x="51" y="212"/>
                </a:moveTo>
                <a:cubicBezTo>
                  <a:pt x="52" y="214"/>
                  <a:pt x="54" y="216"/>
                  <a:pt x="56" y="218"/>
                </a:cubicBezTo>
                <a:cubicBezTo>
                  <a:pt x="56" y="217"/>
                  <a:pt x="56" y="217"/>
                  <a:pt x="56" y="217"/>
                </a:cubicBezTo>
                <a:cubicBezTo>
                  <a:pt x="55" y="217"/>
                  <a:pt x="54" y="216"/>
                  <a:pt x="52" y="215"/>
                </a:cubicBezTo>
                <a:cubicBezTo>
                  <a:pt x="51" y="214"/>
                  <a:pt x="50" y="212"/>
                  <a:pt x="49" y="210"/>
                </a:cubicBezTo>
                <a:cubicBezTo>
                  <a:pt x="49" y="211"/>
                  <a:pt x="50" y="211"/>
                  <a:pt x="51" y="212"/>
                </a:cubicBezTo>
                <a:close/>
                <a:moveTo>
                  <a:pt x="54" y="220"/>
                </a:moveTo>
                <a:cubicBezTo>
                  <a:pt x="55" y="221"/>
                  <a:pt x="56" y="222"/>
                  <a:pt x="57" y="223"/>
                </a:cubicBezTo>
                <a:cubicBezTo>
                  <a:pt x="56" y="222"/>
                  <a:pt x="55" y="222"/>
                  <a:pt x="54" y="221"/>
                </a:cubicBezTo>
                <a:cubicBezTo>
                  <a:pt x="53" y="220"/>
                  <a:pt x="52" y="220"/>
                  <a:pt x="52" y="219"/>
                </a:cubicBezTo>
                <a:cubicBezTo>
                  <a:pt x="52" y="219"/>
                  <a:pt x="52" y="219"/>
                  <a:pt x="52" y="219"/>
                </a:cubicBezTo>
                <a:cubicBezTo>
                  <a:pt x="52" y="219"/>
                  <a:pt x="53" y="220"/>
                  <a:pt x="53" y="220"/>
                </a:cubicBezTo>
                <a:cubicBezTo>
                  <a:pt x="54" y="220"/>
                  <a:pt x="54" y="220"/>
                  <a:pt x="54" y="220"/>
                </a:cubicBezTo>
                <a:close/>
                <a:moveTo>
                  <a:pt x="53" y="222"/>
                </a:moveTo>
                <a:cubicBezTo>
                  <a:pt x="53" y="223"/>
                  <a:pt x="54" y="223"/>
                  <a:pt x="54" y="223"/>
                </a:cubicBezTo>
                <a:cubicBezTo>
                  <a:pt x="53" y="223"/>
                  <a:pt x="52" y="222"/>
                  <a:pt x="51" y="221"/>
                </a:cubicBezTo>
                <a:cubicBezTo>
                  <a:pt x="51" y="221"/>
                  <a:pt x="51" y="221"/>
                  <a:pt x="51" y="220"/>
                </a:cubicBezTo>
                <a:cubicBezTo>
                  <a:pt x="51" y="221"/>
                  <a:pt x="52" y="222"/>
                  <a:pt x="53" y="222"/>
                </a:cubicBezTo>
                <a:close/>
                <a:moveTo>
                  <a:pt x="56" y="228"/>
                </a:moveTo>
                <a:cubicBezTo>
                  <a:pt x="57" y="228"/>
                  <a:pt x="57" y="228"/>
                  <a:pt x="57" y="228"/>
                </a:cubicBezTo>
                <a:cubicBezTo>
                  <a:pt x="57" y="228"/>
                  <a:pt x="57" y="228"/>
                  <a:pt x="57" y="228"/>
                </a:cubicBezTo>
                <a:cubicBezTo>
                  <a:pt x="55" y="227"/>
                  <a:pt x="54" y="226"/>
                  <a:pt x="52" y="225"/>
                </a:cubicBezTo>
                <a:cubicBezTo>
                  <a:pt x="54" y="226"/>
                  <a:pt x="55" y="227"/>
                  <a:pt x="56" y="228"/>
                </a:cubicBezTo>
                <a:close/>
                <a:moveTo>
                  <a:pt x="55" y="218"/>
                </a:moveTo>
                <a:cubicBezTo>
                  <a:pt x="55" y="218"/>
                  <a:pt x="55" y="218"/>
                  <a:pt x="55" y="218"/>
                </a:cubicBezTo>
                <a:cubicBezTo>
                  <a:pt x="57" y="219"/>
                  <a:pt x="58" y="220"/>
                  <a:pt x="60" y="221"/>
                </a:cubicBezTo>
                <a:cubicBezTo>
                  <a:pt x="63" y="224"/>
                  <a:pt x="66" y="227"/>
                  <a:pt x="69" y="230"/>
                </a:cubicBezTo>
                <a:cubicBezTo>
                  <a:pt x="69" y="230"/>
                  <a:pt x="68" y="230"/>
                  <a:pt x="67" y="229"/>
                </a:cubicBezTo>
                <a:cubicBezTo>
                  <a:pt x="65" y="228"/>
                  <a:pt x="62" y="226"/>
                  <a:pt x="60" y="225"/>
                </a:cubicBezTo>
                <a:cubicBezTo>
                  <a:pt x="58" y="223"/>
                  <a:pt x="56" y="220"/>
                  <a:pt x="55" y="218"/>
                </a:cubicBezTo>
                <a:close/>
                <a:moveTo>
                  <a:pt x="68" y="227"/>
                </a:moveTo>
                <a:cubicBezTo>
                  <a:pt x="68" y="227"/>
                  <a:pt x="68" y="227"/>
                  <a:pt x="68" y="227"/>
                </a:cubicBezTo>
                <a:cubicBezTo>
                  <a:pt x="67" y="226"/>
                  <a:pt x="66" y="225"/>
                  <a:pt x="65" y="224"/>
                </a:cubicBezTo>
                <a:cubicBezTo>
                  <a:pt x="66" y="225"/>
                  <a:pt x="67" y="226"/>
                  <a:pt x="69" y="226"/>
                </a:cubicBezTo>
                <a:cubicBezTo>
                  <a:pt x="69" y="227"/>
                  <a:pt x="70" y="227"/>
                  <a:pt x="70" y="228"/>
                </a:cubicBezTo>
                <a:cubicBezTo>
                  <a:pt x="69" y="228"/>
                  <a:pt x="69" y="228"/>
                  <a:pt x="68" y="227"/>
                </a:cubicBezTo>
                <a:close/>
                <a:moveTo>
                  <a:pt x="60" y="220"/>
                </a:moveTo>
                <a:cubicBezTo>
                  <a:pt x="59" y="218"/>
                  <a:pt x="57" y="216"/>
                  <a:pt x="55" y="215"/>
                </a:cubicBezTo>
                <a:cubicBezTo>
                  <a:pt x="58" y="216"/>
                  <a:pt x="60" y="218"/>
                  <a:pt x="63" y="219"/>
                </a:cubicBezTo>
                <a:cubicBezTo>
                  <a:pt x="64" y="221"/>
                  <a:pt x="65" y="222"/>
                  <a:pt x="66" y="223"/>
                </a:cubicBezTo>
                <a:cubicBezTo>
                  <a:pt x="64" y="222"/>
                  <a:pt x="62" y="221"/>
                  <a:pt x="60" y="220"/>
                </a:cubicBezTo>
                <a:close/>
                <a:moveTo>
                  <a:pt x="62" y="216"/>
                </a:moveTo>
                <a:cubicBezTo>
                  <a:pt x="66" y="219"/>
                  <a:pt x="71" y="222"/>
                  <a:pt x="75" y="225"/>
                </a:cubicBezTo>
                <a:cubicBezTo>
                  <a:pt x="71" y="222"/>
                  <a:pt x="67" y="220"/>
                  <a:pt x="63" y="218"/>
                </a:cubicBezTo>
                <a:cubicBezTo>
                  <a:pt x="63" y="217"/>
                  <a:pt x="62" y="217"/>
                  <a:pt x="62" y="216"/>
                </a:cubicBezTo>
                <a:close/>
                <a:moveTo>
                  <a:pt x="74" y="221"/>
                </a:moveTo>
                <a:cubicBezTo>
                  <a:pt x="73" y="220"/>
                  <a:pt x="73" y="220"/>
                  <a:pt x="72" y="219"/>
                </a:cubicBezTo>
                <a:cubicBezTo>
                  <a:pt x="75" y="221"/>
                  <a:pt x="77" y="223"/>
                  <a:pt x="80" y="225"/>
                </a:cubicBezTo>
                <a:cubicBezTo>
                  <a:pt x="80" y="225"/>
                  <a:pt x="80" y="225"/>
                  <a:pt x="80" y="225"/>
                </a:cubicBezTo>
                <a:cubicBezTo>
                  <a:pt x="78" y="224"/>
                  <a:pt x="76" y="222"/>
                  <a:pt x="74" y="221"/>
                </a:cubicBezTo>
                <a:close/>
                <a:moveTo>
                  <a:pt x="68" y="215"/>
                </a:moveTo>
                <a:cubicBezTo>
                  <a:pt x="66" y="214"/>
                  <a:pt x="65" y="213"/>
                  <a:pt x="64" y="211"/>
                </a:cubicBezTo>
                <a:cubicBezTo>
                  <a:pt x="65" y="212"/>
                  <a:pt x="67" y="212"/>
                  <a:pt x="68" y="213"/>
                </a:cubicBezTo>
                <a:cubicBezTo>
                  <a:pt x="69" y="213"/>
                  <a:pt x="69" y="214"/>
                  <a:pt x="70" y="214"/>
                </a:cubicBezTo>
                <a:cubicBezTo>
                  <a:pt x="70" y="214"/>
                  <a:pt x="70" y="215"/>
                  <a:pt x="69" y="215"/>
                </a:cubicBezTo>
                <a:cubicBezTo>
                  <a:pt x="69" y="216"/>
                  <a:pt x="70" y="216"/>
                  <a:pt x="71" y="216"/>
                </a:cubicBezTo>
                <a:cubicBezTo>
                  <a:pt x="71" y="215"/>
                  <a:pt x="72" y="215"/>
                  <a:pt x="73" y="215"/>
                </a:cubicBezTo>
                <a:cubicBezTo>
                  <a:pt x="74" y="215"/>
                  <a:pt x="75" y="215"/>
                  <a:pt x="75" y="216"/>
                </a:cubicBezTo>
                <a:cubicBezTo>
                  <a:pt x="77" y="218"/>
                  <a:pt x="78" y="220"/>
                  <a:pt x="79" y="222"/>
                </a:cubicBezTo>
                <a:cubicBezTo>
                  <a:pt x="75" y="220"/>
                  <a:pt x="71" y="217"/>
                  <a:pt x="68" y="215"/>
                </a:cubicBezTo>
                <a:close/>
                <a:moveTo>
                  <a:pt x="76" y="204"/>
                </a:moveTo>
                <a:cubicBezTo>
                  <a:pt x="75" y="203"/>
                  <a:pt x="74" y="202"/>
                  <a:pt x="73" y="202"/>
                </a:cubicBezTo>
                <a:cubicBezTo>
                  <a:pt x="73" y="202"/>
                  <a:pt x="73" y="202"/>
                  <a:pt x="73" y="202"/>
                </a:cubicBezTo>
                <a:cubicBezTo>
                  <a:pt x="74" y="202"/>
                  <a:pt x="75" y="203"/>
                  <a:pt x="76" y="203"/>
                </a:cubicBezTo>
                <a:cubicBezTo>
                  <a:pt x="76" y="203"/>
                  <a:pt x="76" y="204"/>
                  <a:pt x="76" y="204"/>
                </a:cubicBezTo>
                <a:close/>
                <a:moveTo>
                  <a:pt x="74" y="200"/>
                </a:moveTo>
                <a:cubicBezTo>
                  <a:pt x="74" y="200"/>
                  <a:pt x="74" y="200"/>
                  <a:pt x="74" y="200"/>
                </a:cubicBezTo>
                <a:cubicBezTo>
                  <a:pt x="74" y="200"/>
                  <a:pt x="74" y="199"/>
                  <a:pt x="74" y="199"/>
                </a:cubicBezTo>
                <a:cubicBezTo>
                  <a:pt x="75" y="200"/>
                  <a:pt x="76" y="201"/>
                  <a:pt x="77" y="202"/>
                </a:cubicBezTo>
                <a:cubicBezTo>
                  <a:pt x="77" y="202"/>
                  <a:pt x="77" y="202"/>
                  <a:pt x="77" y="202"/>
                </a:cubicBezTo>
                <a:cubicBezTo>
                  <a:pt x="76" y="201"/>
                  <a:pt x="75" y="201"/>
                  <a:pt x="74" y="200"/>
                </a:cubicBezTo>
                <a:close/>
                <a:moveTo>
                  <a:pt x="75" y="199"/>
                </a:moveTo>
                <a:cubicBezTo>
                  <a:pt x="75" y="199"/>
                  <a:pt x="76" y="199"/>
                  <a:pt x="76" y="199"/>
                </a:cubicBezTo>
                <a:cubicBezTo>
                  <a:pt x="76" y="199"/>
                  <a:pt x="77" y="200"/>
                  <a:pt x="78" y="200"/>
                </a:cubicBezTo>
                <a:cubicBezTo>
                  <a:pt x="78" y="200"/>
                  <a:pt x="78" y="201"/>
                  <a:pt x="78" y="201"/>
                </a:cubicBezTo>
                <a:cubicBezTo>
                  <a:pt x="77" y="200"/>
                  <a:pt x="76" y="199"/>
                  <a:pt x="75" y="199"/>
                </a:cubicBezTo>
                <a:close/>
                <a:moveTo>
                  <a:pt x="78" y="208"/>
                </a:moveTo>
                <a:cubicBezTo>
                  <a:pt x="78" y="208"/>
                  <a:pt x="79" y="208"/>
                  <a:pt x="79" y="208"/>
                </a:cubicBezTo>
                <a:cubicBezTo>
                  <a:pt x="79" y="208"/>
                  <a:pt x="78" y="209"/>
                  <a:pt x="78" y="209"/>
                </a:cubicBezTo>
                <a:cubicBezTo>
                  <a:pt x="78" y="209"/>
                  <a:pt x="78" y="208"/>
                  <a:pt x="77" y="208"/>
                </a:cubicBezTo>
                <a:cubicBezTo>
                  <a:pt x="78" y="208"/>
                  <a:pt x="78" y="208"/>
                  <a:pt x="78" y="208"/>
                </a:cubicBezTo>
                <a:close/>
                <a:moveTo>
                  <a:pt x="78" y="206"/>
                </a:moveTo>
                <a:cubicBezTo>
                  <a:pt x="78" y="206"/>
                  <a:pt x="78" y="206"/>
                  <a:pt x="78" y="205"/>
                </a:cubicBezTo>
                <a:cubicBezTo>
                  <a:pt x="78" y="205"/>
                  <a:pt x="78" y="205"/>
                  <a:pt x="79" y="204"/>
                </a:cubicBezTo>
                <a:cubicBezTo>
                  <a:pt x="79" y="204"/>
                  <a:pt x="79" y="204"/>
                  <a:pt x="79" y="204"/>
                </a:cubicBezTo>
                <a:cubicBezTo>
                  <a:pt x="79" y="205"/>
                  <a:pt x="79" y="205"/>
                  <a:pt x="79" y="205"/>
                </a:cubicBezTo>
                <a:cubicBezTo>
                  <a:pt x="79" y="205"/>
                  <a:pt x="78" y="205"/>
                  <a:pt x="78" y="206"/>
                </a:cubicBezTo>
                <a:close/>
                <a:moveTo>
                  <a:pt x="79" y="197"/>
                </a:moveTo>
                <a:cubicBezTo>
                  <a:pt x="79" y="196"/>
                  <a:pt x="80" y="196"/>
                  <a:pt x="80" y="196"/>
                </a:cubicBezTo>
                <a:cubicBezTo>
                  <a:pt x="81" y="196"/>
                  <a:pt x="81" y="196"/>
                  <a:pt x="81" y="196"/>
                </a:cubicBezTo>
                <a:cubicBezTo>
                  <a:pt x="81" y="197"/>
                  <a:pt x="80" y="197"/>
                  <a:pt x="80" y="197"/>
                </a:cubicBezTo>
                <a:lnTo>
                  <a:pt x="79" y="197"/>
                </a:lnTo>
                <a:close/>
                <a:moveTo>
                  <a:pt x="80" y="206"/>
                </a:moveTo>
                <a:cubicBezTo>
                  <a:pt x="81" y="206"/>
                  <a:pt x="81" y="206"/>
                  <a:pt x="81" y="206"/>
                </a:cubicBezTo>
                <a:cubicBezTo>
                  <a:pt x="81" y="207"/>
                  <a:pt x="81" y="207"/>
                  <a:pt x="81" y="207"/>
                </a:cubicBezTo>
                <a:cubicBezTo>
                  <a:pt x="81" y="207"/>
                  <a:pt x="80" y="207"/>
                  <a:pt x="80" y="207"/>
                </a:cubicBezTo>
                <a:cubicBezTo>
                  <a:pt x="80" y="207"/>
                  <a:pt x="80" y="207"/>
                  <a:pt x="80" y="207"/>
                </a:cubicBezTo>
                <a:cubicBezTo>
                  <a:pt x="80" y="207"/>
                  <a:pt x="80" y="206"/>
                  <a:pt x="80" y="206"/>
                </a:cubicBezTo>
                <a:close/>
                <a:moveTo>
                  <a:pt x="80" y="209"/>
                </a:moveTo>
                <a:cubicBezTo>
                  <a:pt x="82" y="210"/>
                  <a:pt x="83" y="211"/>
                  <a:pt x="85" y="212"/>
                </a:cubicBezTo>
                <a:cubicBezTo>
                  <a:pt x="85" y="212"/>
                  <a:pt x="84" y="212"/>
                  <a:pt x="84" y="212"/>
                </a:cubicBezTo>
                <a:cubicBezTo>
                  <a:pt x="83" y="211"/>
                  <a:pt x="81" y="210"/>
                  <a:pt x="80" y="210"/>
                </a:cubicBezTo>
                <a:cubicBezTo>
                  <a:pt x="80" y="209"/>
                  <a:pt x="80" y="209"/>
                  <a:pt x="80" y="209"/>
                </a:cubicBezTo>
                <a:close/>
                <a:moveTo>
                  <a:pt x="82" y="208"/>
                </a:moveTo>
                <a:cubicBezTo>
                  <a:pt x="82" y="208"/>
                  <a:pt x="82" y="208"/>
                  <a:pt x="83" y="208"/>
                </a:cubicBezTo>
                <a:cubicBezTo>
                  <a:pt x="84" y="208"/>
                  <a:pt x="85" y="209"/>
                  <a:pt x="86" y="210"/>
                </a:cubicBezTo>
                <a:cubicBezTo>
                  <a:pt x="86" y="210"/>
                  <a:pt x="86" y="210"/>
                  <a:pt x="85" y="211"/>
                </a:cubicBezTo>
                <a:cubicBezTo>
                  <a:pt x="84" y="210"/>
                  <a:pt x="83" y="209"/>
                  <a:pt x="82" y="208"/>
                </a:cubicBezTo>
                <a:close/>
                <a:moveTo>
                  <a:pt x="85" y="214"/>
                </a:moveTo>
                <a:cubicBezTo>
                  <a:pt x="88" y="216"/>
                  <a:pt x="91" y="217"/>
                  <a:pt x="94" y="219"/>
                </a:cubicBezTo>
                <a:cubicBezTo>
                  <a:pt x="93" y="218"/>
                  <a:pt x="91" y="218"/>
                  <a:pt x="89" y="217"/>
                </a:cubicBezTo>
                <a:cubicBezTo>
                  <a:pt x="88" y="216"/>
                  <a:pt x="86" y="215"/>
                  <a:pt x="85" y="214"/>
                </a:cubicBezTo>
                <a:cubicBezTo>
                  <a:pt x="85" y="214"/>
                  <a:pt x="85" y="214"/>
                  <a:pt x="85" y="214"/>
                </a:cubicBezTo>
                <a:close/>
                <a:moveTo>
                  <a:pt x="95" y="221"/>
                </a:moveTo>
                <a:cubicBezTo>
                  <a:pt x="95" y="221"/>
                  <a:pt x="95" y="221"/>
                  <a:pt x="95" y="221"/>
                </a:cubicBezTo>
                <a:cubicBezTo>
                  <a:pt x="95" y="221"/>
                  <a:pt x="94" y="221"/>
                  <a:pt x="94" y="221"/>
                </a:cubicBezTo>
                <a:cubicBezTo>
                  <a:pt x="94" y="221"/>
                  <a:pt x="93" y="220"/>
                  <a:pt x="93" y="220"/>
                </a:cubicBezTo>
                <a:cubicBezTo>
                  <a:pt x="94" y="220"/>
                  <a:pt x="94" y="220"/>
                  <a:pt x="95" y="221"/>
                </a:cubicBezTo>
                <a:close/>
                <a:moveTo>
                  <a:pt x="93" y="216"/>
                </a:moveTo>
                <a:cubicBezTo>
                  <a:pt x="94" y="215"/>
                  <a:pt x="94" y="215"/>
                  <a:pt x="94" y="215"/>
                </a:cubicBezTo>
                <a:cubicBezTo>
                  <a:pt x="95" y="216"/>
                  <a:pt x="96" y="216"/>
                  <a:pt x="97" y="217"/>
                </a:cubicBezTo>
                <a:cubicBezTo>
                  <a:pt x="96" y="217"/>
                  <a:pt x="97" y="218"/>
                  <a:pt x="97" y="218"/>
                </a:cubicBezTo>
                <a:cubicBezTo>
                  <a:pt x="97" y="218"/>
                  <a:pt x="97" y="218"/>
                  <a:pt x="97" y="218"/>
                </a:cubicBezTo>
                <a:cubicBezTo>
                  <a:pt x="96" y="217"/>
                  <a:pt x="95" y="216"/>
                  <a:pt x="93" y="216"/>
                </a:cubicBezTo>
                <a:close/>
                <a:moveTo>
                  <a:pt x="98" y="222"/>
                </a:moveTo>
                <a:cubicBezTo>
                  <a:pt x="99" y="222"/>
                  <a:pt x="99" y="222"/>
                  <a:pt x="100" y="222"/>
                </a:cubicBezTo>
                <a:cubicBezTo>
                  <a:pt x="100" y="222"/>
                  <a:pt x="100" y="222"/>
                  <a:pt x="99" y="223"/>
                </a:cubicBezTo>
                <a:cubicBezTo>
                  <a:pt x="99" y="223"/>
                  <a:pt x="99" y="223"/>
                  <a:pt x="99" y="223"/>
                </a:cubicBezTo>
                <a:cubicBezTo>
                  <a:pt x="99" y="223"/>
                  <a:pt x="98" y="223"/>
                  <a:pt x="97" y="222"/>
                </a:cubicBezTo>
                <a:cubicBezTo>
                  <a:pt x="97" y="222"/>
                  <a:pt x="98" y="222"/>
                  <a:pt x="98" y="222"/>
                </a:cubicBezTo>
                <a:close/>
                <a:moveTo>
                  <a:pt x="106" y="235"/>
                </a:moveTo>
                <a:cubicBezTo>
                  <a:pt x="106" y="236"/>
                  <a:pt x="106" y="236"/>
                  <a:pt x="107" y="236"/>
                </a:cubicBezTo>
                <a:cubicBezTo>
                  <a:pt x="108" y="236"/>
                  <a:pt x="109" y="237"/>
                  <a:pt x="110" y="237"/>
                </a:cubicBezTo>
                <a:cubicBezTo>
                  <a:pt x="111" y="238"/>
                  <a:pt x="111" y="238"/>
                  <a:pt x="111" y="238"/>
                </a:cubicBezTo>
                <a:cubicBezTo>
                  <a:pt x="109" y="238"/>
                  <a:pt x="107" y="237"/>
                  <a:pt x="106" y="235"/>
                </a:cubicBezTo>
                <a:close/>
                <a:moveTo>
                  <a:pt x="110" y="234"/>
                </a:moveTo>
                <a:cubicBezTo>
                  <a:pt x="111" y="234"/>
                  <a:pt x="111" y="234"/>
                  <a:pt x="112" y="234"/>
                </a:cubicBezTo>
                <a:cubicBezTo>
                  <a:pt x="113" y="235"/>
                  <a:pt x="113" y="235"/>
                  <a:pt x="114" y="235"/>
                </a:cubicBezTo>
                <a:cubicBezTo>
                  <a:pt x="114" y="236"/>
                  <a:pt x="114" y="236"/>
                  <a:pt x="113" y="236"/>
                </a:cubicBezTo>
                <a:cubicBezTo>
                  <a:pt x="112" y="235"/>
                  <a:pt x="111" y="235"/>
                  <a:pt x="110" y="234"/>
                </a:cubicBezTo>
                <a:close/>
                <a:moveTo>
                  <a:pt x="114" y="231"/>
                </a:moveTo>
                <a:cubicBezTo>
                  <a:pt x="113" y="231"/>
                  <a:pt x="113" y="230"/>
                  <a:pt x="113" y="230"/>
                </a:cubicBezTo>
                <a:cubicBezTo>
                  <a:pt x="113" y="230"/>
                  <a:pt x="114" y="230"/>
                  <a:pt x="114" y="230"/>
                </a:cubicBezTo>
                <a:cubicBezTo>
                  <a:pt x="115" y="231"/>
                  <a:pt x="115" y="231"/>
                  <a:pt x="116" y="231"/>
                </a:cubicBezTo>
                <a:cubicBezTo>
                  <a:pt x="115" y="232"/>
                  <a:pt x="115" y="232"/>
                  <a:pt x="115" y="232"/>
                </a:cubicBezTo>
                <a:cubicBezTo>
                  <a:pt x="115" y="231"/>
                  <a:pt x="114" y="231"/>
                  <a:pt x="114" y="231"/>
                </a:cubicBezTo>
                <a:close/>
                <a:moveTo>
                  <a:pt x="113" y="227"/>
                </a:moveTo>
                <a:cubicBezTo>
                  <a:pt x="113" y="227"/>
                  <a:pt x="113" y="227"/>
                  <a:pt x="114" y="227"/>
                </a:cubicBezTo>
                <a:cubicBezTo>
                  <a:pt x="115" y="228"/>
                  <a:pt x="116" y="228"/>
                  <a:pt x="117" y="228"/>
                </a:cubicBezTo>
                <a:cubicBezTo>
                  <a:pt x="117" y="229"/>
                  <a:pt x="117" y="230"/>
                  <a:pt x="118" y="229"/>
                </a:cubicBezTo>
                <a:cubicBezTo>
                  <a:pt x="118" y="229"/>
                  <a:pt x="118" y="229"/>
                  <a:pt x="118" y="229"/>
                </a:cubicBezTo>
                <a:cubicBezTo>
                  <a:pt x="118" y="229"/>
                  <a:pt x="119" y="229"/>
                  <a:pt x="119" y="230"/>
                </a:cubicBezTo>
                <a:cubicBezTo>
                  <a:pt x="119" y="230"/>
                  <a:pt x="119" y="230"/>
                  <a:pt x="119" y="230"/>
                </a:cubicBezTo>
                <a:cubicBezTo>
                  <a:pt x="118" y="230"/>
                  <a:pt x="117" y="230"/>
                  <a:pt x="117" y="230"/>
                </a:cubicBezTo>
                <a:cubicBezTo>
                  <a:pt x="115" y="229"/>
                  <a:pt x="114" y="228"/>
                  <a:pt x="113" y="227"/>
                </a:cubicBezTo>
                <a:close/>
                <a:moveTo>
                  <a:pt x="118" y="224"/>
                </a:moveTo>
                <a:cubicBezTo>
                  <a:pt x="119" y="224"/>
                  <a:pt x="120" y="223"/>
                  <a:pt x="121" y="222"/>
                </a:cubicBezTo>
                <a:cubicBezTo>
                  <a:pt x="121" y="222"/>
                  <a:pt x="121" y="222"/>
                  <a:pt x="121" y="222"/>
                </a:cubicBezTo>
                <a:cubicBezTo>
                  <a:pt x="121" y="223"/>
                  <a:pt x="120" y="224"/>
                  <a:pt x="119" y="225"/>
                </a:cubicBezTo>
                <a:cubicBezTo>
                  <a:pt x="119" y="225"/>
                  <a:pt x="118" y="225"/>
                  <a:pt x="118" y="224"/>
                </a:cubicBezTo>
                <a:close/>
                <a:moveTo>
                  <a:pt x="121" y="232"/>
                </a:moveTo>
                <a:cubicBezTo>
                  <a:pt x="121" y="232"/>
                  <a:pt x="121" y="232"/>
                  <a:pt x="122" y="232"/>
                </a:cubicBezTo>
                <a:cubicBezTo>
                  <a:pt x="123" y="232"/>
                  <a:pt x="124" y="233"/>
                  <a:pt x="124" y="234"/>
                </a:cubicBezTo>
                <a:cubicBezTo>
                  <a:pt x="125" y="234"/>
                  <a:pt x="126" y="233"/>
                  <a:pt x="125" y="232"/>
                </a:cubicBezTo>
                <a:cubicBezTo>
                  <a:pt x="125" y="232"/>
                  <a:pt x="124" y="232"/>
                  <a:pt x="124" y="231"/>
                </a:cubicBezTo>
                <a:cubicBezTo>
                  <a:pt x="126" y="231"/>
                  <a:pt x="129" y="230"/>
                  <a:pt x="131" y="230"/>
                </a:cubicBezTo>
                <a:cubicBezTo>
                  <a:pt x="131" y="230"/>
                  <a:pt x="131" y="230"/>
                  <a:pt x="131" y="230"/>
                </a:cubicBezTo>
                <a:cubicBezTo>
                  <a:pt x="130" y="231"/>
                  <a:pt x="130" y="232"/>
                  <a:pt x="129" y="233"/>
                </a:cubicBezTo>
                <a:cubicBezTo>
                  <a:pt x="128" y="233"/>
                  <a:pt x="128" y="233"/>
                  <a:pt x="128" y="234"/>
                </a:cubicBezTo>
                <a:cubicBezTo>
                  <a:pt x="126" y="234"/>
                  <a:pt x="124" y="234"/>
                  <a:pt x="122" y="234"/>
                </a:cubicBezTo>
                <a:cubicBezTo>
                  <a:pt x="121" y="233"/>
                  <a:pt x="121" y="233"/>
                  <a:pt x="120" y="232"/>
                </a:cubicBezTo>
                <a:cubicBezTo>
                  <a:pt x="120" y="232"/>
                  <a:pt x="120" y="232"/>
                  <a:pt x="121" y="232"/>
                </a:cubicBezTo>
                <a:close/>
                <a:moveTo>
                  <a:pt x="132" y="235"/>
                </a:moveTo>
                <a:cubicBezTo>
                  <a:pt x="130" y="235"/>
                  <a:pt x="128" y="236"/>
                  <a:pt x="126" y="236"/>
                </a:cubicBezTo>
                <a:cubicBezTo>
                  <a:pt x="125" y="236"/>
                  <a:pt x="124" y="235"/>
                  <a:pt x="123" y="235"/>
                </a:cubicBezTo>
                <a:cubicBezTo>
                  <a:pt x="126" y="235"/>
                  <a:pt x="129" y="235"/>
                  <a:pt x="132" y="235"/>
                </a:cubicBezTo>
                <a:close/>
                <a:moveTo>
                  <a:pt x="137" y="235"/>
                </a:moveTo>
                <a:cubicBezTo>
                  <a:pt x="137" y="235"/>
                  <a:pt x="136" y="235"/>
                  <a:pt x="136" y="236"/>
                </a:cubicBezTo>
                <a:cubicBezTo>
                  <a:pt x="135" y="236"/>
                  <a:pt x="134" y="236"/>
                  <a:pt x="133" y="236"/>
                </a:cubicBezTo>
                <a:cubicBezTo>
                  <a:pt x="132" y="236"/>
                  <a:pt x="131" y="236"/>
                  <a:pt x="130" y="237"/>
                </a:cubicBezTo>
                <a:cubicBezTo>
                  <a:pt x="132" y="236"/>
                  <a:pt x="134" y="236"/>
                  <a:pt x="137" y="235"/>
                </a:cubicBezTo>
                <a:close/>
                <a:moveTo>
                  <a:pt x="130" y="234"/>
                </a:moveTo>
                <a:cubicBezTo>
                  <a:pt x="132" y="233"/>
                  <a:pt x="134" y="232"/>
                  <a:pt x="135" y="231"/>
                </a:cubicBezTo>
                <a:cubicBezTo>
                  <a:pt x="135" y="231"/>
                  <a:pt x="136" y="232"/>
                  <a:pt x="137" y="232"/>
                </a:cubicBezTo>
                <a:cubicBezTo>
                  <a:pt x="138" y="231"/>
                  <a:pt x="139" y="231"/>
                  <a:pt x="140" y="230"/>
                </a:cubicBezTo>
                <a:cubicBezTo>
                  <a:pt x="139" y="231"/>
                  <a:pt x="139" y="232"/>
                  <a:pt x="138" y="233"/>
                </a:cubicBezTo>
                <a:cubicBezTo>
                  <a:pt x="135" y="233"/>
                  <a:pt x="133" y="234"/>
                  <a:pt x="130" y="234"/>
                </a:cubicBezTo>
                <a:close/>
                <a:moveTo>
                  <a:pt x="139" y="226"/>
                </a:moveTo>
                <a:cubicBezTo>
                  <a:pt x="139" y="226"/>
                  <a:pt x="139" y="227"/>
                  <a:pt x="139" y="227"/>
                </a:cubicBezTo>
                <a:cubicBezTo>
                  <a:pt x="138" y="227"/>
                  <a:pt x="137" y="227"/>
                  <a:pt x="136" y="227"/>
                </a:cubicBezTo>
                <a:cubicBezTo>
                  <a:pt x="137" y="227"/>
                  <a:pt x="137" y="227"/>
                  <a:pt x="137" y="227"/>
                </a:cubicBezTo>
                <a:cubicBezTo>
                  <a:pt x="139" y="226"/>
                  <a:pt x="140" y="225"/>
                  <a:pt x="142" y="224"/>
                </a:cubicBezTo>
                <a:cubicBezTo>
                  <a:pt x="141" y="225"/>
                  <a:pt x="140" y="225"/>
                  <a:pt x="139" y="226"/>
                </a:cubicBezTo>
                <a:close/>
                <a:moveTo>
                  <a:pt x="143" y="229"/>
                </a:moveTo>
                <a:cubicBezTo>
                  <a:pt x="145" y="229"/>
                  <a:pt x="146" y="229"/>
                  <a:pt x="147" y="229"/>
                </a:cubicBezTo>
                <a:cubicBezTo>
                  <a:pt x="148" y="229"/>
                  <a:pt x="149" y="229"/>
                  <a:pt x="149" y="229"/>
                </a:cubicBezTo>
                <a:cubicBezTo>
                  <a:pt x="149" y="229"/>
                  <a:pt x="148" y="230"/>
                  <a:pt x="148" y="230"/>
                </a:cubicBezTo>
                <a:cubicBezTo>
                  <a:pt x="147" y="231"/>
                  <a:pt x="145" y="232"/>
                  <a:pt x="144" y="232"/>
                </a:cubicBezTo>
                <a:cubicBezTo>
                  <a:pt x="143" y="233"/>
                  <a:pt x="141" y="233"/>
                  <a:pt x="140" y="233"/>
                </a:cubicBezTo>
                <a:cubicBezTo>
                  <a:pt x="141" y="232"/>
                  <a:pt x="142" y="230"/>
                  <a:pt x="143" y="229"/>
                </a:cubicBezTo>
                <a:close/>
                <a:moveTo>
                  <a:pt x="145" y="236"/>
                </a:moveTo>
                <a:cubicBezTo>
                  <a:pt x="149" y="235"/>
                  <a:pt x="153" y="234"/>
                  <a:pt x="158" y="234"/>
                </a:cubicBezTo>
                <a:cubicBezTo>
                  <a:pt x="157" y="234"/>
                  <a:pt x="157" y="234"/>
                  <a:pt x="157" y="235"/>
                </a:cubicBezTo>
                <a:cubicBezTo>
                  <a:pt x="152" y="235"/>
                  <a:pt x="148" y="236"/>
                  <a:pt x="144" y="236"/>
                </a:cubicBezTo>
                <a:cubicBezTo>
                  <a:pt x="144" y="236"/>
                  <a:pt x="145" y="236"/>
                  <a:pt x="145" y="236"/>
                </a:cubicBezTo>
                <a:close/>
                <a:moveTo>
                  <a:pt x="157" y="231"/>
                </a:moveTo>
                <a:cubicBezTo>
                  <a:pt x="158" y="231"/>
                  <a:pt x="160" y="230"/>
                  <a:pt x="161" y="229"/>
                </a:cubicBezTo>
                <a:cubicBezTo>
                  <a:pt x="160" y="230"/>
                  <a:pt x="160" y="230"/>
                  <a:pt x="159" y="231"/>
                </a:cubicBezTo>
                <a:cubicBezTo>
                  <a:pt x="159" y="231"/>
                  <a:pt x="158" y="231"/>
                  <a:pt x="157" y="231"/>
                </a:cubicBezTo>
                <a:close/>
                <a:moveTo>
                  <a:pt x="159" y="229"/>
                </a:moveTo>
                <a:cubicBezTo>
                  <a:pt x="161" y="227"/>
                  <a:pt x="164" y="225"/>
                  <a:pt x="166" y="223"/>
                </a:cubicBezTo>
                <a:cubicBezTo>
                  <a:pt x="166" y="224"/>
                  <a:pt x="165" y="225"/>
                  <a:pt x="164" y="226"/>
                </a:cubicBezTo>
                <a:cubicBezTo>
                  <a:pt x="162" y="227"/>
                  <a:pt x="161" y="228"/>
                  <a:pt x="159" y="229"/>
                </a:cubicBezTo>
                <a:close/>
                <a:moveTo>
                  <a:pt x="165" y="227"/>
                </a:moveTo>
                <a:cubicBezTo>
                  <a:pt x="174" y="222"/>
                  <a:pt x="182" y="215"/>
                  <a:pt x="190" y="208"/>
                </a:cubicBezTo>
                <a:cubicBezTo>
                  <a:pt x="190" y="209"/>
                  <a:pt x="189" y="210"/>
                  <a:pt x="189" y="210"/>
                </a:cubicBezTo>
                <a:cubicBezTo>
                  <a:pt x="189" y="210"/>
                  <a:pt x="189" y="210"/>
                  <a:pt x="189" y="210"/>
                </a:cubicBezTo>
                <a:cubicBezTo>
                  <a:pt x="180" y="217"/>
                  <a:pt x="172" y="224"/>
                  <a:pt x="163" y="231"/>
                </a:cubicBezTo>
                <a:cubicBezTo>
                  <a:pt x="163" y="231"/>
                  <a:pt x="162" y="231"/>
                  <a:pt x="162" y="231"/>
                </a:cubicBezTo>
                <a:cubicBezTo>
                  <a:pt x="163" y="229"/>
                  <a:pt x="164" y="228"/>
                  <a:pt x="165" y="227"/>
                </a:cubicBezTo>
                <a:close/>
                <a:moveTo>
                  <a:pt x="177" y="222"/>
                </a:moveTo>
                <a:cubicBezTo>
                  <a:pt x="175" y="224"/>
                  <a:pt x="172" y="226"/>
                  <a:pt x="170" y="229"/>
                </a:cubicBezTo>
                <a:cubicBezTo>
                  <a:pt x="169" y="229"/>
                  <a:pt x="168" y="230"/>
                  <a:pt x="168" y="230"/>
                </a:cubicBezTo>
                <a:cubicBezTo>
                  <a:pt x="167" y="230"/>
                  <a:pt x="167" y="230"/>
                  <a:pt x="167" y="230"/>
                </a:cubicBezTo>
                <a:cubicBezTo>
                  <a:pt x="170" y="227"/>
                  <a:pt x="174" y="224"/>
                  <a:pt x="177" y="222"/>
                </a:cubicBezTo>
                <a:close/>
                <a:moveTo>
                  <a:pt x="185" y="218"/>
                </a:moveTo>
                <a:cubicBezTo>
                  <a:pt x="184" y="218"/>
                  <a:pt x="183" y="219"/>
                  <a:pt x="183" y="220"/>
                </a:cubicBezTo>
                <a:cubicBezTo>
                  <a:pt x="181" y="221"/>
                  <a:pt x="179" y="223"/>
                  <a:pt x="177" y="225"/>
                </a:cubicBezTo>
                <a:cubicBezTo>
                  <a:pt x="176" y="225"/>
                  <a:pt x="176" y="226"/>
                  <a:pt x="175" y="226"/>
                </a:cubicBezTo>
                <a:cubicBezTo>
                  <a:pt x="178" y="223"/>
                  <a:pt x="181" y="220"/>
                  <a:pt x="185" y="218"/>
                </a:cubicBezTo>
                <a:close/>
                <a:moveTo>
                  <a:pt x="184" y="216"/>
                </a:moveTo>
                <a:cubicBezTo>
                  <a:pt x="186" y="215"/>
                  <a:pt x="188" y="213"/>
                  <a:pt x="190" y="212"/>
                </a:cubicBezTo>
                <a:cubicBezTo>
                  <a:pt x="190" y="212"/>
                  <a:pt x="190" y="212"/>
                  <a:pt x="190" y="212"/>
                </a:cubicBezTo>
                <a:cubicBezTo>
                  <a:pt x="191" y="211"/>
                  <a:pt x="191" y="211"/>
                  <a:pt x="192" y="210"/>
                </a:cubicBezTo>
                <a:cubicBezTo>
                  <a:pt x="192" y="211"/>
                  <a:pt x="192" y="211"/>
                  <a:pt x="191" y="211"/>
                </a:cubicBezTo>
                <a:cubicBezTo>
                  <a:pt x="189" y="213"/>
                  <a:pt x="186" y="215"/>
                  <a:pt x="184" y="216"/>
                </a:cubicBezTo>
                <a:close/>
                <a:moveTo>
                  <a:pt x="192" y="212"/>
                </a:moveTo>
                <a:cubicBezTo>
                  <a:pt x="193" y="212"/>
                  <a:pt x="193" y="212"/>
                  <a:pt x="194" y="212"/>
                </a:cubicBezTo>
                <a:cubicBezTo>
                  <a:pt x="193" y="212"/>
                  <a:pt x="193" y="213"/>
                  <a:pt x="192" y="214"/>
                </a:cubicBezTo>
                <a:cubicBezTo>
                  <a:pt x="191" y="215"/>
                  <a:pt x="189" y="217"/>
                  <a:pt x="187" y="218"/>
                </a:cubicBezTo>
                <a:cubicBezTo>
                  <a:pt x="189" y="216"/>
                  <a:pt x="191" y="214"/>
                  <a:pt x="192" y="212"/>
                </a:cubicBezTo>
                <a:close/>
                <a:moveTo>
                  <a:pt x="193" y="207"/>
                </a:moveTo>
                <a:cubicBezTo>
                  <a:pt x="194" y="206"/>
                  <a:pt x="194" y="205"/>
                  <a:pt x="195" y="204"/>
                </a:cubicBezTo>
                <a:cubicBezTo>
                  <a:pt x="197" y="202"/>
                  <a:pt x="199" y="201"/>
                  <a:pt x="201" y="199"/>
                </a:cubicBezTo>
                <a:cubicBezTo>
                  <a:pt x="202" y="198"/>
                  <a:pt x="202" y="198"/>
                  <a:pt x="203" y="197"/>
                </a:cubicBezTo>
                <a:cubicBezTo>
                  <a:pt x="203" y="198"/>
                  <a:pt x="202" y="199"/>
                  <a:pt x="201" y="200"/>
                </a:cubicBezTo>
                <a:cubicBezTo>
                  <a:pt x="198" y="203"/>
                  <a:pt x="196" y="205"/>
                  <a:pt x="193" y="207"/>
                </a:cubicBezTo>
                <a:close/>
                <a:moveTo>
                  <a:pt x="206" y="192"/>
                </a:moveTo>
                <a:cubicBezTo>
                  <a:pt x="204" y="194"/>
                  <a:pt x="202" y="196"/>
                  <a:pt x="199" y="197"/>
                </a:cubicBezTo>
                <a:cubicBezTo>
                  <a:pt x="201" y="195"/>
                  <a:pt x="202" y="193"/>
                  <a:pt x="204" y="191"/>
                </a:cubicBezTo>
                <a:cubicBezTo>
                  <a:pt x="210" y="184"/>
                  <a:pt x="216" y="177"/>
                  <a:pt x="223" y="171"/>
                </a:cubicBezTo>
                <a:cubicBezTo>
                  <a:pt x="223" y="171"/>
                  <a:pt x="223" y="171"/>
                  <a:pt x="223" y="171"/>
                </a:cubicBezTo>
                <a:cubicBezTo>
                  <a:pt x="220" y="174"/>
                  <a:pt x="218" y="177"/>
                  <a:pt x="216" y="179"/>
                </a:cubicBezTo>
                <a:cubicBezTo>
                  <a:pt x="213" y="183"/>
                  <a:pt x="209" y="188"/>
                  <a:pt x="206" y="192"/>
                </a:cubicBezTo>
                <a:close/>
                <a:moveTo>
                  <a:pt x="220" y="144"/>
                </a:moveTo>
                <a:cubicBezTo>
                  <a:pt x="220" y="146"/>
                  <a:pt x="219" y="148"/>
                  <a:pt x="219" y="150"/>
                </a:cubicBezTo>
                <a:cubicBezTo>
                  <a:pt x="219" y="150"/>
                  <a:pt x="219" y="150"/>
                  <a:pt x="219" y="150"/>
                </a:cubicBezTo>
                <a:cubicBezTo>
                  <a:pt x="221" y="144"/>
                  <a:pt x="222" y="137"/>
                  <a:pt x="224" y="131"/>
                </a:cubicBezTo>
                <a:cubicBezTo>
                  <a:pt x="223" y="133"/>
                  <a:pt x="223" y="134"/>
                  <a:pt x="223" y="136"/>
                </a:cubicBezTo>
                <a:cubicBezTo>
                  <a:pt x="222" y="139"/>
                  <a:pt x="221" y="142"/>
                  <a:pt x="220" y="144"/>
                </a:cubicBezTo>
                <a:close/>
                <a:moveTo>
                  <a:pt x="223" y="102"/>
                </a:moveTo>
                <a:cubicBezTo>
                  <a:pt x="223" y="102"/>
                  <a:pt x="223" y="101"/>
                  <a:pt x="223" y="101"/>
                </a:cubicBezTo>
                <a:cubicBezTo>
                  <a:pt x="224" y="101"/>
                  <a:pt x="224" y="100"/>
                  <a:pt x="225" y="100"/>
                </a:cubicBezTo>
                <a:cubicBezTo>
                  <a:pt x="225" y="100"/>
                  <a:pt x="225" y="101"/>
                  <a:pt x="225" y="101"/>
                </a:cubicBezTo>
                <a:cubicBezTo>
                  <a:pt x="225" y="101"/>
                  <a:pt x="224" y="102"/>
                  <a:pt x="223" y="102"/>
                </a:cubicBezTo>
                <a:close/>
                <a:moveTo>
                  <a:pt x="226" y="103"/>
                </a:moveTo>
                <a:cubicBezTo>
                  <a:pt x="226" y="103"/>
                  <a:pt x="227" y="104"/>
                  <a:pt x="227" y="104"/>
                </a:cubicBezTo>
                <a:cubicBezTo>
                  <a:pt x="227" y="104"/>
                  <a:pt x="227" y="104"/>
                  <a:pt x="227" y="104"/>
                </a:cubicBezTo>
                <a:cubicBezTo>
                  <a:pt x="226" y="105"/>
                  <a:pt x="225" y="105"/>
                  <a:pt x="224" y="105"/>
                </a:cubicBezTo>
                <a:cubicBezTo>
                  <a:pt x="224" y="105"/>
                  <a:pt x="224" y="105"/>
                  <a:pt x="224" y="104"/>
                </a:cubicBezTo>
                <a:cubicBezTo>
                  <a:pt x="224" y="104"/>
                  <a:pt x="225" y="103"/>
                  <a:pt x="226" y="103"/>
                </a:cubicBezTo>
                <a:close/>
                <a:moveTo>
                  <a:pt x="226" y="151"/>
                </a:moveTo>
                <a:cubicBezTo>
                  <a:pt x="226" y="151"/>
                  <a:pt x="225" y="152"/>
                  <a:pt x="225" y="152"/>
                </a:cubicBezTo>
                <a:cubicBezTo>
                  <a:pt x="225" y="152"/>
                  <a:pt x="225" y="153"/>
                  <a:pt x="225" y="153"/>
                </a:cubicBezTo>
                <a:cubicBezTo>
                  <a:pt x="225" y="152"/>
                  <a:pt x="225" y="151"/>
                  <a:pt x="226" y="151"/>
                </a:cubicBezTo>
                <a:close/>
                <a:moveTo>
                  <a:pt x="224" y="151"/>
                </a:moveTo>
                <a:cubicBezTo>
                  <a:pt x="224" y="146"/>
                  <a:pt x="225" y="140"/>
                  <a:pt x="225" y="135"/>
                </a:cubicBezTo>
                <a:cubicBezTo>
                  <a:pt x="225" y="135"/>
                  <a:pt x="225" y="135"/>
                  <a:pt x="226" y="135"/>
                </a:cubicBezTo>
                <a:cubicBezTo>
                  <a:pt x="226" y="138"/>
                  <a:pt x="226" y="142"/>
                  <a:pt x="226" y="145"/>
                </a:cubicBezTo>
                <a:cubicBezTo>
                  <a:pt x="225" y="147"/>
                  <a:pt x="225" y="149"/>
                  <a:pt x="224" y="151"/>
                </a:cubicBezTo>
                <a:close/>
                <a:moveTo>
                  <a:pt x="226" y="158"/>
                </a:moveTo>
                <a:cubicBezTo>
                  <a:pt x="226" y="157"/>
                  <a:pt x="227" y="157"/>
                  <a:pt x="227" y="156"/>
                </a:cubicBezTo>
                <a:cubicBezTo>
                  <a:pt x="227" y="157"/>
                  <a:pt x="227" y="157"/>
                  <a:pt x="227" y="158"/>
                </a:cubicBezTo>
                <a:cubicBezTo>
                  <a:pt x="226" y="159"/>
                  <a:pt x="226" y="159"/>
                  <a:pt x="225" y="160"/>
                </a:cubicBezTo>
                <a:cubicBezTo>
                  <a:pt x="226" y="159"/>
                  <a:pt x="226" y="159"/>
                  <a:pt x="226" y="158"/>
                </a:cubicBezTo>
                <a:close/>
                <a:moveTo>
                  <a:pt x="226" y="123"/>
                </a:moveTo>
                <a:cubicBezTo>
                  <a:pt x="226" y="122"/>
                  <a:pt x="226" y="121"/>
                  <a:pt x="226" y="119"/>
                </a:cubicBezTo>
                <a:cubicBezTo>
                  <a:pt x="226" y="119"/>
                  <a:pt x="226" y="119"/>
                  <a:pt x="226" y="119"/>
                </a:cubicBezTo>
                <a:cubicBezTo>
                  <a:pt x="227" y="124"/>
                  <a:pt x="227" y="129"/>
                  <a:pt x="227" y="135"/>
                </a:cubicBezTo>
                <a:cubicBezTo>
                  <a:pt x="227" y="131"/>
                  <a:pt x="226" y="127"/>
                  <a:pt x="226" y="123"/>
                </a:cubicBezTo>
                <a:close/>
                <a:moveTo>
                  <a:pt x="224" y="164"/>
                </a:moveTo>
                <a:cubicBezTo>
                  <a:pt x="225" y="163"/>
                  <a:pt x="226" y="162"/>
                  <a:pt x="227" y="161"/>
                </a:cubicBezTo>
                <a:cubicBezTo>
                  <a:pt x="227" y="162"/>
                  <a:pt x="227" y="162"/>
                  <a:pt x="227" y="162"/>
                </a:cubicBezTo>
                <a:cubicBezTo>
                  <a:pt x="226" y="163"/>
                  <a:pt x="225" y="164"/>
                  <a:pt x="224" y="165"/>
                </a:cubicBezTo>
                <a:cubicBezTo>
                  <a:pt x="224" y="164"/>
                  <a:pt x="224" y="164"/>
                  <a:pt x="224" y="164"/>
                </a:cubicBezTo>
                <a:close/>
                <a:moveTo>
                  <a:pt x="227" y="169"/>
                </a:moveTo>
                <a:cubicBezTo>
                  <a:pt x="227" y="168"/>
                  <a:pt x="228" y="167"/>
                  <a:pt x="228" y="167"/>
                </a:cubicBezTo>
                <a:cubicBezTo>
                  <a:pt x="227" y="168"/>
                  <a:pt x="226" y="170"/>
                  <a:pt x="225" y="171"/>
                </a:cubicBezTo>
                <a:cubicBezTo>
                  <a:pt x="225" y="171"/>
                  <a:pt x="225" y="171"/>
                  <a:pt x="225" y="171"/>
                </a:cubicBezTo>
                <a:cubicBezTo>
                  <a:pt x="226" y="171"/>
                  <a:pt x="226" y="170"/>
                  <a:pt x="227" y="169"/>
                </a:cubicBezTo>
                <a:close/>
                <a:moveTo>
                  <a:pt x="228" y="123"/>
                </a:moveTo>
                <a:cubicBezTo>
                  <a:pt x="228" y="121"/>
                  <a:pt x="228" y="119"/>
                  <a:pt x="228" y="117"/>
                </a:cubicBezTo>
                <a:cubicBezTo>
                  <a:pt x="228" y="116"/>
                  <a:pt x="228" y="116"/>
                  <a:pt x="229" y="115"/>
                </a:cubicBezTo>
                <a:cubicBezTo>
                  <a:pt x="228" y="118"/>
                  <a:pt x="228" y="121"/>
                  <a:pt x="228" y="123"/>
                </a:cubicBezTo>
                <a:close/>
                <a:moveTo>
                  <a:pt x="227" y="112"/>
                </a:moveTo>
                <a:cubicBezTo>
                  <a:pt x="227" y="111"/>
                  <a:pt x="227" y="111"/>
                  <a:pt x="226" y="110"/>
                </a:cubicBezTo>
                <a:cubicBezTo>
                  <a:pt x="227" y="110"/>
                  <a:pt x="228" y="109"/>
                  <a:pt x="229" y="108"/>
                </a:cubicBezTo>
                <a:cubicBezTo>
                  <a:pt x="229" y="109"/>
                  <a:pt x="229" y="109"/>
                  <a:pt x="229" y="109"/>
                </a:cubicBezTo>
                <a:cubicBezTo>
                  <a:pt x="228" y="110"/>
                  <a:pt x="227" y="111"/>
                  <a:pt x="227" y="112"/>
                </a:cubicBezTo>
                <a:close/>
                <a:moveTo>
                  <a:pt x="232" y="108"/>
                </a:moveTo>
                <a:cubicBezTo>
                  <a:pt x="232" y="108"/>
                  <a:pt x="232" y="107"/>
                  <a:pt x="232" y="107"/>
                </a:cubicBezTo>
                <a:cubicBezTo>
                  <a:pt x="232" y="106"/>
                  <a:pt x="232" y="106"/>
                  <a:pt x="233" y="105"/>
                </a:cubicBezTo>
                <a:cubicBezTo>
                  <a:pt x="233" y="108"/>
                  <a:pt x="234" y="111"/>
                  <a:pt x="235" y="114"/>
                </a:cubicBezTo>
                <a:cubicBezTo>
                  <a:pt x="235" y="114"/>
                  <a:pt x="235" y="114"/>
                  <a:pt x="235" y="115"/>
                </a:cubicBezTo>
                <a:cubicBezTo>
                  <a:pt x="234" y="112"/>
                  <a:pt x="233" y="110"/>
                  <a:pt x="232" y="108"/>
                </a:cubicBezTo>
                <a:close/>
                <a:moveTo>
                  <a:pt x="234" y="103"/>
                </a:moveTo>
                <a:cubicBezTo>
                  <a:pt x="234" y="103"/>
                  <a:pt x="234" y="103"/>
                  <a:pt x="233" y="103"/>
                </a:cubicBezTo>
                <a:cubicBezTo>
                  <a:pt x="232" y="97"/>
                  <a:pt x="230" y="92"/>
                  <a:pt x="229" y="87"/>
                </a:cubicBezTo>
                <a:cubicBezTo>
                  <a:pt x="230" y="89"/>
                  <a:pt x="231" y="90"/>
                  <a:pt x="231" y="92"/>
                </a:cubicBezTo>
                <a:cubicBezTo>
                  <a:pt x="233" y="97"/>
                  <a:pt x="234" y="102"/>
                  <a:pt x="235" y="107"/>
                </a:cubicBezTo>
                <a:cubicBezTo>
                  <a:pt x="235" y="106"/>
                  <a:pt x="234" y="105"/>
                  <a:pt x="234" y="103"/>
                </a:cubicBezTo>
                <a:close/>
                <a:moveTo>
                  <a:pt x="229" y="69"/>
                </a:moveTo>
                <a:cubicBezTo>
                  <a:pt x="230" y="69"/>
                  <a:pt x="230" y="69"/>
                  <a:pt x="230" y="70"/>
                </a:cubicBezTo>
                <a:cubicBezTo>
                  <a:pt x="231" y="71"/>
                  <a:pt x="231" y="72"/>
                  <a:pt x="232" y="72"/>
                </a:cubicBezTo>
                <a:cubicBezTo>
                  <a:pt x="231" y="72"/>
                  <a:pt x="231" y="72"/>
                  <a:pt x="231" y="72"/>
                </a:cubicBezTo>
                <a:cubicBezTo>
                  <a:pt x="231" y="72"/>
                  <a:pt x="231" y="72"/>
                  <a:pt x="231" y="71"/>
                </a:cubicBezTo>
                <a:cubicBezTo>
                  <a:pt x="230" y="71"/>
                  <a:pt x="230" y="71"/>
                  <a:pt x="230" y="71"/>
                </a:cubicBezTo>
                <a:cubicBezTo>
                  <a:pt x="230" y="71"/>
                  <a:pt x="230" y="71"/>
                  <a:pt x="230" y="71"/>
                </a:cubicBezTo>
                <a:cubicBezTo>
                  <a:pt x="230" y="70"/>
                  <a:pt x="229" y="69"/>
                  <a:pt x="229" y="69"/>
                </a:cubicBezTo>
                <a:close/>
                <a:moveTo>
                  <a:pt x="233" y="86"/>
                </a:moveTo>
                <a:cubicBezTo>
                  <a:pt x="233" y="86"/>
                  <a:pt x="233" y="86"/>
                  <a:pt x="233" y="86"/>
                </a:cubicBezTo>
                <a:cubicBezTo>
                  <a:pt x="233" y="87"/>
                  <a:pt x="234" y="88"/>
                  <a:pt x="234" y="88"/>
                </a:cubicBezTo>
                <a:cubicBezTo>
                  <a:pt x="234" y="88"/>
                  <a:pt x="233" y="87"/>
                  <a:pt x="233" y="86"/>
                </a:cubicBezTo>
                <a:close/>
                <a:moveTo>
                  <a:pt x="232" y="69"/>
                </a:moveTo>
                <a:cubicBezTo>
                  <a:pt x="231" y="68"/>
                  <a:pt x="231" y="68"/>
                  <a:pt x="231" y="67"/>
                </a:cubicBezTo>
                <a:cubicBezTo>
                  <a:pt x="232" y="69"/>
                  <a:pt x="233" y="70"/>
                  <a:pt x="235" y="71"/>
                </a:cubicBezTo>
                <a:cubicBezTo>
                  <a:pt x="235" y="72"/>
                  <a:pt x="235" y="73"/>
                  <a:pt x="236" y="74"/>
                </a:cubicBezTo>
                <a:cubicBezTo>
                  <a:pt x="236" y="74"/>
                  <a:pt x="236" y="74"/>
                  <a:pt x="237" y="74"/>
                </a:cubicBezTo>
                <a:cubicBezTo>
                  <a:pt x="237" y="75"/>
                  <a:pt x="237" y="75"/>
                  <a:pt x="237" y="76"/>
                </a:cubicBezTo>
                <a:cubicBezTo>
                  <a:pt x="235" y="73"/>
                  <a:pt x="234" y="71"/>
                  <a:pt x="232" y="69"/>
                </a:cubicBezTo>
                <a:close/>
                <a:moveTo>
                  <a:pt x="226" y="55"/>
                </a:moveTo>
                <a:cubicBezTo>
                  <a:pt x="225" y="54"/>
                  <a:pt x="225" y="53"/>
                  <a:pt x="224" y="52"/>
                </a:cubicBezTo>
                <a:cubicBezTo>
                  <a:pt x="224" y="51"/>
                  <a:pt x="223" y="50"/>
                  <a:pt x="223" y="50"/>
                </a:cubicBezTo>
                <a:cubicBezTo>
                  <a:pt x="224" y="51"/>
                  <a:pt x="225" y="52"/>
                  <a:pt x="226" y="53"/>
                </a:cubicBezTo>
                <a:cubicBezTo>
                  <a:pt x="226" y="53"/>
                  <a:pt x="226" y="54"/>
                  <a:pt x="226" y="55"/>
                </a:cubicBezTo>
                <a:close/>
                <a:moveTo>
                  <a:pt x="223" y="54"/>
                </a:moveTo>
                <a:cubicBezTo>
                  <a:pt x="225" y="56"/>
                  <a:pt x="226" y="59"/>
                  <a:pt x="228" y="62"/>
                </a:cubicBezTo>
                <a:cubicBezTo>
                  <a:pt x="226" y="60"/>
                  <a:pt x="224" y="58"/>
                  <a:pt x="223" y="56"/>
                </a:cubicBezTo>
                <a:cubicBezTo>
                  <a:pt x="223" y="56"/>
                  <a:pt x="224" y="56"/>
                  <a:pt x="223" y="56"/>
                </a:cubicBezTo>
                <a:cubicBezTo>
                  <a:pt x="223" y="55"/>
                  <a:pt x="223" y="54"/>
                  <a:pt x="223" y="54"/>
                </a:cubicBezTo>
                <a:close/>
                <a:moveTo>
                  <a:pt x="228" y="65"/>
                </a:moveTo>
                <a:cubicBezTo>
                  <a:pt x="227" y="66"/>
                  <a:pt x="227" y="66"/>
                  <a:pt x="227" y="66"/>
                </a:cubicBezTo>
                <a:cubicBezTo>
                  <a:pt x="227" y="68"/>
                  <a:pt x="228" y="70"/>
                  <a:pt x="228" y="71"/>
                </a:cubicBezTo>
                <a:cubicBezTo>
                  <a:pt x="228" y="71"/>
                  <a:pt x="228" y="72"/>
                  <a:pt x="228" y="72"/>
                </a:cubicBezTo>
                <a:cubicBezTo>
                  <a:pt x="227" y="70"/>
                  <a:pt x="226" y="68"/>
                  <a:pt x="225" y="66"/>
                </a:cubicBezTo>
                <a:cubicBezTo>
                  <a:pt x="225" y="65"/>
                  <a:pt x="224" y="65"/>
                  <a:pt x="224" y="65"/>
                </a:cubicBezTo>
                <a:cubicBezTo>
                  <a:pt x="223" y="64"/>
                  <a:pt x="222" y="62"/>
                  <a:pt x="222" y="61"/>
                </a:cubicBezTo>
                <a:cubicBezTo>
                  <a:pt x="222" y="61"/>
                  <a:pt x="223" y="60"/>
                  <a:pt x="222" y="60"/>
                </a:cubicBezTo>
                <a:cubicBezTo>
                  <a:pt x="221" y="58"/>
                  <a:pt x="220" y="57"/>
                  <a:pt x="218" y="55"/>
                </a:cubicBezTo>
                <a:cubicBezTo>
                  <a:pt x="218" y="55"/>
                  <a:pt x="218" y="54"/>
                  <a:pt x="217" y="53"/>
                </a:cubicBezTo>
                <a:cubicBezTo>
                  <a:pt x="221" y="57"/>
                  <a:pt x="225" y="61"/>
                  <a:pt x="228" y="65"/>
                </a:cubicBezTo>
                <a:close/>
                <a:moveTo>
                  <a:pt x="214" y="48"/>
                </a:moveTo>
                <a:cubicBezTo>
                  <a:pt x="213" y="47"/>
                  <a:pt x="212" y="45"/>
                  <a:pt x="211" y="44"/>
                </a:cubicBezTo>
                <a:cubicBezTo>
                  <a:pt x="214" y="46"/>
                  <a:pt x="216" y="47"/>
                  <a:pt x="218" y="49"/>
                </a:cubicBezTo>
                <a:cubicBezTo>
                  <a:pt x="219" y="51"/>
                  <a:pt x="220" y="53"/>
                  <a:pt x="221" y="54"/>
                </a:cubicBezTo>
                <a:cubicBezTo>
                  <a:pt x="219" y="52"/>
                  <a:pt x="216" y="50"/>
                  <a:pt x="214" y="48"/>
                </a:cubicBezTo>
                <a:close/>
                <a:moveTo>
                  <a:pt x="211" y="42"/>
                </a:moveTo>
                <a:cubicBezTo>
                  <a:pt x="211" y="41"/>
                  <a:pt x="211" y="41"/>
                  <a:pt x="210" y="41"/>
                </a:cubicBezTo>
                <a:cubicBezTo>
                  <a:pt x="210" y="41"/>
                  <a:pt x="210" y="41"/>
                  <a:pt x="210" y="41"/>
                </a:cubicBezTo>
                <a:cubicBezTo>
                  <a:pt x="212" y="42"/>
                  <a:pt x="214" y="43"/>
                  <a:pt x="215" y="45"/>
                </a:cubicBezTo>
                <a:cubicBezTo>
                  <a:pt x="214" y="44"/>
                  <a:pt x="212" y="43"/>
                  <a:pt x="211" y="42"/>
                </a:cubicBezTo>
                <a:close/>
                <a:moveTo>
                  <a:pt x="210" y="47"/>
                </a:moveTo>
                <a:cubicBezTo>
                  <a:pt x="211" y="48"/>
                  <a:pt x="211" y="48"/>
                  <a:pt x="211" y="49"/>
                </a:cubicBezTo>
                <a:cubicBezTo>
                  <a:pt x="210" y="47"/>
                  <a:pt x="208" y="45"/>
                  <a:pt x="206" y="43"/>
                </a:cubicBezTo>
                <a:cubicBezTo>
                  <a:pt x="207" y="44"/>
                  <a:pt x="209" y="46"/>
                  <a:pt x="210" y="47"/>
                </a:cubicBezTo>
                <a:close/>
                <a:moveTo>
                  <a:pt x="208" y="40"/>
                </a:moveTo>
                <a:cubicBezTo>
                  <a:pt x="207" y="39"/>
                  <a:pt x="206" y="38"/>
                  <a:pt x="206" y="37"/>
                </a:cubicBezTo>
                <a:cubicBezTo>
                  <a:pt x="206" y="38"/>
                  <a:pt x="207" y="38"/>
                  <a:pt x="208" y="39"/>
                </a:cubicBezTo>
                <a:cubicBezTo>
                  <a:pt x="208" y="39"/>
                  <a:pt x="208" y="39"/>
                  <a:pt x="208" y="40"/>
                </a:cubicBezTo>
                <a:cubicBezTo>
                  <a:pt x="208" y="40"/>
                  <a:pt x="208" y="40"/>
                  <a:pt x="208" y="40"/>
                </a:cubicBezTo>
                <a:close/>
                <a:moveTo>
                  <a:pt x="207" y="42"/>
                </a:moveTo>
                <a:cubicBezTo>
                  <a:pt x="205" y="40"/>
                  <a:pt x="202" y="39"/>
                  <a:pt x="200" y="37"/>
                </a:cubicBezTo>
                <a:cubicBezTo>
                  <a:pt x="200" y="37"/>
                  <a:pt x="200" y="37"/>
                  <a:pt x="201" y="37"/>
                </a:cubicBezTo>
                <a:cubicBezTo>
                  <a:pt x="201" y="37"/>
                  <a:pt x="202" y="36"/>
                  <a:pt x="201" y="36"/>
                </a:cubicBezTo>
                <a:cubicBezTo>
                  <a:pt x="201" y="36"/>
                  <a:pt x="201" y="36"/>
                  <a:pt x="201" y="36"/>
                </a:cubicBezTo>
                <a:cubicBezTo>
                  <a:pt x="202" y="36"/>
                  <a:pt x="202" y="36"/>
                  <a:pt x="203" y="36"/>
                </a:cubicBezTo>
                <a:cubicBezTo>
                  <a:pt x="204" y="38"/>
                  <a:pt x="206" y="40"/>
                  <a:pt x="207" y="42"/>
                </a:cubicBezTo>
                <a:close/>
                <a:moveTo>
                  <a:pt x="202" y="34"/>
                </a:moveTo>
                <a:cubicBezTo>
                  <a:pt x="201" y="34"/>
                  <a:pt x="201" y="34"/>
                  <a:pt x="200" y="34"/>
                </a:cubicBezTo>
                <a:cubicBezTo>
                  <a:pt x="198" y="32"/>
                  <a:pt x="196" y="30"/>
                  <a:pt x="194" y="28"/>
                </a:cubicBezTo>
                <a:cubicBezTo>
                  <a:pt x="197" y="29"/>
                  <a:pt x="200" y="31"/>
                  <a:pt x="202" y="33"/>
                </a:cubicBezTo>
                <a:cubicBezTo>
                  <a:pt x="202" y="33"/>
                  <a:pt x="201" y="34"/>
                  <a:pt x="202" y="34"/>
                </a:cubicBezTo>
                <a:close/>
                <a:moveTo>
                  <a:pt x="194" y="32"/>
                </a:moveTo>
                <a:cubicBezTo>
                  <a:pt x="195" y="32"/>
                  <a:pt x="195" y="32"/>
                  <a:pt x="195" y="32"/>
                </a:cubicBezTo>
                <a:cubicBezTo>
                  <a:pt x="196" y="33"/>
                  <a:pt x="197" y="34"/>
                  <a:pt x="198" y="35"/>
                </a:cubicBezTo>
                <a:cubicBezTo>
                  <a:pt x="198" y="35"/>
                  <a:pt x="198" y="35"/>
                  <a:pt x="198" y="35"/>
                </a:cubicBezTo>
                <a:cubicBezTo>
                  <a:pt x="197" y="35"/>
                  <a:pt x="196" y="34"/>
                  <a:pt x="195" y="34"/>
                </a:cubicBezTo>
                <a:cubicBezTo>
                  <a:pt x="193" y="33"/>
                  <a:pt x="191" y="31"/>
                  <a:pt x="189" y="29"/>
                </a:cubicBezTo>
                <a:cubicBezTo>
                  <a:pt x="190" y="29"/>
                  <a:pt x="190" y="29"/>
                  <a:pt x="190" y="29"/>
                </a:cubicBezTo>
                <a:cubicBezTo>
                  <a:pt x="191" y="30"/>
                  <a:pt x="193" y="31"/>
                  <a:pt x="194" y="32"/>
                </a:cubicBezTo>
                <a:close/>
                <a:moveTo>
                  <a:pt x="192" y="33"/>
                </a:moveTo>
                <a:cubicBezTo>
                  <a:pt x="191" y="33"/>
                  <a:pt x="191" y="33"/>
                  <a:pt x="190" y="33"/>
                </a:cubicBezTo>
                <a:cubicBezTo>
                  <a:pt x="190" y="32"/>
                  <a:pt x="190" y="33"/>
                  <a:pt x="190" y="33"/>
                </a:cubicBezTo>
                <a:cubicBezTo>
                  <a:pt x="191" y="34"/>
                  <a:pt x="193" y="35"/>
                  <a:pt x="195" y="36"/>
                </a:cubicBezTo>
                <a:cubicBezTo>
                  <a:pt x="195" y="36"/>
                  <a:pt x="196" y="36"/>
                  <a:pt x="196" y="37"/>
                </a:cubicBezTo>
                <a:cubicBezTo>
                  <a:pt x="196" y="37"/>
                  <a:pt x="196" y="37"/>
                  <a:pt x="196" y="37"/>
                </a:cubicBezTo>
                <a:cubicBezTo>
                  <a:pt x="198" y="38"/>
                  <a:pt x="200" y="40"/>
                  <a:pt x="201" y="41"/>
                </a:cubicBezTo>
                <a:cubicBezTo>
                  <a:pt x="203" y="43"/>
                  <a:pt x="204" y="44"/>
                  <a:pt x="205" y="46"/>
                </a:cubicBezTo>
                <a:cubicBezTo>
                  <a:pt x="202" y="42"/>
                  <a:pt x="197" y="39"/>
                  <a:pt x="193" y="36"/>
                </a:cubicBezTo>
                <a:cubicBezTo>
                  <a:pt x="193" y="36"/>
                  <a:pt x="193" y="35"/>
                  <a:pt x="192" y="35"/>
                </a:cubicBezTo>
                <a:cubicBezTo>
                  <a:pt x="191" y="35"/>
                  <a:pt x="191" y="35"/>
                  <a:pt x="191" y="35"/>
                </a:cubicBezTo>
                <a:cubicBezTo>
                  <a:pt x="190" y="34"/>
                  <a:pt x="188" y="34"/>
                  <a:pt x="187" y="33"/>
                </a:cubicBezTo>
                <a:cubicBezTo>
                  <a:pt x="187" y="33"/>
                  <a:pt x="186" y="34"/>
                  <a:pt x="187" y="34"/>
                </a:cubicBezTo>
                <a:cubicBezTo>
                  <a:pt x="187" y="34"/>
                  <a:pt x="187" y="34"/>
                  <a:pt x="187" y="35"/>
                </a:cubicBezTo>
                <a:cubicBezTo>
                  <a:pt x="184" y="35"/>
                  <a:pt x="180" y="35"/>
                  <a:pt x="177" y="36"/>
                </a:cubicBezTo>
                <a:cubicBezTo>
                  <a:pt x="178" y="35"/>
                  <a:pt x="180" y="35"/>
                  <a:pt x="181" y="34"/>
                </a:cubicBezTo>
                <a:cubicBezTo>
                  <a:pt x="182" y="34"/>
                  <a:pt x="182" y="33"/>
                  <a:pt x="181" y="33"/>
                </a:cubicBezTo>
                <a:cubicBezTo>
                  <a:pt x="180" y="33"/>
                  <a:pt x="179" y="32"/>
                  <a:pt x="178" y="32"/>
                </a:cubicBezTo>
                <a:cubicBezTo>
                  <a:pt x="179" y="32"/>
                  <a:pt x="179" y="31"/>
                  <a:pt x="178" y="31"/>
                </a:cubicBezTo>
                <a:cubicBezTo>
                  <a:pt x="176" y="30"/>
                  <a:pt x="173" y="29"/>
                  <a:pt x="170" y="28"/>
                </a:cubicBezTo>
                <a:cubicBezTo>
                  <a:pt x="170" y="27"/>
                  <a:pt x="170" y="27"/>
                  <a:pt x="170" y="27"/>
                </a:cubicBezTo>
                <a:cubicBezTo>
                  <a:pt x="168" y="26"/>
                  <a:pt x="166" y="26"/>
                  <a:pt x="164" y="25"/>
                </a:cubicBezTo>
                <a:cubicBezTo>
                  <a:pt x="164" y="25"/>
                  <a:pt x="165" y="24"/>
                  <a:pt x="166" y="23"/>
                </a:cubicBezTo>
                <a:cubicBezTo>
                  <a:pt x="166" y="23"/>
                  <a:pt x="166" y="23"/>
                  <a:pt x="166" y="23"/>
                </a:cubicBezTo>
                <a:cubicBezTo>
                  <a:pt x="173" y="26"/>
                  <a:pt x="180" y="29"/>
                  <a:pt x="186" y="32"/>
                </a:cubicBezTo>
                <a:cubicBezTo>
                  <a:pt x="187" y="32"/>
                  <a:pt x="188" y="31"/>
                  <a:pt x="187" y="30"/>
                </a:cubicBezTo>
                <a:cubicBezTo>
                  <a:pt x="186" y="30"/>
                  <a:pt x="185" y="29"/>
                  <a:pt x="184" y="28"/>
                </a:cubicBezTo>
                <a:cubicBezTo>
                  <a:pt x="185" y="29"/>
                  <a:pt x="186" y="29"/>
                  <a:pt x="187" y="29"/>
                </a:cubicBezTo>
                <a:cubicBezTo>
                  <a:pt x="189" y="30"/>
                  <a:pt x="190" y="32"/>
                  <a:pt x="192" y="33"/>
                </a:cubicBezTo>
                <a:close/>
                <a:moveTo>
                  <a:pt x="167" y="17"/>
                </a:moveTo>
                <a:cubicBezTo>
                  <a:pt x="165" y="15"/>
                  <a:pt x="162" y="14"/>
                  <a:pt x="160" y="12"/>
                </a:cubicBezTo>
                <a:cubicBezTo>
                  <a:pt x="160" y="12"/>
                  <a:pt x="160" y="12"/>
                  <a:pt x="161" y="12"/>
                </a:cubicBezTo>
                <a:cubicBezTo>
                  <a:pt x="161" y="12"/>
                  <a:pt x="161" y="12"/>
                  <a:pt x="161" y="12"/>
                </a:cubicBezTo>
                <a:cubicBezTo>
                  <a:pt x="164" y="12"/>
                  <a:pt x="166" y="14"/>
                  <a:pt x="169" y="15"/>
                </a:cubicBezTo>
                <a:cubicBezTo>
                  <a:pt x="174" y="18"/>
                  <a:pt x="180" y="23"/>
                  <a:pt x="185" y="26"/>
                </a:cubicBezTo>
                <a:cubicBezTo>
                  <a:pt x="179" y="23"/>
                  <a:pt x="173" y="20"/>
                  <a:pt x="167" y="17"/>
                </a:cubicBezTo>
                <a:close/>
                <a:moveTo>
                  <a:pt x="172" y="13"/>
                </a:moveTo>
                <a:cubicBezTo>
                  <a:pt x="171" y="13"/>
                  <a:pt x="169" y="12"/>
                  <a:pt x="168" y="11"/>
                </a:cubicBezTo>
                <a:cubicBezTo>
                  <a:pt x="169" y="12"/>
                  <a:pt x="171" y="12"/>
                  <a:pt x="173" y="13"/>
                </a:cubicBezTo>
                <a:cubicBezTo>
                  <a:pt x="172" y="13"/>
                  <a:pt x="172" y="13"/>
                  <a:pt x="172" y="13"/>
                </a:cubicBezTo>
                <a:close/>
                <a:moveTo>
                  <a:pt x="133" y="12"/>
                </a:moveTo>
                <a:cubicBezTo>
                  <a:pt x="133" y="12"/>
                  <a:pt x="132" y="12"/>
                  <a:pt x="132" y="12"/>
                </a:cubicBezTo>
                <a:cubicBezTo>
                  <a:pt x="131" y="12"/>
                  <a:pt x="129" y="12"/>
                  <a:pt x="128" y="12"/>
                </a:cubicBezTo>
                <a:cubicBezTo>
                  <a:pt x="128" y="12"/>
                  <a:pt x="127" y="12"/>
                  <a:pt x="127" y="12"/>
                </a:cubicBezTo>
                <a:cubicBezTo>
                  <a:pt x="127" y="12"/>
                  <a:pt x="127" y="11"/>
                  <a:pt x="128" y="11"/>
                </a:cubicBezTo>
                <a:cubicBezTo>
                  <a:pt x="130" y="11"/>
                  <a:pt x="131" y="11"/>
                  <a:pt x="133" y="12"/>
                </a:cubicBezTo>
                <a:close/>
                <a:moveTo>
                  <a:pt x="132" y="28"/>
                </a:moveTo>
                <a:cubicBezTo>
                  <a:pt x="132" y="28"/>
                  <a:pt x="131" y="29"/>
                  <a:pt x="130" y="29"/>
                </a:cubicBezTo>
                <a:cubicBezTo>
                  <a:pt x="129" y="29"/>
                  <a:pt x="129" y="29"/>
                  <a:pt x="128" y="29"/>
                </a:cubicBezTo>
                <a:cubicBezTo>
                  <a:pt x="129" y="29"/>
                  <a:pt x="129" y="28"/>
                  <a:pt x="129" y="28"/>
                </a:cubicBezTo>
                <a:cubicBezTo>
                  <a:pt x="129" y="28"/>
                  <a:pt x="129" y="27"/>
                  <a:pt x="128" y="27"/>
                </a:cubicBezTo>
                <a:cubicBezTo>
                  <a:pt x="127" y="28"/>
                  <a:pt x="126" y="28"/>
                  <a:pt x="124" y="29"/>
                </a:cubicBezTo>
                <a:cubicBezTo>
                  <a:pt x="123" y="29"/>
                  <a:pt x="122" y="29"/>
                  <a:pt x="121" y="29"/>
                </a:cubicBezTo>
                <a:cubicBezTo>
                  <a:pt x="122" y="28"/>
                  <a:pt x="124" y="27"/>
                  <a:pt x="125" y="26"/>
                </a:cubicBezTo>
                <a:cubicBezTo>
                  <a:pt x="128" y="27"/>
                  <a:pt x="130" y="27"/>
                  <a:pt x="132" y="28"/>
                </a:cubicBezTo>
                <a:close/>
                <a:moveTo>
                  <a:pt x="124" y="22"/>
                </a:moveTo>
                <a:cubicBezTo>
                  <a:pt x="123" y="22"/>
                  <a:pt x="122" y="22"/>
                  <a:pt x="121" y="22"/>
                </a:cubicBezTo>
                <a:cubicBezTo>
                  <a:pt x="121" y="22"/>
                  <a:pt x="122" y="22"/>
                  <a:pt x="122" y="21"/>
                </a:cubicBezTo>
                <a:cubicBezTo>
                  <a:pt x="123" y="21"/>
                  <a:pt x="125" y="22"/>
                  <a:pt x="126" y="22"/>
                </a:cubicBezTo>
                <a:cubicBezTo>
                  <a:pt x="125" y="22"/>
                  <a:pt x="125" y="22"/>
                  <a:pt x="124" y="22"/>
                </a:cubicBezTo>
                <a:close/>
                <a:moveTo>
                  <a:pt x="123" y="15"/>
                </a:moveTo>
                <a:cubicBezTo>
                  <a:pt x="122" y="16"/>
                  <a:pt x="121" y="16"/>
                  <a:pt x="120" y="17"/>
                </a:cubicBezTo>
                <a:cubicBezTo>
                  <a:pt x="120" y="17"/>
                  <a:pt x="119" y="17"/>
                  <a:pt x="119" y="17"/>
                </a:cubicBezTo>
                <a:cubicBezTo>
                  <a:pt x="121" y="16"/>
                  <a:pt x="122" y="15"/>
                  <a:pt x="124" y="14"/>
                </a:cubicBezTo>
                <a:cubicBezTo>
                  <a:pt x="124" y="14"/>
                  <a:pt x="124" y="14"/>
                  <a:pt x="124" y="14"/>
                </a:cubicBezTo>
                <a:cubicBezTo>
                  <a:pt x="124" y="14"/>
                  <a:pt x="125" y="14"/>
                  <a:pt x="126" y="15"/>
                </a:cubicBezTo>
                <a:cubicBezTo>
                  <a:pt x="125" y="15"/>
                  <a:pt x="124" y="15"/>
                  <a:pt x="123" y="15"/>
                </a:cubicBezTo>
                <a:close/>
                <a:moveTo>
                  <a:pt x="125" y="11"/>
                </a:moveTo>
                <a:cubicBezTo>
                  <a:pt x="124" y="11"/>
                  <a:pt x="123" y="11"/>
                  <a:pt x="122" y="11"/>
                </a:cubicBezTo>
                <a:cubicBezTo>
                  <a:pt x="123" y="11"/>
                  <a:pt x="124" y="11"/>
                  <a:pt x="125" y="11"/>
                </a:cubicBezTo>
                <a:cubicBezTo>
                  <a:pt x="125" y="11"/>
                  <a:pt x="125" y="11"/>
                  <a:pt x="125" y="11"/>
                </a:cubicBezTo>
                <a:close/>
                <a:moveTo>
                  <a:pt x="114" y="5"/>
                </a:moveTo>
                <a:cubicBezTo>
                  <a:pt x="114" y="5"/>
                  <a:pt x="114" y="5"/>
                  <a:pt x="113" y="5"/>
                </a:cubicBezTo>
                <a:cubicBezTo>
                  <a:pt x="113" y="5"/>
                  <a:pt x="113" y="5"/>
                  <a:pt x="113" y="6"/>
                </a:cubicBezTo>
                <a:cubicBezTo>
                  <a:pt x="111" y="6"/>
                  <a:pt x="110" y="6"/>
                  <a:pt x="108" y="6"/>
                </a:cubicBezTo>
                <a:cubicBezTo>
                  <a:pt x="108" y="6"/>
                  <a:pt x="108" y="6"/>
                  <a:pt x="108" y="6"/>
                </a:cubicBezTo>
                <a:cubicBezTo>
                  <a:pt x="109" y="6"/>
                  <a:pt x="111" y="5"/>
                  <a:pt x="113" y="5"/>
                </a:cubicBezTo>
                <a:cubicBezTo>
                  <a:pt x="114" y="5"/>
                  <a:pt x="114" y="5"/>
                  <a:pt x="115" y="5"/>
                </a:cubicBezTo>
                <a:cubicBezTo>
                  <a:pt x="115" y="5"/>
                  <a:pt x="115" y="5"/>
                  <a:pt x="114" y="5"/>
                </a:cubicBezTo>
                <a:close/>
                <a:moveTo>
                  <a:pt x="99" y="5"/>
                </a:moveTo>
                <a:cubicBezTo>
                  <a:pt x="99" y="5"/>
                  <a:pt x="98" y="5"/>
                  <a:pt x="98" y="5"/>
                </a:cubicBezTo>
                <a:cubicBezTo>
                  <a:pt x="99" y="5"/>
                  <a:pt x="100" y="4"/>
                  <a:pt x="102" y="4"/>
                </a:cubicBezTo>
                <a:cubicBezTo>
                  <a:pt x="101" y="4"/>
                  <a:pt x="100" y="5"/>
                  <a:pt x="99" y="5"/>
                </a:cubicBezTo>
                <a:close/>
                <a:moveTo>
                  <a:pt x="22" y="63"/>
                </a:moveTo>
                <a:cubicBezTo>
                  <a:pt x="23" y="63"/>
                  <a:pt x="23" y="63"/>
                  <a:pt x="23" y="63"/>
                </a:cubicBezTo>
                <a:cubicBezTo>
                  <a:pt x="23" y="63"/>
                  <a:pt x="23" y="63"/>
                  <a:pt x="23" y="63"/>
                </a:cubicBezTo>
                <a:cubicBezTo>
                  <a:pt x="22" y="65"/>
                  <a:pt x="21" y="66"/>
                  <a:pt x="20" y="68"/>
                </a:cubicBezTo>
                <a:cubicBezTo>
                  <a:pt x="19" y="68"/>
                  <a:pt x="19" y="69"/>
                  <a:pt x="18" y="70"/>
                </a:cubicBezTo>
                <a:cubicBezTo>
                  <a:pt x="18" y="70"/>
                  <a:pt x="17" y="70"/>
                  <a:pt x="17" y="70"/>
                </a:cubicBezTo>
                <a:cubicBezTo>
                  <a:pt x="19" y="68"/>
                  <a:pt x="20" y="65"/>
                  <a:pt x="22" y="63"/>
                </a:cubicBezTo>
                <a:close/>
                <a:moveTo>
                  <a:pt x="21" y="78"/>
                </a:moveTo>
                <a:cubicBezTo>
                  <a:pt x="23" y="76"/>
                  <a:pt x="24" y="75"/>
                  <a:pt x="25" y="73"/>
                </a:cubicBezTo>
                <a:cubicBezTo>
                  <a:pt x="24" y="76"/>
                  <a:pt x="22" y="79"/>
                  <a:pt x="20" y="82"/>
                </a:cubicBezTo>
                <a:cubicBezTo>
                  <a:pt x="19" y="83"/>
                  <a:pt x="18" y="84"/>
                  <a:pt x="17" y="85"/>
                </a:cubicBezTo>
                <a:cubicBezTo>
                  <a:pt x="17" y="85"/>
                  <a:pt x="17" y="84"/>
                  <a:pt x="17" y="84"/>
                </a:cubicBezTo>
                <a:cubicBezTo>
                  <a:pt x="17" y="83"/>
                  <a:pt x="17" y="83"/>
                  <a:pt x="16" y="83"/>
                </a:cubicBezTo>
                <a:cubicBezTo>
                  <a:pt x="17" y="82"/>
                  <a:pt x="17" y="81"/>
                  <a:pt x="17" y="80"/>
                </a:cubicBezTo>
                <a:cubicBezTo>
                  <a:pt x="18" y="79"/>
                  <a:pt x="19" y="78"/>
                  <a:pt x="20" y="77"/>
                </a:cubicBezTo>
                <a:cubicBezTo>
                  <a:pt x="20" y="78"/>
                  <a:pt x="21" y="78"/>
                  <a:pt x="21" y="78"/>
                </a:cubicBezTo>
                <a:close/>
                <a:moveTo>
                  <a:pt x="20" y="88"/>
                </a:moveTo>
                <a:cubicBezTo>
                  <a:pt x="20" y="87"/>
                  <a:pt x="20" y="87"/>
                  <a:pt x="20" y="86"/>
                </a:cubicBezTo>
                <a:cubicBezTo>
                  <a:pt x="20" y="85"/>
                  <a:pt x="21" y="85"/>
                  <a:pt x="21" y="84"/>
                </a:cubicBezTo>
                <a:cubicBezTo>
                  <a:pt x="21" y="84"/>
                  <a:pt x="21" y="84"/>
                  <a:pt x="21" y="84"/>
                </a:cubicBezTo>
                <a:cubicBezTo>
                  <a:pt x="22" y="84"/>
                  <a:pt x="22" y="85"/>
                  <a:pt x="22" y="85"/>
                </a:cubicBezTo>
                <a:cubicBezTo>
                  <a:pt x="21" y="86"/>
                  <a:pt x="21" y="87"/>
                  <a:pt x="20" y="88"/>
                </a:cubicBezTo>
                <a:close/>
                <a:moveTo>
                  <a:pt x="21" y="120"/>
                </a:moveTo>
                <a:cubicBezTo>
                  <a:pt x="19" y="113"/>
                  <a:pt x="18" y="107"/>
                  <a:pt x="17" y="100"/>
                </a:cubicBezTo>
                <a:cubicBezTo>
                  <a:pt x="18" y="100"/>
                  <a:pt x="18" y="100"/>
                  <a:pt x="18" y="100"/>
                </a:cubicBezTo>
                <a:cubicBezTo>
                  <a:pt x="19" y="102"/>
                  <a:pt x="19" y="105"/>
                  <a:pt x="20" y="108"/>
                </a:cubicBezTo>
                <a:cubicBezTo>
                  <a:pt x="20" y="110"/>
                  <a:pt x="20" y="113"/>
                  <a:pt x="20" y="115"/>
                </a:cubicBezTo>
                <a:cubicBezTo>
                  <a:pt x="20" y="117"/>
                  <a:pt x="21" y="118"/>
                  <a:pt x="21" y="120"/>
                </a:cubicBezTo>
                <a:close/>
                <a:moveTo>
                  <a:pt x="17" y="89"/>
                </a:moveTo>
                <a:cubicBezTo>
                  <a:pt x="17" y="89"/>
                  <a:pt x="17" y="89"/>
                  <a:pt x="18" y="89"/>
                </a:cubicBezTo>
                <a:cubicBezTo>
                  <a:pt x="18" y="91"/>
                  <a:pt x="18" y="93"/>
                  <a:pt x="18" y="95"/>
                </a:cubicBezTo>
                <a:cubicBezTo>
                  <a:pt x="18" y="95"/>
                  <a:pt x="18" y="95"/>
                  <a:pt x="18" y="95"/>
                </a:cubicBezTo>
                <a:cubicBezTo>
                  <a:pt x="18" y="93"/>
                  <a:pt x="17" y="92"/>
                  <a:pt x="17" y="90"/>
                </a:cubicBezTo>
                <a:cubicBezTo>
                  <a:pt x="17" y="90"/>
                  <a:pt x="17" y="90"/>
                  <a:pt x="16" y="89"/>
                </a:cubicBezTo>
                <a:cubicBezTo>
                  <a:pt x="17" y="89"/>
                  <a:pt x="17" y="89"/>
                  <a:pt x="17" y="89"/>
                </a:cubicBezTo>
                <a:close/>
                <a:moveTo>
                  <a:pt x="18" y="114"/>
                </a:moveTo>
                <a:cubicBezTo>
                  <a:pt x="17" y="110"/>
                  <a:pt x="16" y="106"/>
                  <a:pt x="15" y="103"/>
                </a:cubicBezTo>
                <a:cubicBezTo>
                  <a:pt x="15" y="102"/>
                  <a:pt x="16" y="102"/>
                  <a:pt x="16" y="102"/>
                </a:cubicBezTo>
                <a:cubicBezTo>
                  <a:pt x="16" y="106"/>
                  <a:pt x="17" y="110"/>
                  <a:pt x="18" y="114"/>
                </a:cubicBezTo>
                <a:close/>
                <a:moveTo>
                  <a:pt x="15" y="100"/>
                </a:moveTo>
                <a:cubicBezTo>
                  <a:pt x="15" y="98"/>
                  <a:pt x="15" y="96"/>
                  <a:pt x="15" y="93"/>
                </a:cubicBezTo>
                <a:cubicBezTo>
                  <a:pt x="15" y="95"/>
                  <a:pt x="16" y="97"/>
                  <a:pt x="16" y="98"/>
                </a:cubicBezTo>
                <a:cubicBezTo>
                  <a:pt x="15" y="99"/>
                  <a:pt x="15" y="99"/>
                  <a:pt x="15" y="100"/>
                </a:cubicBezTo>
                <a:close/>
                <a:moveTo>
                  <a:pt x="21" y="131"/>
                </a:moveTo>
                <a:cubicBezTo>
                  <a:pt x="21" y="133"/>
                  <a:pt x="22" y="135"/>
                  <a:pt x="22" y="136"/>
                </a:cubicBezTo>
                <a:cubicBezTo>
                  <a:pt x="22" y="136"/>
                  <a:pt x="22" y="136"/>
                  <a:pt x="22" y="135"/>
                </a:cubicBezTo>
                <a:cubicBezTo>
                  <a:pt x="21" y="134"/>
                  <a:pt x="20" y="135"/>
                  <a:pt x="20" y="136"/>
                </a:cubicBezTo>
                <a:cubicBezTo>
                  <a:pt x="21" y="139"/>
                  <a:pt x="22" y="142"/>
                  <a:pt x="23" y="145"/>
                </a:cubicBezTo>
                <a:cubicBezTo>
                  <a:pt x="22" y="143"/>
                  <a:pt x="21" y="141"/>
                  <a:pt x="19" y="140"/>
                </a:cubicBezTo>
                <a:cubicBezTo>
                  <a:pt x="17" y="129"/>
                  <a:pt x="16" y="118"/>
                  <a:pt x="14" y="107"/>
                </a:cubicBezTo>
                <a:cubicBezTo>
                  <a:pt x="16" y="115"/>
                  <a:pt x="19" y="123"/>
                  <a:pt x="21" y="131"/>
                </a:cubicBezTo>
                <a:close/>
                <a:moveTo>
                  <a:pt x="17" y="165"/>
                </a:moveTo>
                <a:cubicBezTo>
                  <a:pt x="17" y="165"/>
                  <a:pt x="17" y="165"/>
                  <a:pt x="17" y="165"/>
                </a:cubicBezTo>
                <a:cubicBezTo>
                  <a:pt x="18" y="167"/>
                  <a:pt x="18" y="168"/>
                  <a:pt x="19" y="170"/>
                </a:cubicBezTo>
                <a:cubicBezTo>
                  <a:pt x="19" y="169"/>
                  <a:pt x="18" y="169"/>
                  <a:pt x="18" y="168"/>
                </a:cubicBezTo>
                <a:cubicBezTo>
                  <a:pt x="17" y="167"/>
                  <a:pt x="17" y="166"/>
                  <a:pt x="16" y="166"/>
                </a:cubicBezTo>
                <a:cubicBezTo>
                  <a:pt x="17" y="165"/>
                  <a:pt x="17" y="165"/>
                  <a:pt x="17" y="165"/>
                </a:cubicBezTo>
                <a:cubicBezTo>
                  <a:pt x="17" y="165"/>
                  <a:pt x="17" y="165"/>
                  <a:pt x="17" y="165"/>
                </a:cubicBezTo>
                <a:close/>
                <a:moveTo>
                  <a:pt x="19" y="163"/>
                </a:moveTo>
                <a:cubicBezTo>
                  <a:pt x="19" y="163"/>
                  <a:pt x="18" y="163"/>
                  <a:pt x="18" y="163"/>
                </a:cubicBezTo>
                <a:cubicBezTo>
                  <a:pt x="17" y="162"/>
                  <a:pt x="17" y="162"/>
                  <a:pt x="16" y="161"/>
                </a:cubicBezTo>
                <a:cubicBezTo>
                  <a:pt x="16" y="157"/>
                  <a:pt x="15" y="154"/>
                  <a:pt x="15" y="150"/>
                </a:cubicBezTo>
                <a:cubicBezTo>
                  <a:pt x="16" y="155"/>
                  <a:pt x="18" y="160"/>
                  <a:pt x="20" y="164"/>
                </a:cubicBezTo>
                <a:cubicBezTo>
                  <a:pt x="19" y="164"/>
                  <a:pt x="19" y="164"/>
                  <a:pt x="19" y="163"/>
                </a:cubicBezTo>
                <a:close/>
                <a:moveTo>
                  <a:pt x="15" y="169"/>
                </a:moveTo>
                <a:cubicBezTo>
                  <a:pt x="15" y="169"/>
                  <a:pt x="15" y="169"/>
                  <a:pt x="15" y="169"/>
                </a:cubicBezTo>
                <a:cubicBezTo>
                  <a:pt x="14" y="165"/>
                  <a:pt x="13" y="162"/>
                  <a:pt x="11" y="158"/>
                </a:cubicBezTo>
                <a:cubicBezTo>
                  <a:pt x="12" y="160"/>
                  <a:pt x="13" y="162"/>
                  <a:pt x="14" y="164"/>
                </a:cubicBezTo>
                <a:cubicBezTo>
                  <a:pt x="14" y="164"/>
                  <a:pt x="14" y="164"/>
                  <a:pt x="14" y="164"/>
                </a:cubicBezTo>
                <a:cubicBezTo>
                  <a:pt x="15" y="165"/>
                  <a:pt x="15" y="166"/>
                  <a:pt x="16" y="167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6" y="168"/>
                  <a:pt x="15" y="168"/>
                  <a:pt x="15" y="169"/>
                </a:cubicBezTo>
                <a:close/>
                <a:moveTo>
                  <a:pt x="8" y="128"/>
                </a:moveTo>
                <a:cubicBezTo>
                  <a:pt x="9" y="129"/>
                  <a:pt x="10" y="128"/>
                  <a:pt x="10" y="128"/>
                </a:cubicBezTo>
                <a:cubicBezTo>
                  <a:pt x="10" y="124"/>
                  <a:pt x="9" y="120"/>
                  <a:pt x="9" y="117"/>
                </a:cubicBezTo>
                <a:cubicBezTo>
                  <a:pt x="9" y="116"/>
                  <a:pt x="10" y="115"/>
                  <a:pt x="10" y="114"/>
                </a:cubicBezTo>
                <a:cubicBezTo>
                  <a:pt x="10" y="121"/>
                  <a:pt x="11" y="129"/>
                  <a:pt x="12" y="137"/>
                </a:cubicBezTo>
                <a:cubicBezTo>
                  <a:pt x="12" y="142"/>
                  <a:pt x="13" y="146"/>
                  <a:pt x="13" y="151"/>
                </a:cubicBezTo>
                <a:cubicBezTo>
                  <a:pt x="12" y="147"/>
                  <a:pt x="11" y="142"/>
                  <a:pt x="10" y="138"/>
                </a:cubicBezTo>
                <a:cubicBezTo>
                  <a:pt x="10" y="136"/>
                  <a:pt x="9" y="134"/>
                  <a:pt x="9" y="133"/>
                </a:cubicBezTo>
                <a:cubicBezTo>
                  <a:pt x="9" y="131"/>
                  <a:pt x="8" y="129"/>
                  <a:pt x="8" y="128"/>
                </a:cubicBezTo>
                <a:cubicBezTo>
                  <a:pt x="8" y="128"/>
                  <a:pt x="8" y="128"/>
                  <a:pt x="8" y="128"/>
                </a:cubicBezTo>
                <a:close/>
                <a:moveTo>
                  <a:pt x="8" y="106"/>
                </a:moveTo>
                <a:cubicBezTo>
                  <a:pt x="8" y="105"/>
                  <a:pt x="9" y="104"/>
                  <a:pt x="9" y="103"/>
                </a:cubicBezTo>
                <a:cubicBezTo>
                  <a:pt x="9" y="105"/>
                  <a:pt x="9" y="108"/>
                  <a:pt x="9" y="111"/>
                </a:cubicBezTo>
                <a:cubicBezTo>
                  <a:pt x="9" y="109"/>
                  <a:pt x="8" y="108"/>
                  <a:pt x="8" y="106"/>
                </a:cubicBezTo>
                <a:close/>
                <a:moveTo>
                  <a:pt x="9" y="99"/>
                </a:moveTo>
                <a:cubicBezTo>
                  <a:pt x="10" y="98"/>
                  <a:pt x="10" y="97"/>
                  <a:pt x="10" y="96"/>
                </a:cubicBezTo>
                <a:cubicBezTo>
                  <a:pt x="10" y="97"/>
                  <a:pt x="11" y="97"/>
                  <a:pt x="11" y="97"/>
                </a:cubicBezTo>
                <a:cubicBezTo>
                  <a:pt x="11" y="99"/>
                  <a:pt x="10" y="101"/>
                  <a:pt x="10" y="103"/>
                </a:cubicBezTo>
                <a:cubicBezTo>
                  <a:pt x="10" y="102"/>
                  <a:pt x="10" y="100"/>
                  <a:pt x="9" y="99"/>
                </a:cubicBezTo>
                <a:close/>
                <a:moveTo>
                  <a:pt x="11" y="149"/>
                </a:moveTo>
                <a:cubicBezTo>
                  <a:pt x="12" y="153"/>
                  <a:pt x="13" y="157"/>
                  <a:pt x="14" y="161"/>
                </a:cubicBezTo>
                <a:cubicBezTo>
                  <a:pt x="13" y="159"/>
                  <a:pt x="12" y="156"/>
                  <a:pt x="11" y="154"/>
                </a:cubicBezTo>
                <a:cubicBezTo>
                  <a:pt x="11" y="152"/>
                  <a:pt x="11" y="150"/>
                  <a:pt x="11" y="149"/>
                </a:cubicBezTo>
                <a:close/>
                <a:moveTo>
                  <a:pt x="14" y="141"/>
                </a:moveTo>
                <a:cubicBezTo>
                  <a:pt x="14" y="140"/>
                  <a:pt x="14" y="139"/>
                  <a:pt x="14" y="138"/>
                </a:cubicBezTo>
                <a:cubicBezTo>
                  <a:pt x="14" y="136"/>
                  <a:pt x="14" y="134"/>
                  <a:pt x="14" y="132"/>
                </a:cubicBezTo>
                <a:cubicBezTo>
                  <a:pt x="14" y="133"/>
                  <a:pt x="14" y="134"/>
                  <a:pt x="15" y="135"/>
                </a:cubicBezTo>
                <a:cubicBezTo>
                  <a:pt x="15" y="138"/>
                  <a:pt x="16" y="141"/>
                  <a:pt x="16" y="143"/>
                </a:cubicBezTo>
                <a:cubicBezTo>
                  <a:pt x="17" y="147"/>
                  <a:pt x="17" y="152"/>
                  <a:pt x="18" y="156"/>
                </a:cubicBezTo>
                <a:cubicBezTo>
                  <a:pt x="17" y="151"/>
                  <a:pt x="15" y="146"/>
                  <a:pt x="14" y="141"/>
                </a:cubicBezTo>
                <a:close/>
                <a:moveTo>
                  <a:pt x="10" y="90"/>
                </a:moveTo>
                <a:cubicBezTo>
                  <a:pt x="10" y="91"/>
                  <a:pt x="9" y="92"/>
                  <a:pt x="8" y="92"/>
                </a:cubicBezTo>
                <a:cubicBezTo>
                  <a:pt x="9" y="91"/>
                  <a:pt x="10" y="89"/>
                  <a:pt x="12" y="88"/>
                </a:cubicBezTo>
                <a:cubicBezTo>
                  <a:pt x="11" y="89"/>
                  <a:pt x="11" y="89"/>
                  <a:pt x="10" y="90"/>
                </a:cubicBezTo>
                <a:close/>
                <a:moveTo>
                  <a:pt x="9" y="93"/>
                </a:moveTo>
                <a:cubicBezTo>
                  <a:pt x="9" y="94"/>
                  <a:pt x="9" y="95"/>
                  <a:pt x="9" y="96"/>
                </a:cubicBezTo>
                <a:cubicBezTo>
                  <a:pt x="8" y="96"/>
                  <a:pt x="8" y="95"/>
                  <a:pt x="8" y="95"/>
                </a:cubicBezTo>
                <a:cubicBezTo>
                  <a:pt x="8" y="95"/>
                  <a:pt x="8" y="95"/>
                  <a:pt x="8" y="95"/>
                </a:cubicBezTo>
                <a:cubicBezTo>
                  <a:pt x="8" y="94"/>
                  <a:pt x="9" y="94"/>
                  <a:pt x="9" y="93"/>
                </a:cubicBezTo>
                <a:close/>
                <a:moveTo>
                  <a:pt x="8" y="116"/>
                </a:moveTo>
                <a:cubicBezTo>
                  <a:pt x="8" y="117"/>
                  <a:pt x="7" y="117"/>
                  <a:pt x="7" y="118"/>
                </a:cubicBezTo>
                <a:cubicBezTo>
                  <a:pt x="7" y="117"/>
                  <a:pt x="7" y="117"/>
                  <a:pt x="7" y="116"/>
                </a:cubicBezTo>
                <a:cubicBezTo>
                  <a:pt x="7" y="115"/>
                  <a:pt x="7" y="113"/>
                  <a:pt x="7" y="112"/>
                </a:cubicBezTo>
                <a:cubicBezTo>
                  <a:pt x="7" y="113"/>
                  <a:pt x="8" y="115"/>
                  <a:pt x="8" y="116"/>
                </a:cubicBezTo>
                <a:close/>
                <a:moveTo>
                  <a:pt x="8" y="144"/>
                </a:moveTo>
                <a:cubicBezTo>
                  <a:pt x="8" y="140"/>
                  <a:pt x="7" y="136"/>
                  <a:pt x="7" y="133"/>
                </a:cubicBezTo>
                <a:cubicBezTo>
                  <a:pt x="7" y="133"/>
                  <a:pt x="7" y="134"/>
                  <a:pt x="7" y="134"/>
                </a:cubicBezTo>
                <a:cubicBezTo>
                  <a:pt x="8" y="137"/>
                  <a:pt x="8" y="141"/>
                  <a:pt x="8" y="144"/>
                </a:cubicBezTo>
                <a:close/>
                <a:moveTo>
                  <a:pt x="9" y="159"/>
                </a:moveTo>
                <a:cubicBezTo>
                  <a:pt x="9" y="158"/>
                  <a:pt x="8" y="157"/>
                  <a:pt x="8" y="157"/>
                </a:cubicBezTo>
                <a:cubicBezTo>
                  <a:pt x="8" y="156"/>
                  <a:pt x="8" y="156"/>
                  <a:pt x="8" y="155"/>
                </a:cubicBezTo>
                <a:cubicBezTo>
                  <a:pt x="8" y="156"/>
                  <a:pt x="9" y="157"/>
                  <a:pt x="9" y="158"/>
                </a:cubicBezTo>
                <a:cubicBezTo>
                  <a:pt x="9" y="158"/>
                  <a:pt x="10" y="158"/>
                  <a:pt x="10" y="158"/>
                </a:cubicBezTo>
                <a:cubicBezTo>
                  <a:pt x="11" y="160"/>
                  <a:pt x="12" y="163"/>
                  <a:pt x="12" y="165"/>
                </a:cubicBezTo>
                <a:cubicBezTo>
                  <a:pt x="12" y="165"/>
                  <a:pt x="12" y="165"/>
                  <a:pt x="12" y="166"/>
                </a:cubicBezTo>
                <a:cubicBezTo>
                  <a:pt x="14" y="171"/>
                  <a:pt x="16" y="176"/>
                  <a:pt x="19" y="181"/>
                </a:cubicBezTo>
                <a:cubicBezTo>
                  <a:pt x="20" y="182"/>
                  <a:pt x="20" y="183"/>
                  <a:pt x="20" y="184"/>
                </a:cubicBezTo>
                <a:cubicBezTo>
                  <a:pt x="20" y="183"/>
                  <a:pt x="20" y="182"/>
                  <a:pt x="19" y="182"/>
                </a:cubicBezTo>
                <a:cubicBezTo>
                  <a:pt x="15" y="174"/>
                  <a:pt x="12" y="166"/>
                  <a:pt x="9" y="159"/>
                </a:cubicBezTo>
                <a:close/>
                <a:moveTo>
                  <a:pt x="18" y="144"/>
                </a:moveTo>
                <a:cubicBezTo>
                  <a:pt x="19" y="145"/>
                  <a:pt x="19" y="145"/>
                  <a:pt x="19" y="146"/>
                </a:cubicBezTo>
                <a:cubicBezTo>
                  <a:pt x="19" y="147"/>
                  <a:pt x="19" y="147"/>
                  <a:pt x="19" y="148"/>
                </a:cubicBezTo>
                <a:cubicBezTo>
                  <a:pt x="21" y="154"/>
                  <a:pt x="23" y="161"/>
                  <a:pt x="25" y="168"/>
                </a:cubicBezTo>
                <a:cubicBezTo>
                  <a:pt x="25" y="168"/>
                  <a:pt x="25" y="169"/>
                  <a:pt x="25" y="169"/>
                </a:cubicBezTo>
                <a:cubicBezTo>
                  <a:pt x="24" y="168"/>
                  <a:pt x="24" y="168"/>
                  <a:pt x="23" y="168"/>
                </a:cubicBezTo>
                <a:cubicBezTo>
                  <a:pt x="22" y="160"/>
                  <a:pt x="20" y="152"/>
                  <a:pt x="18" y="144"/>
                </a:cubicBezTo>
                <a:close/>
                <a:moveTo>
                  <a:pt x="27" y="189"/>
                </a:moveTo>
                <a:cubicBezTo>
                  <a:pt x="28" y="191"/>
                  <a:pt x="29" y="193"/>
                  <a:pt x="30" y="195"/>
                </a:cubicBezTo>
                <a:cubicBezTo>
                  <a:pt x="30" y="195"/>
                  <a:pt x="30" y="195"/>
                  <a:pt x="29" y="195"/>
                </a:cubicBezTo>
                <a:cubicBezTo>
                  <a:pt x="28" y="191"/>
                  <a:pt x="26" y="188"/>
                  <a:pt x="25" y="185"/>
                </a:cubicBezTo>
                <a:cubicBezTo>
                  <a:pt x="25" y="187"/>
                  <a:pt x="26" y="188"/>
                  <a:pt x="27" y="189"/>
                </a:cubicBezTo>
                <a:close/>
                <a:moveTo>
                  <a:pt x="30" y="190"/>
                </a:moveTo>
                <a:cubicBezTo>
                  <a:pt x="29" y="190"/>
                  <a:pt x="29" y="189"/>
                  <a:pt x="29" y="188"/>
                </a:cubicBezTo>
                <a:cubicBezTo>
                  <a:pt x="29" y="189"/>
                  <a:pt x="30" y="190"/>
                  <a:pt x="31" y="191"/>
                </a:cubicBezTo>
                <a:cubicBezTo>
                  <a:pt x="32" y="192"/>
                  <a:pt x="32" y="193"/>
                  <a:pt x="32" y="194"/>
                </a:cubicBezTo>
                <a:cubicBezTo>
                  <a:pt x="32" y="194"/>
                  <a:pt x="32" y="194"/>
                  <a:pt x="32" y="194"/>
                </a:cubicBezTo>
                <a:cubicBezTo>
                  <a:pt x="31" y="193"/>
                  <a:pt x="31" y="192"/>
                  <a:pt x="30" y="190"/>
                </a:cubicBezTo>
                <a:close/>
                <a:moveTo>
                  <a:pt x="31" y="187"/>
                </a:moveTo>
                <a:cubicBezTo>
                  <a:pt x="30" y="185"/>
                  <a:pt x="28" y="182"/>
                  <a:pt x="27" y="180"/>
                </a:cubicBezTo>
                <a:cubicBezTo>
                  <a:pt x="29" y="182"/>
                  <a:pt x="30" y="184"/>
                  <a:pt x="31" y="186"/>
                </a:cubicBezTo>
                <a:cubicBezTo>
                  <a:pt x="31" y="186"/>
                  <a:pt x="31" y="186"/>
                  <a:pt x="32" y="187"/>
                </a:cubicBezTo>
                <a:cubicBezTo>
                  <a:pt x="33" y="189"/>
                  <a:pt x="35" y="192"/>
                  <a:pt x="36" y="195"/>
                </a:cubicBezTo>
                <a:cubicBezTo>
                  <a:pt x="36" y="195"/>
                  <a:pt x="36" y="195"/>
                  <a:pt x="36" y="195"/>
                </a:cubicBezTo>
                <a:cubicBezTo>
                  <a:pt x="36" y="194"/>
                  <a:pt x="35" y="194"/>
                  <a:pt x="35" y="193"/>
                </a:cubicBezTo>
                <a:cubicBezTo>
                  <a:pt x="34" y="192"/>
                  <a:pt x="34" y="192"/>
                  <a:pt x="33" y="191"/>
                </a:cubicBezTo>
                <a:cubicBezTo>
                  <a:pt x="32" y="190"/>
                  <a:pt x="32" y="188"/>
                  <a:pt x="31" y="187"/>
                </a:cubicBezTo>
                <a:close/>
                <a:moveTo>
                  <a:pt x="37" y="206"/>
                </a:moveTo>
                <a:cubicBezTo>
                  <a:pt x="39" y="208"/>
                  <a:pt x="41" y="210"/>
                  <a:pt x="43" y="212"/>
                </a:cubicBezTo>
                <a:cubicBezTo>
                  <a:pt x="42" y="211"/>
                  <a:pt x="41" y="211"/>
                  <a:pt x="40" y="210"/>
                </a:cubicBezTo>
                <a:cubicBezTo>
                  <a:pt x="40" y="210"/>
                  <a:pt x="40" y="210"/>
                  <a:pt x="39" y="209"/>
                </a:cubicBezTo>
                <a:cubicBezTo>
                  <a:pt x="38" y="207"/>
                  <a:pt x="36" y="205"/>
                  <a:pt x="34" y="204"/>
                </a:cubicBezTo>
                <a:cubicBezTo>
                  <a:pt x="35" y="204"/>
                  <a:pt x="36" y="205"/>
                  <a:pt x="37" y="206"/>
                </a:cubicBezTo>
                <a:close/>
                <a:moveTo>
                  <a:pt x="41" y="205"/>
                </a:moveTo>
                <a:cubicBezTo>
                  <a:pt x="41" y="204"/>
                  <a:pt x="40" y="203"/>
                  <a:pt x="40" y="203"/>
                </a:cubicBezTo>
                <a:cubicBezTo>
                  <a:pt x="40" y="203"/>
                  <a:pt x="40" y="203"/>
                  <a:pt x="40" y="203"/>
                </a:cubicBezTo>
                <a:cubicBezTo>
                  <a:pt x="42" y="205"/>
                  <a:pt x="44" y="208"/>
                  <a:pt x="46" y="211"/>
                </a:cubicBezTo>
                <a:cubicBezTo>
                  <a:pt x="45" y="209"/>
                  <a:pt x="43" y="207"/>
                  <a:pt x="41" y="205"/>
                </a:cubicBezTo>
                <a:close/>
                <a:moveTo>
                  <a:pt x="43" y="212"/>
                </a:moveTo>
                <a:cubicBezTo>
                  <a:pt x="44" y="212"/>
                  <a:pt x="44" y="213"/>
                  <a:pt x="45" y="213"/>
                </a:cubicBezTo>
                <a:cubicBezTo>
                  <a:pt x="45" y="213"/>
                  <a:pt x="45" y="213"/>
                  <a:pt x="45" y="213"/>
                </a:cubicBezTo>
                <a:cubicBezTo>
                  <a:pt x="46" y="214"/>
                  <a:pt x="47" y="215"/>
                  <a:pt x="49" y="216"/>
                </a:cubicBezTo>
                <a:cubicBezTo>
                  <a:pt x="47" y="214"/>
                  <a:pt x="45" y="213"/>
                  <a:pt x="43" y="212"/>
                </a:cubicBezTo>
                <a:cubicBezTo>
                  <a:pt x="43" y="212"/>
                  <a:pt x="43" y="212"/>
                  <a:pt x="43" y="212"/>
                </a:cubicBezTo>
                <a:close/>
                <a:moveTo>
                  <a:pt x="44" y="215"/>
                </a:moveTo>
                <a:cubicBezTo>
                  <a:pt x="45" y="215"/>
                  <a:pt x="45" y="215"/>
                  <a:pt x="45" y="216"/>
                </a:cubicBezTo>
                <a:cubicBezTo>
                  <a:pt x="45" y="216"/>
                  <a:pt x="45" y="216"/>
                  <a:pt x="45" y="216"/>
                </a:cubicBezTo>
                <a:cubicBezTo>
                  <a:pt x="45" y="217"/>
                  <a:pt x="46" y="217"/>
                  <a:pt x="46" y="217"/>
                </a:cubicBezTo>
                <a:cubicBezTo>
                  <a:pt x="45" y="216"/>
                  <a:pt x="44" y="216"/>
                  <a:pt x="44" y="215"/>
                </a:cubicBezTo>
                <a:cubicBezTo>
                  <a:pt x="44" y="215"/>
                  <a:pt x="44" y="215"/>
                  <a:pt x="44" y="215"/>
                </a:cubicBezTo>
                <a:close/>
                <a:moveTo>
                  <a:pt x="50" y="222"/>
                </a:moveTo>
                <a:cubicBezTo>
                  <a:pt x="51" y="222"/>
                  <a:pt x="51" y="222"/>
                  <a:pt x="51" y="223"/>
                </a:cubicBezTo>
                <a:cubicBezTo>
                  <a:pt x="49" y="221"/>
                  <a:pt x="47" y="219"/>
                  <a:pt x="45" y="217"/>
                </a:cubicBezTo>
                <a:cubicBezTo>
                  <a:pt x="46" y="219"/>
                  <a:pt x="48" y="220"/>
                  <a:pt x="50" y="222"/>
                </a:cubicBezTo>
                <a:close/>
                <a:moveTo>
                  <a:pt x="73" y="227"/>
                </a:moveTo>
                <a:cubicBezTo>
                  <a:pt x="72" y="226"/>
                  <a:pt x="70" y="226"/>
                  <a:pt x="69" y="225"/>
                </a:cubicBezTo>
                <a:cubicBezTo>
                  <a:pt x="68" y="223"/>
                  <a:pt x="67" y="222"/>
                  <a:pt x="66" y="221"/>
                </a:cubicBezTo>
                <a:cubicBezTo>
                  <a:pt x="74" y="225"/>
                  <a:pt x="81" y="229"/>
                  <a:pt x="88" y="235"/>
                </a:cubicBezTo>
                <a:cubicBezTo>
                  <a:pt x="87" y="235"/>
                  <a:pt x="86" y="234"/>
                  <a:pt x="86" y="234"/>
                </a:cubicBezTo>
                <a:cubicBezTo>
                  <a:pt x="81" y="232"/>
                  <a:pt x="77" y="229"/>
                  <a:pt x="73" y="227"/>
                </a:cubicBezTo>
                <a:close/>
                <a:moveTo>
                  <a:pt x="81" y="225"/>
                </a:moveTo>
                <a:cubicBezTo>
                  <a:pt x="82" y="226"/>
                  <a:pt x="84" y="227"/>
                  <a:pt x="85" y="229"/>
                </a:cubicBezTo>
                <a:cubicBezTo>
                  <a:pt x="84" y="228"/>
                  <a:pt x="83" y="227"/>
                  <a:pt x="81" y="226"/>
                </a:cubicBezTo>
                <a:cubicBezTo>
                  <a:pt x="81" y="226"/>
                  <a:pt x="81" y="226"/>
                  <a:pt x="81" y="225"/>
                </a:cubicBezTo>
                <a:close/>
                <a:moveTo>
                  <a:pt x="82" y="223"/>
                </a:moveTo>
                <a:cubicBezTo>
                  <a:pt x="81" y="223"/>
                  <a:pt x="81" y="223"/>
                  <a:pt x="81" y="224"/>
                </a:cubicBezTo>
                <a:cubicBezTo>
                  <a:pt x="81" y="224"/>
                  <a:pt x="81" y="223"/>
                  <a:pt x="80" y="223"/>
                </a:cubicBezTo>
                <a:cubicBezTo>
                  <a:pt x="79" y="221"/>
                  <a:pt x="78" y="219"/>
                  <a:pt x="77" y="216"/>
                </a:cubicBezTo>
                <a:cubicBezTo>
                  <a:pt x="79" y="218"/>
                  <a:pt x="81" y="220"/>
                  <a:pt x="83" y="222"/>
                </a:cubicBezTo>
                <a:cubicBezTo>
                  <a:pt x="83" y="222"/>
                  <a:pt x="83" y="222"/>
                  <a:pt x="83" y="223"/>
                </a:cubicBezTo>
                <a:cubicBezTo>
                  <a:pt x="86" y="225"/>
                  <a:pt x="89" y="228"/>
                  <a:pt x="93" y="230"/>
                </a:cubicBezTo>
                <a:cubicBezTo>
                  <a:pt x="93" y="230"/>
                  <a:pt x="93" y="230"/>
                  <a:pt x="93" y="231"/>
                </a:cubicBezTo>
                <a:cubicBezTo>
                  <a:pt x="89" y="229"/>
                  <a:pt x="86" y="226"/>
                  <a:pt x="82" y="223"/>
                </a:cubicBezTo>
                <a:close/>
                <a:moveTo>
                  <a:pt x="98" y="240"/>
                </a:moveTo>
                <a:cubicBezTo>
                  <a:pt x="98" y="240"/>
                  <a:pt x="99" y="239"/>
                  <a:pt x="99" y="239"/>
                </a:cubicBezTo>
                <a:cubicBezTo>
                  <a:pt x="99" y="239"/>
                  <a:pt x="99" y="239"/>
                  <a:pt x="99" y="239"/>
                </a:cubicBezTo>
                <a:cubicBezTo>
                  <a:pt x="99" y="239"/>
                  <a:pt x="99" y="239"/>
                  <a:pt x="99" y="239"/>
                </a:cubicBezTo>
                <a:cubicBezTo>
                  <a:pt x="99" y="239"/>
                  <a:pt x="99" y="239"/>
                  <a:pt x="99" y="239"/>
                </a:cubicBezTo>
                <a:cubicBezTo>
                  <a:pt x="98" y="238"/>
                  <a:pt x="97" y="237"/>
                  <a:pt x="96" y="236"/>
                </a:cubicBezTo>
                <a:cubicBezTo>
                  <a:pt x="97" y="237"/>
                  <a:pt x="97" y="237"/>
                  <a:pt x="98" y="237"/>
                </a:cubicBezTo>
                <a:cubicBezTo>
                  <a:pt x="98" y="237"/>
                  <a:pt x="98" y="238"/>
                  <a:pt x="98" y="238"/>
                </a:cubicBezTo>
                <a:cubicBezTo>
                  <a:pt x="100" y="239"/>
                  <a:pt x="102" y="240"/>
                  <a:pt x="104" y="241"/>
                </a:cubicBezTo>
                <a:cubicBezTo>
                  <a:pt x="102" y="241"/>
                  <a:pt x="101" y="241"/>
                  <a:pt x="99" y="241"/>
                </a:cubicBezTo>
                <a:cubicBezTo>
                  <a:pt x="97" y="239"/>
                  <a:pt x="95" y="238"/>
                  <a:pt x="93" y="237"/>
                </a:cubicBezTo>
                <a:cubicBezTo>
                  <a:pt x="91" y="236"/>
                  <a:pt x="90" y="235"/>
                  <a:pt x="89" y="234"/>
                </a:cubicBezTo>
                <a:cubicBezTo>
                  <a:pt x="92" y="236"/>
                  <a:pt x="95" y="238"/>
                  <a:pt x="98" y="240"/>
                </a:cubicBezTo>
                <a:close/>
                <a:moveTo>
                  <a:pt x="96" y="243"/>
                </a:moveTo>
                <a:cubicBezTo>
                  <a:pt x="99" y="244"/>
                  <a:pt x="102" y="244"/>
                  <a:pt x="105" y="244"/>
                </a:cubicBezTo>
                <a:cubicBezTo>
                  <a:pt x="107" y="245"/>
                  <a:pt x="109" y="245"/>
                  <a:pt x="112" y="246"/>
                </a:cubicBezTo>
                <a:cubicBezTo>
                  <a:pt x="109" y="246"/>
                  <a:pt x="107" y="246"/>
                  <a:pt x="104" y="246"/>
                </a:cubicBezTo>
                <a:cubicBezTo>
                  <a:pt x="101" y="245"/>
                  <a:pt x="99" y="244"/>
                  <a:pt x="96" y="244"/>
                </a:cubicBezTo>
                <a:cubicBezTo>
                  <a:pt x="96" y="244"/>
                  <a:pt x="96" y="243"/>
                  <a:pt x="96" y="243"/>
                </a:cubicBezTo>
                <a:close/>
                <a:moveTo>
                  <a:pt x="109" y="242"/>
                </a:moveTo>
                <a:cubicBezTo>
                  <a:pt x="106" y="241"/>
                  <a:pt x="104" y="240"/>
                  <a:pt x="101" y="238"/>
                </a:cubicBezTo>
                <a:cubicBezTo>
                  <a:pt x="104" y="239"/>
                  <a:pt x="106" y="239"/>
                  <a:pt x="108" y="239"/>
                </a:cubicBezTo>
                <a:cubicBezTo>
                  <a:pt x="110" y="241"/>
                  <a:pt x="113" y="242"/>
                  <a:pt x="115" y="243"/>
                </a:cubicBezTo>
                <a:cubicBezTo>
                  <a:pt x="113" y="243"/>
                  <a:pt x="111" y="243"/>
                  <a:pt x="109" y="242"/>
                </a:cubicBezTo>
                <a:close/>
                <a:moveTo>
                  <a:pt x="122" y="241"/>
                </a:moveTo>
                <a:cubicBezTo>
                  <a:pt x="122" y="241"/>
                  <a:pt x="122" y="240"/>
                  <a:pt x="122" y="240"/>
                </a:cubicBezTo>
                <a:cubicBezTo>
                  <a:pt x="122" y="240"/>
                  <a:pt x="122" y="240"/>
                  <a:pt x="122" y="240"/>
                </a:cubicBezTo>
                <a:cubicBezTo>
                  <a:pt x="123" y="240"/>
                  <a:pt x="124" y="241"/>
                  <a:pt x="125" y="241"/>
                </a:cubicBezTo>
                <a:cubicBezTo>
                  <a:pt x="126" y="241"/>
                  <a:pt x="127" y="240"/>
                  <a:pt x="126" y="240"/>
                </a:cubicBezTo>
                <a:cubicBezTo>
                  <a:pt x="126" y="240"/>
                  <a:pt x="126" y="240"/>
                  <a:pt x="126" y="240"/>
                </a:cubicBezTo>
                <a:cubicBezTo>
                  <a:pt x="129" y="240"/>
                  <a:pt x="131" y="239"/>
                  <a:pt x="134" y="239"/>
                </a:cubicBezTo>
                <a:cubicBezTo>
                  <a:pt x="131" y="240"/>
                  <a:pt x="127" y="241"/>
                  <a:pt x="124" y="242"/>
                </a:cubicBezTo>
                <a:cubicBezTo>
                  <a:pt x="123" y="242"/>
                  <a:pt x="122" y="241"/>
                  <a:pt x="122" y="241"/>
                </a:cubicBezTo>
                <a:close/>
                <a:moveTo>
                  <a:pt x="127" y="244"/>
                </a:moveTo>
                <a:cubicBezTo>
                  <a:pt x="129" y="244"/>
                  <a:pt x="131" y="244"/>
                  <a:pt x="133" y="244"/>
                </a:cubicBezTo>
                <a:cubicBezTo>
                  <a:pt x="131" y="244"/>
                  <a:pt x="129" y="244"/>
                  <a:pt x="127" y="245"/>
                </a:cubicBezTo>
                <a:cubicBezTo>
                  <a:pt x="127" y="244"/>
                  <a:pt x="127" y="244"/>
                  <a:pt x="127" y="244"/>
                </a:cubicBezTo>
                <a:close/>
                <a:moveTo>
                  <a:pt x="127" y="243"/>
                </a:moveTo>
                <a:cubicBezTo>
                  <a:pt x="136" y="240"/>
                  <a:pt x="146" y="238"/>
                  <a:pt x="155" y="237"/>
                </a:cubicBezTo>
                <a:cubicBezTo>
                  <a:pt x="155" y="237"/>
                  <a:pt x="155" y="237"/>
                  <a:pt x="155" y="237"/>
                </a:cubicBezTo>
                <a:cubicBezTo>
                  <a:pt x="146" y="239"/>
                  <a:pt x="137" y="242"/>
                  <a:pt x="127" y="243"/>
                </a:cubicBezTo>
                <a:close/>
                <a:moveTo>
                  <a:pt x="140" y="245"/>
                </a:moveTo>
                <a:cubicBezTo>
                  <a:pt x="143" y="245"/>
                  <a:pt x="145" y="245"/>
                  <a:pt x="148" y="244"/>
                </a:cubicBezTo>
                <a:cubicBezTo>
                  <a:pt x="150" y="244"/>
                  <a:pt x="153" y="244"/>
                  <a:pt x="155" y="243"/>
                </a:cubicBezTo>
                <a:cubicBezTo>
                  <a:pt x="152" y="244"/>
                  <a:pt x="149" y="245"/>
                  <a:pt x="146" y="245"/>
                </a:cubicBezTo>
                <a:cubicBezTo>
                  <a:pt x="144" y="245"/>
                  <a:pt x="142" y="246"/>
                  <a:pt x="140" y="246"/>
                </a:cubicBezTo>
                <a:cubicBezTo>
                  <a:pt x="139" y="246"/>
                  <a:pt x="138" y="246"/>
                  <a:pt x="136" y="246"/>
                </a:cubicBezTo>
                <a:cubicBezTo>
                  <a:pt x="138" y="246"/>
                  <a:pt x="139" y="246"/>
                  <a:pt x="140" y="245"/>
                </a:cubicBezTo>
                <a:close/>
                <a:moveTo>
                  <a:pt x="147" y="243"/>
                </a:moveTo>
                <a:cubicBezTo>
                  <a:pt x="146" y="243"/>
                  <a:pt x="144" y="243"/>
                  <a:pt x="142" y="243"/>
                </a:cubicBezTo>
                <a:cubicBezTo>
                  <a:pt x="150" y="242"/>
                  <a:pt x="157" y="240"/>
                  <a:pt x="164" y="237"/>
                </a:cubicBezTo>
                <a:cubicBezTo>
                  <a:pt x="165" y="237"/>
                  <a:pt x="165" y="236"/>
                  <a:pt x="165" y="236"/>
                </a:cubicBezTo>
                <a:cubicBezTo>
                  <a:pt x="165" y="236"/>
                  <a:pt x="165" y="236"/>
                  <a:pt x="165" y="236"/>
                </a:cubicBezTo>
                <a:cubicBezTo>
                  <a:pt x="165" y="236"/>
                  <a:pt x="166" y="236"/>
                  <a:pt x="166" y="236"/>
                </a:cubicBezTo>
                <a:cubicBezTo>
                  <a:pt x="169" y="236"/>
                  <a:pt x="172" y="235"/>
                  <a:pt x="175" y="234"/>
                </a:cubicBezTo>
                <a:cubicBezTo>
                  <a:pt x="175" y="234"/>
                  <a:pt x="174" y="234"/>
                  <a:pt x="174" y="234"/>
                </a:cubicBezTo>
                <a:cubicBezTo>
                  <a:pt x="174" y="235"/>
                  <a:pt x="174" y="235"/>
                  <a:pt x="174" y="235"/>
                </a:cubicBezTo>
                <a:cubicBezTo>
                  <a:pt x="169" y="237"/>
                  <a:pt x="164" y="239"/>
                  <a:pt x="160" y="242"/>
                </a:cubicBezTo>
                <a:cubicBezTo>
                  <a:pt x="160" y="242"/>
                  <a:pt x="159" y="242"/>
                  <a:pt x="159" y="242"/>
                </a:cubicBezTo>
                <a:cubicBezTo>
                  <a:pt x="155" y="242"/>
                  <a:pt x="151" y="242"/>
                  <a:pt x="147" y="243"/>
                </a:cubicBezTo>
                <a:close/>
                <a:moveTo>
                  <a:pt x="168" y="234"/>
                </a:moveTo>
                <a:cubicBezTo>
                  <a:pt x="168" y="234"/>
                  <a:pt x="168" y="233"/>
                  <a:pt x="169" y="233"/>
                </a:cubicBezTo>
                <a:cubicBezTo>
                  <a:pt x="172" y="231"/>
                  <a:pt x="175" y="229"/>
                  <a:pt x="178" y="226"/>
                </a:cubicBezTo>
                <a:cubicBezTo>
                  <a:pt x="182" y="224"/>
                  <a:pt x="186" y="221"/>
                  <a:pt x="190" y="218"/>
                </a:cubicBezTo>
                <a:cubicBezTo>
                  <a:pt x="188" y="220"/>
                  <a:pt x="186" y="223"/>
                  <a:pt x="184" y="225"/>
                </a:cubicBezTo>
                <a:cubicBezTo>
                  <a:pt x="184" y="225"/>
                  <a:pt x="184" y="225"/>
                  <a:pt x="184" y="225"/>
                </a:cubicBezTo>
                <a:cubicBezTo>
                  <a:pt x="183" y="226"/>
                  <a:pt x="182" y="227"/>
                  <a:pt x="181" y="228"/>
                </a:cubicBezTo>
                <a:cubicBezTo>
                  <a:pt x="181" y="228"/>
                  <a:pt x="181" y="228"/>
                  <a:pt x="181" y="229"/>
                </a:cubicBezTo>
                <a:cubicBezTo>
                  <a:pt x="180" y="229"/>
                  <a:pt x="180" y="229"/>
                  <a:pt x="180" y="230"/>
                </a:cubicBezTo>
                <a:cubicBezTo>
                  <a:pt x="176" y="232"/>
                  <a:pt x="172" y="233"/>
                  <a:pt x="168" y="234"/>
                </a:cubicBezTo>
                <a:close/>
                <a:moveTo>
                  <a:pt x="198" y="221"/>
                </a:moveTo>
                <a:cubicBezTo>
                  <a:pt x="198" y="221"/>
                  <a:pt x="199" y="220"/>
                  <a:pt x="199" y="220"/>
                </a:cubicBezTo>
                <a:cubicBezTo>
                  <a:pt x="199" y="220"/>
                  <a:pt x="199" y="220"/>
                  <a:pt x="199" y="221"/>
                </a:cubicBezTo>
                <a:cubicBezTo>
                  <a:pt x="198" y="221"/>
                  <a:pt x="197" y="222"/>
                  <a:pt x="196" y="223"/>
                </a:cubicBezTo>
                <a:cubicBezTo>
                  <a:pt x="196" y="223"/>
                  <a:pt x="196" y="223"/>
                  <a:pt x="196" y="223"/>
                </a:cubicBezTo>
                <a:cubicBezTo>
                  <a:pt x="196" y="222"/>
                  <a:pt x="197" y="222"/>
                  <a:pt x="198" y="221"/>
                </a:cubicBezTo>
                <a:close/>
                <a:moveTo>
                  <a:pt x="192" y="219"/>
                </a:moveTo>
                <a:cubicBezTo>
                  <a:pt x="193" y="218"/>
                  <a:pt x="193" y="218"/>
                  <a:pt x="194" y="217"/>
                </a:cubicBezTo>
                <a:cubicBezTo>
                  <a:pt x="196" y="215"/>
                  <a:pt x="198" y="214"/>
                  <a:pt x="200" y="212"/>
                </a:cubicBezTo>
                <a:cubicBezTo>
                  <a:pt x="197" y="214"/>
                  <a:pt x="195" y="217"/>
                  <a:pt x="192" y="219"/>
                </a:cubicBezTo>
                <a:close/>
                <a:moveTo>
                  <a:pt x="229" y="185"/>
                </a:moveTo>
                <a:cubicBezTo>
                  <a:pt x="231" y="183"/>
                  <a:pt x="232" y="181"/>
                  <a:pt x="233" y="179"/>
                </a:cubicBezTo>
                <a:cubicBezTo>
                  <a:pt x="234" y="177"/>
                  <a:pt x="235" y="175"/>
                  <a:pt x="237" y="172"/>
                </a:cubicBezTo>
                <a:cubicBezTo>
                  <a:pt x="237" y="172"/>
                  <a:pt x="237" y="172"/>
                  <a:pt x="237" y="172"/>
                </a:cubicBezTo>
                <a:cubicBezTo>
                  <a:pt x="236" y="174"/>
                  <a:pt x="236" y="176"/>
                  <a:pt x="235" y="177"/>
                </a:cubicBezTo>
                <a:cubicBezTo>
                  <a:pt x="235" y="178"/>
                  <a:pt x="234" y="179"/>
                  <a:pt x="234" y="180"/>
                </a:cubicBezTo>
                <a:cubicBezTo>
                  <a:pt x="232" y="183"/>
                  <a:pt x="230" y="185"/>
                  <a:pt x="228" y="188"/>
                </a:cubicBezTo>
                <a:cubicBezTo>
                  <a:pt x="229" y="187"/>
                  <a:pt x="229" y="186"/>
                  <a:pt x="229" y="185"/>
                </a:cubicBezTo>
                <a:close/>
                <a:moveTo>
                  <a:pt x="233" y="152"/>
                </a:moveTo>
                <a:cubicBezTo>
                  <a:pt x="234" y="142"/>
                  <a:pt x="235" y="131"/>
                  <a:pt x="236" y="120"/>
                </a:cubicBezTo>
                <a:cubicBezTo>
                  <a:pt x="236" y="120"/>
                  <a:pt x="236" y="120"/>
                  <a:pt x="237" y="120"/>
                </a:cubicBezTo>
                <a:cubicBezTo>
                  <a:pt x="237" y="121"/>
                  <a:pt x="237" y="122"/>
                  <a:pt x="237" y="122"/>
                </a:cubicBezTo>
                <a:cubicBezTo>
                  <a:pt x="237" y="123"/>
                  <a:pt x="237" y="124"/>
                  <a:pt x="237" y="125"/>
                </a:cubicBezTo>
                <a:cubicBezTo>
                  <a:pt x="237" y="134"/>
                  <a:pt x="235" y="143"/>
                  <a:pt x="233" y="152"/>
                </a:cubicBezTo>
                <a:close/>
                <a:moveTo>
                  <a:pt x="237" y="112"/>
                </a:moveTo>
                <a:cubicBezTo>
                  <a:pt x="237" y="112"/>
                  <a:pt x="237" y="111"/>
                  <a:pt x="237" y="110"/>
                </a:cubicBezTo>
                <a:cubicBezTo>
                  <a:pt x="237" y="112"/>
                  <a:pt x="238" y="113"/>
                  <a:pt x="238" y="115"/>
                </a:cubicBezTo>
                <a:cubicBezTo>
                  <a:pt x="238" y="115"/>
                  <a:pt x="238" y="116"/>
                  <a:pt x="238" y="117"/>
                </a:cubicBezTo>
                <a:cubicBezTo>
                  <a:pt x="238" y="115"/>
                  <a:pt x="237" y="114"/>
                  <a:pt x="237" y="112"/>
                </a:cubicBezTo>
                <a:close/>
                <a:moveTo>
                  <a:pt x="236" y="94"/>
                </a:moveTo>
                <a:cubicBezTo>
                  <a:pt x="237" y="98"/>
                  <a:pt x="238" y="101"/>
                  <a:pt x="239" y="105"/>
                </a:cubicBezTo>
                <a:cubicBezTo>
                  <a:pt x="239" y="104"/>
                  <a:pt x="239" y="103"/>
                  <a:pt x="238" y="103"/>
                </a:cubicBezTo>
                <a:cubicBezTo>
                  <a:pt x="238" y="100"/>
                  <a:pt x="237" y="97"/>
                  <a:pt x="236" y="94"/>
                </a:cubicBezTo>
                <a:close/>
                <a:moveTo>
                  <a:pt x="239" y="156"/>
                </a:moveTo>
                <a:cubicBezTo>
                  <a:pt x="239" y="156"/>
                  <a:pt x="239" y="155"/>
                  <a:pt x="240" y="155"/>
                </a:cubicBezTo>
                <a:cubicBezTo>
                  <a:pt x="240" y="156"/>
                  <a:pt x="239" y="157"/>
                  <a:pt x="239" y="158"/>
                </a:cubicBezTo>
                <a:cubicBezTo>
                  <a:pt x="239" y="158"/>
                  <a:pt x="239" y="159"/>
                  <a:pt x="238" y="160"/>
                </a:cubicBezTo>
                <a:cubicBezTo>
                  <a:pt x="239" y="158"/>
                  <a:pt x="239" y="157"/>
                  <a:pt x="239" y="156"/>
                </a:cubicBezTo>
                <a:close/>
                <a:moveTo>
                  <a:pt x="239" y="153"/>
                </a:moveTo>
                <a:cubicBezTo>
                  <a:pt x="239" y="151"/>
                  <a:pt x="239" y="150"/>
                  <a:pt x="240" y="148"/>
                </a:cubicBezTo>
                <a:cubicBezTo>
                  <a:pt x="241" y="140"/>
                  <a:pt x="241" y="132"/>
                  <a:pt x="241" y="124"/>
                </a:cubicBezTo>
                <a:cubicBezTo>
                  <a:pt x="241" y="124"/>
                  <a:pt x="242" y="125"/>
                  <a:pt x="242" y="126"/>
                </a:cubicBezTo>
                <a:cubicBezTo>
                  <a:pt x="242" y="127"/>
                  <a:pt x="243" y="127"/>
                  <a:pt x="243" y="127"/>
                </a:cubicBezTo>
                <a:cubicBezTo>
                  <a:pt x="243" y="127"/>
                  <a:pt x="243" y="127"/>
                  <a:pt x="243" y="127"/>
                </a:cubicBezTo>
                <a:cubicBezTo>
                  <a:pt x="243" y="127"/>
                  <a:pt x="243" y="127"/>
                  <a:pt x="243" y="127"/>
                </a:cubicBezTo>
                <a:cubicBezTo>
                  <a:pt x="243" y="136"/>
                  <a:pt x="242" y="144"/>
                  <a:pt x="240" y="153"/>
                </a:cubicBezTo>
                <a:cubicBezTo>
                  <a:pt x="240" y="153"/>
                  <a:pt x="240" y="153"/>
                  <a:pt x="240" y="153"/>
                </a:cubicBezTo>
                <a:cubicBezTo>
                  <a:pt x="240" y="153"/>
                  <a:pt x="239" y="153"/>
                  <a:pt x="239" y="153"/>
                </a:cubicBezTo>
                <a:close/>
                <a:moveTo>
                  <a:pt x="244" y="139"/>
                </a:moveTo>
                <a:cubicBezTo>
                  <a:pt x="245" y="141"/>
                  <a:pt x="245" y="143"/>
                  <a:pt x="245" y="145"/>
                </a:cubicBezTo>
                <a:cubicBezTo>
                  <a:pt x="245" y="146"/>
                  <a:pt x="245" y="147"/>
                  <a:pt x="244" y="148"/>
                </a:cubicBezTo>
                <a:cubicBezTo>
                  <a:pt x="244" y="148"/>
                  <a:pt x="244" y="148"/>
                  <a:pt x="244" y="148"/>
                </a:cubicBezTo>
                <a:cubicBezTo>
                  <a:pt x="244" y="150"/>
                  <a:pt x="243" y="151"/>
                  <a:pt x="243" y="153"/>
                </a:cubicBezTo>
                <a:cubicBezTo>
                  <a:pt x="243" y="155"/>
                  <a:pt x="242" y="156"/>
                  <a:pt x="242" y="158"/>
                </a:cubicBezTo>
                <a:cubicBezTo>
                  <a:pt x="243" y="152"/>
                  <a:pt x="244" y="145"/>
                  <a:pt x="244" y="139"/>
                </a:cubicBezTo>
                <a:close/>
                <a:moveTo>
                  <a:pt x="245" y="135"/>
                </a:moveTo>
                <a:cubicBezTo>
                  <a:pt x="245" y="132"/>
                  <a:pt x="245" y="129"/>
                  <a:pt x="245" y="126"/>
                </a:cubicBezTo>
                <a:cubicBezTo>
                  <a:pt x="245" y="126"/>
                  <a:pt x="245" y="126"/>
                  <a:pt x="245" y="127"/>
                </a:cubicBezTo>
                <a:cubicBezTo>
                  <a:pt x="245" y="127"/>
                  <a:pt x="245" y="127"/>
                  <a:pt x="246" y="127"/>
                </a:cubicBezTo>
                <a:cubicBezTo>
                  <a:pt x="246" y="131"/>
                  <a:pt x="246" y="135"/>
                  <a:pt x="246" y="140"/>
                </a:cubicBezTo>
                <a:cubicBezTo>
                  <a:pt x="246" y="138"/>
                  <a:pt x="245" y="137"/>
                  <a:pt x="245" y="136"/>
                </a:cubicBezTo>
                <a:cubicBezTo>
                  <a:pt x="245" y="135"/>
                  <a:pt x="245" y="135"/>
                  <a:pt x="245" y="135"/>
                </a:cubicBezTo>
                <a:close/>
                <a:moveTo>
                  <a:pt x="245" y="95"/>
                </a:moveTo>
                <a:cubicBezTo>
                  <a:pt x="247" y="99"/>
                  <a:pt x="248" y="103"/>
                  <a:pt x="248" y="107"/>
                </a:cubicBezTo>
                <a:cubicBezTo>
                  <a:pt x="248" y="103"/>
                  <a:pt x="246" y="99"/>
                  <a:pt x="245" y="95"/>
                </a:cubicBezTo>
                <a:close/>
                <a:moveTo>
                  <a:pt x="247" y="129"/>
                </a:moveTo>
                <a:cubicBezTo>
                  <a:pt x="247" y="129"/>
                  <a:pt x="247" y="129"/>
                  <a:pt x="248" y="128"/>
                </a:cubicBezTo>
                <a:cubicBezTo>
                  <a:pt x="247" y="130"/>
                  <a:pt x="247" y="132"/>
                  <a:pt x="247" y="133"/>
                </a:cubicBezTo>
                <a:cubicBezTo>
                  <a:pt x="247" y="132"/>
                  <a:pt x="247" y="130"/>
                  <a:pt x="247" y="129"/>
                </a:cubicBezTo>
                <a:close/>
                <a:moveTo>
                  <a:pt x="247" y="123"/>
                </a:moveTo>
                <a:cubicBezTo>
                  <a:pt x="247" y="120"/>
                  <a:pt x="247" y="116"/>
                  <a:pt x="247" y="112"/>
                </a:cubicBezTo>
                <a:cubicBezTo>
                  <a:pt x="248" y="114"/>
                  <a:pt x="248" y="117"/>
                  <a:pt x="249" y="119"/>
                </a:cubicBezTo>
                <a:cubicBezTo>
                  <a:pt x="248" y="122"/>
                  <a:pt x="248" y="125"/>
                  <a:pt x="248" y="127"/>
                </a:cubicBezTo>
                <a:cubicBezTo>
                  <a:pt x="248" y="126"/>
                  <a:pt x="247" y="125"/>
                  <a:pt x="247" y="123"/>
                </a:cubicBezTo>
                <a:close/>
                <a:moveTo>
                  <a:pt x="225" y="50"/>
                </a:moveTo>
                <a:cubicBezTo>
                  <a:pt x="223" y="47"/>
                  <a:pt x="220" y="45"/>
                  <a:pt x="218" y="42"/>
                </a:cubicBezTo>
                <a:cubicBezTo>
                  <a:pt x="218" y="42"/>
                  <a:pt x="217" y="42"/>
                  <a:pt x="217" y="43"/>
                </a:cubicBezTo>
                <a:cubicBezTo>
                  <a:pt x="216" y="41"/>
                  <a:pt x="215" y="40"/>
                  <a:pt x="213" y="39"/>
                </a:cubicBezTo>
                <a:cubicBezTo>
                  <a:pt x="213" y="38"/>
                  <a:pt x="212" y="39"/>
                  <a:pt x="212" y="39"/>
                </a:cubicBezTo>
                <a:cubicBezTo>
                  <a:pt x="211" y="39"/>
                  <a:pt x="211" y="38"/>
                  <a:pt x="211" y="38"/>
                </a:cubicBezTo>
                <a:cubicBezTo>
                  <a:pt x="211" y="38"/>
                  <a:pt x="211" y="37"/>
                  <a:pt x="211" y="37"/>
                </a:cubicBezTo>
                <a:cubicBezTo>
                  <a:pt x="210" y="36"/>
                  <a:pt x="208" y="34"/>
                  <a:pt x="207" y="33"/>
                </a:cubicBezTo>
                <a:cubicBezTo>
                  <a:pt x="204" y="29"/>
                  <a:pt x="200" y="26"/>
                  <a:pt x="195" y="24"/>
                </a:cubicBezTo>
                <a:cubicBezTo>
                  <a:pt x="190" y="20"/>
                  <a:pt x="184" y="17"/>
                  <a:pt x="179" y="13"/>
                </a:cubicBezTo>
                <a:cubicBezTo>
                  <a:pt x="192" y="19"/>
                  <a:pt x="204" y="28"/>
                  <a:pt x="215" y="38"/>
                </a:cubicBezTo>
                <a:cubicBezTo>
                  <a:pt x="219" y="42"/>
                  <a:pt x="222" y="46"/>
                  <a:pt x="225" y="50"/>
                </a:cubicBezTo>
                <a:close/>
                <a:moveTo>
                  <a:pt x="178" y="13"/>
                </a:moveTo>
                <a:cubicBezTo>
                  <a:pt x="178" y="13"/>
                  <a:pt x="177" y="13"/>
                  <a:pt x="177" y="13"/>
                </a:cubicBezTo>
                <a:cubicBezTo>
                  <a:pt x="177" y="13"/>
                  <a:pt x="177" y="13"/>
                  <a:pt x="177" y="13"/>
                </a:cubicBezTo>
                <a:cubicBezTo>
                  <a:pt x="177" y="13"/>
                  <a:pt x="177" y="13"/>
                  <a:pt x="177" y="13"/>
                </a:cubicBezTo>
                <a:cubicBezTo>
                  <a:pt x="177" y="13"/>
                  <a:pt x="177" y="13"/>
                  <a:pt x="176" y="13"/>
                </a:cubicBezTo>
                <a:cubicBezTo>
                  <a:pt x="176" y="12"/>
                  <a:pt x="175" y="12"/>
                  <a:pt x="175" y="12"/>
                </a:cubicBezTo>
                <a:cubicBezTo>
                  <a:pt x="174" y="12"/>
                  <a:pt x="174" y="11"/>
                  <a:pt x="173" y="11"/>
                </a:cubicBezTo>
                <a:cubicBezTo>
                  <a:pt x="175" y="11"/>
                  <a:pt x="176" y="12"/>
                  <a:pt x="178" y="13"/>
                </a:cubicBezTo>
                <a:close/>
                <a:moveTo>
                  <a:pt x="128" y="2"/>
                </a:moveTo>
                <a:cubicBezTo>
                  <a:pt x="124" y="2"/>
                  <a:pt x="120" y="2"/>
                  <a:pt x="116" y="3"/>
                </a:cubicBezTo>
                <a:cubicBezTo>
                  <a:pt x="114" y="3"/>
                  <a:pt x="112" y="3"/>
                  <a:pt x="110" y="3"/>
                </a:cubicBezTo>
                <a:cubicBezTo>
                  <a:pt x="116" y="2"/>
                  <a:pt x="121" y="2"/>
                  <a:pt x="126" y="2"/>
                </a:cubicBezTo>
                <a:cubicBezTo>
                  <a:pt x="127" y="2"/>
                  <a:pt x="127" y="2"/>
                  <a:pt x="128" y="2"/>
                </a:cubicBezTo>
                <a:close/>
                <a:moveTo>
                  <a:pt x="8" y="87"/>
                </a:moveTo>
                <a:cubicBezTo>
                  <a:pt x="9" y="86"/>
                  <a:pt x="10" y="84"/>
                  <a:pt x="11" y="83"/>
                </a:cubicBezTo>
                <a:cubicBezTo>
                  <a:pt x="13" y="82"/>
                  <a:pt x="14" y="81"/>
                  <a:pt x="15" y="79"/>
                </a:cubicBezTo>
                <a:cubicBezTo>
                  <a:pt x="16" y="79"/>
                  <a:pt x="15" y="79"/>
                  <a:pt x="15" y="79"/>
                </a:cubicBezTo>
                <a:cubicBezTo>
                  <a:pt x="14" y="79"/>
                  <a:pt x="14" y="80"/>
                  <a:pt x="13" y="81"/>
                </a:cubicBezTo>
                <a:cubicBezTo>
                  <a:pt x="12" y="81"/>
                  <a:pt x="12" y="82"/>
                  <a:pt x="12" y="82"/>
                </a:cubicBezTo>
                <a:cubicBezTo>
                  <a:pt x="14" y="78"/>
                  <a:pt x="17" y="75"/>
                  <a:pt x="19" y="71"/>
                </a:cubicBezTo>
                <a:cubicBezTo>
                  <a:pt x="20" y="71"/>
                  <a:pt x="20" y="71"/>
                  <a:pt x="20" y="71"/>
                </a:cubicBezTo>
                <a:cubicBezTo>
                  <a:pt x="19" y="73"/>
                  <a:pt x="19" y="74"/>
                  <a:pt x="18" y="75"/>
                </a:cubicBezTo>
                <a:cubicBezTo>
                  <a:pt x="17" y="77"/>
                  <a:pt x="17" y="78"/>
                  <a:pt x="16" y="79"/>
                </a:cubicBezTo>
                <a:cubicBezTo>
                  <a:pt x="13" y="83"/>
                  <a:pt x="10" y="87"/>
                  <a:pt x="7" y="92"/>
                </a:cubicBezTo>
                <a:cubicBezTo>
                  <a:pt x="7" y="90"/>
                  <a:pt x="8" y="89"/>
                  <a:pt x="8" y="87"/>
                </a:cubicBezTo>
                <a:close/>
                <a:moveTo>
                  <a:pt x="8" y="166"/>
                </a:moveTo>
                <a:cubicBezTo>
                  <a:pt x="9" y="168"/>
                  <a:pt x="10" y="170"/>
                  <a:pt x="11" y="173"/>
                </a:cubicBezTo>
                <a:cubicBezTo>
                  <a:pt x="11" y="173"/>
                  <a:pt x="11" y="173"/>
                  <a:pt x="11" y="173"/>
                </a:cubicBezTo>
                <a:cubicBezTo>
                  <a:pt x="12" y="173"/>
                  <a:pt x="12" y="173"/>
                  <a:pt x="12" y="173"/>
                </a:cubicBezTo>
                <a:cubicBezTo>
                  <a:pt x="13" y="177"/>
                  <a:pt x="15" y="181"/>
                  <a:pt x="17" y="184"/>
                </a:cubicBezTo>
                <a:cubicBezTo>
                  <a:pt x="16" y="183"/>
                  <a:pt x="15" y="182"/>
                  <a:pt x="14" y="180"/>
                </a:cubicBezTo>
                <a:cubicBezTo>
                  <a:pt x="11" y="176"/>
                  <a:pt x="9" y="171"/>
                  <a:pt x="8" y="166"/>
                </a:cubicBezTo>
                <a:close/>
                <a:moveTo>
                  <a:pt x="17" y="188"/>
                </a:moveTo>
                <a:cubicBezTo>
                  <a:pt x="19" y="189"/>
                  <a:pt x="20" y="191"/>
                  <a:pt x="21" y="192"/>
                </a:cubicBezTo>
                <a:cubicBezTo>
                  <a:pt x="21" y="192"/>
                  <a:pt x="21" y="192"/>
                  <a:pt x="21" y="192"/>
                </a:cubicBezTo>
                <a:cubicBezTo>
                  <a:pt x="22" y="193"/>
                  <a:pt x="23" y="194"/>
                  <a:pt x="23" y="195"/>
                </a:cubicBezTo>
                <a:cubicBezTo>
                  <a:pt x="24" y="195"/>
                  <a:pt x="24" y="195"/>
                  <a:pt x="24" y="195"/>
                </a:cubicBezTo>
                <a:cubicBezTo>
                  <a:pt x="24" y="195"/>
                  <a:pt x="24" y="195"/>
                  <a:pt x="24" y="196"/>
                </a:cubicBezTo>
                <a:cubicBezTo>
                  <a:pt x="24" y="196"/>
                  <a:pt x="25" y="197"/>
                  <a:pt x="25" y="197"/>
                </a:cubicBezTo>
                <a:cubicBezTo>
                  <a:pt x="28" y="200"/>
                  <a:pt x="30" y="203"/>
                  <a:pt x="33" y="206"/>
                </a:cubicBezTo>
                <a:cubicBezTo>
                  <a:pt x="32" y="206"/>
                  <a:pt x="32" y="207"/>
                  <a:pt x="32" y="207"/>
                </a:cubicBezTo>
                <a:cubicBezTo>
                  <a:pt x="33" y="209"/>
                  <a:pt x="35" y="210"/>
                  <a:pt x="36" y="211"/>
                </a:cubicBezTo>
                <a:cubicBezTo>
                  <a:pt x="36" y="211"/>
                  <a:pt x="36" y="211"/>
                  <a:pt x="36" y="212"/>
                </a:cubicBezTo>
                <a:cubicBezTo>
                  <a:pt x="40" y="216"/>
                  <a:pt x="43" y="220"/>
                  <a:pt x="47" y="223"/>
                </a:cubicBezTo>
                <a:cubicBezTo>
                  <a:pt x="44" y="221"/>
                  <a:pt x="41" y="218"/>
                  <a:pt x="38" y="215"/>
                </a:cubicBezTo>
                <a:cubicBezTo>
                  <a:pt x="30" y="207"/>
                  <a:pt x="23" y="198"/>
                  <a:pt x="17" y="188"/>
                </a:cubicBezTo>
                <a:close/>
                <a:moveTo>
                  <a:pt x="94" y="245"/>
                </a:moveTo>
                <a:cubicBezTo>
                  <a:pt x="95" y="246"/>
                  <a:pt x="96" y="246"/>
                  <a:pt x="97" y="246"/>
                </a:cubicBezTo>
                <a:cubicBezTo>
                  <a:pt x="97" y="246"/>
                  <a:pt x="97" y="247"/>
                  <a:pt x="97" y="247"/>
                </a:cubicBezTo>
                <a:cubicBezTo>
                  <a:pt x="100" y="248"/>
                  <a:pt x="102" y="248"/>
                  <a:pt x="105" y="249"/>
                </a:cubicBezTo>
                <a:cubicBezTo>
                  <a:pt x="105" y="249"/>
                  <a:pt x="105" y="249"/>
                  <a:pt x="105" y="248"/>
                </a:cubicBezTo>
                <a:cubicBezTo>
                  <a:pt x="109" y="249"/>
                  <a:pt x="112" y="249"/>
                  <a:pt x="116" y="249"/>
                </a:cubicBezTo>
                <a:cubicBezTo>
                  <a:pt x="115" y="250"/>
                  <a:pt x="116" y="250"/>
                  <a:pt x="116" y="250"/>
                </a:cubicBezTo>
                <a:cubicBezTo>
                  <a:pt x="119" y="251"/>
                  <a:pt x="121" y="251"/>
                  <a:pt x="123" y="251"/>
                </a:cubicBezTo>
                <a:cubicBezTo>
                  <a:pt x="111" y="251"/>
                  <a:pt x="99" y="249"/>
                  <a:pt x="88" y="245"/>
                </a:cubicBezTo>
                <a:cubicBezTo>
                  <a:pt x="90" y="245"/>
                  <a:pt x="92" y="245"/>
                  <a:pt x="94" y="245"/>
                </a:cubicBezTo>
                <a:close/>
                <a:moveTo>
                  <a:pt x="135" y="251"/>
                </a:moveTo>
                <a:cubicBezTo>
                  <a:pt x="140" y="250"/>
                  <a:pt x="145" y="249"/>
                  <a:pt x="150" y="248"/>
                </a:cubicBezTo>
                <a:cubicBezTo>
                  <a:pt x="151" y="248"/>
                  <a:pt x="150" y="247"/>
                  <a:pt x="150" y="247"/>
                </a:cubicBezTo>
                <a:cubicBezTo>
                  <a:pt x="142" y="249"/>
                  <a:pt x="134" y="250"/>
                  <a:pt x="127" y="250"/>
                </a:cubicBezTo>
                <a:cubicBezTo>
                  <a:pt x="127" y="250"/>
                  <a:pt x="126" y="249"/>
                  <a:pt x="126" y="249"/>
                </a:cubicBezTo>
                <a:cubicBezTo>
                  <a:pt x="120" y="248"/>
                  <a:pt x="114" y="248"/>
                  <a:pt x="108" y="248"/>
                </a:cubicBezTo>
                <a:cubicBezTo>
                  <a:pt x="108" y="247"/>
                  <a:pt x="108" y="247"/>
                  <a:pt x="108" y="247"/>
                </a:cubicBezTo>
                <a:cubicBezTo>
                  <a:pt x="110" y="247"/>
                  <a:pt x="113" y="247"/>
                  <a:pt x="115" y="247"/>
                </a:cubicBezTo>
                <a:cubicBezTo>
                  <a:pt x="115" y="247"/>
                  <a:pt x="115" y="247"/>
                  <a:pt x="115" y="246"/>
                </a:cubicBezTo>
                <a:cubicBezTo>
                  <a:pt x="117" y="246"/>
                  <a:pt x="118" y="247"/>
                  <a:pt x="119" y="247"/>
                </a:cubicBezTo>
                <a:cubicBezTo>
                  <a:pt x="120" y="247"/>
                  <a:pt x="120" y="247"/>
                  <a:pt x="120" y="247"/>
                </a:cubicBezTo>
                <a:cubicBezTo>
                  <a:pt x="120" y="247"/>
                  <a:pt x="120" y="247"/>
                  <a:pt x="120" y="247"/>
                </a:cubicBezTo>
                <a:cubicBezTo>
                  <a:pt x="121" y="247"/>
                  <a:pt x="121" y="247"/>
                  <a:pt x="121" y="247"/>
                </a:cubicBezTo>
                <a:cubicBezTo>
                  <a:pt x="121" y="247"/>
                  <a:pt x="121" y="247"/>
                  <a:pt x="121" y="247"/>
                </a:cubicBezTo>
                <a:cubicBezTo>
                  <a:pt x="122" y="247"/>
                  <a:pt x="122" y="247"/>
                  <a:pt x="122" y="247"/>
                </a:cubicBezTo>
                <a:cubicBezTo>
                  <a:pt x="123" y="247"/>
                  <a:pt x="125" y="247"/>
                  <a:pt x="126" y="248"/>
                </a:cubicBezTo>
                <a:cubicBezTo>
                  <a:pt x="126" y="248"/>
                  <a:pt x="126" y="248"/>
                  <a:pt x="127" y="248"/>
                </a:cubicBezTo>
                <a:cubicBezTo>
                  <a:pt x="136" y="248"/>
                  <a:pt x="144" y="247"/>
                  <a:pt x="153" y="246"/>
                </a:cubicBezTo>
                <a:cubicBezTo>
                  <a:pt x="153" y="246"/>
                  <a:pt x="153" y="246"/>
                  <a:pt x="154" y="246"/>
                </a:cubicBezTo>
                <a:cubicBezTo>
                  <a:pt x="154" y="246"/>
                  <a:pt x="154" y="246"/>
                  <a:pt x="154" y="246"/>
                </a:cubicBezTo>
                <a:cubicBezTo>
                  <a:pt x="154" y="246"/>
                  <a:pt x="154" y="246"/>
                  <a:pt x="154" y="246"/>
                </a:cubicBezTo>
                <a:cubicBezTo>
                  <a:pt x="155" y="246"/>
                  <a:pt x="156" y="246"/>
                  <a:pt x="157" y="245"/>
                </a:cubicBezTo>
                <a:cubicBezTo>
                  <a:pt x="157" y="246"/>
                  <a:pt x="158" y="246"/>
                  <a:pt x="159" y="246"/>
                </a:cubicBezTo>
                <a:cubicBezTo>
                  <a:pt x="160" y="246"/>
                  <a:pt x="161" y="245"/>
                  <a:pt x="162" y="244"/>
                </a:cubicBezTo>
                <a:cubicBezTo>
                  <a:pt x="164" y="244"/>
                  <a:pt x="165" y="243"/>
                  <a:pt x="166" y="243"/>
                </a:cubicBezTo>
                <a:cubicBezTo>
                  <a:pt x="168" y="242"/>
                  <a:pt x="170" y="242"/>
                  <a:pt x="171" y="241"/>
                </a:cubicBezTo>
                <a:cubicBezTo>
                  <a:pt x="172" y="241"/>
                  <a:pt x="174" y="240"/>
                  <a:pt x="175" y="240"/>
                </a:cubicBezTo>
                <a:cubicBezTo>
                  <a:pt x="177" y="239"/>
                  <a:pt x="178" y="238"/>
                  <a:pt x="180" y="238"/>
                </a:cubicBezTo>
                <a:cubicBezTo>
                  <a:pt x="180" y="238"/>
                  <a:pt x="180" y="238"/>
                  <a:pt x="181" y="238"/>
                </a:cubicBezTo>
                <a:cubicBezTo>
                  <a:pt x="184" y="236"/>
                  <a:pt x="188" y="234"/>
                  <a:pt x="191" y="232"/>
                </a:cubicBezTo>
                <a:cubicBezTo>
                  <a:pt x="192" y="231"/>
                  <a:pt x="191" y="230"/>
                  <a:pt x="190" y="231"/>
                </a:cubicBezTo>
                <a:cubicBezTo>
                  <a:pt x="193" y="229"/>
                  <a:pt x="195" y="228"/>
                  <a:pt x="197" y="226"/>
                </a:cubicBezTo>
                <a:cubicBezTo>
                  <a:pt x="197" y="226"/>
                  <a:pt x="197" y="226"/>
                  <a:pt x="197" y="226"/>
                </a:cubicBezTo>
                <a:cubicBezTo>
                  <a:pt x="198" y="225"/>
                  <a:pt x="199" y="225"/>
                  <a:pt x="200" y="224"/>
                </a:cubicBezTo>
                <a:cubicBezTo>
                  <a:pt x="200" y="223"/>
                  <a:pt x="201" y="223"/>
                  <a:pt x="201" y="223"/>
                </a:cubicBezTo>
                <a:cubicBezTo>
                  <a:pt x="203" y="221"/>
                  <a:pt x="205" y="220"/>
                  <a:pt x="207" y="218"/>
                </a:cubicBezTo>
                <a:cubicBezTo>
                  <a:pt x="207" y="218"/>
                  <a:pt x="207" y="218"/>
                  <a:pt x="208" y="218"/>
                </a:cubicBezTo>
                <a:cubicBezTo>
                  <a:pt x="207" y="218"/>
                  <a:pt x="207" y="219"/>
                  <a:pt x="206" y="220"/>
                </a:cubicBezTo>
                <a:cubicBezTo>
                  <a:pt x="206" y="220"/>
                  <a:pt x="207" y="221"/>
                  <a:pt x="207" y="221"/>
                </a:cubicBezTo>
                <a:cubicBezTo>
                  <a:pt x="208" y="220"/>
                  <a:pt x="209" y="219"/>
                  <a:pt x="210" y="218"/>
                </a:cubicBezTo>
                <a:cubicBezTo>
                  <a:pt x="210" y="218"/>
                  <a:pt x="211" y="219"/>
                  <a:pt x="211" y="219"/>
                </a:cubicBezTo>
                <a:cubicBezTo>
                  <a:pt x="190" y="237"/>
                  <a:pt x="163" y="249"/>
                  <a:pt x="135" y="251"/>
                </a:cubicBezTo>
                <a:close/>
                <a:moveTo>
                  <a:pt x="215" y="215"/>
                </a:moveTo>
                <a:cubicBezTo>
                  <a:pt x="214" y="215"/>
                  <a:pt x="214" y="215"/>
                  <a:pt x="214" y="216"/>
                </a:cubicBezTo>
                <a:cubicBezTo>
                  <a:pt x="214" y="215"/>
                  <a:pt x="215" y="214"/>
                  <a:pt x="216" y="213"/>
                </a:cubicBezTo>
                <a:cubicBezTo>
                  <a:pt x="220" y="209"/>
                  <a:pt x="224" y="203"/>
                  <a:pt x="227" y="197"/>
                </a:cubicBezTo>
                <a:cubicBezTo>
                  <a:pt x="229" y="196"/>
                  <a:pt x="230" y="195"/>
                  <a:pt x="231" y="194"/>
                </a:cubicBezTo>
                <a:cubicBezTo>
                  <a:pt x="231" y="193"/>
                  <a:pt x="231" y="193"/>
                  <a:pt x="231" y="193"/>
                </a:cubicBezTo>
                <a:cubicBezTo>
                  <a:pt x="229" y="193"/>
                  <a:pt x="228" y="193"/>
                  <a:pt x="227" y="194"/>
                </a:cubicBezTo>
                <a:cubicBezTo>
                  <a:pt x="227" y="193"/>
                  <a:pt x="227" y="193"/>
                  <a:pt x="227" y="193"/>
                </a:cubicBezTo>
                <a:cubicBezTo>
                  <a:pt x="227" y="193"/>
                  <a:pt x="228" y="193"/>
                  <a:pt x="228" y="193"/>
                </a:cubicBezTo>
                <a:cubicBezTo>
                  <a:pt x="230" y="192"/>
                  <a:pt x="231" y="190"/>
                  <a:pt x="232" y="188"/>
                </a:cubicBezTo>
                <a:cubicBezTo>
                  <a:pt x="232" y="188"/>
                  <a:pt x="232" y="188"/>
                  <a:pt x="233" y="188"/>
                </a:cubicBezTo>
                <a:cubicBezTo>
                  <a:pt x="233" y="188"/>
                  <a:pt x="233" y="188"/>
                  <a:pt x="233" y="188"/>
                </a:cubicBezTo>
                <a:cubicBezTo>
                  <a:pt x="234" y="187"/>
                  <a:pt x="234" y="185"/>
                  <a:pt x="235" y="184"/>
                </a:cubicBezTo>
                <a:cubicBezTo>
                  <a:pt x="242" y="175"/>
                  <a:pt x="246" y="164"/>
                  <a:pt x="246" y="153"/>
                </a:cubicBezTo>
                <a:cubicBezTo>
                  <a:pt x="246" y="152"/>
                  <a:pt x="246" y="151"/>
                  <a:pt x="246" y="150"/>
                </a:cubicBezTo>
                <a:cubicBezTo>
                  <a:pt x="248" y="145"/>
                  <a:pt x="248" y="140"/>
                  <a:pt x="248" y="134"/>
                </a:cubicBezTo>
                <a:cubicBezTo>
                  <a:pt x="249" y="132"/>
                  <a:pt x="249" y="129"/>
                  <a:pt x="250" y="126"/>
                </a:cubicBezTo>
                <a:cubicBezTo>
                  <a:pt x="250" y="128"/>
                  <a:pt x="250" y="131"/>
                  <a:pt x="250" y="133"/>
                </a:cubicBezTo>
                <a:cubicBezTo>
                  <a:pt x="250" y="134"/>
                  <a:pt x="251" y="134"/>
                  <a:pt x="252" y="133"/>
                </a:cubicBezTo>
                <a:cubicBezTo>
                  <a:pt x="250" y="164"/>
                  <a:pt x="237" y="193"/>
                  <a:pt x="215" y="215"/>
                </a:cubicBezTo>
                <a:close/>
              </a:path>
            </a:pathLst>
          </a:custGeom>
          <a:solidFill>
            <a:srgbClr val="84CBEB"/>
          </a:solidFill>
          <a:ln>
            <a:noFill/>
          </a:ln>
          <a:extLst/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485128"/>
            <a:r>
              <a:rPr lang="en-US" altLang="zh-CN" sz="2520" b="1" dirty="0">
                <a:solidFill>
                  <a:schemeClr val="bg1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</a:rPr>
              <a:t>01</a:t>
            </a:r>
          </a:p>
        </p:txBody>
      </p:sp>
      <p:sp>
        <p:nvSpPr>
          <p:cNvPr id="5" name="MH_Other_2">
            <a:extLst>
              <a:ext uri="{FF2B5EF4-FFF2-40B4-BE49-F238E27FC236}">
                <a16:creationId xmlns:a16="http://schemas.microsoft.com/office/drawing/2014/main" xmlns="" id="{9042D587-A3EA-4A42-9609-9543B4D487A3}"/>
              </a:ext>
            </a:extLst>
          </p:cNvPr>
          <p:cNvSpPr>
            <a:spLocks noEditPoints="1"/>
          </p:cNvSpPr>
          <p:nvPr>
            <p:custDataLst>
              <p:tags r:id="rId2"/>
            </p:custDataLst>
          </p:nvPr>
        </p:nvSpPr>
        <p:spPr bwMode="auto">
          <a:xfrm>
            <a:off x="6926990" y="3842959"/>
            <a:ext cx="782999" cy="773681"/>
          </a:xfrm>
          <a:custGeom>
            <a:avLst/>
            <a:gdLst>
              <a:gd name="T0" fmla="*/ 635470 w 252"/>
              <a:gd name="T1" fmla="*/ 648288 h 253"/>
              <a:gd name="T2" fmla="*/ 42567 w 252"/>
              <a:gd name="T3" fmla="*/ 368276 h 253"/>
              <a:gd name="T4" fmla="*/ 702362 w 252"/>
              <a:gd name="T5" fmla="*/ 468715 h 253"/>
              <a:gd name="T6" fmla="*/ 76013 w 252"/>
              <a:gd name="T7" fmla="*/ 206965 h 253"/>
              <a:gd name="T8" fmla="*/ 586822 w 252"/>
              <a:gd name="T9" fmla="*/ 127831 h 253"/>
              <a:gd name="T10" fmla="*/ 361823 w 252"/>
              <a:gd name="T11" fmla="*/ 651331 h 253"/>
              <a:gd name="T12" fmla="*/ 76013 w 252"/>
              <a:gd name="T13" fmla="*/ 267837 h 253"/>
              <a:gd name="T14" fmla="*/ 361823 w 252"/>
              <a:gd name="T15" fmla="*/ 626983 h 253"/>
              <a:gd name="T16" fmla="*/ 103378 w 252"/>
              <a:gd name="T17" fmla="*/ 261750 h 253"/>
              <a:gd name="T18" fmla="*/ 340539 w 252"/>
              <a:gd name="T19" fmla="*/ 109570 h 253"/>
              <a:gd name="T20" fmla="*/ 592903 w 252"/>
              <a:gd name="T21" fmla="*/ 499151 h 253"/>
              <a:gd name="T22" fmla="*/ 349661 w 252"/>
              <a:gd name="T23" fmla="*/ 222183 h 253"/>
              <a:gd name="T24" fmla="*/ 419593 w 252"/>
              <a:gd name="T25" fmla="*/ 450454 h 253"/>
              <a:gd name="T26" fmla="*/ 529052 w 252"/>
              <a:gd name="T27" fmla="*/ 365233 h 253"/>
              <a:gd name="T28" fmla="*/ 522971 w 252"/>
              <a:gd name="T29" fmla="*/ 295230 h 253"/>
              <a:gd name="T30" fmla="*/ 559457 w 252"/>
              <a:gd name="T31" fmla="*/ 295230 h 253"/>
              <a:gd name="T32" fmla="*/ 297972 w 252"/>
              <a:gd name="T33" fmla="*/ 398712 h 253"/>
              <a:gd name="T34" fmla="*/ 456079 w 252"/>
              <a:gd name="T35" fmla="*/ 486977 h 253"/>
              <a:gd name="T36" fmla="*/ 586822 w 252"/>
              <a:gd name="T37" fmla="*/ 322622 h 253"/>
              <a:gd name="T38" fmla="*/ 495606 w 252"/>
              <a:gd name="T39" fmla="*/ 249576 h 253"/>
              <a:gd name="T40" fmla="*/ 167229 w 252"/>
              <a:gd name="T41" fmla="*/ 371320 h 253"/>
              <a:gd name="T42" fmla="*/ 167229 w 252"/>
              <a:gd name="T43" fmla="*/ 252619 h 253"/>
              <a:gd name="T44" fmla="*/ 261485 w 252"/>
              <a:gd name="T45" fmla="*/ 200878 h 253"/>
              <a:gd name="T46" fmla="*/ 200675 w 252"/>
              <a:gd name="T47" fmla="*/ 340884 h 253"/>
              <a:gd name="T48" fmla="*/ 282769 w 252"/>
              <a:gd name="T49" fmla="*/ 273924 h 253"/>
              <a:gd name="T50" fmla="*/ 136824 w 252"/>
              <a:gd name="T51" fmla="*/ 307404 h 253"/>
              <a:gd name="T52" fmla="*/ 179391 w 252"/>
              <a:gd name="T53" fmla="*/ 280012 h 253"/>
              <a:gd name="T54" fmla="*/ 234121 w 252"/>
              <a:gd name="T55" fmla="*/ 380451 h 253"/>
              <a:gd name="T56" fmla="*/ 358782 w 252"/>
              <a:gd name="T57" fmla="*/ 483933 h 253"/>
              <a:gd name="T58" fmla="*/ 483444 w 252"/>
              <a:gd name="T59" fmla="*/ 526544 h 253"/>
              <a:gd name="T60" fmla="*/ 608106 w 252"/>
              <a:gd name="T61" fmla="*/ 286099 h 253"/>
              <a:gd name="T62" fmla="*/ 431755 w 252"/>
              <a:gd name="T63" fmla="*/ 149137 h 253"/>
              <a:gd name="T64" fmla="*/ 316215 w 252"/>
              <a:gd name="T65" fmla="*/ 109570 h 253"/>
              <a:gd name="T66" fmla="*/ 112500 w 252"/>
              <a:gd name="T67" fmla="*/ 337840 h 253"/>
              <a:gd name="T68" fmla="*/ 148986 w 252"/>
              <a:gd name="T69" fmla="*/ 493064 h 253"/>
              <a:gd name="T70" fmla="*/ 243242 w 252"/>
              <a:gd name="T71" fmla="*/ 426105 h 253"/>
              <a:gd name="T72" fmla="*/ 313174 w 252"/>
              <a:gd name="T73" fmla="*/ 596547 h 253"/>
              <a:gd name="T74" fmla="*/ 480403 w 252"/>
              <a:gd name="T75" fmla="*/ 560023 h 253"/>
              <a:gd name="T76" fmla="*/ 659795 w 252"/>
              <a:gd name="T77" fmla="*/ 480890 h 253"/>
              <a:gd name="T78" fmla="*/ 617227 w 252"/>
              <a:gd name="T79" fmla="*/ 188703 h 253"/>
              <a:gd name="T80" fmla="*/ 434795 w 252"/>
              <a:gd name="T81" fmla="*/ 45654 h 253"/>
              <a:gd name="T82" fmla="*/ 313174 w 252"/>
              <a:gd name="T83" fmla="*/ 97395 h 253"/>
              <a:gd name="T84" fmla="*/ 91216 w 252"/>
              <a:gd name="T85" fmla="*/ 286099 h 253"/>
              <a:gd name="T86" fmla="*/ 203715 w 252"/>
              <a:gd name="T87" fmla="*/ 611765 h 253"/>
              <a:gd name="T88" fmla="*/ 279729 w 252"/>
              <a:gd name="T89" fmla="*/ 556980 h 253"/>
              <a:gd name="T90" fmla="*/ 380066 w 252"/>
              <a:gd name="T91" fmla="*/ 684811 h 253"/>
              <a:gd name="T92" fmla="*/ 556417 w 252"/>
              <a:gd name="T93" fmla="*/ 605677 h 253"/>
              <a:gd name="T94" fmla="*/ 662835 w 252"/>
              <a:gd name="T95" fmla="*/ 234358 h 253"/>
              <a:gd name="T96" fmla="*/ 486484 w 252"/>
              <a:gd name="T97" fmla="*/ 24349 h 253"/>
              <a:gd name="T98" fmla="*/ 124662 w 252"/>
              <a:gd name="T99" fmla="*/ 115657 h 253"/>
              <a:gd name="T100" fmla="*/ 88175 w 252"/>
              <a:gd name="T101" fmla="*/ 450454 h 253"/>
              <a:gd name="T102" fmla="*/ 212837 w 252"/>
              <a:gd name="T103" fmla="*/ 693942 h 253"/>
              <a:gd name="T104" fmla="*/ 288850 w 252"/>
              <a:gd name="T105" fmla="*/ 672637 h 253"/>
              <a:gd name="T106" fmla="*/ 446958 w 252"/>
              <a:gd name="T107" fmla="*/ 696985 h 253"/>
              <a:gd name="T108" fmla="*/ 687159 w 252"/>
              <a:gd name="T109" fmla="*/ 459584 h 253"/>
              <a:gd name="T110" fmla="*/ 684119 w 252"/>
              <a:gd name="T111" fmla="*/ 200878 h 253"/>
              <a:gd name="T112" fmla="*/ 562498 w 252"/>
              <a:gd name="T113" fmla="*/ 79134 h 253"/>
              <a:gd name="T114" fmla="*/ 54730 w 252"/>
              <a:gd name="T115" fmla="*/ 289142 h 253"/>
              <a:gd name="T116" fmla="*/ 24324 w 252"/>
              <a:gd name="T117" fmla="*/ 353058 h 253"/>
              <a:gd name="T118" fmla="*/ 246283 w 252"/>
              <a:gd name="T119" fmla="*/ 684811 h 253"/>
              <a:gd name="T120" fmla="*/ 550336 w 252"/>
              <a:gd name="T121" fmla="*/ 696985 h 253"/>
              <a:gd name="T122" fmla="*/ 647632 w 252"/>
              <a:gd name="T123" fmla="*/ 118701 h 253"/>
              <a:gd name="T124" fmla="*/ 383107 w 252"/>
              <a:gd name="T125" fmla="*/ 754814 h 25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252"/>
              <a:gd name="T190" fmla="*/ 0 h 253"/>
              <a:gd name="T191" fmla="*/ 252 w 252"/>
              <a:gd name="T192" fmla="*/ 253 h 253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252" h="253">
                <a:moveTo>
                  <a:pt x="243" y="78"/>
                </a:moveTo>
                <a:cubicBezTo>
                  <a:pt x="237" y="63"/>
                  <a:pt x="227" y="49"/>
                  <a:pt x="216" y="37"/>
                </a:cubicBezTo>
                <a:cubicBezTo>
                  <a:pt x="204" y="25"/>
                  <a:pt x="190" y="16"/>
                  <a:pt x="175" y="9"/>
                </a:cubicBezTo>
                <a:cubicBezTo>
                  <a:pt x="160" y="3"/>
                  <a:pt x="143" y="0"/>
                  <a:pt x="126" y="0"/>
                </a:cubicBezTo>
                <a:cubicBezTo>
                  <a:pt x="93" y="0"/>
                  <a:pt x="60" y="13"/>
                  <a:pt x="37" y="37"/>
                </a:cubicBezTo>
                <a:cubicBezTo>
                  <a:pt x="23" y="51"/>
                  <a:pt x="13" y="68"/>
                  <a:pt x="7" y="86"/>
                </a:cubicBezTo>
                <a:cubicBezTo>
                  <a:pt x="6" y="88"/>
                  <a:pt x="5" y="89"/>
                  <a:pt x="5" y="90"/>
                </a:cubicBezTo>
                <a:cubicBezTo>
                  <a:pt x="4" y="90"/>
                  <a:pt x="4" y="91"/>
                  <a:pt x="4" y="91"/>
                </a:cubicBezTo>
                <a:cubicBezTo>
                  <a:pt x="3" y="92"/>
                  <a:pt x="3" y="92"/>
                  <a:pt x="3" y="92"/>
                </a:cubicBezTo>
                <a:cubicBezTo>
                  <a:pt x="3" y="93"/>
                  <a:pt x="3" y="93"/>
                  <a:pt x="3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2"/>
                  <a:pt x="4" y="92"/>
                  <a:pt x="4" y="92"/>
                </a:cubicBezTo>
                <a:cubicBezTo>
                  <a:pt x="5" y="92"/>
                  <a:pt x="5" y="91"/>
                  <a:pt x="5" y="91"/>
                </a:cubicBezTo>
                <a:cubicBezTo>
                  <a:pt x="5" y="92"/>
                  <a:pt x="5" y="93"/>
                  <a:pt x="4" y="95"/>
                </a:cubicBezTo>
                <a:cubicBezTo>
                  <a:pt x="4" y="95"/>
                  <a:pt x="4" y="95"/>
                  <a:pt x="4" y="96"/>
                </a:cubicBezTo>
                <a:cubicBezTo>
                  <a:pt x="3" y="96"/>
                  <a:pt x="3" y="97"/>
                  <a:pt x="4" y="97"/>
                </a:cubicBezTo>
                <a:cubicBezTo>
                  <a:pt x="1" y="106"/>
                  <a:pt x="0" y="116"/>
                  <a:pt x="0" y="126"/>
                </a:cubicBezTo>
                <a:cubicBezTo>
                  <a:pt x="0" y="143"/>
                  <a:pt x="4" y="159"/>
                  <a:pt x="10" y="175"/>
                </a:cubicBezTo>
                <a:cubicBezTo>
                  <a:pt x="11" y="176"/>
                  <a:pt x="12" y="178"/>
                  <a:pt x="13" y="180"/>
                </a:cubicBezTo>
                <a:cubicBezTo>
                  <a:pt x="12" y="180"/>
                  <a:pt x="12" y="181"/>
                  <a:pt x="12" y="181"/>
                </a:cubicBezTo>
                <a:cubicBezTo>
                  <a:pt x="13" y="182"/>
                  <a:pt x="14" y="183"/>
                  <a:pt x="14" y="184"/>
                </a:cubicBezTo>
                <a:cubicBezTo>
                  <a:pt x="20" y="195"/>
                  <a:pt x="28" y="206"/>
                  <a:pt x="37" y="215"/>
                </a:cubicBezTo>
                <a:cubicBezTo>
                  <a:pt x="37" y="215"/>
                  <a:pt x="37" y="215"/>
                  <a:pt x="37" y="215"/>
                </a:cubicBezTo>
                <a:cubicBezTo>
                  <a:pt x="37" y="216"/>
                  <a:pt x="37" y="216"/>
                  <a:pt x="37" y="217"/>
                </a:cubicBezTo>
                <a:cubicBezTo>
                  <a:pt x="39" y="219"/>
                  <a:pt x="42" y="221"/>
                  <a:pt x="44" y="223"/>
                </a:cubicBezTo>
                <a:cubicBezTo>
                  <a:pt x="47" y="225"/>
                  <a:pt x="50" y="227"/>
                  <a:pt x="54" y="229"/>
                </a:cubicBezTo>
                <a:cubicBezTo>
                  <a:pt x="60" y="234"/>
                  <a:pt x="68" y="238"/>
                  <a:pt x="76" y="242"/>
                </a:cubicBezTo>
                <a:cubicBezTo>
                  <a:pt x="76" y="242"/>
                  <a:pt x="76" y="242"/>
                  <a:pt x="76" y="242"/>
                </a:cubicBezTo>
                <a:cubicBezTo>
                  <a:pt x="77" y="243"/>
                  <a:pt x="78" y="243"/>
                  <a:pt x="80" y="243"/>
                </a:cubicBezTo>
                <a:cubicBezTo>
                  <a:pt x="95" y="249"/>
                  <a:pt x="110" y="253"/>
                  <a:pt x="126" y="253"/>
                </a:cubicBezTo>
                <a:cubicBezTo>
                  <a:pt x="143" y="253"/>
                  <a:pt x="160" y="250"/>
                  <a:pt x="175" y="243"/>
                </a:cubicBezTo>
                <a:cubicBezTo>
                  <a:pt x="190" y="237"/>
                  <a:pt x="204" y="227"/>
                  <a:pt x="216" y="216"/>
                </a:cubicBezTo>
                <a:cubicBezTo>
                  <a:pt x="227" y="204"/>
                  <a:pt x="237" y="190"/>
                  <a:pt x="243" y="175"/>
                </a:cubicBezTo>
                <a:cubicBezTo>
                  <a:pt x="249" y="159"/>
                  <a:pt x="252" y="143"/>
                  <a:pt x="252" y="126"/>
                </a:cubicBezTo>
                <a:cubicBezTo>
                  <a:pt x="252" y="110"/>
                  <a:pt x="249" y="93"/>
                  <a:pt x="243" y="78"/>
                </a:cubicBezTo>
                <a:close/>
                <a:moveTo>
                  <a:pt x="252" y="126"/>
                </a:moveTo>
                <a:cubicBezTo>
                  <a:pt x="252" y="128"/>
                  <a:pt x="252" y="130"/>
                  <a:pt x="252" y="132"/>
                </a:cubicBezTo>
                <a:cubicBezTo>
                  <a:pt x="252" y="127"/>
                  <a:pt x="251" y="122"/>
                  <a:pt x="250" y="116"/>
                </a:cubicBezTo>
                <a:cubicBezTo>
                  <a:pt x="251" y="107"/>
                  <a:pt x="249" y="97"/>
                  <a:pt x="243" y="90"/>
                </a:cubicBezTo>
                <a:cubicBezTo>
                  <a:pt x="243" y="83"/>
                  <a:pt x="241" y="77"/>
                  <a:pt x="238" y="72"/>
                </a:cubicBezTo>
                <a:cubicBezTo>
                  <a:pt x="238" y="72"/>
                  <a:pt x="238" y="72"/>
                  <a:pt x="237" y="72"/>
                </a:cubicBezTo>
                <a:cubicBezTo>
                  <a:pt x="237" y="72"/>
                  <a:pt x="237" y="71"/>
                  <a:pt x="237" y="71"/>
                </a:cubicBezTo>
                <a:cubicBezTo>
                  <a:pt x="237" y="69"/>
                  <a:pt x="236" y="67"/>
                  <a:pt x="235" y="65"/>
                </a:cubicBezTo>
                <a:cubicBezTo>
                  <a:pt x="246" y="84"/>
                  <a:pt x="252" y="105"/>
                  <a:pt x="252" y="126"/>
                </a:cubicBezTo>
                <a:close/>
                <a:moveTo>
                  <a:pt x="226" y="192"/>
                </a:moveTo>
                <a:cubicBezTo>
                  <a:pt x="223" y="195"/>
                  <a:pt x="223" y="195"/>
                  <a:pt x="223" y="195"/>
                </a:cubicBezTo>
                <a:cubicBezTo>
                  <a:pt x="223" y="195"/>
                  <a:pt x="222" y="196"/>
                  <a:pt x="222" y="196"/>
                </a:cubicBezTo>
                <a:cubicBezTo>
                  <a:pt x="222" y="196"/>
                  <a:pt x="222" y="195"/>
                  <a:pt x="222" y="195"/>
                </a:cubicBezTo>
                <a:cubicBezTo>
                  <a:pt x="223" y="194"/>
                  <a:pt x="223" y="193"/>
                  <a:pt x="224" y="192"/>
                </a:cubicBezTo>
                <a:cubicBezTo>
                  <a:pt x="224" y="192"/>
                  <a:pt x="224" y="192"/>
                  <a:pt x="224" y="191"/>
                </a:cubicBezTo>
                <a:cubicBezTo>
                  <a:pt x="225" y="190"/>
                  <a:pt x="226" y="189"/>
                  <a:pt x="227" y="188"/>
                </a:cubicBezTo>
                <a:cubicBezTo>
                  <a:pt x="226" y="190"/>
                  <a:pt x="226" y="191"/>
                  <a:pt x="226" y="192"/>
                </a:cubicBezTo>
                <a:close/>
                <a:moveTo>
                  <a:pt x="227" y="194"/>
                </a:moveTo>
                <a:cubicBezTo>
                  <a:pt x="227" y="195"/>
                  <a:pt x="226" y="195"/>
                  <a:pt x="226" y="196"/>
                </a:cubicBezTo>
                <a:cubicBezTo>
                  <a:pt x="226" y="196"/>
                  <a:pt x="226" y="196"/>
                  <a:pt x="226" y="196"/>
                </a:cubicBezTo>
                <a:cubicBezTo>
                  <a:pt x="226" y="195"/>
                  <a:pt x="226" y="195"/>
                  <a:pt x="226" y="195"/>
                </a:cubicBezTo>
                <a:cubicBezTo>
                  <a:pt x="227" y="195"/>
                  <a:pt x="227" y="194"/>
                  <a:pt x="227" y="194"/>
                </a:cubicBezTo>
                <a:close/>
                <a:moveTo>
                  <a:pt x="220" y="193"/>
                </a:moveTo>
                <a:cubicBezTo>
                  <a:pt x="222" y="191"/>
                  <a:pt x="224" y="188"/>
                  <a:pt x="225" y="185"/>
                </a:cubicBezTo>
                <a:cubicBezTo>
                  <a:pt x="224" y="188"/>
                  <a:pt x="223" y="190"/>
                  <a:pt x="222" y="192"/>
                </a:cubicBezTo>
                <a:cubicBezTo>
                  <a:pt x="221" y="192"/>
                  <a:pt x="221" y="193"/>
                  <a:pt x="220" y="193"/>
                </a:cubicBezTo>
                <a:close/>
                <a:moveTo>
                  <a:pt x="217" y="197"/>
                </a:moveTo>
                <a:cubicBezTo>
                  <a:pt x="217" y="197"/>
                  <a:pt x="217" y="197"/>
                  <a:pt x="217" y="197"/>
                </a:cubicBezTo>
                <a:cubicBezTo>
                  <a:pt x="216" y="199"/>
                  <a:pt x="216" y="200"/>
                  <a:pt x="215" y="201"/>
                </a:cubicBezTo>
                <a:cubicBezTo>
                  <a:pt x="214" y="202"/>
                  <a:pt x="213" y="204"/>
                  <a:pt x="212" y="205"/>
                </a:cubicBezTo>
                <a:cubicBezTo>
                  <a:pt x="212" y="205"/>
                  <a:pt x="211" y="205"/>
                  <a:pt x="211" y="205"/>
                </a:cubicBezTo>
                <a:cubicBezTo>
                  <a:pt x="208" y="207"/>
                  <a:pt x="204" y="210"/>
                  <a:pt x="201" y="213"/>
                </a:cubicBezTo>
                <a:cubicBezTo>
                  <a:pt x="205" y="209"/>
                  <a:pt x="209" y="205"/>
                  <a:pt x="212" y="200"/>
                </a:cubicBezTo>
                <a:cubicBezTo>
                  <a:pt x="212" y="200"/>
                  <a:pt x="212" y="200"/>
                  <a:pt x="212" y="200"/>
                </a:cubicBezTo>
                <a:cubicBezTo>
                  <a:pt x="212" y="200"/>
                  <a:pt x="212" y="200"/>
                  <a:pt x="212" y="200"/>
                </a:cubicBezTo>
                <a:cubicBezTo>
                  <a:pt x="212" y="199"/>
                  <a:pt x="212" y="199"/>
                  <a:pt x="211" y="199"/>
                </a:cubicBezTo>
                <a:cubicBezTo>
                  <a:pt x="211" y="199"/>
                  <a:pt x="211" y="198"/>
                  <a:pt x="212" y="198"/>
                </a:cubicBezTo>
                <a:cubicBezTo>
                  <a:pt x="217" y="192"/>
                  <a:pt x="222" y="186"/>
                  <a:pt x="225" y="179"/>
                </a:cubicBezTo>
                <a:cubicBezTo>
                  <a:pt x="227" y="176"/>
                  <a:pt x="229" y="173"/>
                  <a:pt x="231" y="170"/>
                </a:cubicBezTo>
                <a:cubicBezTo>
                  <a:pt x="230" y="172"/>
                  <a:pt x="230" y="174"/>
                  <a:pt x="229" y="177"/>
                </a:cubicBezTo>
                <a:cubicBezTo>
                  <a:pt x="225" y="183"/>
                  <a:pt x="221" y="190"/>
                  <a:pt x="217" y="197"/>
                </a:cubicBezTo>
                <a:close/>
                <a:moveTo>
                  <a:pt x="208" y="213"/>
                </a:moveTo>
                <a:cubicBezTo>
                  <a:pt x="209" y="213"/>
                  <a:pt x="209" y="212"/>
                  <a:pt x="210" y="212"/>
                </a:cubicBezTo>
                <a:cubicBezTo>
                  <a:pt x="210" y="212"/>
                  <a:pt x="209" y="213"/>
                  <a:pt x="209" y="213"/>
                </a:cubicBezTo>
                <a:cubicBezTo>
                  <a:pt x="209" y="213"/>
                  <a:pt x="209" y="213"/>
                  <a:pt x="209" y="213"/>
                </a:cubicBezTo>
                <a:cubicBezTo>
                  <a:pt x="209" y="213"/>
                  <a:pt x="208" y="213"/>
                  <a:pt x="208" y="213"/>
                </a:cubicBezTo>
                <a:cubicBezTo>
                  <a:pt x="208" y="214"/>
                  <a:pt x="208" y="214"/>
                  <a:pt x="208" y="214"/>
                </a:cubicBezTo>
                <a:cubicBezTo>
                  <a:pt x="208" y="214"/>
                  <a:pt x="208" y="213"/>
                  <a:pt x="208" y="213"/>
                </a:cubicBezTo>
                <a:close/>
                <a:moveTo>
                  <a:pt x="206" y="214"/>
                </a:moveTo>
                <a:cubicBezTo>
                  <a:pt x="206" y="214"/>
                  <a:pt x="205" y="215"/>
                  <a:pt x="205" y="215"/>
                </a:cubicBezTo>
                <a:cubicBezTo>
                  <a:pt x="206" y="213"/>
                  <a:pt x="207" y="212"/>
                  <a:pt x="209" y="210"/>
                </a:cubicBezTo>
                <a:cubicBezTo>
                  <a:pt x="208" y="211"/>
                  <a:pt x="207" y="213"/>
                  <a:pt x="206" y="214"/>
                </a:cubicBezTo>
                <a:close/>
                <a:moveTo>
                  <a:pt x="209" y="211"/>
                </a:moveTo>
                <a:cubicBezTo>
                  <a:pt x="210" y="210"/>
                  <a:pt x="211" y="209"/>
                  <a:pt x="211" y="209"/>
                </a:cubicBezTo>
                <a:cubicBezTo>
                  <a:pt x="211" y="209"/>
                  <a:pt x="211" y="210"/>
                  <a:pt x="210" y="210"/>
                </a:cubicBezTo>
                <a:cubicBezTo>
                  <a:pt x="210" y="211"/>
                  <a:pt x="210" y="211"/>
                  <a:pt x="209" y="211"/>
                </a:cubicBezTo>
                <a:close/>
                <a:moveTo>
                  <a:pt x="216" y="207"/>
                </a:moveTo>
                <a:cubicBezTo>
                  <a:pt x="217" y="207"/>
                  <a:pt x="217" y="207"/>
                  <a:pt x="217" y="206"/>
                </a:cubicBezTo>
                <a:cubicBezTo>
                  <a:pt x="215" y="209"/>
                  <a:pt x="213" y="212"/>
                  <a:pt x="212" y="215"/>
                </a:cubicBezTo>
                <a:cubicBezTo>
                  <a:pt x="211" y="216"/>
                  <a:pt x="210" y="216"/>
                  <a:pt x="210" y="217"/>
                </a:cubicBezTo>
                <a:cubicBezTo>
                  <a:pt x="212" y="214"/>
                  <a:pt x="214" y="211"/>
                  <a:pt x="216" y="207"/>
                </a:cubicBezTo>
                <a:close/>
                <a:moveTo>
                  <a:pt x="192" y="225"/>
                </a:moveTo>
                <a:cubicBezTo>
                  <a:pt x="193" y="225"/>
                  <a:pt x="193" y="225"/>
                  <a:pt x="193" y="224"/>
                </a:cubicBezTo>
                <a:cubicBezTo>
                  <a:pt x="193" y="225"/>
                  <a:pt x="193" y="225"/>
                  <a:pt x="194" y="225"/>
                </a:cubicBezTo>
                <a:cubicBezTo>
                  <a:pt x="194" y="225"/>
                  <a:pt x="194" y="225"/>
                  <a:pt x="194" y="225"/>
                </a:cubicBezTo>
                <a:cubicBezTo>
                  <a:pt x="191" y="227"/>
                  <a:pt x="189" y="229"/>
                  <a:pt x="187" y="231"/>
                </a:cubicBezTo>
                <a:cubicBezTo>
                  <a:pt x="186" y="231"/>
                  <a:pt x="185" y="232"/>
                  <a:pt x="184" y="232"/>
                </a:cubicBezTo>
                <a:cubicBezTo>
                  <a:pt x="184" y="232"/>
                  <a:pt x="183" y="231"/>
                  <a:pt x="183" y="231"/>
                </a:cubicBezTo>
                <a:cubicBezTo>
                  <a:pt x="181" y="232"/>
                  <a:pt x="179" y="233"/>
                  <a:pt x="178" y="233"/>
                </a:cubicBezTo>
                <a:cubicBezTo>
                  <a:pt x="179" y="233"/>
                  <a:pt x="179" y="232"/>
                  <a:pt x="180" y="231"/>
                </a:cubicBezTo>
                <a:cubicBezTo>
                  <a:pt x="183" y="229"/>
                  <a:pt x="186" y="227"/>
                  <a:pt x="189" y="225"/>
                </a:cubicBezTo>
                <a:cubicBezTo>
                  <a:pt x="192" y="224"/>
                  <a:pt x="194" y="222"/>
                  <a:pt x="196" y="220"/>
                </a:cubicBezTo>
                <a:cubicBezTo>
                  <a:pt x="195" y="221"/>
                  <a:pt x="194" y="222"/>
                  <a:pt x="193" y="223"/>
                </a:cubicBezTo>
                <a:cubicBezTo>
                  <a:pt x="193" y="223"/>
                  <a:pt x="193" y="223"/>
                  <a:pt x="193" y="223"/>
                </a:cubicBezTo>
                <a:cubicBezTo>
                  <a:pt x="192" y="224"/>
                  <a:pt x="192" y="224"/>
                  <a:pt x="192" y="224"/>
                </a:cubicBezTo>
                <a:cubicBezTo>
                  <a:pt x="191" y="225"/>
                  <a:pt x="192" y="225"/>
                  <a:pt x="192" y="225"/>
                </a:cubicBezTo>
                <a:close/>
                <a:moveTo>
                  <a:pt x="190" y="231"/>
                </a:moveTo>
                <a:cubicBezTo>
                  <a:pt x="188" y="232"/>
                  <a:pt x="187" y="233"/>
                  <a:pt x="186" y="234"/>
                </a:cubicBezTo>
                <a:cubicBezTo>
                  <a:pt x="186" y="233"/>
                  <a:pt x="187" y="233"/>
                  <a:pt x="187" y="232"/>
                </a:cubicBezTo>
                <a:cubicBezTo>
                  <a:pt x="188" y="232"/>
                  <a:pt x="189" y="231"/>
                  <a:pt x="190" y="231"/>
                </a:cubicBezTo>
                <a:close/>
                <a:moveTo>
                  <a:pt x="118" y="243"/>
                </a:moveTo>
                <a:cubicBezTo>
                  <a:pt x="116" y="242"/>
                  <a:pt x="115" y="241"/>
                  <a:pt x="113" y="241"/>
                </a:cubicBezTo>
                <a:cubicBezTo>
                  <a:pt x="116" y="242"/>
                  <a:pt x="120" y="243"/>
                  <a:pt x="123" y="245"/>
                </a:cubicBezTo>
                <a:cubicBezTo>
                  <a:pt x="121" y="246"/>
                  <a:pt x="121" y="246"/>
                  <a:pt x="121" y="246"/>
                </a:cubicBezTo>
                <a:cubicBezTo>
                  <a:pt x="121" y="246"/>
                  <a:pt x="121" y="246"/>
                  <a:pt x="121" y="246"/>
                </a:cubicBezTo>
                <a:cubicBezTo>
                  <a:pt x="120" y="245"/>
                  <a:pt x="119" y="245"/>
                  <a:pt x="119" y="245"/>
                </a:cubicBezTo>
                <a:cubicBezTo>
                  <a:pt x="117" y="245"/>
                  <a:pt x="116" y="244"/>
                  <a:pt x="115" y="244"/>
                </a:cubicBezTo>
                <a:cubicBezTo>
                  <a:pt x="116" y="244"/>
                  <a:pt x="117" y="244"/>
                  <a:pt x="118" y="244"/>
                </a:cubicBezTo>
                <a:cubicBezTo>
                  <a:pt x="118" y="244"/>
                  <a:pt x="119" y="243"/>
                  <a:pt x="118" y="243"/>
                </a:cubicBezTo>
                <a:close/>
                <a:moveTo>
                  <a:pt x="60" y="233"/>
                </a:moveTo>
                <a:cubicBezTo>
                  <a:pt x="66" y="236"/>
                  <a:pt x="72" y="238"/>
                  <a:pt x="78" y="240"/>
                </a:cubicBezTo>
                <a:cubicBezTo>
                  <a:pt x="78" y="240"/>
                  <a:pt x="78" y="241"/>
                  <a:pt x="78" y="241"/>
                </a:cubicBezTo>
                <a:cubicBezTo>
                  <a:pt x="78" y="241"/>
                  <a:pt x="77" y="241"/>
                  <a:pt x="77" y="241"/>
                </a:cubicBezTo>
                <a:cubicBezTo>
                  <a:pt x="71" y="239"/>
                  <a:pt x="66" y="236"/>
                  <a:pt x="60" y="233"/>
                </a:cubicBezTo>
                <a:close/>
                <a:moveTo>
                  <a:pt x="5" y="106"/>
                </a:moveTo>
                <a:cubicBezTo>
                  <a:pt x="5" y="107"/>
                  <a:pt x="4" y="109"/>
                  <a:pt x="4" y="110"/>
                </a:cubicBezTo>
                <a:cubicBezTo>
                  <a:pt x="4" y="106"/>
                  <a:pt x="4" y="102"/>
                  <a:pt x="5" y="98"/>
                </a:cubicBezTo>
                <a:cubicBezTo>
                  <a:pt x="6" y="99"/>
                  <a:pt x="6" y="100"/>
                  <a:pt x="6" y="101"/>
                </a:cubicBezTo>
                <a:cubicBezTo>
                  <a:pt x="6" y="103"/>
                  <a:pt x="6" y="104"/>
                  <a:pt x="5" y="106"/>
                </a:cubicBezTo>
                <a:cubicBezTo>
                  <a:pt x="5" y="106"/>
                  <a:pt x="5" y="106"/>
                  <a:pt x="5" y="106"/>
                </a:cubicBezTo>
                <a:close/>
                <a:moveTo>
                  <a:pt x="5" y="116"/>
                </a:moveTo>
                <a:cubicBezTo>
                  <a:pt x="5" y="117"/>
                  <a:pt x="5" y="118"/>
                  <a:pt x="5" y="119"/>
                </a:cubicBezTo>
                <a:cubicBezTo>
                  <a:pt x="5" y="120"/>
                  <a:pt x="5" y="120"/>
                  <a:pt x="5" y="121"/>
                </a:cubicBezTo>
                <a:cubicBezTo>
                  <a:pt x="5" y="118"/>
                  <a:pt x="5" y="116"/>
                  <a:pt x="5" y="113"/>
                </a:cubicBezTo>
                <a:cubicBezTo>
                  <a:pt x="5" y="114"/>
                  <a:pt x="5" y="115"/>
                  <a:pt x="5" y="116"/>
                </a:cubicBezTo>
                <a:close/>
                <a:moveTo>
                  <a:pt x="5" y="153"/>
                </a:moveTo>
                <a:cubicBezTo>
                  <a:pt x="6" y="154"/>
                  <a:pt x="6" y="155"/>
                  <a:pt x="6" y="156"/>
                </a:cubicBezTo>
                <a:cubicBezTo>
                  <a:pt x="6" y="156"/>
                  <a:pt x="6" y="157"/>
                  <a:pt x="7" y="157"/>
                </a:cubicBezTo>
                <a:cubicBezTo>
                  <a:pt x="7" y="157"/>
                  <a:pt x="7" y="158"/>
                  <a:pt x="7" y="158"/>
                </a:cubicBezTo>
                <a:cubicBezTo>
                  <a:pt x="7" y="158"/>
                  <a:pt x="7" y="158"/>
                  <a:pt x="7" y="158"/>
                </a:cubicBezTo>
                <a:cubicBezTo>
                  <a:pt x="8" y="161"/>
                  <a:pt x="8" y="164"/>
                  <a:pt x="9" y="167"/>
                </a:cubicBezTo>
                <a:cubicBezTo>
                  <a:pt x="9" y="166"/>
                  <a:pt x="9" y="166"/>
                  <a:pt x="9" y="165"/>
                </a:cubicBezTo>
                <a:cubicBezTo>
                  <a:pt x="8" y="165"/>
                  <a:pt x="7" y="165"/>
                  <a:pt x="8" y="165"/>
                </a:cubicBezTo>
                <a:cubicBezTo>
                  <a:pt x="5" y="156"/>
                  <a:pt x="3" y="146"/>
                  <a:pt x="2" y="136"/>
                </a:cubicBezTo>
                <a:cubicBezTo>
                  <a:pt x="3" y="142"/>
                  <a:pt x="4" y="147"/>
                  <a:pt x="5" y="153"/>
                </a:cubicBezTo>
                <a:close/>
                <a:moveTo>
                  <a:pt x="2" y="119"/>
                </a:moveTo>
                <a:cubicBezTo>
                  <a:pt x="2" y="117"/>
                  <a:pt x="2" y="116"/>
                  <a:pt x="2" y="114"/>
                </a:cubicBezTo>
                <a:cubicBezTo>
                  <a:pt x="2" y="115"/>
                  <a:pt x="2" y="116"/>
                  <a:pt x="2" y="116"/>
                </a:cubicBezTo>
                <a:cubicBezTo>
                  <a:pt x="2" y="116"/>
                  <a:pt x="2" y="116"/>
                  <a:pt x="2" y="116"/>
                </a:cubicBezTo>
                <a:cubicBezTo>
                  <a:pt x="2" y="117"/>
                  <a:pt x="2" y="118"/>
                  <a:pt x="2" y="119"/>
                </a:cubicBezTo>
                <a:close/>
                <a:moveTo>
                  <a:pt x="13" y="106"/>
                </a:moveTo>
                <a:cubicBezTo>
                  <a:pt x="13" y="112"/>
                  <a:pt x="14" y="118"/>
                  <a:pt x="15" y="124"/>
                </a:cubicBezTo>
                <a:cubicBezTo>
                  <a:pt x="15" y="124"/>
                  <a:pt x="14" y="124"/>
                  <a:pt x="14" y="124"/>
                </a:cubicBezTo>
                <a:cubicBezTo>
                  <a:pt x="14" y="123"/>
                  <a:pt x="14" y="122"/>
                  <a:pt x="14" y="121"/>
                </a:cubicBezTo>
                <a:cubicBezTo>
                  <a:pt x="14" y="120"/>
                  <a:pt x="13" y="120"/>
                  <a:pt x="13" y="120"/>
                </a:cubicBezTo>
                <a:cubicBezTo>
                  <a:pt x="12" y="116"/>
                  <a:pt x="11" y="112"/>
                  <a:pt x="11" y="108"/>
                </a:cubicBezTo>
                <a:cubicBezTo>
                  <a:pt x="11" y="108"/>
                  <a:pt x="12" y="108"/>
                  <a:pt x="12" y="108"/>
                </a:cubicBezTo>
                <a:cubicBezTo>
                  <a:pt x="12" y="107"/>
                  <a:pt x="12" y="107"/>
                  <a:pt x="13" y="106"/>
                </a:cubicBezTo>
                <a:close/>
                <a:moveTo>
                  <a:pt x="12" y="103"/>
                </a:moveTo>
                <a:cubicBezTo>
                  <a:pt x="12" y="102"/>
                  <a:pt x="12" y="101"/>
                  <a:pt x="12" y="100"/>
                </a:cubicBezTo>
                <a:cubicBezTo>
                  <a:pt x="12" y="101"/>
                  <a:pt x="12" y="102"/>
                  <a:pt x="12" y="103"/>
                </a:cubicBezTo>
                <a:cubicBezTo>
                  <a:pt x="12" y="103"/>
                  <a:pt x="12" y="103"/>
                  <a:pt x="12" y="103"/>
                </a:cubicBezTo>
                <a:close/>
                <a:moveTo>
                  <a:pt x="13" y="94"/>
                </a:moveTo>
                <a:cubicBezTo>
                  <a:pt x="13" y="93"/>
                  <a:pt x="14" y="93"/>
                  <a:pt x="14" y="93"/>
                </a:cubicBezTo>
                <a:cubicBezTo>
                  <a:pt x="14" y="94"/>
                  <a:pt x="14" y="95"/>
                  <a:pt x="14" y="96"/>
                </a:cubicBezTo>
                <a:cubicBezTo>
                  <a:pt x="13" y="95"/>
                  <a:pt x="13" y="95"/>
                  <a:pt x="13" y="94"/>
                </a:cubicBezTo>
                <a:close/>
                <a:moveTo>
                  <a:pt x="15" y="72"/>
                </a:moveTo>
                <a:cubicBezTo>
                  <a:pt x="16" y="72"/>
                  <a:pt x="16" y="72"/>
                  <a:pt x="17" y="72"/>
                </a:cubicBezTo>
                <a:cubicBezTo>
                  <a:pt x="15" y="74"/>
                  <a:pt x="13" y="77"/>
                  <a:pt x="11" y="80"/>
                </a:cubicBezTo>
                <a:cubicBezTo>
                  <a:pt x="11" y="79"/>
                  <a:pt x="11" y="79"/>
                  <a:pt x="11" y="79"/>
                </a:cubicBezTo>
                <a:cubicBezTo>
                  <a:pt x="12" y="78"/>
                  <a:pt x="12" y="78"/>
                  <a:pt x="12" y="77"/>
                </a:cubicBezTo>
                <a:cubicBezTo>
                  <a:pt x="13" y="75"/>
                  <a:pt x="14" y="73"/>
                  <a:pt x="14" y="71"/>
                </a:cubicBezTo>
                <a:cubicBezTo>
                  <a:pt x="15" y="72"/>
                  <a:pt x="15" y="72"/>
                  <a:pt x="15" y="72"/>
                </a:cubicBezTo>
                <a:close/>
                <a:moveTo>
                  <a:pt x="36" y="41"/>
                </a:moveTo>
                <a:cubicBezTo>
                  <a:pt x="36" y="41"/>
                  <a:pt x="36" y="41"/>
                  <a:pt x="37" y="41"/>
                </a:cubicBezTo>
                <a:cubicBezTo>
                  <a:pt x="37" y="40"/>
                  <a:pt x="38" y="40"/>
                  <a:pt x="39" y="40"/>
                </a:cubicBezTo>
                <a:cubicBezTo>
                  <a:pt x="37" y="41"/>
                  <a:pt x="35" y="43"/>
                  <a:pt x="34" y="45"/>
                </a:cubicBezTo>
                <a:cubicBezTo>
                  <a:pt x="30" y="49"/>
                  <a:pt x="26" y="53"/>
                  <a:pt x="24" y="58"/>
                </a:cubicBezTo>
                <a:cubicBezTo>
                  <a:pt x="22" y="59"/>
                  <a:pt x="21" y="61"/>
                  <a:pt x="19" y="63"/>
                </a:cubicBezTo>
                <a:cubicBezTo>
                  <a:pt x="24" y="55"/>
                  <a:pt x="30" y="47"/>
                  <a:pt x="36" y="41"/>
                </a:cubicBezTo>
                <a:close/>
                <a:moveTo>
                  <a:pt x="124" y="9"/>
                </a:moveTo>
                <a:cubicBezTo>
                  <a:pt x="123" y="9"/>
                  <a:pt x="123" y="9"/>
                  <a:pt x="123" y="9"/>
                </a:cubicBezTo>
                <a:cubicBezTo>
                  <a:pt x="120" y="9"/>
                  <a:pt x="118" y="9"/>
                  <a:pt x="115" y="9"/>
                </a:cubicBezTo>
                <a:cubicBezTo>
                  <a:pt x="115" y="9"/>
                  <a:pt x="115" y="9"/>
                  <a:pt x="115" y="10"/>
                </a:cubicBezTo>
                <a:cubicBezTo>
                  <a:pt x="114" y="10"/>
                  <a:pt x="114" y="10"/>
                  <a:pt x="113" y="10"/>
                </a:cubicBezTo>
                <a:cubicBezTo>
                  <a:pt x="113" y="10"/>
                  <a:pt x="113" y="9"/>
                  <a:pt x="113" y="9"/>
                </a:cubicBezTo>
                <a:cubicBezTo>
                  <a:pt x="114" y="9"/>
                  <a:pt x="115" y="8"/>
                  <a:pt x="116" y="8"/>
                </a:cubicBezTo>
                <a:cubicBezTo>
                  <a:pt x="116" y="7"/>
                  <a:pt x="116" y="7"/>
                  <a:pt x="116" y="7"/>
                </a:cubicBezTo>
                <a:cubicBezTo>
                  <a:pt x="119" y="8"/>
                  <a:pt x="121" y="8"/>
                  <a:pt x="124" y="9"/>
                </a:cubicBezTo>
                <a:close/>
                <a:moveTo>
                  <a:pt x="118" y="4"/>
                </a:moveTo>
                <a:cubicBezTo>
                  <a:pt x="118" y="4"/>
                  <a:pt x="118" y="4"/>
                  <a:pt x="118" y="4"/>
                </a:cubicBezTo>
                <a:cubicBezTo>
                  <a:pt x="118" y="5"/>
                  <a:pt x="119" y="5"/>
                  <a:pt x="120" y="5"/>
                </a:cubicBezTo>
                <a:cubicBezTo>
                  <a:pt x="120" y="5"/>
                  <a:pt x="120" y="5"/>
                  <a:pt x="120" y="5"/>
                </a:cubicBezTo>
                <a:cubicBezTo>
                  <a:pt x="119" y="5"/>
                  <a:pt x="119" y="5"/>
                  <a:pt x="118" y="5"/>
                </a:cubicBezTo>
                <a:cubicBezTo>
                  <a:pt x="118" y="5"/>
                  <a:pt x="118" y="5"/>
                  <a:pt x="118" y="4"/>
                </a:cubicBezTo>
                <a:close/>
                <a:moveTo>
                  <a:pt x="233" y="77"/>
                </a:moveTo>
                <a:cubicBezTo>
                  <a:pt x="233" y="77"/>
                  <a:pt x="234" y="77"/>
                  <a:pt x="234" y="77"/>
                </a:cubicBezTo>
                <a:cubicBezTo>
                  <a:pt x="236" y="79"/>
                  <a:pt x="237" y="82"/>
                  <a:pt x="239" y="85"/>
                </a:cubicBezTo>
                <a:cubicBezTo>
                  <a:pt x="239" y="86"/>
                  <a:pt x="239" y="87"/>
                  <a:pt x="239" y="88"/>
                </a:cubicBezTo>
                <a:cubicBezTo>
                  <a:pt x="240" y="90"/>
                  <a:pt x="240" y="92"/>
                  <a:pt x="240" y="93"/>
                </a:cubicBezTo>
                <a:cubicBezTo>
                  <a:pt x="238" y="88"/>
                  <a:pt x="235" y="82"/>
                  <a:pt x="233" y="77"/>
                </a:cubicBezTo>
                <a:close/>
                <a:moveTo>
                  <a:pt x="241" y="99"/>
                </a:moveTo>
                <a:cubicBezTo>
                  <a:pt x="242" y="103"/>
                  <a:pt x="243" y="108"/>
                  <a:pt x="244" y="112"/>
                </a:cubicBezTo>
                <a:cubicBezTo>
                  <a:pt x="244" y="113"/>
                  <a:pt x="244" y="114"/>
                  <a:pt x="244" y="115"/>
                </a:cubicBezTo>
                <a:cubicBezTo>
                  <a:pt x="243" y="110"/>
                  <a:pt x="241" y="105"/>
                  <a:pt x="240" y="100"/>
                </a:cubicBezTo>
                <a:cubicBezTo>
                  <a:pt x="240" y="99"/>
                  <a:pt x="240" y="99"/>
                  <a:pt x="240" y="98"/>
                </a:cubicBezTo>
                <a:cubicBezTo>
                  <a:pt x="239" y="96"/>
                  <a:pt x="238" y="94"/>
                  <a:pt x="238" y="92"/>
                </a:cubicBezTo>
                <a:cubicBezTo>
                  <a:pt x="239" y="94"/>
                  <a:pt x="240" y="97"/>
                  <a:pt x="241" y="99"/>
                </a:cubicBezTo>
                <a:close/>
                <a:moveTo>
                  <a:pt x="235" y="172"/>
                </a:moveTo>
                <a:cubicBezTo>
                  <a:pt x="235" y="173"/>
                  <a:pt x="234" y="175"/>
                  <a:pt x="233" y="176"/>
                </a:cubicBezTo>
                <a:cubicBezTo>
                  <a:pt x="232" y="178"/>
                  <a:pt x="231" y="180"/>
                  <a:pt x="230" y="182"/>
                </a:cubicBezTo>
                <a:cubicBezTo>
                  <a:pt x="230" y="181"/>
                  <a:pt x="230" y="180"/>
                  <a:pt x="230" y="180"/>
                </a:cubicBezTo>
                <a:cubicBezTo>
                  <a:pt x="232" y="177"/>
                  <a:pt x="234" y="173"/>
                  <a:pt x="235" y="170"/>
                </a:cubicBezTo>
                <a:cubicBezTo>
                  <a:pt x="235" y="171"/>
                  <a:pt x="235" y="171"/>
                  <a:pt x="235" y="171"/>
                </a:cubicBezTo>
                <a:cubicBezTo>
                  <a:pt x="235" y="172"/>
                  <a:pt x="235" y="172"/>
                  <a:pt x="235" y="172"/>
                </a:cubicBezTo>
                <a:close/>
                <a:moveTo>
                  <a:pt x="235" y="161"/>
                </a:moveTo>
                <a:cubicBezTo>
                  <a:pt x="234" y="164"/>
                  <a:pt x="234" y="167"/>
                  <a:pt x="233" y="170"/>
                </a:cubicBezTo>
                <a:cubicBezTo>
                  <a:pt x="233" y="171"/>
                  <a:pt x="232" y="172"/>
                  <a:pt x="232" y="172"/>
                </a:cubicBezTo>
                <a:cubicBezTo>
                  <a:pt x="232" y="171"/>
                  <a:pt x="232" y="170"/>
                  <a:pt x="233" y="168"/>
                </a:cubicBezTo>
                <a:cubicBezTo>
                  <a:pt x="233" y="168"/>
                  <a:pt x="233" y="168"/>
                  <a:pt x="232" y="168"/>
                </a:cubicBezTo>
                <a:cubicBezTo>
                  <a:pt x="233" y="167"/>
                  <a:pt x="233" y="167"/>
                  <a:pt x="233" y="166"/>
                </a:cubicBezTo>
                <a:cubicBezTo>
                  <a:pt x="234" y="165"/>
                  <a:pt x="233" y="165"/>
                  <a:pt x="233" y="165"/>
                </a:cubicBezTo>
                <a:cubicBezTo>
                  <a:pt x="233" y="164"/>
                  <a:pt x="234" y="163"/>
                  <a:pt x="235" y="161"/>
                </a:cubicBezTo>
                <a:close/>
                <a:moveTo>
                  <a:pt x="234" y="158"/>
                </a:moveTo>
                <a:cubicBezTo>
                  <a:pt x="235" y="156"/>
                  <a:pt x="236" y="154"/>
                  <a:pt x="236" y="152"/>
                </a:cubicBezTo>
                <a:cubicBezTo>
                  <a:pt x="236" y="153"/>
                  <a:pt x="236" y="155"/>
                  <a:pt x="236" y="156"/>
                </a:cubicBezTo>
                <a:cubicBezTo>
                  <a:pt x="235" y="157"/>
                  <a:pt x="234" y="157"/>
                  <a:pt x="234" y="158"/>
                </a:cubicBezTo>
                <a:close/>
                <a:moveTo>
                  <a:pt x="231" y="154"/>
                </a:moveTo>
                <a:cubicBezTo>
                  <a:pt x="231" y="154"/>
                  <a:pt x="231" y="154"/>
                  <a:pt x="231" y="154"/>
                </a:cubicBezTo>
                <a:cubicBezTo>
                  <a:pt x="230" y="155"/>
                  <a:pt x="229" y="156"/>
                  <a:pt x="229" y="157"/>
                </a:cubicBezTo>
                <a:cubicBezTo>
                  <a:pt x="229" y="154"/>
                  <a:pt x="229" y="152"/>
                  <a:pt x="229" y="150"/>
                </a:cubicBezTo>
                <a:cubicBezTo>
                  <a:pt x="232" y="139"/>
                  <a:pt x="233" y="126"/>
                  <a:pt x="232" y="114"/>
                </a:cubicBezTo>
                <a:cubicBezTo>
                  <a:pt x="233" y="116"/>
                  <a:pt x="234" y="117"/>
                  <a:pt x="234" y="118"/>
                </a:cubicBezTo>
                <a:cubicBezTo>
                  <a:pt x="233" y="130"/>
                  <a:pt x="233" y="142"/>
                  <a:pt x="231" y="154"/>
                </a:cubicBezTo>
                <a:close/>
                <a:moveTo>
                  <a:pt x="201" y="205"/>
                </a:moveTo>
                <a:cubicBezTo>
                  <a:pt x="201" y="204"/>
                  <a:pt x="202" y="203"/>
                  <a:pt x="203" y="203"/>
                </a:cubicBezTo>
                <a:cubicBezTo>
                  <a:pt x="203" y="202"/>
                  <a:pt x="203" y="202"/>
                  <a:pt x="203" y="202"/>
                </a:cubicBezTo>
                <a:cubicBezTo>
                  <a:pt x="205" y="200"/>
                  <a:pt x="206" y="199"/>
                  <a:pt x="208" y="197"/>
                </a:cubicBezTo>
                <a:cubicBezTo>
                  <a:pt x="208" y="198"/>
                  <a:pt x="207" y="198"/>
                  <a:pt x="207" y="198"/>
                </a:cubicBezTo>
                <a:cubicBezTo>
                  <a:pt x="205" y="201"/>
                  <a:pt x="203" y="203"/>
                  <a:pt x="201" y="205"/>
                </a:cubicBezTo>
                <a:close/>
                <a:moveTo>
                  <a:pt x="97" y="227"/>
                </a:moveTo>
                <a:cubicBezTo>
                  <a:pt x="98" y="227"/>
                  <a:pt x="98" y="227"/>
                  <a:pt x="99" y="227"/>
                </a:cubicBezTo>
                <a:cubicBezTo>
                  <a:pt x="101" y="228"/>
                  <a:pt x="102" y="229"/>
                  <a:pt x="104" y="229"/>
                </a:cubicBezTo>
                <a:cubicBezTo>
                  <a:pt x="106" y="231"/>
                  <a:pt x="108" y="232"/>
                  <a:pt x="110" y="233"/>
                </a:cubicBezTo>
                <a:cubicBezTo>
                  <a:pt x="110" y="233"/>
                  <a:pt x="109" y="233"/>
                  <a:pt x="109" y="233"/>
                </a:cubicBezTo>
                <a:cubicBezTo>
                  <a:pt x="105" y="231"/>
                  <a:pt x="101" y="229"/>
                  <a:pt x="97" y="227"/>
                </a:cubicBezTo>
                <a:close/>
                <a:moveTo>
                  <a:pt x="103" y="237"/>
                </a:moveTo>
                <a:cubicBezTo>
                  <a:pt x="102" y="237"/>
                  <a:pt x="101" y="237"/>
                  <a:pt x="100" y="237"/>
                </a:cubicBezTo>
                <a:cubicBezTo>
                  <a:pt x="100" y="237"/>
                  <a:pt x="100" y="237"/>
                  <a:pt x="100" y="237"/>
                </a:cubicBezTo>
                <a:cubicBezTo>
                  <a:pt x="100" y="237"/>
                  <a:pt x="100" y="236"/>
                  <a:pt x="100" y="236"/>
                </a:cubicBezTo>
                <a:cubicBezTo>
                  <a:pt x="100" y="236"/>
                  <a:pt x="100" y="236"/>
                  <a:pt x="100" y="236"/>
                </a:cubicBezTo>
                <a:cubicBezTo>
                  <a:pt x="101" y="237"/>
                  <a:pt x="102" y="237"/>
                  <a:pt x="103" y="237"/>
                </a:cubicBezTo>
                <a:close/>
                <a:moveTo>
                  <a:pt x="75" y="232"/>
                </a:moveTo>
                <a:cubicBezTo>
                  <a:pt x="74" y="232"/>
                  <a:pt x="74" y="232"/>
                  <a:pt x="74" y="232"/>
                </a:cubicBezTo>
                <a:cubicBezTo>
                  <a:pt x="75" y="232"/>
                  <a:pt x="75" y="232"/>
                  <a:pt x="76" y="232"/>
                </a:cubicBezTo>
                <a:cubicBezTo>
                  <a:pt x="78" y="233"/>
                  <a:pt x="79" y="234"/>
                  <a:pt x="81" y="235"/>
                </a:cubicBezTo>
                <a:cubicBezTo>
                  <a:pt x="81" y="235"/>
                  <a:pt x="81" y="235"/>
                  <a:pt x="82" y="235"/>
                </a:cubicBezTo>
                <a:cubicBezTo>
                  <a:pt x="79" y="234"/>
                  <a:pt x="77" y="233"/>
                  <a:pt x="75" y="232"/>
                </a:cubicBezTo>
                <a:close/>
                <a:moveTo>
                  <a:pt x="82" y="241"/>
                </a:moveTo>
                <a:cubicBezTo>
                  <a:pt x="82" y="241"/>
                  <a:pt x="83" y="241"/>
                  <a:pt x="83" y="241"/>
                </a:cubicBezTo>
                <a:cubicBezTo>
                  <a:pt x="83" y="241"/>
                  <a:pt x="83" y="241"/>
                  <a:pt x="83" y="241"/>
                </a:cubicBezTo>
                <a:cubicBezTo>
                  <a:pt x="84" y="241"/>
                  <a:pt x="84" y="241"/>
                  <a:pt x="84" y="242"/>
                </a:cubicBezTo>
                <a:cubicBezTo>
                  <a:pt x="83" y="241"/>
                  <a:pt x="83" y="241"/>
                  <a:pt x="82" y="241"/>
                </a:cubicBezTo>
                <a:cubicBezTo>
                  <a:pt x="82" y="241"/>
                  <a:pt x="81" y="241"/>
                  <a:pt x="81" y="240"/>
                </a:cubicBezTo>
                <a:cubicBezTo>
                  <a:pt x="81" y="241"/>
                  <a:pt x="81" y="241"/>
                  <a:pt x="82" y="241"/>
                </a:cubicBezTo>
                <a:close/>
                <a:moveTo>
                  <a:pt x="72" y="229"/>
                </a:moveTo>
                <a:cubicBezTo>
                  <a:pt x="72" y="229"/>
                  <a:pt x="72" y="228"/>
                  <a:pt x="71" y="228"/>
                </a:cubicBezTo>
                <a:cubicBezTo>
                  <a:pt x="72" y="228"/>
                  <a:pt x="72" y="228"/>
                  <a:pt x="73" y="229"/>
                </a:cubicBezTo>
                <a:cubicBezTo>
                  <a:pt x="74" y="229"/>
                  <a:pt x="74" y="230"/>
                  <a:pt x="75" y="230"/>
                </a:cubicBezTo>
                <a:cubicBezTo>
                  <a:pt x="74" y="230"/>
                  <a:pt x="73" y="229"/>
                  <a:pt x="72" y="229"/>
                </a:cubicBezTo>
                <a:close/>
                <a:moveTo>
                  <a:pt x="73" y="237"/>
                </a:moveTo>
                <a:cubicBezTo>
                  <a:pt x="73" y="237"/>
                  <a:pt x="73" y="237"/>
                  <a:pt x="73" y="237"/>
                </a:cubicBezTo>
                <a:cubicBezTo>
                  <a:pt x="71" y="236"/>
                  <a:pt x="68" y="235"/>
                  <a:pt x="66" y="234"/>
                </a:cubicBezTo>
                <a:cubicBezTo>
                  <a:pt x="68" y="235"/>
                  <a:pt x="71" y="236"/>
                  <a:pt x="73" y="237"/>
                </a:cubicBezTo>
                <a:close/>
                <a:moveTo>
                  <a:pt x="35" y="201"/>
                </a:moveTo>
                <a:cubicBezTo>
                  <a:pt x="35" y="201"/>
                  <a:pt x="35" y="200"/>
                  <a:pt x="35" y="200"/>
                </a:cubicBezTo>
                <a:cubicBezTo>
                  <a:pt x="35" y="200"/>
                  <a:pt x="35" y="201"/>
                  <a:pt x="35" y="201"/>
                </a:cubicBezTo>
                <a:cubicBezTo>
                  <a:pt x="36" y="201"/>
                  <a:pt x="36" y="202"/>
                  <a:pt x="37" y="202"/>
                </a:cubicBezTo>
                <a:cubicBezTo>
                  <a:pt x="37" y="203"/>
                  <a:pt x="37" y="203"/>
                  <a:pt x="37" y="203"/>
                </a:cubicBezTo>
                <a:cubicBezTo>
                  <a:pt x="38" y="203"/>
                  <a:pt x="38" y="203"/>
                  <a:pt x="38" y="203"/>
                </a:cubicBezTo>
                <a:cubicBezTo>
                  <a:pt x="38" y="204"/>
                  <a:pt x="39" y="205"/>
                  <a:pt x="40" y="206"/>
                </a:cubicBezTo>
                <a:cubicBezTo>
                  <a:pt x="41" y="207"/>
                  <a:pt x="42" y="208"/>
                  <a:pt x="43" y="209"/>
                </a:cubicBezTo>
                <a:cubicBezTo>
                  <a:pt x="41" y="208"/>
                  <a:pt x="40" y="207"/>
                  <a:pt x="39" y="206"/>
                </a:cubicBezTo>
                <a:cubicBezTo>
                  <a:pt x="38" y="205"/>
                  <a:pt x="36" y="203"/>
                  <a:pt x="35" y="202"/>
                </a:cubicBezTo>
                <a:cubicBezTo>
                  <a:pt x="35" y="201"/>
                  <a:pt x="35" y="201"/>
                  <a:pt x="35" y="201"/>
                </a:cubicBezTo>
                <a:close/>
                <a:moveTo>
                  <a:pt x="37" y="197"/>
                </a:moveTo>
                <a:cubicBezTo>
                  <a:pt x="37" y="197"/>
                  <a:pt x="37" y="197"/>
                  <a:pt x="38" y="197"/>
                </a:cubicBezTo>
                <a:cubicBezTo>
                  <a:pt x="39" y="200"/>
                  <a:pt x="41" y="202"/>
                  <a:pt x="43" y="204"/>
                </a:cubicBezTo>
                <a:cubicBezTo>
                  <a:pt x="42" y="203"/>
                  <a:pt x="40" y="201"/>
                  <a:pt x="39" y="200"/>
                </a:cubicBezTo>
                <a:cubicBezTo>
                  <a:pt x="38" y="199"/>
                  <a:pt x="38" y="198"/>
                  <a:pt x="37" y="197"/>
                </a:cubicBezTo>
                <a:close/>
                <a:moveTo>
                  <a:pt x="25" y="144"/>
                </a:moveTo>
                <a:cubicBezTo>
                  <a:pt x="25" y="142"/>
                  <a:pt x="24" y="140"/>
                  <a:pt x="24" y="138"/>
                </a:cubicBezTo>
                <a:cubicBezTo>
                  <a:pt x="24" y="138"/>
                  <a:pt x="24" y="138"/>
                  <a:pt x="24" y="138"/>
                </a:cubicBezTo>
                <a:cubicBezTo>
                  <a:pt x="25" y="140"/>
                  <a:pt x="26" y="143"/>
                  <a:pt x="27" y="145"/>
                </a:cubicBezTo>
                <a:cubicBezTo>
                  <a:pt x="27" y="146"/>
                  <a:pt x="27" y="146"/>
                  <a:pt x="27" y="146"/>
                </a:cubicBezTo>
                <a:cubicBezTo>
                  <a:pt x="27" y="147"/>
                  <a:pt x="27" y="147"/>
                  <a:pt x="27" y="147"/>
                </a:cubicBezTo>
                <a:cubicBezTo>
                  <a:pt x="28" y="148"/>
                  <a:pt x="28" y="148"/>
                  <a:pt x="28" y="148"/>
                </a:cubicBezTo>
                <a:cubicBezTo>
                  <a:pt x="28" y="149"/>
                  <a:pt x="28" y="150"/>
                  <a:pt x="28" y="151"/>
                </a:cubicBezTo>
                <a:cubicBezTo>
                  <a:pt x="27" y="149"/>
                  <a:pt x="26" y="146"/>
                  <a:pt x="25" y="144"/>
                </a:cubicBezTo>
                <a:close/>
                <a:moveTo>
                  <a:pt x="28" y="177"/>
                </a:moveTo>
                <a:cubicBezTo>
                  <a:pt x="27" y="176"/>
                  <a:pt x="26" y="174"/>
                  <a:pt x="26" y="173"/>
                </a:cubicBezTo>
                <a:cubicBezTo>
                  <a:pt x="26" y="173"/>
                  <a:pt x="26" y="173"/>
                  <a:pt x="26" y="173"/>
                </a:cubicBezTo>
                <a:cubicBezTo>
                  <a:pt x="26" y="172"/>
                  <a:pt x="26" y="172"/>
                  <a:pt x="26" y="172"/>
                </a:cubicBezTo>
                <a:cubicBezTo>
                  <a:pt x="27" y="173"/>
                  <a:pt x="27" y="175"/>
                  <a:pt x="28" y="177"/>
                </a:cubicBezTo>
                <a:close/>
                <a:moveTo>
                  <a:pt x="25" y="61"/>
                </a:moveTo>
                <a:cubicBezTo>
                  <a:pt x="24" y="61"/>
                  <a:pt x="24" y="61"/>
                  <a:pt x="24" y="61"/>
                </a:cubicBezTo>
                <a:cubicBezTo>
                  <a:pt x="25" y="60"/>
                  <a:pt x="26" y="59"/>
                  <a:pt x="27" y="58"/>
                </a:cubicBezTo>
                <a:cubicBezTo>
                  <a:pt x="27" y="58"/>
                  <a:pt x="27" y="58"/>
                  <a:pt x="27" y="58"/>
                </a:cubicBezTo>
                <a:cubicBezTo>
                  <a:pt x="26" y="59"/>
                  <a:pt x="26" y="60"/>
                  <a:pt x="25" y="61"/>
                </a:cubicBezTo>
                <a:close/>
                <a:moveTo>
                  <a:pt x="27" y="62"/>
                </a:moveTo>
                <a:cubicBezTo>
                  <a:pt x="26" y="63"/>
                  <a:pt x="25" y="64"/>
                  <a:pt x="25" y="66"/>
                </a:cubicBezTo>
                <a:cubicBezTo>
                  <a:pt x="25" y="64"/>
                  <a:pt x="26" y="63"/>
                  <a:pt x="26" y="62"/>
                </a:cubicBezTo>
                <a:cubicBezTo>
                  <a:pt x="27" y="62"/>
                  <a:pt x="27" y="62"/>
                  <a:pt x="27" y="62"/>
                </a:cubicBezTo>
                <a:close/>
                <a:moveTo>
                  <a:pt x="25" y="68"/>
                </a:moveTo>
                <a:cubicBezTo>
                  <a:pt x="26" y="66"/>
                  <a:pt x="27" y="63"/>
                  <a:pt x="29" y="61"/>
                </a:cubicBezTo>
                <a:cubicBezTo>
                  <a:pt x="30" y="61"/>
                  <a:pt x="31" y="60"/>
                  <a:pt x="32" y="59"/>
                </a:cubicBezTo>
                <a:cubicBezTo>
                  <a:pt x="32" y="60"/>
                  <a:pt x="32" y="61"/>
                  <a:pt x="31" y="62"/>
                </a:cubicBezTo>
                <a:cubicBezTo>
                  <a:pt x="30" y="63"/>
                  <a:pt x="29" y="64"/>
                  <a:pt x="28" y="66"/>
                </a:cubicBezTo>
                <a:cubicBezTo>
                  <a:pt x="27" y="66"/>
                  <a:pt x="26" y="67"/>
                  <a:pt x="25" y="68"/>
                </a:cubicBezTo>
                <a:close/>
                <a:moveTo>
                  <a:pt x="25" y="69"/>
                </a:moveTo>
                <a:cubicBezTo>
                  <a:pt x="23" y="71"/>
                  <a:pt x="22" y="73"/>
                  <a:pt x="20" y="75"/>
                </a:cubicBezTo>
                <a:cubicBezTo>
                  <a:pt x="21" y="73"/>
                  <a:pt x="22" y="72"/>
                  <a:pt x="23" y="70"/>
                </a:cubicBezTo>
                <a:cubicBezTo>
                  <a:pt x="24" y="70"/>
                  <a:pt x="24" y="69"/>
                  <a:pt x="25" y="69"/>
                </a:cubicBezTo>
                <a:close/>
                <a:moveTo>
                  <a:pt x="110" y="12"/>
                </a:moveTo>
                <a:cubicBezTo>
                  <a:pt x="110" y="12"/>
                  <a:pt x="109" y="12"/>
                  <a:pt x="109" y="12"/>
                </a:cubicBezTo>
                <a:cubicBezTo>
                  <a:pt x="109" y="11"/>
                  <a:pt x="109" y="11"/>
                  <a:pt x="110" y="11"/>
                </a:cubicBezTo>
                <a:cubicBezTo>
                  <a:pt x="112" y="11"/>
                  <a:pt x="113" y="11"/>
                  <a:pt x="115" y="12"/>
                </a:cubicBezTo>
                <a:cubicBezTo>
                  <a:pt x="112" y="13"/>
                  <a:pt x="110" y="14"/>
                  <a:pt x="107" y="15"/>
                </a:cubicBezTo>
                <a:cubicBezTo>
                  <a:pt x="107" y="15"/>
                  <a:pt x="107" y="15"/>
                  <a:pt x="106" y="15"/>
                </a:cubicBezTo>
                <a:cubicBezTo>
                  <a:pt x="108" y="14"/>
                  <a:pt x="109" y="14"/>
                  <a:pt x="110" y="13"/>
                </a:cubicBezTo>
                <a:cubicBezTo>
                  <a:pt x="111" y="13"/>
                  <a:pt x="111" y="12"/>
                  <a:pt x="110" y="12"/>
                </a:cubicBezTo>
                <a:close/>
                <a:moveTo>
                  <a:pt x="122" y="39"/>
                </a:moveTo>
                <a:cubicBezTo>
                  <a:pt x="126" y="38"/>
                  <a:pt x="129" y="37"/>
                  <a:pt x="133" y="36"/>
                </a:cubicBezTo>
                <a:cubicBezTo>
                  <a:pt x="135" y="36"/>
                  <a:pt x="137" y="36"/>
                  <a:pt x="140" y="36"/>
                </a:cubicBezTo>
                <a:cubicBezTo>
                  <a:pt x="137" y="37"/>
                  <a:pt x="134" y="39"/>
                  <a:pt x="132" y="40"/>
                </a:cubicBezTo>
                <a:cubicBezTo>
                  <a:pt x="127" y="41"/>
                  <a:pt x="122" y="41"/>
                  <a:pt x="117" y="41"/>
                </a:cubicBezTo>
                <a:cubicBezTo>
                  <a:pt x="119" y="39"/>
                  <a:pt x="120" y="38"/>
                  <a:pt x="121" y="36"/>
                </a:cubicBezTo>
                <a:cubicBezTo>
                  <a:pt x="122" y="36"/>
                  <a:pt x="123" y="36"/>
                  <a:pt x="123" y="36"/>
                </a:cubicBezTo>
                <a:cubicBezTo>
                  <a:pt x="123" y="36"/>
                  <a:pt x="122" y="37"/>
                  <a:pt x="122" y="37"/>
                </a:cubicBezTo>
                <a:cubicBezTo>
                  <a:pt x="121" y="38"/>
                  <a:pt x="121" y="39"/>
                  <a:pt x="122" y="39"/>
                </a:cubicBezTo>
                <a:close/>
                <a:moveTo>
                  <a:pt x="125" y="36"/>
                </a:moveTo>
                <a:cubicBezTo>
                  <a:pt x="126" y="36"/>
                  <a:pt x="126" y="36"/>
                  <a:pt x="127" y="36"/>
                </a:cubicBezTo>
                <a:cubicBezTo>
                  <a:pt x="127" y="36"/>
                  <a:pt x="128" y="36"/>
                  <a:pt x="128" y="36"/>
                </a:cubicBezTo>
                <a:cubicBezTo>
                  <a:pt x="127" y="36"/>
                  <a:pt x="126" y="36"/>
                  <a:pt x="125" y="36"/>
                </a:cubicBezTo>
                <a:close/>
                <a:moveTo>
                  <a:pt x="129" y="31"/>
                </a:moveTo>
                <a:cubicBezTo>
                  <a:pt x="129" y="31"/>
                  <a:pt x="129" y="31"/>
                  <a:pt x="130" y="31"/>
                </a:cubicBezTo>
                <a:cubicBezTo>
                  <a:pt x="130" y="31"/>
                  <a:pt x="131" y="31"/>
                  <a:pt x="131" y="31"/>
                </a:cubicBezTo>
                <a:cubicBezTo>
                  <a:pt x="131" y="31"/>
                  <a:pt x="131" y="31"/>
                  <a:pt x="130" y="31"/>
                </a:cubicBezTo>
                <a:cubicBezTo>
                  <a:pt x="130" y="31"/>
                  <a:pt x="130" y="31"/>
                  <a:pt x="129" y="31"/>
                </a:cubicBezTo>
                <a:cubicBezTo>
                  <a:pt x="129" y="31"/>
                  <a:pt x="129" y="31"/>
                  <a:pt x="129" y="31"/>
                </a:cubicBezTo>
                <a:close/>
                <a:moveTo>
                  <a:pt x="128" y="18"/>
                </a:moveTo>
                <a:cubicBezTo>
                  <a:pt x="129" y="17"/>
                  <a:pt x="130" y="17"/>
                  <a:pt x="131" y="16"/>
                </a:cubicBezTo>
                <a:cubicBezTo>
                  <a:pt x="131" y="16"/>
                  <a:pt x="132" y="16"/>
                  <a:pt x="133" y="17"/>
                </a:cubicBezTo>
                <a:cubicBezTo>
                  <a:pt x="132" y="17"/>
                  <a:pt x="131" y="18"/>
                  <a:pt x="130" y="18"/>
                </a:cubicBezTo>
                <a:cubicBezTo>
                  <a:pt x="129" y="18"/>
                  <a:pt x="128" y="18"/>
                  <a:pt x="128" y="18"/>
                </a:cubicBezTo>
                <a:close/>
                <a:moveTo>
                  <a:pt x="129" y="22"/>
                </a:moveTo>
                <a:cubicBezTo>
                  <a:pt x="129" y="22"/>
                  <a:pt x="128" y="23"/>
                  <a:pt x="128" y="23"/>
                </a:cubicBezTo>
                <a:cubicBezTo>
                  <a:pt x="127" y="23"/>
                  <a:pt x="127" y="23"/>
                  <a:pt x="127" y="23"/>
                </a:cubicBezTo>
                <a:cubicBezTo>
                  <a:pt x="127" y="23"/>
                  <a:pt x="128" y="22"/>
                  <a:pt x="129" y="22"/>
                </a:cubicBezTo>
                <a:cubicBezTo>
                  <a:pt x="129" y="22"/>
                  <a:pt x="129" y="22"/>
                  <a:pt x="129" y="22"/>
                </a:cubicBezTo>
                <a:close/>
                <a:moveTo>
                  <a:pt x="132" y="22"/>
                </a:moveTo>
                <a:cubicBezTo>
                  <a:pt x="132" y="22"/>
                  <a:pt x="133" y="22"/>
                  <a:pt x="133" y="22"/>
                </a:cubicBezTo>
                <a:cubicBezTo>
                  <a:pt x="135" y="23"/>
                  <a:pt x="137" y="24"/>
                  <a:pt x="140" y="24"/>
                </a:cubicBezTo>
                <a:cubicBezTo>
                  <a:pt x="139" y="24"/>
                  <a:pt x="139" y="24"/>
                  <a:pt x="139" y="24"/>
                </a:cubicBezTo>
                <a:cubicBezTo>
                  <a:pt x="138" y="24"/>
                  <a:pt x="137" y="24"/>
                  <a:pt x="136" y="24"/>
                </a:cubicBezTo>
                <a:cubicBezTo>
                  <a:pt x="134" y="24"/>
                  <a:pt x="132" y="24"/>
                  <a:pt x="130" y="23"/>
                </a:cubicBezTo>
                <a:cubicBezTo>
                  <a:pt x="131" y="23"/>
                  <a:pt x="131" y="23"/>
                  <a:pt x="132" y="22"/>
                </a:cubicBezTo>
                <a:close/>
                <a:moveTo>
                  <a:pt x="163" y="18"/>
                </a:moveTo>
                <a:cubicBezTo>
                  <a:pt x="163" y="17"/>
                  <a:pt x="162" y="17"/>
                  <a:pt x="162" y="17"/>
                </a:cubicBezTo>
                <a:cubicBezTo>
                  <a:pt x="164" y="17"/>
                  <a:pt x="165" y="18"/>
                  <a:pt x="167" y="19"/>
                </a:cubicBezTo>
                <a:cubicBezTo>
                  <a:pt x="167" y="19"/>
                  <a:pt x="168" y="20"/>
                  <a:pt x="168" y="20"/>
                </a:cubicBezTo>
                <a:cubicBezTo>
                  <a:pt x="167" y="19"/>
                  <a:pt x="165" y="18"/>
                  <a:pt x="163" y="18"/>
                </a:cubicBezTo>
                <a:close/>
                <a:moveTo>
                  <a:pt x="178" y="27"/>
                </a:moveTo>
                <a:cubicBezTo>
                  <a:pt x="174" y="25"/>
                  <a:pt x="170" y="23"/>
                  <a:pt x="165" y="21"/>
                </a:cubicBezTo>
                <a:cubicBezTo>
                  <a:pt x="165" y="21"/>
                  <a:pt x="166" y="21"/>
                  <a:pt x="166" y="20"/>
                </a:cubicBezTo>
                <a:cubicBezTo>
                  <a:pt x="170" y="22"/>
                  <a:pt x="174" y="24"/>
                  <a:pt x="178" y="27"/>
                </a:cubicBezTo>
                <a:close/>
                <a:moveTo>
                  <a:pt x="164" y="22"/>
                </a:moveTo>
                <a:cubicBezTo>
                  <a:pt x="164" y="22"/>
                  <a:pt x="164" y="22"/>
                  <a:pt x="164" y="23"/>
                </a:cubicBezTo>
                <a:cubicBezTo>
                  <a:pt x="164" y="23"/>
                  <a:pt x="164" y="23"/>
                  <a:pt x="164" y="23"/>
                </a:cubicBezTo>
                <a:cubicBezTo>
                  <a:pt x="163" y="23"/>
                  <a:pt x="161" y="24"/>
                  <a:pt x="160" y="24"/>
                </a:cubicBezTo>
                <a:cubicBezTo>
                  <a:pt x="160" y="24"/>
                  <a:pt x="160" y="24"/>
                  <a:pt x="160" y="24"/>
                </a:cubicBezTo>
                <a:cubicBezTo>
                  <a:pt x="160" y="24"/>
                  <a:pt x="160" y="23"/>
                  <a:pt x="159" y="23"/>
                </a:cubicBezTo>
                <a:cubicBezTo>
                  <a:pt x="158" y="23"/>
                  <a:pt x="158" y="23"/>
                  <a:pt x="157" y="24"/>
                </a:cubicBezTo>
                <a:cubicBezTo>
                  <a:pt x="155" y="23"/>
                  <a:pt x="154" y="23"/>
                  <a:pt x="152" y="22"/>
                </a:cubicBezTo>
                <a:cubicBezTo>
                  <a:pt x="152" y="22"/>
                  <a:pt x="151" y="22"/>
                  <a:pt x="150" y="21"/>
                </a:cubicBezTo>
                <a:cubicBezTo>
                  <a:pt x="152" y="20"/>
                  <a:pt x="153" y="20"/>
                  <a:pt x="155" y="19"/>
                </a:cubicBezTo>
                <a:cubicBezTo>
                  <a:pt x="158" y="20"/>
                  <a:pt x="161" y="21"/>
                  <a:pt x="164" y="22"/>
                </a:cubicBezTo>
                <a:close/>
                <a:moveTo>
                  <a:pt x="193" y="49"/>
                </a:moveTo>
                <a:cubicBezTo>
                  <a:pt x="193" y="49"/>
                  <a:pt x="194" y="49"/>
                  <a:pt x="194" y="49"/>
                </a:cubicBezTo>
                <a:cubicBezTo>
                  <a:pt x="195" y="51"/>
                  <a:pt x="196" y="52"/>
                  <a:pt x="198" y="54"/>
                </a:cubicBezTo>
                <a:cubicBezTo>
                  <a:pt x="195" y="52"/>
                  <a:pt x="193" y="51"/>
                  <a:pt x="191" y="49"/>
                </a:cubicBezTo>
                <a:cubicBezTo>
                  <a:pt x="192" y="49"/>
                  <a:pt x="192" y="49"/>
                  <a:pt x="193" y="49"/>
                </a:cubicBezTo>
                <a:close/>
                <a:moveTo>
                  <a:pt x="192" y="43"/>
                </a:moveTo>
                <a:cubicBezTo>
                  <a:pt x="192" y="43"/>
                  <a:pt x="193" y="43"/>
                  <a:pt x="193" y="42"/>
                </a:cubicBezTo>
                <a:cubicBezTo>
                  <a:pt x="193" y="43"/>
                  <a:pt x="194" y="44"/>
                  <a:pt x="195" y="45"/>
                </a:cubicBezTo>
                <a:cubicBezTo>
                  <a:pt x="194" y="44"/>
                  <a:pt x="193" y="43"/>
                  <a:pt x="192" y="43"/>
                </a:cubicBezTo>
                <a:close/>
                <a:moveTo>
                  <a:pt x="229" y="141"/>
                </a:moveTo>
                <a:cubicBezTo>
                  <a:pt x="230" y="132"/>
                  <a:pt x="230" y="122"/>
                  <a:pt x="230" y="113"/>
                </a:cubicBezTo>
                <a:cubicBezTo>
                  <a:pt x="231" y="113"/>
                  <a:pt x="231" y="113"/>
                  <a:pt x="231" y="113"/>
                </a:cubicBezTo>
                <a:cubicBezTo>
                  <a:pt x="231" y="122"/>
                  <a:pt x="231" y="132"/>
                  <a:pt x="229" y="141"/>
                </a:cubicBezTo>
                <a:close/>
                <a:moveTo>
                  <a:pt x="231" y="101"/>
                </a:moveTo>
                <a:cubicBezTo>
                  <a:pt x="231" y="102"/>
                  <a:pt x="231" y="103"/>
                  <a:pt x="232" y="103"/>
                </a:cubicBezTo>
                <a:cubicBezTo>
                  <a:pt x="232" y="103"/>
                  <a:pt x="231" y="104"/>
                  <a:pt x="231" y="104"/>
                </a:cubicBezTo>
                <a:cubicBezTo>
                  <a:pt x="231" y="103"/>
                  <a:pt x="231" y="102"/>
                  <a:pt x="231" y="101"/>
                </a:cubicBezTo>
                <a:close/>
                <a:moveTo>
                  <a:pt x="229" y="97"/>
                </a:moveTo>
                <a:cubicBezTo>
                  <a:pt x="229" y="98"/>
                  <a:pt x="229" y="99"/>
                  <a:pt x="230" y="99"/>
                </a:cubicBezTo>
                <a:cubicBezTo>
                  <a:pt x="230" y="99"/>
                  <a:pt x="229" y="99"/>
                  <a:pt x="229" y="99"/>
                </a:cubicBezTo>
                <a:cubicBezTo>
                  <a:pt x="229" y="99"/>
                  <a:pt x="229" y="100"/>
                  <a:pt x="228" y="100"/>
                </a:cubicBezTo>
                <a:cubicBezTo>
                  <a:pt x="228" y="99"/>
                  <a:pt x="228" y="99"/>
                  <a:pt x="228" y="98"/>
                </a:cubicBezTo>
                <a:cubicBezTo>
                  <a:pt x="228" y="98"/>
                  <a:pt x="228" y="98"/>
                  <a:pt x="229" y="97"/>
                </a:cubicBezTo>
                <a:close/>
                <a:moveTo>
                  <a:pt x="227" y="96"/>
                </a:moveTo>
                <a:cubicBezTo>
                  <a:pt x="227" y="95"/>
                  <a:pt x="226" y="94"/>
                  <a:pt x="226" y="92"/>
                </a:cubicBezTo>
                <a:cubicBezTo>
                  <a:pt x="226" y="92"/>
                  <a:pt x="226" y="92"/>
                  <a:pt x="226" y="92"/>
                </a:cubicBezTo>
                <a:cubicBezTo>
                  <a:pt x="226" y="94"/>
                  <a:pt x="227" y="95"/>
                  <a:pt x="228" y="96"/>
                </a:cubicBezTo>
                <a:cubicBezTo>
                  <a:pt x="228" y="96"/>
                  <a:pt x="227" y="96"/>
                  <a:pt x="227" y="96"/>
                </a:cubicBezTo>
                <a:close/>
                <a:moveTo>
                  <a:pt x="227" y="92"/>
                </a:moveTo>
                <a:cubicBezTo>
                  <a:pt x="228" y="91"/>
                  <a:pt x="228" y="91"/>
                  <a:pt x="228" y="91"/>
                </a:cubicBezTo>
                <a:cubicBezTo>
                  <a:pt x="229" y="93"/>
                  <a:pt x="229" y="94"/>
                  <a:pt x="230" y="96"/>
                </a:cubicBezTo>
                <a:cubicBezTo>
                  <a:pt x="229" y="95"/>
                  <a:pt x="228" y="93"/>
                  <a:pt x="227" y="92"/>
                </a:cubicBezTo>
                <a:close/>
                <a:moveTo>
                  <a:pt x="228" y="89"/>
                </a:moveTo>
                <a:cubicBezTo>
                  <a:pt x="227" y="89"/>
                  <a:pt x="227" y="90"/>
                  <a:pt x="226" y="90"/>
                </a:cubicBezTo>
                <a:cubicBezTo>
                  <a:pt x="225" y="89"/>
                  <a:pt x="225" y="87"/>
                  <a:pt x="224" y="86"/>
                </a:cubicBezTo>
                <a:cubicBezTo>
                  <a:pt x="224" y="86"/>
                  <a:pt x="224" y="86"/>
                  <a:pt x="224" y="86"/>
                </a:cubicBezTo>
                <a:cubicBezTo>
                  <a:pt x="225" y="85"/>
                  <a:pt x="226" y="85"/>
                  <a:pt x="227" y="84"/>
                </a:cubicBezTo>
                <a:cubicBezTo>
                  <a:pt x="227" y="86"/>
                  <a:pt x="228" y="87"/>
                  <a:pt x="228" y="89"/>
                </a:cubicBezTo>
                <a:cubicBezTo>
                  <a:pt x="228" y="89"/>
                  <a:pt x="228" y="89"/>
                  <a:pt x="228" y="89"/>
                </a:cubicBezTo>
                <a:close/>
                <a:moveTo>
                  <a:pt x="225" y="97"/>
                </a:moveTo>
                <a:cubicBezTo>
                  <a:pt x="225" y="97"/>
                  <a:pt x="225" y="97"/>
                  <a:pt x="225" y="97"/>
                </a:cubicBezTo>
                <a:cubicBezTo>
                  <a:pt x="225" y="96"/>
                  <a:pt x="224" y="95"/>
                  <a:pt x="224" y="94"/>
                </a:cubicBezTo>
                <a:cubicBezTo>
                  <a:pt x="224" y="93"/>
                  <a:pt x="224" y="93"/>
                  <a:pt x="224" y="93"/>
                </a:cubicBezTo>
                <a:cubicBezTo>
                  <a:pt x="225" y="95"/>
                  <a:pt x="225" y="96"/>
                  <a:pt x="225" y="97"/>
                </a:cubicBezTo>
                <a:close/>
                <a:moveTo>
                  <a:pt x="142" y="227"/>
                </a:moveTo>
                <a:cubicBezTo>
                  <a:pt x="143" y="226"/>
                  <a:pt x="144" y="225"/>
                  <a:pt x="145" y="225"/>
                </a:cubicBezTo>
                <a:cubicBezTo>
                  <a:pt x="144" y="225"/>
                  <a:pt x="144" y="226"/>
                  <a:pt x="143" y="227"/>
                </a:cubicBezTo>
                <a:cubicBezTo>
                  <a:pt x="143" y="227"/>
                  <a:pt x="142" y="227"/>
                  <a:pt x="142" y="227"/>
                </a:cubicBezTo>
                <a:close/>
                <a:moveTo>
                  <a:pt x="143" y="227"/>
                </a:moveTo>
                <a:cubicBezTo>
                  <a:pt x="142" y="227"/>
                  <a:pt x="142" y="227"/>
                  <a:pt x="142" y="227"/>
                </a:cubicBezTo>
                <a:cubicBezTo>
                  <a:pt x="142" y="227"/>
                  <a:pt x="142" y="228"/>
                  <a:pt x="142" y="228"/>
                </a:cubicBezTo>
                <a:cubicBezTo>
                  <a:pt x="142" y="228"/>
                  <a:pt x="141" y="228"/>
                  <a:pt x="141" y="228"/>
                </a:cubicBezTo>
                <a:cubicBezTo>
                  <a:pt x="141" y="228"/>
                  <a:pt x="141" y="228"/>
                  <a:pt x="141" y="227"/>
                </a:cubicBezTo>
                <a:cubicBezTo>
                  <a:pt x="141" y="227"/>
                  <a:pt x="141" y="227"/>
                  <a:pt x="141" y="227"/>
                </a:cubicBezTo>
                <a:cubicBezTo>
                  <a:pt x="142" y="227"/>
                  <a:pt x="142" y="227"/>
                  <a:pt x="143" y="227"/>
                </a:cubicBezTo>
                <a:close/>
                <a:moveTo>
                  <a:pt x="130" y="228"/>
                </a:moveTo>
                <a:cubicBezTo>
                  <a:pt x="130" y="227"/>
                  <a:pt x="130" y="227"/>
                  <a:pt x="130" y="226"/>
                </a:cubicBezTo>
                <a:cubicBezTo>
                  <a:pt x="130" y="226"/>
                  <a:pt x="130" y="225"/>
                  <a:pt x="131" y="225"/>
                </a:cubicBezTo>
                <a:cubicBezTo>
                  <a:pt x="139" y="218"/>
                  <a:pt x="146" y="211"/>
                  <a:pt x="154" y="203"/>
                </a:cubicBezTo>
                <a:cubicBezTo>
                  <a:pt x="159" y="200"/>
                  <a:pt x="163" y="196"/>
                  <a:pt x="168" y="192"/>
                </a:cubicBezTo>
                <a:cubicBezTo>
                  <a:pt x="168" y="192"/>
                  <a:pt x="169" y="192"/>
                  <a:pt x="169" y="192"/>
                </a:cubicBezTo>
                <a:cubicBezTo>
                  <a:pt x="169" y="191"/>
                  <a:pt x="169" y="191"/>
                  <a:pt x="170" y="191"/>
                </a:cubicBezTo>
                <a:cubicBezTo>
                  <a:pt x="171" y="190"/>
                  <a:pt x="172" y="189"/>
                  <a:pt x="173" y="188"/>
                </a:cubicBezTo>
                <a:cubicBezTo>
                  <a:pt x="167" y="194"/>
                  <a:pt x="161" y="200"/>
                  <a:pt x="155" y="206"/>
                </a:cubicBezTo>
                <a:cubicBezTo>
                  <a:pt x="151" y="209"/>
                  <a:pt x="146" y="213"/>
                  <a:pt x="143" y="217"/>
                </a:cubicBezTo>
                <a:cubicBezTo>
                  <a:pt x="142" y="218"/>
                  <a:pt x="142" y="218"/>
                  <a:pt x="143" y="219"/>
                </a:cubicBezTo>
                <a:cubicBezTo>
                  <a:pt x="140" y="221"/>
                  <a:pt x="138" y="223"/>
                  <a:pt x="136" y="225"/>
                </a:cubicBezTo>
                <a:cubicBezTo>
                  <a:pt x="134" y="226"/>
                  <a:pt x="132" y="227"/>
                  <a:pt x="130" y="228"/>
                </a:cubicBezTo>
                <a:close/>
                <a:moveTo>
                  <a:pt x="138" y="227"/>
                </a:moveTo>
                <a:cubicBezTo>
                  <a:pt x="138" y="227"/>
                  <a:pt x="138" y="228"/>
                  <a:pt x="137" y="228"/>
                </a:cubicBezTo>
                <a:cubicBezTo>
                  <a:pt x="137" y="228"/>
                  <a:pt x="136" y="228"/>
                  <a:pt x="135" y="228"/>
                </a:cubicBezTo>
                <a:cubicBezTo>
                  <a:pt x="135" y="228"/>
                  <a:pt x="136" y="228"/>
                  <a:pt x="136" y="228"/>
                </a:cubicBezTo>
                <a:cubicBezTo>
                  <a:pt x="137" y="227"/>
                  <a:pt x="137" y="227"/>
                  <a:pt x="138" y="227"/>
                </a:cubicBezTo>
                <a:close/>
                <a:moveTo>
                  <a:pt x="121" y="226"/>
                </a:moveTo>
                <a:cubicBezTo>
                  <a:pt x="121" y="226"/>
                  <a:pt x="121" y="226"/>
                  <a:pt x="121" y="226"/>
                </a:cubicBezTo>
                <a:cubicBezTo>
                  <a:pt x="121" y="225"/>
                  <a:pt x="122" y="224"/>
                  <a:pt x="123" y="223"/>
                </a:cubicBezTo>
                <a:cubicBezTo>
                  <a:pt x="123" y="224"/>
                  <a:pt x="123" y="224"/>
                  <a:pt x="124" y="224"/>
                </a:cubicBezTo>
                <a:cubicBezTo>
                  <a:pt x="123" y="225"/>
                  <a:pt x="122" y="225"/>
                  <a:pt x="121" y="226"/>
                </a:cubicBezTo>
                <a:close/>
                <a:moveTo>
                  <a:pt x="124" y="228"/>
                </a:moveTo>
                <a:cubicBezTo>
                  <a:pt x="123" y="228"/>
                  <a:pt x="123" y="228"/>
                  <a:pt x="123" y="228"/>
                </a:cubicBezTo>
                <a:cubicBezTo>
                  <a:pt x="123" y="228"/>
                  <a:pt x="123" y="228"/>
                  <a:pt x="122" y="228"/>
                </a:cubicBezTo>
                <a:cubicBezTo>
                  <a:pt x="123" y="228"/>
                  <a:pt x="123" y="228"/>
                  <a:pt x="123" y="228"/>
                </a:cubicBezTo>
                <a:cubicBezTo>
                  <a:pt x="123" y="228"/>
                  <a:pt x="123" y="228"/>
                  <a:pt x="124" y="228"/>
                </a:cubicBezTo>
                <a:close/>
                <a:moveTo>
                  <a:pt x="115" y="215"/>
                </a:moveTo>
                <a:cubicBezTo>
                  <a:pt x="115" y="215"/>
                  <a:pt x="114" y="215"/>
                  <a:pt x="114" y="215"/>
                </a:cubicBezTo>
                <a:cubicBezTo>
                  <a:pt x="115" y="214"/>
                  <a:pt x="116" y="213"/>
                  <a:pt x="117" y="212"/>
                </a:cubicBezTo>
                <a:cubicBezTo>
                  <a:pt x="118" y="213"/>
                  <a:pt x="118" y="213"/>
                  <a:pt x="119" y="214"/>
                </a:cubicBezTo>
                <a:cubicBezTo>
                  <a:pt x="119" y="214"/>
                  <a:pt x="119" y="214"/>
                  <a:pt x="119" y="214"/>
                </a:cubicBezTo>
                <a:cubicBezTo>
                  <a:pt x="119" y="214"/>
                  <a:pt x="119" y="214"/>
                  <a:pt x="119" y="214"/>
                </a:cubicBezTo>
                <a:cubicBezTo>
                  <a:pt x="118" y="215"/>
                  <a:pt x="116" y="215"/>
                  <a:pt x="115" y="215"/>
                </a:cubicBezTo>
                <a:close/>
                <a:moveTo>
                  <a:pt x="118" y="223"/>
                </a:moveTo>
                <a:cubicBezTo>
                  <a:pt x="117" y="223"/>
                  <a:pt x="117" y="223"/>
                  <a:pt x="116" y="224"/>
                </a:cubicBezTo>
                <a:cubicBezTo>
                  <a:pt x="116" y="223"/>
                  <a:pt x="116" y="223"/>
                  <a:pt x="115" y="223"/>
                </a:cubicBezTo>
                <a:cubicBezTo>
                  <a:pt x="116" y="223"/>
                  <a:pt x="117" y="222"/>
                  <a:pt x="117" y="222"/>
                </a:cubicBezTo>
                <a:cubicBezTo>
                  <a:pt x="117" y="222"/>
                  <a:pt x="118" y="222"/>
                  <a:pt x="118" y="223"/>
                </a:cubicBezTo>
                <a:close/>
                <a:moveTo>
                  <a:pt x="110" y="219"/>
                </a:moveTo>
                <a:cubicBezTo>
                  <a:pt x="110" y="219"/>
                  <a:pt x="111" y="219"/>
                  <a:pt x="111" y="219"/>
                </a:cubicBezTo>
                <a:cubicBezTo>
                  <a:pt x="111" y="219"/>
                  <a:pt x="111" y="218"/>
                  <a:pt x="112" y="218"/>
                </a:cubicBezTo>
                <a:cubicBezTo>
                  <a:pt x="112" y="219"/>
                  <a:pt x="113" y="219"/>
                  <a:pt x="113" y="219"/>
                </a:cubicBezTo>
                <a:cubicBezTo>
                  <a:pt x="113" y="220"/>
                  <a:pt x="113" y="220"/>
                  <a:pt x="112" y="221"/>
                </a:cubicBezTo>
                <a:cubicBezTo>
                  <a:pt x="112" y="220"/>
                  <a:pt x="111" y="220"/>
                  <a:pt x="110" y="219"/>
                </a:cubicBezTo>
                <a:close/>
                <a:moveTo>
                  <a:pt x="114" y="230"/>
                </a:moveTo>
                <a:cubicBezTo>
                  <a:pt x="113" y="230"/>
                  <a:pt x="113" y="230"/>
                  <a:pt x="112" y="230"/>
                </a:cubicBezTo>
                <a:cubicBezTo>
                  <a:pt x="112" y="230"/>
                  <a:pt x="111" y="229"/>
                  <a:pt x="110" y="229"/>
                </a:cubicBezTo>
                <a:cubicBezTo>
                  <a:pt x="111" y="229"/>
                  <a:pt x="111" y="229"/>
                  <a:pt x="111" y="228"/>
                </a:cubicBezTo>
                <a:cubicBezTo>
                  <a:pt x="112" y="229"/>
                  <a:pt x="113" y="229"/>
                  <a:pt x="114" y="230"/>
                </a:cubicBezTo>
                <a:close/>
                <a:moveTo>
                  <a:pt x="82" y="198"/>
                </a:moveTo>
                <a:cubicBezTo>
                  <a:pt x="82" y="198"/>
                  <a:pt x="82" y="197"/>
                  <a:pt x="83" y="197"/>
                </a:cubicBezTo>
                <a:cubicBezTo>
                  <a:pt x="83" y="197"/>
                  <a:pt x="83" y="197"/>
                  <a:pt x="83" y="197"/>
                </a:cubicBezTo>
                <a:cubicBezTo>
                  <a:pt x="83" y="198"/>
                  <a:pt x="82" y="198"/>
                  <a:pt x="82" y="199"/>
                </a:cubicBezTo>
                <a:lnTo>
                  <a:pt x="82" y="198"/>
                </a:lnTo>
                <a:close/>
                <a:moveTo>
                  <a:pt x="82" y="203"/>
                </a:moveTo>
                <a:cubicBezTo>
                  <a:pt x="82" y="203"/>
                  <a:pt x="81" y="203"/>
                  <a:pt x="81" y="203"/>
                </a:cubicBezTo>
                <a:cubicBezTo>
                  <a:pt x="81" y="203"/>
                  <a:pt x="81" y="203"/>
                  <a:pt x="80" y="203"/>
                </a:cubicBezTo>
                <a:cubicBezTo>
                  <a:pt x="80" y="202"/>
                  <a:pt x="81" y="202"/>
                  <a:pt x="81" y="202"/>
                </a:cubicBezTo>
                <a:cubicBezTo>
                  <a:pt x="81" y="202"/>
                  <a:pt x="81" y="202"/>
                  <a:pt x="81" y="202"/>
                </a:cubicBezTo>
                <a:cubicBezTo>
                  <a:pt x="81" y="202"/>
                  <a:pt x="81" y="203"/>
                  <a:pt x="82" y="203"/>
                </a:cubicBezTo>
                <a:close/>
                <a:moveTo>
                  <a:pt x="69" y="210"/>
                </a:moveTo>
                <a:cubicBezTo>
                  <a:pt x="68" y="209"/>
                  <a:pt x="67" y="208"/>
                  <a:pt x="66" y="207"/>
                </a:cubicBezTo>
                <a:cubicBezTo>
                  <a:pt x="66" y="207"/>
                  <a:pt x="66" y="207"/>
                  <a:pt x="66" y="207"/>
                </a:cubicBezTo>
                <a:cubicBezTo>
                  <a:pt x="68" y="209"/>
                  <a:pt x="70" y="210"/>
                  <a:pt x="71" y="212"/>
                </a:cubicBezTo>
                <a:cubicBezTo>
                  <a:pt x="71" y="212"/>
                  <a:pt x="71" y="212"/>
                  <a:pt x="71" y="212"/>
                </a:cubicBezTo>
                <a:cubicBezTo>
                  <a:pt x="70" y="212"/>
                  <a:pt x="70" y="212"/>
                  <a:pt x="69" y="212"/>
                </a:cubicBezTo>
                <a:cubicBezTo>
                  <a:pt x="69" y="212"/>
                  <a:pt x="69" y="211"/>
                  <a:pt x="69" y="211"/>
                </a:cubicBezTo>
                <a:cubicBezTo>
                  <a:pt x="69" y="211"/>
                  <a:pt x="69" y="210"/>
                  <a:pt x="69" y="210"/>
                </a:cubicBezTo>
                <a:close/>
                <a:moveTo>
                  <a:pt x="59" y="213"/>
                </a:moveTo>
                <a:cubicBezTo>
                  <a:pt x="59" y="213"/>
                  <a:pt x="58" y="212"/>
                  <a:pt x="57" y="211"/>
                </a:cubicBezTo>
                <a:cubicBezTo>
                  <a:pt x="60" y="213"/>
                  <a:pt x="62" y="215"/>
                  <a:pt x="65" y="216"/>
                </a:cubicBezTo>
                <a:cubicBezTo>
                  <a:pt x="63" y="215"/>
                  <a:pt x="61" y="214"/>
                  <a:pt x="59" y="213"/>
                </a:cubicBezTo>
                <a:close/>
                <a:moveTo>
                  <a:pt x="60" y="216"/>
                </a:moveTo>
                <a:cubicBezTo>
                  <a:pt x="58" y="215"/>
                  <a:pt x="55" y="213"/>
                  <a:pt x="53" y="212"/>
                </a:cubicBezTo>
                <a:cubicBezTo>
                  <a:pt x="55" y="213"/>
                  <a:pt x="57" y="214"/>
                  <a:pt x="59" y="215"/>
                </a:cubicBezTo>
                <a:cubicBezTo>
                  <a:pt x="59" y="215"/>
                  <a:pt x="60" y="216"/>
                  <a:pt x="60" y="216"/>
                </a:cubicBezTo>
                <a:close/>
                <a:moveTo>
                  <a:pt x="55" y="204"/>
                </a:moveTo>
                <a:cubicBezTo>
                  <a:pt x="55" y="204"/>
                  <a:pt x="56" y="205"/>
                  <a:pt x="56" y="205"/>
                </a:cubicBezTo>
                <a:cubicBezTo>
                  <a:pt x="57" y="206"/>
                  <a:pt x="57" y="206"/>
                  <a:pt x="57" y="206"/>
                </a:cubicBezTo>
                <a:cubicBezTo>
                  <a:pt x="58" y="207"/>
                  <a:pt x="59" y="208"/>
                  <a:pt x="60" y="209"/>
                </a:cubicBezTo>
                <a:cubicBezTo>
                  <a:pt x="59" y="209"/>
                  <a:pt x="59" y="208"/>
                  <a:pt x="59" y="208"/>
                </a:cubicBezTo>
                <a:cubicBezTo>
                  <a:pt x="58" y="208"/>
                  <a:pt x="58" y="209"/>
                  <a:pt x="58" y="209"/>
                </a:cubicBezTo>
                <a:cubicBezTo>
                  <a:pt x="57" y="208"/>
                  <a:pt x="56" y="208"/>
                  <a:pt x="55" y="207"/>
                </a:cubicBezTo>
                <a:cubicBezTo>
                  <a:pt x="55" y="207"/>
                  <a:pt x="55" y="206"/>
                  <a:pt x="55" y="206"/>
                </a:cubicBezTo>
                <a:cubicBezTo>
                  <a:pt x="55" y="205"/>
                  <a:pt x="55" y="204"/>
                  <a:pt x="55" y="204"/>
                </a:cubicBezTo>
                <a:close/>
                <a:moveTo>
                  <a:pt x="29" y="138"/>
                </a:moveTo>
                <a:cubicBezTo>
                  <a:pt x="29" y="137"/>
                  <a:pt x="30" y="137"/>
                  <a:pt x="30" y="136"/>
                </a:cubicBezTo>
                <a:cubicBezTo>
                  <a:pt x="30" y="136"/>
                  <a:pt x="30" y="137"/>
                  <a:pt x="30" y="137"/>
                </a:cubicBezTo>
                <a:cubicBezTo>
                  <a:pt x="30" y="138"/>
                  <a:pt x="29" y="140"/>
                  <a:pt x="29" y="141"/>
                </a:cubicBezTo>
                <a:cubicBezTo>
                  <a:pt x="29" y="140"/>
                  <a:pt x="29" y="139"/>
                  <a:pt x="29" y="138"/>
                </a:cubicBezTo>
                <a:close/>
                <a:moveTo>
                  <a:pt x="28" y="136"/>
                </a:moveTo>
                <a:cubicBezTo>
                  <a:pt x="28" y="136"/>
                  <a:pt x="28" y="136"/>
                  <a:pt x="28" y="136"/>
                </a:cubicBezTo>
                <a:cubicBezTo>
                  <a:pt x="27" y="129"/>
                  <a:pt x="25" y="122"/>
                  <a:pt x="24" y="115"/>
                </a:cubicBezTo>
                <a:cubicBezTo>
                  <a:pt x="25" y="121"/>
                  <a:pt x="27" y="126"/>
                  <a:pt x="29" y="131"/>
                </a:cubicBezTo>
                <a:cubicBezTo>
                  <a:pt x="29" y="133"/>
                  <a:pt x="28" y="134"/>
                  <a:pt x="28" y="136"/>
                </a:cubicBezTo>
                <a:close/>
                <a:moveTo>
                  <a:pt x="28" y="108"/>
                </a:moveTo>
                <a:cubicBezTo>
                  <a:pt x="27" y="106"/>
                  <a:pt x="27" y="104"/>
                  <a:pt x="26" y="102"/>
                </a:cubicBezTo>
                <a:cubicBezTo>
                  <a:pt x="27" y="102"/>
                  <a:pt x="28" y="101"/>
                  <a:pt x="28" y="101"/>
                </a:cubicBezTo>
                <a:cubicBezTo>
                  <a:pt x="30" y="104"/>
                  <a:pt x="31" y="108"/>
                  <a:pt x="32" y="111"/>
                </a:cubicBezTo>
                <a:cubicBezTo>
                  <a:pt x="32" y="113"/>
                  <a:pt x="31" y="115"/>
                  <a:pt x="31" y="117"/>
                </a:cubicBezTo>
                <a:cubicBezTo>
                  <a:pt x="30" y="114"/>
                  <a:pt x="29" y="111"/>
                  <a:pt x="28" y="108"/>
                </a:cubicBezTo>
                <a:close/>
                <a:moveTo>
                  <a:pt x="25" y="87"/>
                </a:moveTo>
                <a:cubicBezTo>
                  <a:pt x="25" y="87"/>
                  <a:pt x="25" y="87"/>
                  <a:pt x="24" y="87"/>
                </a:cubicBezTo>
                <a:cubicBezTo>
                  <a:pt x="24" y="86"/>
                  <a:pt x="24" y="86"/>
                  <a:pt x="24" y="86"/>
                </a:cubicBezTo>
                <a:cubicBezTo>
                  <a:pt x="25" y="85"/>
                  <a:pt x="25" y="85"/>
                  <a:pt x="26" y="84"/>
                </a:cubicBezTo>
                <a:cubicBezTo>
                  <a:pt x="26" y="84"/>
                  <a:pt x="26" y="84"/>
                  <a:pt x="27" y="84"/>
                </a:cubicBezTo>
                <a:cubicBezTo>
                  <a:pt x="26" y="85"/>
                  <a:pt x="25" y="86"/>
                  <a:pt x="25" y="87"/>
                </a:cubicBezTo>
                <a:close/>
                <a:moveTo>
                  <a:pt x="28" y="86"/>
                </a:moveTo>
                <a:cubicBezTo>
                  <a:pt x="27" y="87"/>
                  <a:pt x="26" y="88"/>
                  <a:pt x="26" y="89"/>
                </a:cubicBezTo>
                <a:cubicBezTo>
                  <a:pt x="25" y="89"/>
                  <a:pt x="25" y="89"/>
                  <a:pt x="25" y="88"/>
                </a:cubicBezTo>
                <a:cubicBezTo>
                  <a:pt x="25" y="88"/>
                  <a:pt x="26" y="88"/>
                  <a:pt x="26" y="88"/>
                </a:cubicBezTo>
                <a:cubicBezTo>
                  <a:pt x="27" y="87"/>
                  <a:pt x="27" y="87"/>
                  <a:pt x="28" y="86"/>
                </a:cubicBezTo>
                <a:close/>
                <a:moveTo>
                  <a:pt x="26" y="94"/>
                </a:moveTo>
                <a:cubicBezTo>
                  <a:pt x="26" y="95"/>
                  <a:pt x="26" y="95"/>
                  <a:pt x="26" y="95"/>
                </a:cubicBezTo>
                <a:cubicBezTo>
                  <a:pt x="26" y="95"/>
                  <a:pt x="26" y="95"/>
                  <a:pt x="26" y="95"/>
                </a:cubicBezTo>
                <a:cubicBezTo>
                  <a:pt x="26" y="96"/>
                  <a:pt x="26" y="97"/>
                  <a:pt x="25" y="98"/>
                </a:cubicBezTo>
                <a:cubicBezTo>
                  <a:pt x="25" y="97"/>
                  <a:pt x="25" y="96"/>
                  <a:pt x="25" y="95"/>
                </a:cubicBezTo>
                <a:cubicBezTo>
                  <a:pt x="25" y="95"/>
                  <a:pt x="26" y="95"/>
                  <a:pt x="26" y="94"/>
                </a:cubicBezTo>
                <a:close/>
                <a:moveTo>
                  <a:pt x="27" y="97"/>
                </a:moveTo>
                <a:cubicBezTo>
                  <a:pt x="27" y="98"/>
                  <a:pt x="28" y="99"/>
                  <a:pt x="28" y="99"/>
                </a:cubicBezTo>
                <a:cubicBezTo>
                  <a:pt x="27" y="100"/>
                  <a:pt x="27" y="100"/>
                  <a:pt x="26" y="100"/>
                </a:cubicBezTo>
                <a:cubicBezTo>
                  <a:pt x="26" y="100"/>
                  <a:pt x="26" y="100"/>
                  <a:pt x="26" y="100"/>
                </a:cubicBezTo>
                <a:cubicBezTo>
                  <a:pt x="26" y="99"/>
                  <a:pt x="27" y="98"/>
                  <a:pt x="27" y="97"/>
                </a:cubicBezTo>
                <a:close/>
                <a:moveTo>
                  <a:pt x="113" y="25"/>
                </a:moveTo>
                <a:cubicBezTo>
                  <a:pt x="113" y="25"/>
                  <a:pt x="113" y="25"/>
                  <a:pt x="112" y="25"/>
                </a:cubicBezTo>
                <a:cubicBezTo>
                  <a:pt x="112" y="25"/>
                  <a:pt x="111" y="25"/>
                  <a:pt x="111" y="25"/>
                </a:cubicBezTo>
                <a:cubicBezTo>
                  <a:pt x="111" y="25"/>
                  <a:pt x="112" y="25"/>
                  <a:pt x="112" y="24"/>
                </a:cubicBezTo>
                <a:cubicBezTo>
                  <a:pt x="113" y="24"/>
                  <a:pt x="113" y="24"/>
                  <a:pt x="113" y="25"/>
                </a:cubicBezTo>
                <a:close/>
                <a:moveTo>
                  <a:pt x="113" y="21"/>
                </a:moveTo>
                <a:cubicBezTo>
                  <a:pt x="113" y="21"/>
                  <a:pt x="114" y="21"/>
                  <a:pt x="114" y="21"/>
                </a:cubicBezTo>
                <a:cubicBezTo>
                  <a:pt x="114" y="21"/>
                  <a:pt x="115" y="21"/>
                  <a:pt x="116" y="21"/>
                </a:cubicBezTo>
                <a:cubicBezTo>
                  <a:pt x="116" y="21"/>
                  <a:pt x="115" y="21"/>
                  <a:pt x="115" y="21"/>
                </a:cubicBezTo>
                <a:cubicBezTo>
                  <a:pt x="114" y="21"/>
                  <a:pt x="114" y="21"/>
                  <a:pt x="113" y="21"/>
                </a:cubicBezTo>
                <a:close/>
                <a:moveTo>
                  <a:pt x="112" y="19"/>
                </a:moveTo>
                <a:cubicBezTo>
                  <a:pt x="111" y="19"/>
                  <a:pt x="110" y="19"/>
                  <a:pt x="110" y="19"/>
                </a:cubicBezTo>
                <a:cubicBezTo>
                  <a:pt x="110" y="19"/>
                  <a:pt x="110" y="19"/>
                  <a:pt x="110" y="19"/>
                </a:cubicBezTo>
                <a:cubicBezTo>
                  <a:pt x="111" y="19"/>
                  <a:pt x="112" y="19"/>
                  <a:pt x="112" y="19"/>
                </a:cubicBezTo>
                <a:cubicBezTo>
                  <a:pt x="112" y="19"/>
                  <a:pt x="112" y="19"/>
                  <a:pt x="112" y="19"/>
                </a:cubicBezTo>
                <a:close/>
                <a:moveTo>
                  <a:pt x="112" y="27"/>
                </a:moveTo>
                <a:cubicBezTo>
                  <a:pt x="114" y="27"/>
                  <a:pt x="115" y="27"/>
                  <a:pt x="117" y="27"/>
                </a:cubicBezTo>
                <a:cubicBezTo>
                  <a:pt x="115" y="27"/>
                  <a:pt x="114" y="28"/>
                  <a:pt x="113" y="29"/>
                </a:cubicBezTo>
                <a:cubicBezTo>
                  <a:pt x="111" y="29"/>
                  <a:pt x="110" y="29"/>
                  <a:pt x="108" y="29"/>
                </a:cubicBezTo>
                <a:cubicBezTo>
                  <a:pt x="110" y="28"/>
                  <a:pt x="111" y="28"/>
                  <a:pt x="112" y="27"/>
                </a:cubicBezTo>
                <a:close/>
                <a:moveTo>
                  <a:pt x="156" y="17"/>
                </a:moveTo>
                <a:cubicBezTo>
                  <a:pt x="157" y="18"/>
                  <a:pt x="158" y="18"/>
                  <a:pt x="160" y="19"/>
                </a:cubicBezTo>
                <a:cubicBezTo>
                  <a:pt x="158" y="18"/>
                  <a:pt x="157" y="18"/>
                  <a:pt x="155" y="17"/>
                </a:cubicBezTo>
                <a:cubicBezTo>
                  <a:pt x="155" y="17"/>
                  <a:pt x="155" y="17"/>
                  <a:pt x="154" y="17"/>
                </a:cubicBezTo>
                <a:cubicBezTo>
                  <a:pt x="154" y="17"/>
                  <a:pt x="154" y="17"/>
                  <a:pt x="154" y="17"/>
                </a:cubicBezTo>
                <a:cubicBezTo>
                  <a:pt x="151" y="16"/>
                  <a:pt x="148" y="15"/>
                  <a:pt x="145" y="14"/>
                </a:cubicBezTo>
                <a:cubicBezTo>
                  <a:pt x="146" y="14"/>
                  <a:pt x="146" y="14"/>
                  <a:pt x="146" y="14"/>
                </a:cubicBezTo>
                <a:cubicBezTo>
                  <a:pt x="146" y="14"/>
                  <a:pt x="146" y="14"/>
                  <a:pt x="147" y="14"/>
                </a:cubicBezTo>
                <a:cubicBezTo>
                  <a:pt x="147" y="14"/>
                  <a:pt x="147" y="14"/>
                  <a:pt x="147" y="14"/>
                </a:cubicBezTo>
                <a:cubicBezTo>
                  <a:pt x="150" y="15"/>
                  <a:pt x="153" y="16"/>
                  <a:pt x="156" y="17"/>
                </a:cubicBezTo>
                <a:close/>
                <a:moveTo>
                  <a:pt x="149" y="12"/>
                </a:moveTo>
                <a:cubicBezTo>
                  <a:pt x="149" y="12"/>
                  <a:pt x="149" y="12"/>
                  <a:pt x="149" y="12"/>
                </a:cubicBezTo>
                <a:cubicBezTo>
                  <a:pt x="151" y="13"/>
                  <a:pt x="153" y="13"/>
                  <a:pt x="155" y="14"/>
                </a:cubicBezTo>
                <a:cubicBezTo>
                  <a:pt x="157" y="15"/>
                  <a:pt x="158" y="15"/>
                  <a:pt x="160" y="16"/>
                </a:cubicBezTo>
                <a:cubicBezTo>
                  <a:pt x="158" y="16"/>
                  <a:pt x="156" y="15"/>
                  <a:pt x="155" y="15"/>
                </a:cubicBezTo>
                <a:cubicBezTo>
                  <a:pt x="153" y="14"/>
                  <a:pt x="151" y="13"/>
                  <a:pt x="149" y="12"/>
                </a:cubicBezTo>
                <a:close/>
                <a:moveTo>
                  <a:pt x="156" y="36"/>
                </a:moveTo>
                <a:cubicBezTo>
                  <a:pt x="158" y="36"/>
                  <a:pt x="160" y="36"/>
                  <a:pt x="163" y="36"/>
                </a:cubicBezTo>
                <a:cubicBezTo>
                  <a:pt x="161" y="37"/>
                  <a:pt x="160" y="37"/>
                  <a:pt x="158" y="38"/>
                </a:cubicBezTo>
                <a:cubicBezTo>
                  <a:pt x="156" y="39"/>
                  <a:pt x="154" y="39"/>
                  <a:pt x="152" y="39"/>
                </a:cubicBezTo>
                <a:cubicBezTo>
                  <a:pt x="153" y="38"/>
                  <a:pt x="155" y="37"/>
                  <a:pt x="156" y="36"/>
                </a:cubicBezTo>
                <a:close/>
                <a:moveTo>
                  <a:pt x="155" y="34"/>
                </a:moveTo>
                <a:cubicBezTo>
                  <a:pt x="156" y="34"/>
                  <a:pt x="156" y="33"/>
                  <a:pt x="156" y="33"/>
                </a:cubicBezTo>
                <a:cubicBezTo>
                  <a:pt x="156" y="33"/>
                  <a:pt x="157" y="33"/>
                  <a:pt x="157" y="33"/>
                </a:cubicBezTo>
                <a:cubicBezTo>
                  <a:pt x="157" y="33"/>
                  <a:pt x="157" y="34"/>
                  <a:pt x="156" y="34"/>
                </a:cubicBezTo>
                <a:cubicBezTo>
                  <a:pt x="156" y="34"/>
                  <a:pt x="156" y="34"/>
                  <a:pt x="155" y="34"/>
                </a:cubicBezTo>
                <a:close/>
                <a:moveTo>
                  <a:pt x="134" y="213"/>
                </a:moveTo>
                <a:cubicBezTo>
                  <a:pt x="135" y="212"/>
                  <a:pt x="136" y="211"/>
                  <a:pt x="137" y="209"/>
                </a:cubicBezTo>
                <a:cubicBezTo>
                  <a:pt x="139" y="208"/>
                  <a:pt x="140" y="207"/>
                  <a:pt x="141" y="206"/>
                </a:cubicBezTo>
                <a:cubicBezTo>
                  <a:pt x="141" y="206"/>
                  <a:pt x="141" y="206"/>
                  <a:pt x="142" y="206"/>
                </a:cubicBezTo>
                <a:cubicBezTo>
                  <a:pt x="140" y="207"/>
                  <a:pt x="139" y="209"/>
                  <a:pt x="138" y="210"/>
                </a:cubicBezTo>
                <a:cubicBezTo>
                  <a:pt x="137" y="211"/>
                  <a:pt x="136" y="212"/>
                  <a:pt x="134" y="213"/>
                </a:cubicBezTo>
                <a:close/>
                <a:moveTo>
                  <a:pt x="137" y="217"/>
                </a:moveTo>
                <a:cubicBezTo>
                  <a:pt x="136" y="218"/>
                  <a:pt x="135" y="219"/>
                  <a:pt x="133" y="220"/>
                </a:cubicBezTo>
                <a:cubicBezTo>
                  <a:pt x="134" y="220"/>
                  <a:pt x="134" y="220"/>
                  <a:pt x="134" y="219"/>
                </a:cubicBezTo>
                <a:cubicBezTo>
                  <a:pt x="135" y="219"/>
                  <a:pt x="136" y="218"/>
                  <a:pt x="137" y="217"/>
                </a:cubicBezTo>
                <a:close/>
                <a:moveTo>
                  <a:pt x="140" y="203"/>
                </a:moveTo>
                <a:cubicBezTo>
                  <a:pt x="138" y="204"/>
                  <a:pt x="136" y="206"/>
                  <a:pt x="134" y="208"/>
                </a:cubicBezTo>
                <a:cubicBezTo>
                  <a:pt x="132" y="209"/>
                  <a:pt x="130" y="210"/>
                  <a:pt x="128" y="211"/>
                </a:cubicBezTo>
                <a:cubicBezTo>
                  <a:pt x="128" y="210"/>
                  <a:pt x="128" y="210"/>
                  <a:pt x="127" y="210"/>
                </a:cubicBezTo>
                <a:cubicBezTo>
                  <a:pt x="128" y="210"/>
                  <a:pt x="128" y="209"/>
                  <a:pt x="128" y="209"/>
                </a:cubicBezTo>
                <a:cubicBezTo>
                  <a:pt x="131" y="207"/>
                  <a:pt x="134" y="205"/>
                  <a:pt x="137" y="202"/>
                </a:cubicBezTo>
                <a:cubicBezTo>
                  <a:pt x="141" y="199"/>
                  <a:pt x="145" y="196"/>
                  <a:pt x="149" y="193"/>
                </a:cubicBezTo>
                <a:cubicBezTo>
                  <a:pt x="146" y="197"/>
                  <a:pt x="143" y="200"/>
                  <a:pt x="140" y="203"/>
                </a:cubicBezTo>
                <a:close/>
                <a:moveTo>
                  <a:pt x="117" y="206"/>
                </a:moveTo>
                <a:cubicBezTo>
                  <a:pt x="117" y="206"/>
                  <a:pt x="118" y="205"/>
                  <a:pt x="118" y="205"/>
                </a:cubicBezTo>
                <a:cubicBezTo>
                  <a:pt x="119" y="205"/>
                  <a:pt x="119" y="206"/>
                  <a:pt x="119" y="206"/>
                </a:cubicBezTo>
                <a:cubicBezTo>
                  <a:pt x="119" y="206"/>
                  <a:pt x="119" y="206"/>
                  <a:pt x="118" y="207"/>
                </a:cubicBezTo>
                <a:cubicBezTo>
                  <a:pt x="118" y="207"/>
                  <a:pt x="117" y="206"/>
                  <a:pt x="117" y="206"/>
                </a:cubicBezTo>
                <a:close/>
                <a:moveTo>
                  <a:pt x="117" y="208"/>
                </a:moveTo>
                <a:cubicBezTo>
                  <a:pt x="117" y="208"/>
                  <a:pt x="117" y="208"/>
                  <a:pt x="117" y="208"/>
                </a:cubicBezTo>
                <a:cubicBezTo>
                  <a:pt x="117" y="208"/>
                  <a:pt x="116" y="208"/>
                  <a:pt x="116" y="207"/>
                </a:cubicBezTo>
                <a:cubicBezTo>
                  <a:pt x="116" y="207"/>
                  <a:pt x="116" y="207"/>
                  <a:pt x="116" y="207"/>
                </a:cubicBezTo>
                <a:cubicBezTo>
                  <a:pt x="116" y="207"/>
                  <a:pt x="117" y="208"/>
                  <a:pt x="117" y="208"/>
                </a:cubicBezTo>
                <a:close/>
                <a:moveTo>
                  <a:pt x="116" y="202"/>
                </a:moveTo>
                <a:cubicBezTo>
                  <a:pt x="116" y="202"/>
                  <a:pt x="115" y="201"/>
                  <a:pt x="115" y="201"/>
                </a:cubicBezTo>
                <a:cubicBezTo>
                  <a:pt x="116" y="199"/>
                  <a:pt x="118" y="198"/>
                  <a:pt x="120" y="196"/>
                </a:cubicBezTo>
                <a:cubicBezTo>
                  <a:pt x="127" y="190"/>
                  <a:pt x="134" y="185"/>
                  <a:pt x="141" y="180"/>
                </a:cubicBezTo>
                <a:cubicBezTo>
                  <a:pt x="133" y="188"/>
                  <a:pt x="125" y="195"/>
                  <a:pt x="116" y="202"/>
                </a:cubicBezTo>
                <a:close/>
                <a:moveTo>
                  <a:pt x="88" y="181"/>
                </a:moveTo>
                <a:cubicBezTo>
                  <a:pt x="88" y="180"/>
                  <a:pt x="88" y="178"/>
                  <a:pt x="88" y="177"/>
                </a:cubicBezTo>
                <a:cubicBezTo>
                  <a:pt x="90" y="176"/>
                  <a:pt x="92" y="174"/>
                  <a:pt x="94" y="172"/>
                </a:cubicBezTo>
                <a:cubicBezTo>
                  <a:pt x="97" y="171"/>
                  <a:pt x="99" y="170"/>
                  <a:pt x="102" y="169"/>
                </a:cubicBezTo>
                <a:cubicBezTo>
                  <a:pt x="100" y="171"/>
                  <a:pt x="98" y="173"/>
                  <a:pt x="97" y="175"/>
                </a:cubicBezTo>
                <a:cubicBezTo>
                  <a:pt x="94" y="177"/>
                  <a:pt x="91" y="179"/>
                  <a:pt x="88" y="181"/>
                </a:cubicBezTo>
                <a:close/>
                <a:moveTo>
                  <a:pt x="89" y="194"/>
                </a:moveTo>
                <a:cubicBezTo>
                  <a:pt x="89" y="194"/>
                  <a:pt x="88" y="195"/>
                  <a:pt x="88" y="196"/>
                </a:cubicBezTo>
                <a:cubicBezTo>
                  <a:pt x="87" y="196"/>
                  <a:pt x="87" y="196"/>
                  <a:pt x="87" y="196"/>
                </a:cubicBezTo>
                <a:cubicBezTo>
                  <a:pt x="88" y="195"/>
                  <a:pt x="89" y="194"/>
                  <a:pt x="89" y="194"/>
                </a:cubicBezTo>
                <a:cubicBezTo>
                  <a:pt x="89" y="194"/>
                  <a:pt x="89" y="194"/>
                  <a:pt x="89" y="194"/>
                </a:cubicBezTo>
                <a:close/>
                <a:moveTo>
                  <a:pt x="83" y="166"/>
                </a:moveTo>
                <a:cubicBezTo>
                  <a:pt x="83" y="166"/>
                  <a:pt x="82" y="167"/>
                  <a:pt x="82" y="167"/>
                </a:cubicBezTo>
                <a:cubicBezTo>
                  <a:pt x="82" y="167"/>
                  <a:pt x="82" y="167"/>
                  <a:pt x="82" y="167"/>
                </a:cubicBezTo>
                <a:cubicBezTo>
                  <a:pt x="83" y="165"/>
                  <a:pt x="84" y="164"/>
                  <a:pt x="85" y="163"/>
                </a:cubicBezTo>
                <a:cubicBezTo>
                  <a:pt x="85" y="164"/>
                  <a:pt x="85" y="164"/>
                  <a:pt x="85" y="165"/>
                </a:cubicBezTo>
                <a:cubicBezTo>
                  <a:pt x="84" y="165"/>
                  <a:pt x="84" y="166"/>
                  <a:pt x="83" y="166"/>
                </a:cubicBezTo>
                <a:close/>
                <a:moveTo>
                  <a:pt x="85" y="175"/>
                </a:moveTo>
                <a:cubicBezTo>
                  <a:pt x="84" y="175"/>
                  <a:pt x="84" y="175"/>
                  <a:pt x="83" y="176"/>
                </a:cubicBezTo>
                <a:cubicBezTo>
                  <a:pt x="83" y="175"/>
                  <a:pt x="83" y="175"/>
                  <a:pt x="83" y="175"/>
                </a:cubicBezTo>
                <a:cubicBezTo>
                  <a:pt x="84" y="175"/>
                  <a:pt x="84" y="175"/>
                  <a:pt x="85" y="175"/>
                </a:cubicBezTo>
                <a:close/>
                <a:moveTo>
                  <a:pt x="62" y="209"/>
                </a:moveTo>
                <a:cubicBezTo>
                  <a:pt x="60" y="208"/>
                  <a:pt x="59" y="207"/>
                  <a:pt x="58" y="206"/>
                </a:cubicBezTo>
                <a:cubicBezTo>
                  <a:pt x="58" y="205"/>
                  <a:pt x="58" y="205"/>
                  <a:pt x="58" y="205"/>
                </a:cubicBezTo>
                <a:cubicBezTo>
                  <a:pt x="58" y="204"/>
                  <a:pt x="58" y="203"/>
                  <a:pt x="58" y="202"/>
                </a:cubicBezTo>
                <a:cubicBezTo>
                  <a:pt x="58" y="203"/>
                  <a:pt x="59" y="203"/>
                  <a:pt x="59" y="203"/>
                </a:cubicBezTo>
                <a:cubicBezTo>
                  <a:pt x="60" y="205"/>
                  <a:pt x="61" y="207"/>
                  <a:pt x="62" y="209"/>
                </a:cubicBezTo>
                <a:cubicBezTo>
                  <a:pt x="62" y="209"/>
                  <a:pt x="62" y="209"/>
                  <a:pt x="62" y="209"/>
                </a:cubicBezTo>
                <a:close/>
                <a:moveTo>
                  <a:pt x="62" y="211"/>
                </a:moveTo>
                <a:cubicBezTo>
                  <a:pt x="62" y="211"/>
                  <a:pt x="62" y="211"/>
                  <a:pt x="62" y="211"/>
                </a:cubicBezTo>
                <a:cubicBezTo>
                  <a:pt x="63" y="211"/>
                  <a:pt x="63" y="211"/>
                  <a:pt x="63" y="211"/>
                </a:cubicBezTo>
                <a:cubicBezTo>
                  <a:pt x="61" y="211"/>
                  <a:pt x="60" y="210"/>
                  <a:pt x="59" y="210"/>
                </a:cubicBezTo>
                <a:cubicBezTo>
                  <a:pt x="60" y="210"/>
                  <a:pt x="61" y="211"/>
                  <a:pt x="62" y="211"/>
                </a:cubicBezTo>
                <a:close/>
                <a:moveTo>
                  <a:pt x="60" y="200"/>
                </a:moveTo>
                <a:cubicBezTo>
                  <a:pt x="59" y="199"/>
                  <a:pt x="58" y="197"/>
                  <a:pt x="57" y="196"/>
                </a:cubicBezTo>
                <a:cubicBezTo>
                  <a:pt x="57" y="196"/>
                  <a:pt x="57" y="196"/>
                  <a:pt x="58" y="196"/>
                </a:cubicBezTo>
                <a:cubicBezTo>
                  <a:pt x="58" y="196"/>
                  <a:pt x="58" y="196"/>
                  <a:pt x="58" y="195"/>
                </a:cubicBezTo>
                <a:cubicBezTo>
                  <a:pt x="60" y="197"/>
                  <a:pt x="61" y="199"/>
                  <a:pt x="63" y="201"/>
                </a:cubicBezTo>
                <a:cubicBezTo>
                  <a:pt x="63" y="201"/>
                  <a:pt x="63" y="201"/>
                  <a:pt x="63" y="201"/>
                </a:cubicBezTo>
                <a:cubicBezTo>
                  <a:pt x="62" y="201"/>
                  <a:pt x="61" y="200"/>
                  <a:pt x="60" y="200"/>
                </a:cubicBezTo>
                <a:cubicBezTo>
                  <a:pt x="60" y="200"/>
                  <a:pt x="60" y="200"/>
                  <a:pt x="60" y="200"/>
                </a:cubicBezTo>
                <a:close/>
                <a:moveTo>
                  <a:pt x="44" y="171"/>
                </a:moveTo>
                <a:cubicBezTo>
                  <a:pt x="45" y="173"/>
                  <a:pt x="47" y="175"/>
                  <a:pt x="48" y="176"/>
                </a:cubicBezTo>
                <a:cubicBezTo>
                  <a:pt x="48" y="177"/>
                  <a:pt x="48" y="178"/>
                  <a:pt x="48" y="180"/>
                </a:cubicBezTo>
                <a:cubicBezTo>
                  <a:pt x="48" y="179"/>
                  <a:pt x="47" y="179"/>
                  <a:pt x="47" y="179"/>
                </a:cubicBezTo>
                <a:cubicBezTo>
                  <a:pt x="47" y="178"/>
                  <a:pt x="46" y="177"/>
                  <a:pt x="46" y="176"/>
                </a:cubicBezTo>
                <a:cubicBezTo>
                  <a:pt x="45" y="174"/>
                  <a:pt x="44" y="171"/>
                  <a:pt x="43" y="168"/>
                </a:cubicBezTo>
                <a:cubicBezTo>
                  <a:pt x="43" y="169"/>
                  <a:pt x="44" y="170"/>
                  <a:pt x="44" y="170"/>
                </a:cubicBezTo>
                <a:cubicBezTo>
                  <a:pt x="44" y="170"/>
                  <a:pt x="44" y="171"/>
                  <a:pt x="44" y="171"/>
                </a:cubicBezTo>
                <a:close/>
                <a:moveTo>
                  <a:pt x="33" y="98"/>
                </a:moveTo>
                <a:cubicBezTo>
                  <a:pt x="33" y="99"/>
                  <a:pt x="33" y="100"/>
                  <a:pt x="33" y="101"/>
                </a:cubicBezTo>
                <a:cubicBezTo>
                  <a:pt x="33" y="102"/>
                  <a:pt x="32" y="103"/>
                  <a:pt x="32" y="104"/>
                </a:cubicBezTo>
                <a:cubicBezTo>
                  <a:pt x="32" y="103"/>
                  <a:pt x="31" y="101"/>
                  <a:pt x="31" y="99"/>
                </a:cubicBezTo>
                <a:cubicBezTo>
                  <a:pt x="32" y="99"/>
                  <a:pt x="32" y="99"/>
                  <a:pt x="33" y="98"/>
                </a:cubicBezTo>
                <a:close/>
                <a:moveTo>
                  <a:pt x="31" y="98"/>
                </a:moveTo>
                <a:cubicBezTo>
                  <a:pt x="30" y="97"/>
                  <a:pt x="30" y="97"/>
                  <a:pt x="30" y="97"/>
                </a:cubicBezTo>
                <a:cubicBezTo>
                  <a:pt x="31" y="97"/>
                  <a:pt x="31" y="96"/>
                  <a:pt x="32" y="96"/>
                </a:cubicBezTo>
                <a:cubicBezTo>
                  <a:pt x="32" y="96"/>
                  <a:pt x="32" y="96"/>
                  <a:pt x="32" y="97"/>
                </a:cubicBezTo>
                <a:cubicBezTo>
                  <a:pt x="32" y="97"/>
                  <a:pt x="31" y="97"/>
                  <a:pt x="31" y="98"/>
                </a:cubicBezTo>
                <a:close/>
                <a:moveTo>
                  <a:pt x="32" y="85"/>
                </a:moveTo>
                <a:cubicBezTo>
                  <a:pt x="32" y="85"/>
                  <a:pt x="32" y="85"/>
                  <a:pt x="32" y="85"/>
                </a:cubicBezTo>
                <a:cubicBezTo>
                  <a:pt x="33" y="83"/>
                  <a:pt x="34" y="82"/>
                  <a:pt x="36" y="80"/>
                </a:cubicBezTo>
                <a:cubicBezTo>
                  <a:pt x="35" y="81"/>
                  <a:pt x="35" y="81"/>
                  <a:pt x="34" y="82"/>
                </a:cubicBezTo>
                <a:cubicBezTo>
                  <a:pt x="33" y="83"/>
                  <a:pt x="33" y="84"/>
                  <a:pt x="32" y="85"/>
                </a:cubicBezTo>
                <a:close/>
                <a:moveTo>
                  <a:pt x="35" y="84"/>
                </a:moveTo>
                <a:cubicBezTo>
                  <a:pt x="35" y="84"/>
                  <a:pt x="35" y="83"/>
                  <a:pt x="36" y="83"/>
                </a:cubicBezTo>
                <a:cubicBezTo>
                  <a:pt x="36" y="83"/>
                  <a:pt x="36" y="82"/>
                  <a:pt x="37" y="82"/>
                </a:cubicBezTo>
                <a:cubicBezTo>
                  <a:pt x="36" y="83"/>
                  <a:pt x="35" y="85"/>
                  <a:pt x="34" y="86"/>
                </a:cubicBezTo>
                <a:cubicBezTo>
                  <a:pt x="34" y="86"/>
                  <a:pt x="34" y="86"/>
                  <a:pt x="34" y="86"/>
                </a:cubicBezTo>
                <a:cubicBezTo>
                  <a:pt x="34" y="86"/>
                  <a:pt x="34" y="86"/>
                  <a:pt x="34" y="86"/>
                </a:cubicBezTo>
                <a:cubicBezTo>
                  <a:pt x="34" y="86"/>
                  <a:pt x="34" y="86"/>
                  <a:pt x="34" y="86"/>
                </a:cubicBezTo>
                <a:cubicBezTo>
                  <a:pt x="34" y="85"/>
                  <a:pt x="34" y="85"/>
                  <a:pt x="35" y="84"/>
                </a:cubicBezTo>
                <a:close/>
                <a:moveTo>
                  <a:pt x="37" y="73"/>
                </a:moveTo>
                <a:cubicBezTo>
                  <a:pt x="39" y="72"/>
                  <a:pt x="40" y="71"/>
                  <a:pt x="41" y="71"/>
                </a:cubicBezTo>
                <a:cubicBezTo>
                  <a:pt x="41" y="71"/>
                  <a:pt x="41" y="71"/>
                  <a:pt x="41" y="71"/>
                </a:cubicBezTo>
                <a:cubicBezTo>
                  <a:pt x="41" y="71"/>
                  <a:pt x="40" y="71"/>
                  <a:pt x="40" y="71"/>
                </a:cubicBezTo>
                <a:cubicBezTo>
                  <a:pt x="39" y="72"/>
                  <a:pt x="38" y="73"/>
                  <a:pt x="36" y="74"/>
                </a:cubicBezTo>
                <a:cubicBezTo>
                  <a:pt x="37" y="74"/>
                  <a:pt x="37" y="73"/>
                  <a:pt x="37" y="73"/>
                </a:cubicBezTo>
                <a:close/>
                <a:moveTo>
                  <a:pt x="35" y="72"/>
                </a:moveTo>
                <a:cubicBezTo>
                  <a:pt x="36" y="71"/>
                  <a:pt x="37" y="70"/>
                  <a:pt x="39" y="68"/>
                </a:cubicBezTo>
                <a:cubicBezTo>
                  <a:pt x="38" y="69"/>
                  <a:pt x="37" y="70"/>
                  <a:pt x="36" y="71"/>
                </a:cubicBezTo>
                <a:cubicBezTo>
                  <a:pt x="36" y="72"/>
                  <a:pt x="35" y="72"/>
                  <a:pt x="35" y="72"/>
                </a:cubicBezTo>
                <a:close/>
                <a:moveTo>
                  <a:pt x="42" y="77"/>
                </a:moveTo>
                <a:cubicBezTo>
                  <a:pt x="42" y="76"/>
                  <a:pt x="43" y="76"/>
                  <a:pt x="43" y="76"/>
                </a:cubicBezTo>
                <a:cubicBezTo>
                  <a:pt x="42" y="77"/>
                  <a:pt x="42" y="78"/>
                  <a:pt x="41" y="80"/>
                </a:cubicBezTo>
                <a:cubicBezTo>
                  <a:pt x="41" y="80"/>
                  <a:pt x="41" y="80"/>
                  <a:pt x="41" y="80"/>
                </a:cubicBezTo>
                <a:cubicBezTo>
                  <a:pt x="40" y="81"/>
                  <a:pt x="39" y="82"/>
                  <a:pt x="38" y="83"/>
                </a:cubicBezTo>
                <a:cubicBezTo>
                  <a:pt x="38" y="83"/>
                  <a:pt x="38" y="83"/>
                  <a:pt x="37" y="83"/>
                </a:cubicBezTo>
                <a:cubicBezTo>
                  <a:pt x="39" y="81"/>
                  <a:pt x="40" y="79"/>
                  <a:pt x="42" y="77"/>
                </a:cubicBezTo>
                <a:close/>
                <a:moveTo>
                  <a:pt x="69" y="32"/>
                </a:moveTo>
                <a:cubicBezTo>
                  <a:pt x="67" y="34"/>
                  <a:pt x="64" y="36"/>
                  <a:pt x="62" y="37"/>
                </a:cubicBezTo>
                <a:cubicBezTo>
                  <a:pt x="62" y="37"/>
                  <a:pt x="62" y="37"/>
                  <a:pt x="62" y="37"/>
                </a:cubicBezTo>
                <a:cubicBezTo>
                  <a:pt x="60" y="38"/>
                  <a:pt x="59" y="40"/>
                  <a:pt x="57" y="41"/>
                </a:cubicBezTo>
                <a:cubicBezTo>
                  <a:pt x="58" y="39"/>
                  <a:pt x="59" y="37"/>
                  <a:pt x="60" y="36"/>
                </a:cubicBezTo>
                <a:cubicBezTo>
                  <a:pt x="63" y="35"/>
                  <a:pt x="66" y="33"/>
                  <a:pt x="69" y="32"/>
                </a:cubicBezTo>
                <a:close/>
                <a:moveTo>
                  <a:pt x="55" y="33"/>
                </a:moveTo>
                <a:cubicBezTo>
                  <a:pt x="55" y="33"/>
                  <a:pt x="55" y="33"/>
                  <a:pt x="56" y="33"/>
                </a:cubicBezTo>
                <a:cubicBezTo>
                  <a:pt x="59" y="31"/>
                  <a:pt x="63" y="29"/>
                  <a:pt x="66" y="28"/>
                </a:cubicBezTo>
                <a:cubicBezTo>
                  <a:pt x="65" y="28"/>
                  <a:pt x="64" y="29"/>
                  <a:pt x="63" y="29"/>
                </a:cubicBezTo>
                <a:cubicBezTo>
                  <a:pt x="61" y="31"/>
                  <a:pt x="58" y="32"/>
                  <a:pt x="55" y="33"/>
                </a:cubicBezTo>
                <a:close/>
                <a:moveTo>
                  <a:pt x="73" y="36"/>
                </a:moveTo>
                <a:cubicBezTo>
                  <a:pt x="74" y="36"/>
                  <a:pt x="74" y="35"/>
                  <a:pt x="74" y="35"/>
                </a:cubicBezTo>
                <a:cubicBezTo>
                  <a:pt x="73" y="38"/>
                  <a:pt x="71" y="40"/>
                  <a:pt x="69" y="42"/>
                </a:cubicBezTo>
                <a:cubicBezTo>
                  <a:pt x="67" y="43"/>
                  <a:pt x="65" y="45"/>
                  <a:pt x="64" y="46"/>
                </a:cubicBezTo>
                <a:cubicBezTo>
                  <a:pt x="67" y="43"/>
                  <a:pt x="70" y="39"/>
                  <a:pt x="73" y="36"/>
                </a:cubicBezTo>
                <a:close/>
                <a:moveTo>
                  <a:pt x="70" y="36"/>
                </a:moveTo>
                <a:cubicBezTo>
                  <a:pt x="71" y="35"/>
                  <a:pt x="72" y="34"/>
                  <a:pt x="74" y="32"/>
                </a:cubicBezTo>
                <a:cubicBezTo>
                  <a:pt x="73" y="33"/>
                  <a:pt x="73" y="33"/>
                  <a:pt x="73" y="34"/>
                </a:cubicBezTo>
                <a:cubicBezTo>
                  <a:pt x="72" y="34"/>
                  <a:pt x="71" y="35"/>
                  <a:pt x="70" y="36"/>
                </a:cubicBezTo>
                <a:close/>
                <a:moveTo>
                  <a:pt x="77" y="34"/>
                </a:moveTo>
                <a:cubicBezTo>
                  <a:pt x="78" y="33"/>
                  <a:pt x="79" y="33"/>
                  <a:pt x="80" y="32"/>
                </a:cubicBezTo>
                <a:cubicBezTo>
                  <a:pt x="78" y="34"/>
                  <a:pt x="77" y="36"/>
                  <a:pt x="75" y="37"/>
                </a:cubicBezTo>
                <a:cubicBezTo>
                  <a:pt x="74" y="38"/>
                  <a:pt x="74" y="39"/>
                  <a:pt x="73" y="39"/>
                </a:cubicBezTo>
                <a:cubicBezTo>
                  <a:pt x="74" y="37"/>
                  <a:pt x="76" y="36"/>
                  <a:pt x="77" y="34"/>
                </a:cubicBezTo>
                <a:close/>
                <a:moveTo>
                  <a:pt x="77" y="31"/>
                </a:moveTo>
                <a:cubicBezTo>
                  <a:pt x="77" y="31"/>
                  <a:pt x="77" y="30"/>
                  <a:pt x="78" y="30"/>
                </a:cubicBezTo>
                <a:cubicBezTo>
                  <a:pt x="78" y="30"/>
                  <a:pt x="78" y="30"/>
                  <a:pt x="78" y="29"/>
                </a:cubicBezTo>
                <a:cubicBezTo>
                  <a:pt x="78" y="29"/>
                  <a:pt x="78" y="29"/>
                  <a:pt x="79" y="29"/>
                </a:cubicBezTo>
                <a:cubicBezTo>
                  <a:pt x="78" y="29"/>
                  <a:pt x="78" y="30"/>
                  <a:pt x="78" y="30"/>
                </a:cubicBezTo>
                <a:cubicBezTo>
                  <a:pt x="77" y="30"/>
                  <a:pt x="77" y="31"/>
                  <a:pt x="77" y="31"/>
                </a:cubicBezTo>
                <a:close/>
                <a:moveTo>
                  <a:pt x="96" y="32"/>
                </a:moveTo>
                <a:cubicBezTo>
                  <a:pt x="96" y="32"/>
                  <a:pt x="96" y="32"/>
                  <a:pt x="96" y="32"/>
                </a:cubicBezTo>
                <a:cubicBezTo>
                  <a:pt x="95" y="34"/>
                  <a:pt x="93" y="36"/>
                  <a:pt x="91" y="38"/>
                </a:cubicBezTo>
                <a:cubicBezTo>
                  <a:pt x="91" y="38"/>
                  <a:pt x="90" y="38"/>
                  <a:pt x="90" y="39"/>
                </a:cubicBezTo>
                <a:cubicBezTo>
                  <a:pt x="90" y="39"/>
                  <a:pt x="90" y="39"/>
                  <a:pt x="90" y="39"/>
                </a:cubicBezTo>
                <a:cubicBezTo>
                  <a:pt x="88" y="41"/>
                  <a:pt x="87" y="43"/>
                  <a:pt x="85" y="44"/>
                </a:cubicBezTo>
                <a:cubicBezTo>
                  <a:pt x="82" y="46"/>
                  <a:pt x="80" y="48"/>
                  <a:pt x="77" y="50"/>
                </a:cubicBezTo>
                <a:cubicBezTo>
                  <a:pt x="77" y="50"/>
                  <a:pt x="77" y="50"/>
                  <a:pt x="76" y="50"/>
                </a:cubicBezTo>
                <a:cubicBezTo>
                  <a:pt x="76" y="51"/>
                  <a:pt x="75" y="51"/>
                  <a:pt x="74" y="52"/>
                </a:cubicBezTo>
                <a:cubicBezTo>
                  <a:pt x="73" y="53"/>
                  <a:pt x="73" y="53"/>
                  <a:pt x="73" y="53"/>
                </a:cubicBezTo>
                <a:cubicBezTo>
                  <a:pt x="76" y="49"/>
                  <a:pt x="80" y="45"/>
                  <a:pt x="83" y="42"/>
                </a:cubicBezTo>
                <a:cubicBezTo>
                  <a:pt x="87" y="38"/>
                  <a:pt x="91" y="35"/>
                  <a:pt x="96" y="32"/>
                </a:cubicBezTo>
                <a:close/>
                <a:moveTo>
                  <a:pt x="87" y="36"/>
                </a:moveTo>
                <a:cubicBezTo>
                  <a:pt x="87" y="36"/>
                  <a:pt x="88" y="35"/>
                  <a:pt x="88" y="35"/>
                </a:cubicBezTo>
                <a:cubicBezTo>
                  <a:pt x="89" y="35"/>
                  <a:pt x="89" y="35"/>
                  <a:pt x="90" y="34"/>
                </a:cubicBezTo>
                <a:cubicBezTo>
                  <a:pt x="89" y="35"/>
                  <a:pt x="88" y="36"/>
                  <a:pt x="87" y="36"/>
                </a:cubicBezTo>
                <a:close/>
                <a:moveTo>
                  <a:pt x="111" y="34"/>
                </a:moveTo>
                <a:cubicBezTo>
                  <a:pt x="110" y="34"/>
                  <a:pt x="110" y="34"/>
                  <a:pt x="109" y="34"/>
                </a:cubicBezTo>
                <a:cubicBezTo>
                  <a:pt x="109" y="34"/>
                  <a:pt x="108" y="34"/>
                  <a:pt x="108" y="34"/>
                </a:cubicBezTo>
                <a:cubicBezTo>
                  <a:pt x="108" y="34"/>
                  <a:pt x="108" y="33"/>
                  <a:pt x="109" y="33"/>
                </a:cubicBezTo>
                <a:cubicBezTo>
                  <a:pt x="109" y="33"/>
                  <a:pt x="109" y="32"/>
                  <a:pt x="110" y="32"/>
                </a:cubicBezTo>
                <a:cubicBezTo>
                  <a:pt x="111" y="32"/>
                  <a:pt x="112" y="32"/>
                  <a:pt x="113" y="32"/>
                </a:cubicBezTo>
                <a:cubicBezTo>
                  <a:pt x="112" y="33"/>
                  <a:pt x="112" y="33"/>
                  <a:pt x="111" y="34"/>
                </a:cubicBezTo>
                <a:close/>
                <a:moveTo>
                  <a:pt x="112" y="36"/>
                </a:moveTo>
                <a:cubicBezTo>
                  <a:pt x="111" y="36"/>
                  <a:pt x="111" y="37"/>
                  <a:pt x="110" y="37"/>
                </a:cubicBezTo>
                <a:cubicBezTo>
                  <a:pt x="110" y="37"/>
                  <a:pt x="109" y="37"/>
                  <a:pt x="109" y="37"/>
                </a:cubicBezTo>
                <a:cubicBezTo>
                  <a:pt x="110" y="37"/>
                  <a:pt x="110" y="36"/>
                  <a:pt x="111" y="36"/>
                </a:cubicBezTo>
                <a:cubicBezTo>
                  <a:pt x="111" y="36"/>
                  <a:pt x="111" y="36"/>
                  <a:pt x="112" y="36"/>
                </a:cubicBezTo>
                <a:close/>
                <a:moveTo>
                  <a:pt x="108" y="36"/>
                </a:moveTo>
                <a:cubicBezTo>
                  <a:pt x="107" y="37"/>
                  <a:pt x="106" y="37"/>
                  <a:pt x="105" y="38"/>
                </a:cubicBezTo>
                <a:cubicBezTo>
                  <a:pt x="105" y="38"/>
                  <a:pt x="105" y="39"/>
                  <a:pt x="105" y="39"/>
                </a:cubicBezTo>
                <a:cubicBezTo>
                  <a:pt x="104" y="39"/>
                  <a:pt x="104" y="39"/>
                  <a:pt x="103" y="39"/>
                </a:cubicBezTo>
                <a:cubicBezTo>
                  <a:pt x="104" y="38"/>
                  <a:pt x="105" y="37"/>
                  <a:pt x="106" y="36"/>
                </a:cubicBezTo>
                <a:cubicBezTo>
                  <a:pt x="107" y="36"/>
                  <a:pt x="107" y="36"/>
                  <a:pt x="108" y="36"/>
                </a:cubicBezTo>
                <a:close/>
                <a:moveTo>
                  <a:pt x="122" y="49"/>
                </a:moveTo>
                <a:cubicBezTo>
                  <a:pt x="125" y="49"/>
                  <a:pt x="128" y="48"/>
                  <a:pt x="132" y="47"/>
                </a:cubicBezTo>
                <a:cubicBezTo>
                  <a:pt x="131" y="48"/>
                  <a:pt x="130" y="49"/>
                  <a:pt x="129" y="50"/>
                </a:cubicBezTo>
                <a:cubicBezTo>
                  <a:pt x="128" y="50"/>
                  <a:pt x="127" y="51"/>
                  <a:pt x="126" y="51"/>
                </a:cubicBezTo>
                <a:cubicBezTo>
                  <a:pt x="126" y="51"/>
                  <a:pt x="126" y="51"/>
                  <a:pt x="126" y="51"/>
                </a:cubicBezTo>
                <a:cubicBezTo>
                  <a:pt x="125" y="52"/>
                  <a:pt x="125" y="52"/>
                  <a:pt x="125" y="52"/>
                </a:cubicBezTo>
                <a:cubicBezTo>
                  <a:pt x="125" y="52"/>
                  <a:pt x="126" y="51"/>
                  <a:pt x="127" y="50"/>
                </a:cubicBezTo>
                <a:cubicBezTo>
                  <a:pt x="127" y="50"/>
                  <a:pt x="126" y="48"/>
                  <a:pt x="126" y="49"/>
                </a:cubicBezTo>
                <a:cubicBezTo>
                  <a:pt x="125" y="50"/>
                  <a:pt x="124" y="51"/>
                  <a:pt x="123" y="52"/>
                </a:cubicBezTo>
                <a:cubicBezTo>
                  <a:pt x="123" y="51"/>
                  <a:pt x="122" y="51"/>
                  <a:pt x="121" y="51"/>
                </a:cubicBezTo>
                <a:cubicBezTo>
                  <a:pt x="121" y="51"/>
                  <a:pt x="121" y="51"/>
                  <a:pt x="121" y="51"/>
                </a:cubicBezTo>
                <a:cubicBezTo>
                  <a:pt x="121" y="51"/>
                  <a:pt x="121" y="51"/>
                  <a:pt x="122" y="50"/>
                </a:cubicBezTo>
                <a:cubicBezTo>
                  <a:pt x="122" y="50"/>
                  <a:pt x="122" y="50"/>
                  <a:pt x="122" y="49"/>
                </a:cubicBezTo>
                <a:close/>
                <a:moveTo>
                  <a:pt x="148" y="57"/>
                </a:moveTo>
                <a:cubicBezTo>
                  <a:pt x="146" y="57"/>
                  <a:pt x="143" y="58"/>
                  <a:pt x="141" y="59"/>
                </a:cubicBezTo>
                <a:cubicBezTo>
                  <a:pt x="142" y="58"/>
                  <a:pt x="143" y="57"/>
                  <a:pt x="144" y="56"/>
                </a:cubicBezTo>
                <a:cubicBezTo>
                  <a:pt x="149" y="54"/>
                  <a:pt x="153" y="52"/>
                  <a:pt x="158" y="50"/>
                </a:cubicBezTo>
                <a:cubicBezTo>
                  <a:pt x="155" y="52"/>
                  <a:pt x="151" y="54"/>
                  <a:pt x="148" y="57"/>
                </a:cubicBezTo>
                <a:close/>
                <a:moveTo>
                  <a:pt x="160" y="51"/>
                </a:moveTo>
                <a:cubicBezTo>
                  <a:pt x="159" y="52"/>
                  <a:pt x="159" y="52"/>
                  <a:pt x="159" y="52"/>
                </a:cubicBezTo>
                <a:cubicBezTo>
                  <a:pt x="158" y="53"/>
                  <a:pt x="157" y="53"/>
                  <a:pt x="156" y="54"/>
                </a:cubicBezTo>
                <a:cubicBezTo>
                  <a:pt x="157" y="53"/>
                  <a:pt x="158" y="52"/>
                  <a:pt x="160" y="51"/>
                </a:cubicBezTo>
                <a:close/>
                <a:moveTo>
                  <a:pt x="163" y="63"/>
                </a:moveTo>
                <a:cubicBezTo>
                  <a:pt x="167" y="61"/>
                  <a:pt x="171" y="59"/>
                  <a:pt x="175" y="57"/>
                </a:cubicBezTo>
                <a:cubicBezTo>
                  <a:pt x="174" y="58"/>
                  <a:pt x="173" y="60"/>
                  <a:pt x="172" y="61"/>
                </a:cubicBezTo>
                <a:cubicBezTo>
                  <a:pt x="167" y="63"/>
                  <a:pt x="161" y="66"/>
                  <a:pt x="156" y="69"/>
                </a:cubicBezTo>
                <a:cubicBezTo>
                  <a:pt x="155" y="69"/>
                  <a:pt x="154" y="70"/>
                  <a:pt x="153" y="70"/>
                </a:cubicBezTo>
                <a:cubicBezTo>
                  <a:pt x="156" y="68"/>
                  <a:pt x="159" y="65"/>
                  <a:pt x="163" y="63"/>
                </a:cubicBezTo>
                <a:close/>
                <a:moveTo>
                  <a:pt x="162" y="61"/>
                </a:moveTo>
                <a:cubicBezTo>
                  <a:pt x="163" y="60"/>
                  <a:pt x="165" y="59"/>
                  <a:pt x="166" y="57"/>
                </a:cubicBezTo>
                <a:cubicBezTo>
                  <a:pt x="168" y="57"/>
                  <a:pt x="169" y="56"/>
                  <a:pt x="171" y="56"/>
                </a:cubicBezTo>
                <a:cubicBezTo>
                  <a:pt x="168" y="57"/>
                  <a:pt x="165" y="59"/>
                  <a:pt x="162" y="61"/>
                </a:cubicBezTo>
                <a:cubicBezTo>
                  <a:pt x="162" y="61"/>
                  <a:pt x="162" y="61"/>
                  <a:pt x="162" y="61"/>
                </a:cubicBezTo>
                <a:close/>
                <a:moveTo>
                  <a:pt x="172" y="57"/>
                </a:moveTo>
                <a:cubicBezTo>
                  <a:pt x="174" y="56"/>
                  <a:pt x="176" y="54"/>
                  <a:pt x="179" y="53"/>
                </a:cubicBezTo>
                <a:cubicBezTo>
                  <a:pt x="178" y="53"/>
                  <a:pt x="178" y="54"/>
                  <a:pt x="178" y="54"/>
                </a:cubicBezTo>
                <a:cubicBezTo>
                  <a:pt x="176" y="55"/>
                  <a:pt x="174" y="56"/>
                  <a:pt x="172" y="57"/>
                </a:cubicBezTo>
                <a:close/>
                <a:moveTo>
                  <a:pt x="189" y="60"/>
                </a:moveTo>
                <a:cubicBezTo>
                  <a:pt x="185" y="62"/>
                  <a:pt x="181" y="64"/>
                  <a:pt x="176" y="66"/>
                </a:cubicBezTo>
                <a:cubicBezTo>
                  <a:pt x="178" y="64"/>
                  <a:pt x="180" y="62"/>
                  <a:pt x="182" y="60"/>
                </a:cubicBezTo>
                <a:cubicBezTo>
                  <a:pt x="184" y="60"/>
                  <a:pt x="186" y="59"/>
                  <a:pt x="187" y="59"/>
                </a:cubicBezTo>
                <a:cubicBezTo>
                  <a:pt x="188" y="59"/>
                  <a:pt x="188" y="59"/>
                  <a:pt x="189" y="60"/>
                </a:cubicBezTo>
                <a:close/>
                <a:moveTo>
                  <a:pt x="189" y="58"/>
                </a:moveTo>
                <a:cubicBezTo>
                  <a:pt x="190" y="58"/>
                  <a:pt x="192" y="57"/>
                  <a:pt x="194" y="57"/>
                </a:cubicBezTo>
                <a:cubicBezTo>
                  <a:pt x="193" y="58"/>
                  <a:pt x="191" y="59"/>
                  <a:pt x="190" y="59"/>
                </a:cubicBezTo>
                <a:cubicBezTo>
                  <a:pt x="189" y="59"/>
                  <a:pt x="189" y="59"/>
                  <a:pt x="189" y="58"/>
                </a:cubicBezTo>
                <a:close/>
                <a:moveTo>
                  <a:pt x="193" y="65"/>
                </a:moveTo>
                <a:cubicBezTo>
                  <a:pt x="194" y="65"/>
                  <a:pt x="195" y="65"/>
                  <a:pt x="196" y="64"/>
                </a:cubicBezTo>
                <a:cubicBezTo>
                  <a:pt x="194" y="65"/>
                  <a:pt x="193" y="66"/>
                  <a:pt x="191" y="67"/>
                </a:cubicBezTo>
                <a:cubicBezTo>
                  <a:pt x="188" y="69"/>
                  <a:pt x="184" y="70"/>
                  <a:pt x="181" y="72"/>
                </a:cubicBezTo>
                <a:cubicBezTo>
                  <a:pt x="182" y="71"/>
                  <a:pt x="183" y="71"/>
                  <a:pt x="184" y="70"/>
                </a:cubicBezTo>
                <a:cubicBezTo>
                  <a:pt x="187" y="68"/>
                  <a:pt x="190" y="67"/>
                  <a:pt x="193" y="65"/>
                </a:cubicBezTo>
                <a:close/>
                <a:moveTo>
                  <a:pt x="188" y="65"/>
                </a:moveTo>
                <a:cubicBezTo>
                  <a:pt x="190" y="64"/>
                  <a:pt x="192" y="63"/>
                  <a:pt x="195" y="62"/>
                </a:cubicBezTo>
                <a:cubicBezTo>
                  <a:pt x="194" y="63"/>
                  <a:pt x="193" y="63"/>
                  <a:pt x="192" y="64"/>
                </a:cubicBezTo>
                <a:cubicBezTo>
                  <a:pt x="191" y="64"/>
                  <a:pt x="189" y="65"/>
                  <a:pt x="188" y="65"/>
                </a:cubicBezTo>
                <a:cubicBezTo>
                  <a:pt x="188" y="65"/>
                  <a:pt x="188" y="65"/>
                  <a:pt x="188" y="65"/>
                </a:cubicBezTo>
                <a:close/>
                <a:moveTo>
                  <a:pt x="207" y="95"/>
                </a:moveTo>
                <a:cubicBezTo>
                  <a:pt x="210" y="94"/>
                  <a:pt x="213" y="92"/>
                  <a:pt x="215" y="91"/>
                </a:cubicBezTo>
                <a:cubicBezTo>
                  <a:pt x="216" y="92"/>
                  <a:pt x="216" y="93"/>
                  <a:pt x="217" y="95"/>
                </a:cubicBezTo>
                <a:cubicBezTo>
                  <a:pt x="212" y="97"/>
                  <a:pt x="208" y="99"/>
                  <a:pt x="204" y="101"/>
                </a:cubicBezTo>
                <a:cubicBezTo>
                  <a:pt x="204" y="101"/>
                  <a:pt x="203" y="101"/>
                  <a:pt x="203" y="101"/>
                </a:cubicBezTo>
                <a:cubicBezTo>
                  <a:pt x="202" y="102"/>
                  <a:pt x="201" y="103"/>
                  <a:pt x="199" y="104"/>
                </a:cubicBezTo>
                <a:cubicBezTo>
                  <a:pt x="199" y="104"/>
                  <a:pt x="199" y="105"/>
                  <a:pt x="198" y="105"/>
                </a:cubicBezTo>
                <a:cubicBezTo>
                  <a:pt x="198" y="105"/>
                  <a:pt x="198" y="105"/>
                  <a:pt x="198" y="105"/>
                </a:cubicBezTo>
                <a:cubicBezTo>
                  <a:pt x="199" y="104"/>
                  <a:pt x="200" y="103"/>
                  <a:pt x="200" y="102"/>
                </a:cubicBezTo>
                <a:cubicBezTo>
                  <a:pt x="203" y="100"/>
                  <a:pt x="205" y="98"/>
                  <a:pt x="208" y="96"/>
                </a:cubicBezTo>
                <a:cubicBezTo>
                  <a:pt x="208" y="96"/>
                  <a:pt x="208" y="95"/>
                  <a:pt x="207" y="95"/>
                </a:cubicBezTo>
                <a:close/>
                <a:moveTo>
                  <a:pt x="196" y="173"/>
                </a:moveTo>
                <a:cubicBezTo>
                  <a:pt x="197" y="172"/>
                  <a:pt x="198" y="171"/>
                  <a:pt x="198" y="171"/>
                </a:cubicBezTo>
                <a:cubicBezTo>
                  <a:pt x="198" y="171"/>
                  <a:pt x="198" y="171"/>
                  <a:pt x="198" y="171"/>
                </a:cubicBezTo>
                <a:cubicBezTo>
                  <a:pt x="197" y="172"/>
                  <a:pt x="196" y="173"/>
                  <a:pt x="195" y="174"/>
                </a:cubicBezTo>
                <a:cubicBezTo>
                  <a:pt x="196" y="174"/>
                  <a:pt x="196" y="173"/>
                  <a:pt x="196" y="173"/>
                </a:cubicBezTo>
                <a:close/>
                <a:moveTo>
                  <a:pt x="195" y="164"/>
                </a:moveTo>
                <a:cubicBezTo>
                  <a:pt x="195" y="165"/>
                  <a:pt x="195" y="165"/>
                  <a:pt x="194" y="165"/>
                </a:cubicBezTo>
                <a:cubicBezTo>
                  <a:pt x="195" y="164"/>
                  <a:pt x="196" y="162"/>
                  <a:pt x="197" y="161"/>
                </a:cubicBezTo>
                <a:cubicBezTo>
                  <a:pt x="196" y="162"/>
                  <a:pt x="196" y="163"/>
                  <a:pt x="195" y="164"/>
                </a:cubicBezTo>
                <a:close/>
                <a:moveTo>
                  <a:pt x="194" y="155"/>
                </a:moveTo>
                <a:cubicBezTo>
                  <a:pt x="193" y="157"/>
                  <a:pt x="191" y="158"/>
                  <a:pt x="190" y="159"/>
                </a:cubicBezTo>
                <a:cubicBezTo>
                  <a:pt x="193" y="156"/>
                  <a:pt x="196" y="153"/>
                  <a:pt x="198" y="150"/>
                </a:cubicBezTo>
                <a:cubicBezTo>
                  <a:pt x="197" y="152"/>
                  <a:pt x="196" y="154"/>
                  <a:pt x="194" y="155"/>
                </a:cubicBezTo>
                <a:close/>
                <a:moveTo>
                  <a:pt x="105" y="198"/>
                </a:moveTo>
                <a:cubicBezTo>
                  <a:pt x="105" y="198"/>
                  <a:pt x="106" y="198"/>
                  <a:pt x="106" y="197"/>
                </a:cubicBezTo>
                <a:cubicBezTo>
                  <a:pt x="106" y="197"/>
                  <a:pt x="107" y="197"/>
                  <a:pt x="107" y="197"/>
                </a:cubicBezTo>
                <a:cubicBezTo>
                  <a:pt x="106" y="198"/>
                  <a:pt x="106" y="198"/>
                  <a:pt x="105" y="199"/>
                </a:cubicBezTo>
                <a:cubicBezTo>
                  <a:pt x="105" y="199"/>
                  <a:pt x="105" y="198"/>
                  <a:pt x="105" y="198"/>
                </a:cubicBezTo>
                <a:close/>
                <a:moveTo>
                  <a:pt x="108" y="204"/>
                </a:moveTo>
                <a:cubicBezTo>
                  <a:pt x="108" y="204"/>
                  <a:pt x="108" y="204"/>
                  <a:pt x="108" y="204"/>
                </a:cubicBezTo>
                <a:cubicBezTo>
                  <a:pt x="107" y="203"/>
                  <a:pt x="105" y="202"/>
                  <a:pt x="104" y="202"/>
                </a:cubicBezTo>
                <a:cubicBezTo>
                  <a:pt x="104" y="202"/>
                  <a:pt x="104" y="201"/>
                  <a:pt x="104" y="201"/>
                </a:cubicBezTo>
                <a:cubicBezTo>
                  <a:pt x="106" y="202"/>
                  <a:pt x="107" y="203"/>
                  <a:pt x="108" y="204"/>
                </a:cubicBezTo>
                <a:close/>
                <a:moveTo>
                  <a:pt x="104" y="194"/>
                </a:moveTo>
                <a:cubicBezTo>
                  <a:pt x="104" y="194"/>
                  <a:pt x="103" y="194"/>
                  <a:pt x="103" y="193"/>
                </a:cubicBezTo>
                <a:cubicBezTo>
                  <a:pt x="104" y="192"/>
                  <a:pt x="105" y="191"/>
                  <a:pt x="106" y="190"/>
                </a:cubicBezTo>
                <a:cubicBezTo>
                  <a:pt x="107" y="189"/>
                  <a:pt x="109" y="188"/>
                  <a:pt x="110" y="186"/>
                </a:cubicBezTo>
                <a:cubicBezTo>
                  <a:pt x="115" y="183"/>
                  <a:pt x="119" y="179"/>
                  <a:pt x="123" y="176"/>
                </a:cubicBezTo>
                <a:cubicBezTo>
                  <a:pt x="125" y="175"/>
                  <a:pt x="127" y="174"/>
                  <a:pt x="129" y="173"/>
                </a:cubicBezTo>
                <a:cubicBezTo>
                  <a:pt x="124" y="177"/>
                  <a:pt x="118" y="182"/>
                  <a:pt x="112" y="187"/>
                </a:cubicBezTo>
                <a:cubicBezTo>
                  <a:pt x="110" y="189"/>
                  <a:pt x="107" y="192"/>
                  <a:pt x="104" y="194"/>
                </a:cubicBezTo>
                <a:close/>
                <a:moveTo>
                  <a:pt x="73" y="126"/>
                </a:moveTo>
                <a:cubicBezTo>
                  <a:pt x="73" y="126"/>
                  <a:pt x="72" y="127"/>
                  <a:pt x="72" y="128"/>
                </a:cubicBezTo>
                <a:cubicBezTo>
                  <a:pt x="71" y="127"/>
                  <a:pt x="71" y="126"/>
                  <a:pt x="71" y="125"/>
                </a:cubicBezTo>
                <a:cubicBezTo>
                  <a:pt x="71" y="125"/>
                  <a:pt x="71" y="124"/>
                  <a:pt x="71" y="124"/>
                </a:cubicBezTo>
                <a:cubicBezTo>
                  <a:pt x="72" y="124"/>
                  <a:pt x="72" y="124"/>
                  <a:pt x="72" y="124"/>
                </a:cubicBezTo>
                <a:cubicBezTo>
                  <a:pt x="72" y="124"/>
                  <a:pt x="72" y="124"/>
                  <a:pt x="72" y="124"/>
                </a:cubicBezTo>
                <a:cubicBezTo>
                  <a:pt x="73" y="125"/>
                  <a:pt x="73" y="125"/>
                  <a:pt x="73" y="126"/>
                </a:cubicBezTo>
                <a:close/>
                <a:moveTo>
                  <a:pt x="71" y="168"/>
                </a:moveTo>
                <a:cubicBezTo>
                  <a:pt x="71" y="167"/>
                  <a:pt x="71" y="167"/>
                  <a:pt x="71" y="167"/>
                </a:cubicBezTo>
                <a:cubicBezTo>
                  <a:pt x="71" y="166"/>
                  <a:pt x="71" y="166"/>
                  <a:pt x="72" y="166"/>
                </a:cubicBezTo>
                <a:cubicBezTo>
                  <a:pt x="72" y="167"/>
                  <a:pt x="72" y="167"/>
                  <a:pt x="72" y="167"/>
                </a:cubicBezTo>
                <a:cubicBezTo>
                  <a:pt x="72" y="167"/>
                  <a:pt x="71" y="168"/>
                  <a:pt x="71" y="168"/>
                </a:cubicBezTo>
                <a:close/>
                <a:moveTo>
                  <a:pt x="73" y="170"/>
                </a:moveTo>
                <a:cubicBezTo>
                  <a:pt x="73" y="170"/>
                  <a:pt x="73" y="170"/>
                  <a:pt x="73" y="170"/>
                </a:cubicBezTo>
                <a:cubicBezTo>
                  <a:pt x="73" y="171"/>
                  <a:pt x="73" y="171"/>
                  <a:pt x="73" y="171"/>
                </a:cubicBezTo>
                <a:cubicBezTo>
                  <a:pt x="72" y="171"/>
                  <a:pt x="72" y="171"/>
                  <a:pt x="72" y="171"/>
                </a:cubicBezTo>
                <a:cubicBezTo>
                  <a:pt x="72" y="171"/>
                  <a:pt x="72" y="171"/>
                  <a:pt x="72" y="171"/>
                </a:cubicBezTo>
                <a:cubicBezTo>
                  <a:pt x="72" y="170"/>
                  <a:pt x="72" y="170"/>
                  <a:pt x="73" y="170"/>
                </a:cubicBezTo>
                <a:close/>
                <a:moveTo>
                  <a:pt x="71" y="165"/>
                </a:moveTo>
                <a:cubicBezTo>
                  <a:pt x="71" y="164"/>
                  <a:pt x="71" y="163"/>
                  <a:pt x="70" y="162"/>
                </a:cubicBezTo>
                <a:cubicBezTo>
                  <a:pt x="71" y="162"/>
                  <a:pt x="71" y="162"/>
                  <a:pt x="71" y="162"/>
                </a:cubicBezTo>
                <a:cubicBezTo>
                  <a:pt x="71" y="163"/>
                  <a:pt x="71" y="164"/>
                  <a:pt x="71" y="164"/>
                </a:cubicBezTo>
                <a:cubicBezTo>
                  <a:pt x="71" y="165"/>
                  <a:pt x="71" y="165"/>
                  <a:pt x="71" y="165"/>
                </a:cubicBezTo>
                <a:close/>
                <a:moveTo>
                  <a:pt x="61" y="51"/>
                </a:moveTo>
                <a:cubicBezTo>
                  <a:pt x="61" y="51"/>
                  <a:pt x="61" y="52"/>
                  <a:pt x="61" y="52"/>
                </a:cubicBezTo>
                <a:cubicBezTo>
                  <a:pt x="59" y="54"/>
                  <a:pt x="57" y="55"/>
                  <a:pt x="55" y="57"/>
                </a:cubicBezTo>
                <a:cubicBezTo>
                  <a:pt x="55" y="58"/>
                  <a:pt x="54" y="59"/>
                  <a:pt x="53" y="59"/>
                </a:cubicBezTo>
                <a:cubicBezTo>
                  <a:pt x="52" y="61"/>
                  <a:pt x="50" y="62"/>
                  <a:pt x="49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49" y="62"/>
                  <a:pt x="50" y="61"/>
                  <a:pt x="51" y="60"/>
                </a:cubicBezTo>
                <a:cubicBezTo>
                  <a:pt x="54" y="57"/>
                  <a:pt x="58" y="54"/>
                  <a:pt x="61" y="51"/>
                </a:cubicBezTo>
                <a:close/>
                <a:moveTo>
                  <a:pt x="54" y="54"/>
                </a:moveTo>
                <a:cubicBezTo>
                  <a:pt x="55" y="54"/>
                  <a:pt x="55" y="54"/>
                  <a:pt x="55" y="54"/>
                </a:cubicBezTo>
                <a:cubicBezTo>
                  <a:pt x="55" y="54"/>
                  <a:pt x="55" y="53"/>
                  <a:pt x="56" y="53"/>
                </a:cubicBezTo>
                <a:cubicBezTo>
                  <a:pt x="57" y="52"/>
                  <a:pt x="58" y="52"/>
                  <a:pt x="58" y="51"/>
                </a:cubicBezTo>
                <a:cubicBezTo>
                  <a:pt x="57" y="52"/>
                  <a:pt x="56" y="53"/>
                  <a:pt x="54" y="54"/>
                </a:cubicBezTo>
                <a:close/>
                <a:moveTo>
                  <a:pt x="92" y="45"/>
                </a:moveTo>
                <a:cubicBezTo>
                  <a:pt x="92" y="47"/>
                  <a:pt x="92" y="48"/>
                  <a:pt x="91" y="50"/>
                </a:cubicBezTo>
                <a:cubicBezTo>
                  <a:pt x="86" y="54"/>
                  <a:pt x="80" y="58"/>
                  <a:pt x="75" y="63"/>
                </a:cubicBezTo>
                <a:cubicBezTo>
                  <a:pt x="75" y="62"/>
                  <a:pt x="75" y="61"/>
                  <a:pt x="76" y="60"/>
                </a:cubicBezTo>
                <a:cubicBezTo>
                  <a:pt x="81" y="55"/>
                  <a:pt x="87" y="50"/>
                  <a:pt x="92" y="45"/>
                </a:cubicBezTo>
                <a:close/>
                <a:moveTo>
                  <a:pt x="82" y="53"/>
                </a:moveTo>
                <a:cubicBezTo>
                  <a:pt x="84" y="50"/>
                  <a:pt x="86" y="48"/>
                  <a:pt x="89" y="46"/>
                </a:cubicBezTo>
                <a:cubicBezTo>
                  <a:pt x="89" y="46"/>
                  <a:pt x="90" y="45"/>
                  <a:pt x="90" y="45"/>
                </a:cubicBezTo>
                <a:cubicBezTo>
                  <a:pt x="87" y="48"/>
                  <a:pt x="84" y="50"/>
                  <a:pt x="82" y="53"/>
                </a:cubicBezTo>
                <a:close/>
                <a:moveTo>
                  <a:pt x="110" y="51"/>
                </a:moveTo>
                <a:cubicBezTo>
                  <a:pt x="110" y="51"/>
                  <a:pt x="110" y="51"/>
                  <a:pt x="110" y="51"/>
                </a:cubicBezTo>
                <a:cubicBezTo>
                  <a:pt x="110" y="52"/>
                  <a:pt x="109" y="52"/>
                  <a:pt x="108" y="53"/>
                </a:cubicBezTo>
                <a:cubicBezTo>
                  <a:pt x="106" y="54"/>
                  <a:pt x="104" y="54"/>
                  <a:pt x="102" y="55"/>
                </a:cubicBezTo>
                <a:cubicBezTo>
                  <a:pt x="103" y="54"/>
                  <a:pt x="105" y="53"/>
                  <a:pt x="106" y="51"/>
                </a:cubicBezTo>
                <a:cubicBezTo>
                  <a:pt x="107" y="51"/>
                  <a:pt x="108" y="50"/>
                  <a:pt x="109" y="50"/>
                </a:cubicBezTo>
                <a:cubicBezTo>
                  <a:pt x="108" y="50"/>
                  <a:pt x="109" y="51"/>
                  <a:pt x="110" y="51"/>
                </a:cubicBezTo>
                <a:close/>
                <a:moveTo>
                  <a:pt x="112" y="77"/>
                </a:moveTo>
                <a:cubicBezTo>
                  <a:pt x="110" y="79"/>
                  <a:pt x="108" y="82"/>
                  <a:pt x="107" y="84"/>
                </a:cubicBezTo>
                <a:cubicBezTo>
                  <a:pt x="109" y="80"/>
                  <a:pt x="112" y="76"/>
                  <a:pt x="115" y="73"/>
                </a:cubicBezTo>
                <a:cubicBezTo>
                  <a:pt x="115" y="73"/>
                  <a:pt x="115" y="73"/>
                  <a:pt x="115" y="72"/>
                </a:cubicBezTo>
                <a:cubicBezTo>
                  <a:pt x="114" y="74"/>
                  <a:pt x="113" y="76"/>
                  <a:pt x="112" y="77"/>
                </a:cubicBezTo>
                <a:close/>
                <a:moveTo>
                  <a:pt x="116" y="78"/>
                </a:moveTo>
                <a:cubicBezTo>
                  <a:pt x="115" y="79"/>
                  <a:pt x="114" y="80"/>
                  <a:pt x="114" y="80"/>
                </a:cubicBezTo>
                <a:cubicBezTo>
                  <a:pt x="112" y="82"/>
                  <a:pt x="110" y="83"/>
                  <a:pt x="109" y="85"/>
                </a:cubicBezTo>
                <a:cubicBezTo>
                  <a:pt x="111" y="83"/>
                  <a:pt x="113" y="80"/>
                  <a:pt x="116" y="78"/>
                </a:cubicBezTo>
                <a:close/>
                <a:moveTo>
                  <a:pt x="98" y="92"/>
                </a:moveTo>
                <a:cubicBezTo>
                  <a:pt x="95" y="96"/>
                  <a:pt x="91" y="99"/>
                  <a:pt x="88" y="102"/>
                </a:cubicBezTo>
                <a:cubicBezTo>
                  <a:pt x="89" y="101"/>
                  <a:pt x="89" y="100"/>
                  <a:pt x="90" y="98"/>
                </a:cubicBezTo>
                <a:cubicBezTo>
                  <a:pt x="96" y="92"/>
                  <a:pt x="103" y="85"/>
                  <a:pt x="109" y="78"/>
                </a:cubicBezTo>
                <a:cubicBezTo>
                  <a:pt x="105" y="82"/>
                  <a:pt x="102" y="87"/>
                  <a:pt x="98" y="92"/>
                </a:cubicBezTo>
                <a:close/>
                <a:moveTo>
                  <a:pt x="99" y="97"/>
                </a:moveTo>
                <a:cubicBezTo>
                  <a:pt x="97" y="100"/>
                  <a:pt x="94" y="103"/>
                  <a:pt x="92" y="105"/>
                </a:cubicBezTo>
                <a:cubicBezTo>
                  <a:pt x="93" y="104"/>
                  <a:pt x="94" y="102"/>
                  <a:pt x="95" y="100"/>
                </a:cubicBezTo>
                <a:cubicBezTo>
                  <a:pt x="97" y="99"/>
                  <a:pt x="98" y="98"/>
                  <a:pt x="99" y="97"/>
                </a:cubicBezTo>
                <a:close/>
                <a:moveTo>
                  <a:pt x="128" y="67"/>
                </a:moveTo>
                <a:cubicBezTo>
                  <a:pt x="129" y="66"/>
                  <a:pt x="130" y="65"/>
                  <a:pt x="130" y="64"/>
                </a:cubicBezTo>
                <a:cubicBezTo>
                  <a:pt x="131" y="64"/>
                  <a:pt x="131" y="64"/>
                  <a:pt x="132" y="63"/>
                </a:cubicBezTo>
                <a:cubicBezTo>
                  <a:pt x="132" y="63"/>
                  <a:pt x="133" y="63"/>
                  <a:pt x="133" y="63"/>
                </a:cubicBezTo>
                <a:cubicBezTo>
                  <a:pt x="132" y="64"/>
                  <a:pt x="130" y="66"/>
                  <a:pt x="128" y="67"/>
                </a:cubicBezTo>
                <a:close/>
                <a:moveTo>
                  <a:pt x="137" y="62"/>
                </a:moveTo>
                <a:cubicBezTo>
                  <a:pt x="138" y="62"/>
                  <a:pt x="140" y="61"/>
                  <a:pt x="141" y="61"/>
                </a:cubicBezTo>
                <a:cubicBezTo>
                  <a:pt x="138" y="63"/>
                  <a:pt x="135" y="65"/>
                  <a:pt x="132" y="67"/>
                </a:cubicBezTo>
                <a:cubicBezTo>
                  <a:pt x="133" y="65"/>
                  <a:pt x="135" y="64"/>
                  <a:pt x="137" y="62"/>
                </a:cubicBezTo>
                <a:close/>
                <a:moveTo>
                  <a:pt x="132" y="76"/>
                </a:moveTo>
                <a:cubicBezTo>
                  <a:pt x="132" y="77"/>
                  <a:pt x="132" y="77"/>
                  <a:pt x="132" y="77"/>
                </a:cubicBezTo>
                <a:cubicBezTo>
                  <a:pt x="133" y="77"/>
                  <a:pt x="134" y="76"/>
                  <a:pt x="136" y="76"/>
                </a:cubicBezTo>
                <a:cubicBezTo>
                  <a:pt x="132" y="79"/>
                  <a:pt x="128" y="82"/>
                  <a:pt x="124" y="85"/>
                </a:cubicBezTo>
                <a:cubicBezTo>
                  <a:pt x="125" y="85"/>
                  <a:pt x="125" y="84"/>
                  <a:pt x="125" y="84"/>
                </a:cubicBezTo>
                <a:cubicBezTo>
                  <a:pt x="128" y="82"/>
                  <a:pt x="130" y="80"/>
                  <a:pt x="132" y="77"/>
                </a:cubicBezTo>
                <a:cubicBezTo>
                  <a:pt x="132" y="77"/>
                  <a:pt x="132" y="77"/>
                  <a:pt x="132" y="76"/>
                </a:cubicBezTo>
                <a:close/>
                <a:moveTo>
                  <a:pt x="199" y="77"/>
                </a:moveTo>
                <a:cubicBezTo>
                  <a:pt x="199" y="78"/>
                  <a:pt x="198" y="78"/>
                  <a:pt x="198" y="78"/>
                </a:cubicBezTo>
                <a:cubicBezTo>
                  <a:pt x="196" y="79"/>
                  <a:pt x="194" y="80"/>
                  <a:pt x="192" y="81"/>
                </a:cubicBezTo>
                <a:cubicBezTo>
                  <a:pt x="192" y="80"/>
                  <a:pt x="192" y="80"/>
                  <a:pt x="192" y="80"/>
                </a:cubicBezTo>
                <a:cubicBezTo>
                  <a:pt x="195" y="79"/>
                  <a:pt x="197" y="78"/>
                  <a:pt x="199" y="77"/>
                </a:cubicBezTo>
                <a:close/>
                <a:moveTo>
                  <a:pt x="196" y="75"/>
                </a:moveTo>
                <a:cubicBezTo>
                  <a:pt x="197" y="74"/>
                  <a:pt x="198" y="73"/>
                  <a:pt x="199" y="73"/>
                </a:cubicBezTo>
                <a:cubicBezTo>
                  <a:pt x="198" y="73"/>
                  <a:pt x="197" y="74"/>
                  <a:pt x="196" y="75"/>
                </a:cubicBezTo>
                <a:cubicBezTo>
                  <a:pt x="196" y="75"/>
                  <a:pt x="196" y="75"/>
                  <a:pt x="196" y="75"/>
                </a:cubicBezTo>
                <a:close/>
                <a:moveTo>
                  <a:pt x="191" y="138"/>
                </a:moveTo>
                <a:cubicBezTo>
                  <a:pt x="191" y="138"/>
                  <a:pt x="191" y="138"/>
                  <a:pt x="190" y="137"/>
                </a:cubicBezTo>
                <a:cubicBezTo>
                  <a:pt x="191" y="137"/>
                  <a:pt x="191" y="136"/>
                  <a:pt x="191" y="136"/>
                </a:cubicBezTo>
                <a:cubicBezTo>
                  <a:pt x="197" y="131"/>
                  <a:pt x="203" y="126"/>
                  <a:pt x="209" y="121"/>
                </a:cubicBezTo>
                <a:cubicBezTo>
                  <a:pt x="209" y="121"/>
                  <a:pt x="209" y="121"/>
                  <a:pt x="209" y="121"/>
                </a:cubicBezTo>
                <a:cubicBezTo>
                  <a:pt x="203" y="127"/>
                  <a:pt x="197" y="133"/>
                  <a:pt x="191" y="138"/>
                </a:cubicBezTo>
                <a:close/>
                <a:moveTo>
                  <a:pt x="205" y="126"/>
                </a:moveTo>
                <a:cubicBezTo>
                  <a:pt x="205" y="127"/>
                  <a:pt x="204" y="128"/>
                  <a:pt x="204" y="129"/>
                </a:cubicBezTo>
                <a:cubicBezTo>
                  <a:pt x="199" y="134"/>
                  <a:pt x="196" y="138"/>
                  <a:pt x="192" y="143"/>
                </a:cubicBezTo>
                <a:cubicBezTo>
                  <a:pt x="192" y="143"/>
                  <a:pt x="191" y="143"/>
                  <a:pt x="191" y="143"/>
                </a:cubicBezTo>
                <a:cubicBezTo>
                  <a:pt x="191" y="142"/>
                  <a:pt x="191" y="141"/>
                  <a:pt x="191" y="140"/>
                </a:cubicBezTo>
                <a:cubicBezTo>
                  <a:pt x="196" y="136"/>
                  <a:pt x="201" y="131"/>
                  <a:pt x="205" y="126"/>
                </a:cubicBezTo>
                <a:close/>
                <a:moveTo>
                  <a:pt x="189" y="139"/>
                </a:moveTo>
                <a:cubicBezTo>
                  <a:pt x="189" y="139"/>
                  <a:pt x="189" y="139"/>
                  <a:pt x="189" y="139"/>
                </a:cubicBezTo>
                <a:cubicBezTo>
                  <a:pt x="189" y="140"/>
                  <a:pt x="189" y="140"/>
                  <a:pt x="189" y="140"/>
                </a:cubicBezTo>
                <a:cubicBezTo>
                  <a:pt x="188" y="141"/>
                  <a:pt x="187" y="142"/>
                  <a:pt x="186" y="143"/>
                </a:cubicBezTo>
                <a:cubicBezTo>
                  <a:pt x="186" y="143"/>
                  <a:pt x="186" y="143"/>
                  <a:pt x="186" y="143"/>
                </a:cubicBezTo>
                <a:cubicBezTo>
                  <a:pt x="187" y="142"/>
                  <a:pt x="188" y="140"/>
                  <a:pt x="189" y="139"/>
                </a:cubicBezTo>
                <a:close/>
                <a:moveTo>
                  <a:pt x="183" y="144"/>
                </a:moveTo>
                <a:cubicBezTo>
                  <a:pt x="182" y="144"/>
                  <a:pt x="182" y="144"/>
                  <a:pt x="181" y="145"/>
                </a:cubicBezTo>
                <a:cubicBezTo>
                  <a:pt x="183" y="143"/>
                  <a:pt x="184" y="142"/>
                  <a:pt x="186" y="140"/>
                </a:cubicBezTo>
                <a:cubicBezTo>
                  <a:pt x="186" y="140"/>
                  <a:pt x="186" y="140"/>
                  <a:pt x="186" y="140"/>
                </a:cubicBezTo>
                <a:cubicBezTo>
                  <a:pt x="185" y="142"/>
                  <a:pt x="184" y="143"/>
                  <a:pt x="183" y="144"/>
                </a:cubicBezTo>
                <a:close/>
                <a:moveTo>
                  <a:pt x="180" y="142"/>
                </a:moveTo>
                <a:cubicBezTo>
                  <a:pt x="178" y="143"/>
                  <a:pt x="177" y="145"/>
                  <a:pt x="175" y="146"/>
                </a:cubicBezTo>
                <a:cubicBezTo>
                  <a:pt x="175" y="147"/>
                  <a:pt x="174" y="147"/>
                  <a:pt x="174" y="147"/>
                </a:cubicBezTo>
                <a:cubicBezTo>
                  <a:pt x="175" y="146"/>
                  <a:pt x="176" y="144"/>
                  <a:pt x="178" y="142"/>
                </a:cubicBezTo>
                <a:cubicBezTo>
                  <a:pt x="180" y="139"/>
                  <a:pt x="183" y="137"/>
                  <a:pt x="185" y="134"/>
                </a:cubicBezTo>
                <a:cubicBezTo>
                  <a:pt x="186" y="134"/>
                  <a:pt x="186" y="133"/>
                  <a:pt x="187" y="133"/>
                </a:cubicBezTo>
                <a:cubicBezTo>
                  <a:pt x="187" y="133"/>
                  <a:pt x="187" y="134"/>
                  <a:pt x="187" y="134"/>
                </a:cubicBezTo>
                <a:cubicBezTo>
                  <a:pt x="185" y="137"/>
                  <a:pt x="183" y="139"/>
                  <a:pt x="180" y="142"/>
                </a:cubicBezTo>
                <a:close/>
                <a:moveTo>
                  <a:pt x="129" y="154"/>
                </a:moveTo>
                <a:cubicBezTo>
                  <a:pt x="128" y="155"/>
                  <a:pt x="127" y="155"/>
                  <a:pt x="126" y="156"/>
                </a:cubicBezTo>
                <a:cubicBezTo>
                  <a:pt x="126" y="155"/>
                  <a:pt x="126" y="155"/>
                  <a:pt x="126" y="155"/>
                </a:cubicBezTo>
                <a:cubicBezTo>
                  <a:pt x="126" y="155"/>
                  <a:pt x="126" y="155"/>
                  <a:pt x="126" y="155"/>
                </a:cubicBezTo>
                <a:cubicBezTo>
                  <a:pt x="126" y="155"/>
                  <a:pt x="126" y="155"/>
                  <a:pt x="126" y="155"/>
                </a:cubicBezTo>
                <a:cubicBezTo>
                  <a:pt x="127" y="155"/>
                  <a:pt x="127" y="155"/>
                  <a:pt x="127" y="155"/>
                </a:cubicBezTo>
                <a:cubicBezTo>
                  <a:pt x="128" y="153"/>
                  <a:pt x="130" y="151"/>
                  <a:pt x="132" y="149"/>
                </a:cubicBezTo>
                <a:cubicBezTo>
                  <a:pt x="133" y="148"/>
                  <a:pt x="134" y="148"/>
                  <a:pt x="134" y="147"/>
                </a:cubicBezTo>
                <a:cubicBezTo>
                  <a:pt x="136" y="148"/>
                  <a:pt x="137" y="148"/>
                  <a:pt x="138" y="148"/>
                </a:cubicBezTo>
                <a:cubicBezTo>
                  <a:pt x="136" y="150"/>
                  <a:pt x="135" y="151"/>
                  <a:pt x="133" y="153"/>
                </a:cubicBezTo>
                <a:cubicBezTo>
                  <a:pt x="131" y="153"/>
                  <a:pt x="130" y="154"/>
                  <a:pt x="129" y="154"/>
                </a:cubicBezTo>
                <a:close/>
                <a:moveTo>
                  <a:pt x="130" y="160"/>
                </a:moveTo>
                <a:cubicBezTo>
                  <a:pt x="130" y="161"/>
                  <a:pt x="130" y="161"/>
                  <a:pt x="129" y="161"/>
                </a:cubicBezTo>
                <a:cubicBezTo>
                  <a:pt x="129" y="161"/>
                  <a:pt x="129" y="162"/>
                  <a:pt x="128" y="162"/>
                </a:cubicBezTo>
                <a:cubicBezTo>
                  <a:pt x="129" y="161"/>
                  <a:pt x="129" y="161"/>
                  <a:pt x="130" y="161"/>
                </a:cubicBezTo>
                <a:cubicBezTo>
                  <a:pt x="130" y="161"/>
                  <a:pt x="130" y="161"/>
                  <a:pt x="130" y="160"/>
                </a:cubicBezTo>
                <a:close/>
                <a:moveTo>
                  <a:pt x="89" y="124"/>
                </a:moveTo>
                <a:cubicBezTo>
                  <a:pt x="91" y="122"/>
                  <a:pt x="92" y="120"/>
                  <a:pt x="94" y="118"/>
                </a:cubicBezTo>
                <a:cubicBezTo>
                  <a:pt x="95" y="118"/>
                  <a:pt x="95" y="118"/>
                  <a:pt x="96" y="118"/>
                </a:cubicBezTo>
                <a:cubicBezTo>
                  <a:pt x="94" y="120"/>
                  <a:pt x="92" y="122"/>
                  <a:pt x="89" y="124"/>
                </a:cubicBezTo>
                <a:close/>
                <a:moveTo>
                  <a:pt x="91" y="127"/>
                </a:moveTo>
                <a:cubicBezTo>
                  <a:pt x="89" y="129"/>
                  <a:pt x="88" y="130"/>
                  <a:pt x="87" y="132"/>
                </a:cubicBezTo>
                <a:cubicBezTo>
                  <a:pt x="86" y="132"/>
                  <a:pt x="86" y="132"/>
                  <a:pt x="85" y="131"/>
                </a:cubicBezTo>
                <a:cubicBezTo>
                  <a:pt x="87" y="130"/>
                  <a:pt x="89" y="128"/>
                  <a:pt x="91" y="127"/>
                </a:cubicBezTo>
                <a:close/>
                <a:moveTo>
                  <a:pt x="95" y="123"/>
                </a:moveTo>
                <a:cubicBezTo>
                  <a:pt x="97" y="122"/>
                  <a:pt x="99" y="121"/>
                  <a:pt x="101" y="120"/>
                </a:cubicBezTo>
                <a:cubicBezTo>
                  <a:pt x="99" y="122"/>
                  <a:pt x="97" y="123"/>
                  <a:pt x="95" y="125"/>
                </a:cubicBezTo>
                <a:cubicBezTo>
                  <a:pt x="94" y="127"/>
                  <a:pt x="92" y="128"/>
                  <a:pt x="91" y="130"/>
                </a:cubicBezTo>
                <a:cubicBezTo>
                  <a:pt x="92" y="128"/>
                  <a:pt x="94" y="125"/>
                  <a:pt x="95" y="123"/>
                </a:cubicBezTo>
                <a:close/>
                <a:moveTo>
                  <a:pt x="94" y="130"/>
                </a:moveTo>
                <a:cubicBezTo>
                  <a:pt x="98" y="127"/>
                  <a:pt x="101" y="123"/>
                  <a:pt x="105" y="120"/>
                </a:cubicBezTo>
                <a:cubicBezTo>
                  <a:pt x="105" y="120"/>
                  <a:pt x="105" y="120"/>
                  <a:pt x="106" y="120"/>
                </a:cubicBezTo>
                <a:cubicBezTo>
                  <a:pt x="106" y="120"/>
                  <a:pt x="106" y="120"/>
                  <a:pt x="106" y="120"/>
                </a:cubicBezTo>
                <a:cubicBezTo>
                  <a:pt x="103" y="122"/>
                  <a:pt x="101" y="124"/>
                  <a:pt x="99" y="127"/>
                </a:cubicBezTo>
                <a:cubicBezTo>
                  <a:pt x="96" y="129"/>
                  <a:pt x="94" y="131"/>
                  <a:pt x="91" y="134"/>
                </a:cubicBezTo>
                <a:cubicBezTo>
                  <a:pt x="91" y="134"/>
                  <a:pt x="91" y="134"/>
                  <a:pt x="91" y="133"/>
                </a:cubicBezTo>
                <a:cubicBezTo>
                  <a:pt x="92" y="132"/>
                  <a:pt x="93" y="131"/>
                  <a:pt x="94" y="130"/>
                </a:cubicBezTo>
                <a:close/>
                <a:moveTo>
                  <a:pt x="119" y="101"/>
                </a:moveTo>
                <a:cubicBezTo>
                  <a:pt x="125" y="95"/>
                  <a:pt x="131" y="89"/>
                  <a:pt x="138" y="83"/>
                </a:cubicBezTo>
                <a:cubicBezTo>
                  <a:pt x="139" y="83"/>
                  <a:pt x="141" y="83"/>
                  <a:pt x="142" y="83"/>
                </a:cubicBezTo>
                <a:cubicBezTo>
                  <a:pt x="140" y="86"/>
                  <a:pt x="138" y="88"/>
                  <a:pt x="136" y="91"/>
                </a:cubicBezTo>
                <a:cubicBezTo>
                  <a:pt x="134" y="92"/>
                  <a:pt x="132" y="94"/>
                  <a:pt x="130" y="96"/>
                </a:cubicBezTo>
                <a:cubicBezTo>
                  <a:pt x="122" y="102"/>
                  <a:pt x="115" y="108"/>
                  <a:pt x="107" y="115"/>
                </a:cubicBezTo>
                <a:cubicBezTo>
                  <a:pt x="107" y="115"/>
                  <a:pt x="107" y="115"/>
                  <a:pt x="107" y="115"/>
                </a:cubicBezTo>
                <a:cubicBezTo>
                  <a:pt x="111" y="110"/>
                  <a:pt x="115" y="106"/>
                  <a:pt x="119" y="102"/>
                </a:cubicBezTo>
                <a:cubicBezTo>
                  <a:pt x="120" y="101"/>
                  <a:pt x="119" y="101"/>
                  <a:pt x="119" y="101"/>
                </a:cubicBezTo>
                <a:close/>
                <a:moveTo>
                  <a:pt x="127" y="102"/>
                </a:moveTo>
                <a:cubicBezTo>
                  <a:pt x="125" y="104"/>
                  <a:pt x="123" y="106"/>
                  <a:pt x="121" y="108"/>
                </a:cubicBezTo>
                <a:cubicBezTo>
                  <a:pt x="120" y="109"/>
                  <a:pt x="120" y="109"/>
                  <a:pt x="119" y="110"/>
                </a:cubicBezTo>
                <a:cubicBezTo>
                  <a:pt x="119" y="109"/>
                  <a:pt x="119" y="109"/>
                  <a:pt x="119" y="109"/>
                </a:cubicBezTo>
                <a:cubicBezTo>
                  <a:pt x="122" y="107"/>
                  <a:pt x="125" y="104"/>
                  <a:pt x="127" y="102"/>
                </a:cubicBezTo>
                <a:close/>
                <a:moveTo>
                  <a:pt x="189" y="111"/>
                </a:moveTo>
                <a:cubicBezTo>
                  <a:pt x="189" y="111"/>
                  <a:pt x="190" y="110"/>
                  <a:pt x="190" y="109"/>
                </a:cubicBezTo>
                <a:cubicBezTo>
                  <a:pt x="191" y="109"/>
                  <a:pt x="192" y="109"/>
                  <a:pt x="192" y="109"/>
                </a:cubicBezTo>
                <a:cubicBezTo>
                  <a:pt x="191" y="109"/>
                  <a:pt x="190" y="110"/>
                  <a:pt x="189" y="111"/>
                </a:cubicBezTo>
                <a:close/>
                <a:moveTo>
                  <a:pt x="193" y="117"/>
                </a:moveTo>
                <a:cubicBezTo>
                  <a:pt x="193" y="117"/>
                  <a:pt x="194" y="117"/>
                  <a:pt x="194" y="117"/>
                </a:cubicBezTo>
                <a:cubicBezTo>
                  <a:pt x="194" y="118"/>
                  <a:pt x="193" y="118"/>
                  <a:pt x="192" y="119"/>
                </a:cubicBezTo>
                <a:cubicBezTo>
                  <a:pt x="192" y="118"/>
                  <a:pt x="193" y="118"/>
                  <a:pt x="193" y="117"/>
                </a:cubicBezTo>
                <a:close/>
                <a:moveTo>
                  <a:pt x="189" y="107"/>
                </a:moveTo>
                <a:cubicBezTo>
                  <a:pt x="189" y="107"/>
                  <a:pt x="189" y="107"/>
                  <a:pt x="189" y="108"/>
                </a:cubicBezTo>
                <a:cubicBezTo>
                  <a:pt x="188" y="108"/>
                  <a:pt x="188" y="108"/>
                  <a:pt x="187" y="108"/>
                </a:cubicBezTo>
                <a:cubicBezTo>
                  <a:pt x="188" y="107"/>
                  <a:pt x="188" y="107"/>
                  <a:pt x="189" y="106"/>
                </a:cubicBezTo>
                <a:cubicBezTo>
                  <a:pt x="189" y="106"/>
                  <a:pt x="190" y="106"/>
                  <a:pt x="190" y="106"/>
                </a:cubicBezTo>
                <a:cubicBezTo>
                  <a:pt x="190" y="106"/>
                  <a:pt x="189" y="107"/>
                  <a:pt x="189" y="107"/>
                </a:cubicBezTo>
                <a:close/>
                <a:moveTo>
                  <a:pt x="189" y="115"/>
                </a:moveTo>
                <a:cubicBezTo>
                  <a:pt x="189" y="115"/>
                  <a:pt x="189" y="115"/>
                  <a:pt x="189" y="115"/>
                </a:cubicBezTo>
                <a:cubicBezTo>
                  <a:pt x="189" y="116"/>
                  <a:pt x="188" y="116"/>
                  <a:pt x="187" y="117"/>
                </a:cubicBezTo>
                <a:cubicBezTo>
                  <a:pt x="187" y="117"/>
                  <a:pt x="187" y="117"/>
                  <a:pt x="186" y="118"/>
                </a:cubicBezTo>
                <a:cubicBezTo>
                  <a:pt x="186" y="118"/>
                  <a:pt x="185" y="118"/>
                  <a:pt x="184" y="119"/>
                </a:cubicBezTo>
                <a:cubicBezTo>
                  <a:pt x="186" y="118"/>
                  <a:pt x="187" y="116"/>
                  <a:pt x="189" y="115"/>
                </a:cubicBezTo>
                <a:close/>
                <a:moveTo>
                  <a:pt x="191" y="117"/>
                </a:moveTo>
                <a:cubicBezTo>
                  <a:pt x="190" y="118"/>
                  <a:pt x="189" y="120"/>
                  <a:pt x="188" y="121"/>
                </a:cubicBezTo>
                <a:cubicBezTo>
                  <a:pt x="187" y="121"/>
                  <a:pt x="186" y="122"/>
                  <a:pt x="185" y="123"/>
                </a:cubicBezTo>
                <a:cubicBezTo>
                  <a:pt x="186" y="121"/>
                  <a:pt x="187" y="120"/>
                  <a:pt x="188" y="119"/>
                </a:cubicBezTo>
                <a:cubicBezTo>
                  <a:pt x="189" y="118"/>
                  <a:pt x="190" y="117"/>
                  <a:pt x="191" y="117"/>
                </a:cubicBezTo>
                <a:close/>
                <a:moveTo>
                  <a:pt x="182" y="131"/>
                </a:moveTo>
                <a:cubicBezTo>
                  <a:pt x="183" y="131"/>
                  <a:pt x="183" y="130"/>
                  <a:pt x="184" y="130"/>
                </a:cubicBezTo>
                <a:cubicBezTo>
                  <a:pt x="184" y="130"/>
                  <a:pt x="184" y="130"/>
                  <a:pt x="184" y="130"/>
                </a:cubicBezTo>
                <a:cubicBezTo>
                  <a:pt x="183" y="131"/>
                  <a:pt x="182" y="132"/>
                  <a:pt x="181" y="133"/>
                </a:cubicBezTo>
                <a:cubicBezTo>
                  <a:pt x="181" y="133"/>
                  <a:pt x="180" y="133"/>
                  <a:pt x="180" y="134"/>
                </a:cubicBezTo>
                <a:cubicBezTo>
                  <a:pt x="181" y="133"/>
                  <a:pt x="182" y="132"/>
                  <a:pt x="182" y="131"/>
                </a:cubicBezTo>
                <a:close/>
                <a:moveTo>
                  <a:pt x="180" y="124"/>
                </a:moveTo>
                <a:cubicBezTo>
                  <a:pt x="181" y="123"/>
                  <a:pt x="183" y="122"/>
                  <a:pt x="184" y="121"/>
                </a:cubicBezTo>
                <a:cubicBezTo>
                  <a:pt x="183" y="122"/>
                  <a:pt x="182" y="124"/>
                  <a:pt x="181" y="125"/>
                </a:cubicBezTo>
                <a:cubicBezTo>
                  <a:pt x="181" y="124"/>
                  <a:pt x="180" y="124"/>
                  <a:pt x="180" y="124"/>
                </a:cubicBezTo>
                <a:close/>
                <a:moveTo>
                  <a:pt x="178" y="122"/>
                </a:moveTo>
                <a:cubicBezTo>
                  <a:pt x="178" y="122"/>
                  <a:pt x="178" y="122"/>
                  <a:pt x="178" y="122"/>
                </a:cubicBezTo>
                <a:cubicBezTo>
                  <a:pt x="176" y="121"/>
                  <a:pt x="175" y="121"/>
                  <a:pt x="174" y="120"/>
                </a:cubicBezTo>
                <a:cubicBezTo>
                  <a:pt x="178" y="117"/>
                  <a:pt x="182" y="115"/>
                  <a:pt x="186" y="112"/>
                </a:cubicBezTo>
                <a:cubicBezTo>
                  <a:pt x="183" y="115"/>
                  <a:pt x="181" y="119"/>
                  <a:pt x="178" y="122"/>
                </a:cubicBezTo>
                <a:close/>
                <a:moveTo>
                  <a:pt x="178" y="128"/>
                </a:moveTo>
                <a:cubicBezTo>
                  <a:pt x="176" y="129"/>
                  <a:pt x="175" y="129"/>
                  <a:pt x="173" y="130"/>
                </a:cubicBezTo>
                <a:cubicBezTo>
                  <a:pt x="175" y="129"/>
                  <a:pt x="176" y="127"/>
                  <a:pt x="177" y="125"/>
                </a:cubicBezTo>
                <a:cubicBezTo>
                  <a:pt x="178" y="125"/>
                  <a:pt x="178" y="125"/>
                  <a:pt x="178" y="125"/>
                </a:cubicBezTo>
                <a:cubicBezTo>
                  <a:pt x="178" y="125"/>
                  <a:pt x="179" y="126"/>
                  <a:pt x="179" y="126"/>
                </a:cubicBezTo>
                <a:cubicBezTo>
                  <a:pt x="179" y="126"/>
                  <a:pt x="179" y="126"/>
                  <a:pt x="179" y="126"/>
                </a:cubicBezTo>
                <a:cubicBezTo>
                  <a:pt x="179" y="126"/>
                  <a:pt x="178" y="127"/>
                  <a:pt x="178" y="127"/>
                </a:cubicBezTo>
                <a:cubicBezTo>
                  <a:pt x="177" y="127"/>
                  <a:pt x="177" y="128"/>
                  <a:pt x="178" y="128"/>
                </a:cubicBezTo>
                <a:close/>
                <a:moveTo>
                  <a:pt x="127" y="123"/>
                </a:moveTo>
                <a:cubicBezTo>
                  <a:pt x="127" y="123"/>
                  <a:pt x="126" y="124"/>
                  <a:pt x="126" y="124"/>
                </a:cubicBezTo>
                <a:cubicBezTo>
                  <a:pt x="126" y="123"/>
                  <a:pt x="126" y="123"/>
                  <a:pt x="127" y="123"/>
                </a:cubicBezTo>
                <a:cubicBezTo>
                  <a:pt x="127" y="123"/>
                  <a:pt x="127" y="123"/>
                  <a:pt x="127" y="122"/>
                </a:cubicBezTo>
                <a:cubicBezTo>
                  <a:pt x="128" y="122"/>
                  <a:pt x="128" y="122"/>
                  <a:pt x="128" y="122"/>
                </a:cubicBezTo>
                <a:cubicBezTo>
                  <a:pt x="128" y="122"/>
                  <a:pt x="128" y="123"/>
                  <a:pt x="127" y="123"/>
                </a:cubicBezTo>
                <a:close/>
                <a:moveTo>
                  <a:pt x="136" y="122"/>
                </a:moveTo>
                <a:cubicBezTo>
                  <a:pt x="135" y="122"/>
                  <a:pt x="135" y="123"/>
                  <a:pt x="134" y="123"/>
                </a:cubicBezTo>
                <a:cubicBezTo>
                  <a:pt x="133" y="125"/>
                  <a:pt x="131" y="126"/>
                  <a:pt x="130" y="127"/>
                </a:cubicBezTo>
                <a:cubicBezTo>
                  <a:pt x="129" y="127"/>
                  <a:pt x="128" y="126"/>
                  <a:pt x="127" y="126"/>
                </a:cubicBezTo>
                <a:cubicBezTo>
                  <a:pt x="127" y="125"/>
                  <a:pt x="128" y="125"/>
                  <a:pt x="128" y="124"/>
                </a:cubicBezTo>
                <a:cubicBezTo>
                  <a:pt x="131" y="123"/>
                  <a:pt x="133" y="122"/>
                  <a:pt x="136" y="122"/>
                </a:cubicBezTo>
                <a:close/>
                <a:moveTo>
                  <a:pt x="126" y="127"/>
                </a:moveTo>
                <a:cubicBezTo>
                  <a:pt x="127" y="127"/>
                  <a:pt x="127" y="128"/>
                  <a:pt x="128" y="128"/>
                </a:cubicBezTo>
                <a:cubicBezTo>
                  <a:pt x="128" y="128"/>
                  <a:pt x="128" y="128"/>
                  <a:pt x="128" y="128"/>
                </a:cubicBezTo>
                <a:cubicBezTo>
                  <a:pt x="127" y="129"/>
                  <a:pt x="126" y="130"/>
                  <a:pt x="125" y="131"/>
                </a:cubicBezTo>
                <a:cubicBezTo>
                  <a:pt x="123" y="132"/>
                  <a:pt x="121" y="133"/>
                  <a:pt x="120" y="134"/>
                </a:cubicBezTo>
                <a:cubicBezTo>
                  <a:pt x="122" y="132"/>
                  <a:pt x="124" y="130"/>
                  <a:pt x="126" y="127"/>
                </a:cubicBezTo>
                <a:close/>
                <a:moveTo>
                  <a:pt x="131" y="129"/>
                </a:moveTo>
                <a:cubicBezTo>
                  <a:pt x="132" y="129"/>
                  <a:pt x="132" y="129"/>
                  <a:pt x="133" y="130"/>
                </a:cubicBezTo>
                <a:cubicBezTo>
                  <a:pt x="133" y="130"/>
                  <a:pt x="133" y="130"/>
                  <a:pt x="132" y="130"/>
                </a:cubicBezTo>
                <a:cubicBezTo>
                  <a:pt x="132" y="130"/>
                  <a:pt x="132" y="130"/>
                  <a:pt x="132" y="130"/>
                </a:cubicBezTo>
                <a:cubicBezTo>
                  <a:pt x="130" y="131"/>
                  <a:pt x="129" y="132"/>
                  <a:pt x="127" y="133"/>
                </a:cubicBezTo>
                <a:cubicBezTo>
                  <a:pt x="128" y="132"/>
                  <a:pt x="130" y="130"/>
                  <a:pt x="131" y="129"/>
                </a:cubicBezTo>
                <a:close/>
                <a:moveTo>
                  <a:pt x="132" y="128"/>
                </a:moveTo>
                <a:cubicBezTo>
                  <a:pt x="135" y="126"/>
                  <a:pt x="138" y="124"/>
                  <a:pt x="140" y="123"/>
                </a:cubicBezTo>
                <a:cubicBezTo>
                  <a:pt x="138" y="125"/>
                  <a:pt x="136" y="127"/>
                  <a:pt x="134" y="129"/>
                </a:cubicBezTo>
                <a:cubicBezTo>
                  <a:pt x="134" y="128"/>
                  <a:pt x="133" y="128"/>
                  <a:pt x="132" y="128"/>
                </a:cubicBezTo>
                <a:close/>
                <a:moveTo>
                  <a:pt x="139" y="130"/>
                </a:moveTo>
                <a:cubicBezTo>
                  <a:pt x="139" y="130"/>
                  <a:pt x="139" y="130"/>
                  <a:pt x="139" y="130"/>
                </a:cubicBezTo>
                <a:cubicBezTo>
                  <a:pt x="139" y="130"/>
                  <a:pt x="138" y="130"/>
                  <a:pt x="138" y="130"/>
                </a:cubicBezTo>
                <a:cubicBezTo>
                  <a:pt x="138" y="130"/>
                  <a:pt x="139" y="129"/>
                  <a:pt x="139" y="129"/>
                </a:cubicBezTo>
                <a:cubicBezTo>
                  <a:pt x="140" y="129"/>
                  <a:pt x="141" y="128"/>
                  <a:pt x="142" y="128"/>
                </a:cubicBezTo>
                <a:cubicBezTo>
                  <a:pt x="141" y="129"/>
                  <a:pt x="140" y="129"/>
                  <a:pt x="139" y="130"/>
                </a:cubicBezTo>
                <a:close/>
                <a:moveTo>
                  <a:pt x="148" y="136"/>
                </a:moveTo>
                <a:cubicBezTo>
                  <a:pt x="144" y="138"/>
                  <a:pt x="141" y="141"/>
                  <a:pt x="138" y="143"/>
                </a:cubicBezTo>
                <a:cubicBezTo>
                  <a:pt x="138" y="142"/>
                  <a:pt x="139" y="142"/>
                  <a:pt x="139" y="141"/>
                </a:cubicBezTo>
                <a:cubicBezTo>
                  <a:pt x="140" y="140"/>
                  <a:pt x="141" y="140"/>
                  <a:pt x="141" y="139"/>
                </a:cubicBezTo>
                <a:cubicBezTo>
                  <a:pt x="142" y="139"/>
                  <a:pt x="142" y="139"/>
                  <a:pt x="142" y="139"/>
                </a:cubicBezTo>
                <a:cubicBezTo>
                  <a:pt x="144" y="138"/>
                  <a:pt x="146" y="137"/>
                  <a:pt x="148" y="136"/>
                </a:cubicBezTo>
                <a:close/>
                <a:moveTo>
                  <a:pt x="139" y="134"/>
                </a:moveTo>
                <a:cubicBezTo>
                  <a:pt x="140" y="133"/>
                  <a:pt x="141" y="133"/>
                  <a:pt x="141" y="133"/>
                </a:cubicBezTo>
                <a:cubicBezTo>
                  <a:pt x="141" y="133"/>
                  <a:pt x="141" y="133"/>
                  <a:pt x="141" y="133"/>
                </a:cubicBezTo>
                <a:cubicBezTo>
                  <a:pt x="140" y="134"/>
                  <a:pt x="139" y="136"/>
                  <a:pt x="137" y="137"/>
                </a:cubicBezTo>
                <a:cubicBezTo>
                  <a:pt x="137" y="137"/>
                  <a:pt x="136" y="138"/>
                  <a:pt x="135" y="138"/>
                </a:cubicBezTo>
                <a:cubicBezTo>
                  <a:pt x="137" y="137"/>
                  <a:pt x="138" y="135"/>
                  <a:pt x="139" y="134"/>
                </a:cubicBezTo>
                <a:close/>
                <a:moveTo>
                  <a:pt x="144" y="144"/>
                </a:moveTo>
                <a:cubicBezTo>
                  <a:pt x="143" y="144"/>
                  <a:pt x="143" y="144"/>
                  <a:pt x="143" y="144"/>
                </a:cubicBezTo>
                <a:cubicBezTo>
                  <a:pt x="142" y="145"/>
                  <a:pt x="141" y="146"/>
                  <a:pt x="140" y="147"/>
                </a:cubicBezTo>
                <a:cubicBezTo>
                  <a:pt x="139" y="147"/>
                  <a:pt x="138" y="146"/>
                  <a:pt x="137" y="146"/>
                </a:cubicBezTo>
                <a:cubicBezTo>
                  <a:pt x="139" y="145"/>
                  <a:pt x="141" y="145"/>
                  <a:pt x="144" y="144"/>
                </a:cubicBezTo>
                <a:close/>
                <a:moveTo>
                  <a:pt x="146" y="152"/>
                </a:moveTo>
                <a:cubicBezTo>
                  <a:pt x="147" y="151"/>
                  <a:pt x="148" y="151"/>
                  <a:pt x="149" y="150"/>
                </a:cubicBezTo>
                <a:cubicBezTo>
                  <a:pt x="148" y="151"/>
                  <a:pt x="147" y="152"/>
                  <a:pt x="146" y="153"/>
                </a:cubicBezTo>
                <a:cubicBezTo>
                  <a:pt x="145" y="154"/>
                  <a:pt x="144" y="154"/>
                  <a:pt x="142" y="155"/>
                </a:cubicBezTo>
                <a:cubicBezTo>
                  <a:pt x="143" y="154"/>
                  <a:pt x="145" y="153"/>
                  <a:pt x="146" y="152"/>
                </a:cubicBezTo>
                <a:close/>
                <a:moveTo>
                  <a:pt x="146" y="147"/>
                </a:moveTo>
                <a:cubicBezTo>
                  <a:pt x="147" y="145"/>
                  <a:pt x="149" y="144"/>
                  <a:pt x="150" y="142"/>
                </a:cubicBezTo>
                <a:cubicBezTo>
                  <a:pt x="151" y="141"/>
                  <a:pt x="153" y="140"/>
                  <a:pt x="154" y="139"/>
                </a:cubicBezTo>
                <a:cubicBezTo>
                  <a:pt x="155" y="139"/>
                  <a:pt x="155" y="139"/>
                  <a:pt x="156" y="139"/>
                </a:cubicBezTo>
                <a:cubicBezTo>
                  <a:pt x="156" y="140"/>
                  <a:pt x="156" y="140"/>
                  <a:pt x="156" y="140"/>
                </a:cubicBezTo>
                <a:cubicBezTo>
                  <a:pt x="154" y="142"/>
                  <a:pt x="151" y="144"/>
                  <a:pt x="149" y="146"/>
                </a:cubicBezTo>
                <a:cubicBezTo>
                  <a:pt x="149" y="146"/>
                  <a:pt x="149" y="146"/>
                  <a:pt x="149" y="146"/>
                </a:cubicBezTo>
                <a:cubicBezTo>
                  <a:pt x="148" y="146"/>
                  <a:pt x="147" y="147"/>
                  <a:pt x="146" y="147"/>
                </a:cubicBezTo>
                <a:close/>
                <a:moveTo>
                  <a:pt x="173" y="99"/>
                </a:moveTo>
                <a:cubicBezTo>
                  <a:pt x="172" y="99"/>
                  <a:pt x="172" y="99"/>
                  <a:pt x="172" y="99"/>
                </a:cubicBezTo>
                <a:cubicBezTo>
                  <a:pt x="172" y="99"/>
                  <a:pt x="172" y="99"/>
                  <a:pt x="171" y="99"/>
                </a:cubicBezTo>
                <a:cubicBezTo>
                  <a:pt x="170" y="100"/>
                  <a:pt x="168" y="101"/>
                  <a:pt x="167" y="101"/>
                </a:cubicBezTo>
                <a:cubicBezTo>
                  <a:pt x="168" y="100"/>
                  <a:pt x="170" y="98"/>
                  <a:pt x="172" y="97"/>
                </a:cubicBezTo>
                <a:cubicBezTo>
                  <a:pt x="172" y="97"/>
                  <a:pt x="172" y="97"/>
                  <a:pt x="172" y="97"/>
                </a:cubicBezTo>
                <a:cubicBezTo>
                  <a:pt x="172" y="98"/>
                  <a:pt x="172" y="98"/>
                  <a:pt x="173" y="99"/>
                </a:cubicBezTo>
                <a:close/>
                <a:moveTo>
                  <a:pt x="168" y="111"/>
                </a:moveTo>
                <a:cubicBezTo>
                  <a:pt x="170" y="109"/>
                  <a:pt x="172" y="108"/>
                  <a:pt x="174" y="107"/>
                </a:cubicBezTo>
                <a:cubicBezTo>
                  <a:pt x="174" y="107"/>
                  <a:pt x="175" y="108"/>
                  <a:pt x="175" y="107"/>
                </a:cubicBezTo>
                <a:cubicBezTo>
                  <a:pt x="176" y="107"/>
                  <a:pt x="176" y="107"/>
                  <a:pt x="176" y="107"/>
                </a:cubicBezTo>
                <a:cubicBezTo>
                  <a:pt x="176" y="107"/>
                  <a:pt x="176" y="107"/>
                  <a:pt x="175" y="108"/>
                </a:cubicBezTo>
                <a:cubicBezTo>
                  <a:pt x="171" y="110"/>
                  <a:pt x="167" y="113"/>
                  <a:pt x="163" y="115"/>
                </a:cubicBezTo>
                <a:cubicBezTo>
                  <a:pt x="164" y="114"/>
                  <a:pt x="164" y="113"/>
                  <a:pt x="165" y="113"/>
                </a:cubicBezTo>
                <a:cubicBezTo>
                  <a:pt x="166" y="112"/>
                  <a:pt x="167" y="111"/>
                  <a:pt x="168" y="111"/>
                </a:cubicBezTo>
                <a:close/>
                <a:moveTo>
                  <a:pt x="165" y="124"/>
                </a:moveTo>
                <a:cubicBezTo>
                  <a:pt x="166" y="123"/>
                  <a:pt x="167" y="122"/>
                  <a:pt x="168" y="121"/>
                </a:cubicBezTo>
                <a:cubicBezTo>
                  <a:pt x="168" y="122"/>
                  <a:pt x="168" y="122"/>
                  <a:pt x="167" y="122"/>
                </a:cubicBezTo>
                <a:cubicBezTo>
                  <a:pt x="166" y="123"/>
                  <a:pt x="165" y="124"/>
                  <a:pt x="164" y="125"/>
                </a:cubicBezTo>
                <a:cubicBezTo>
                  <a:pt x="164" y="124"/>
                  <a:pt x="164" y="124"/>
                  <a:pt x="165" y="124"/>
                </a:cubicBezTo>
                <a:close/>
                <a:moveTo>
                  <a:pt x="156" y="126"/>
                </a:moveTo>
                <a:cubicBezTo>
                  <a:pt x="157" y="125"/>
                  <a:pt x="158" y="125"/>
                  <a:pt x="159" y="124"/>
                </a:cubicBezTo>
                <a:cubicBezTo>
                  <a:pt x="160" y="123"/>
                  <a:pt x="161" y="123"/>
                  <a:pt x="161" y="122"/>
                </a:cubicBezTo>
                <a:cubicBezTo>
                  <a:pt x="162" y="122"/>
                  <a:pt x="163" y="122"/>
                  <a:pt x="164" y="121"/>
                </a:cubicBezTo>
                <a:cubicBezTo>
                  <a:pt x="161" y="123"/>
                  <a:pt x="159" y="125"/>
                  <a:pt x="156" y="126"/>
                </a:cubicBezTo>
                <a:close/>
                <a:moveTo>
                  <a:pt x="165" y="127"/>
                </a:moveTo>
                <a:cubicBezTo>
                  <a:pt x="166" y="127"/>
                  <a:pt x="166" y="127"/>
                  <a:pt x="166" y="127"/>
                </a:cubicBezTo>
                <a:cubicBezTo>
                  <a:pt x="167" y="126"/>
                  <a:pt x="167" y="126"/>
                  <a:pt x="166" y="125"/>
                </a:cubicBezTo>
                <a:cubicBezTo>
                  <a:pt x="167" y="125"/>
                  <a:pt x="167" y="125"/>
                  <a:pt x="168" y="124"/>
                </a:cubicBezTo>
                <a:cubicBezTo>
                  <a:pt x="169" y="123"/>
                  <a:pt x="170" y="122"/>
                  <a:pt x="172" y="121"/>
                </a:cubicBezTo>
                <a:cubicBezTo>
                  <a:pt x="173" y="122"/>
                  <a:pt x="175" y="123"/>
                  <a:pt x="176" y="124"/>
                </a:cubicBezTo>
                <a:cubicBezTo>
                  <a:pt x="170" y="127"/>
                  <a:pt x="163" y="131"/>
                  <a:pt x="157" y="135"/>
                </a:cubicBezTo>
                <a:cubicBezTo>
                  <a:pt x="157" y="135"/>
                  <a:pt x="157" y="135"/>
                  <a:pt x="157" y="135"/>
                </a:cubicBezTo>
                <a:cubicBezTo>
                  <a:pt x="160" y="133"/>
                  <a:pt x="162" y="130"/>
                  <a:pt x="165" y="127"/>
                </a:cubicBezTo>
                <a:close/>
                <a:moveTo>
                  <a:pt x="158" y="115"/>
                </a:moveTo>
                <a:cubicBezTo>
                  <a:pt x="157" y="115"/>
                  <a:pt x="156" y="116"/>
                  <a:pt x="155" y="116"/>
                </a:cubicBezTo>
                <a:cubicBezTo>
                  <a:pt x="157" y="115"/>
                  <a:pt x="158" y="114"/>
                  <a:pt x="159" y="112"/>
                </a:cubicBezTo>
                <a:cubicBezTo>
                  <a:pt x="161" y="111"/>
                  <a:pt x="162" y="110"/>
                  <a:pt x="164" y="109"/>
                </a:cubicBezTo>
                <a:cubicBezTo>
                  <a:pt x="162" y="111"/>
                  <a:pt x="160" y="113"/>
                  <a:pt x="158" y="115"/>
                </a:cubicBezTo>
                <a:close/>
                <a:moveTo>
                  <a:pt x="159" y="127"/>
                </a:moveTo>
                <a:cubicBezTo>
                  <a:pt x="159" y="127"/>
                  <a:pt x="158" y="128"/>
                  <a:pt x="158" y="128"/>
                </a:cubicBezTo>
                <a:cubicBezTo>
                  <a:pt x="156" y="129"/>
                  <a:pt x="154" y="130"/>
                  <a:pt x="152" y="132"/>
                </a:cubicBezTo>
                <a:cubicBezTo>
                  <a:pt x="154" y="130"/>
                  <a:pt x="156" y="129"/>
                  <a:pt x="159" y="127"/>
                </a:cubicBezTo>
                <a:close/>
                <a:moveTo>
                  <a:pt x="151" y="117"/>
                </a:moveTo>
                <a:cubicBezTo>
                  <a:pt x="151" y="117"/>
                  <a:pt x="150" y="117"/>
                  <a:pt x="149" y="117"/>
                </a:cubicBezTo>
                <a:cubicBezTo>
                  <a:pt x="150" y="117"/>
                  <a:pt x="150" y="117"/>
                  <a:pt x="150" y="117"/>
                </a:cubicBezTo>
                <a:cubicBezTo>
                  <a:pt x="150" y="116"/>
                  <a:pt x="151" y="115"/>
                  <a:pt x="152" y="115"/>
                </a:cubicBezTo>
                <a:cubicBezTo>
                  <a:pt x="152" y="114"/>
                  <a:pt x="153" y="114"/>
                  <a:pt x="154" y="113"/>
                </a:cubicBezTo>
                <a:cubicBezTo>
                  <a:pt x="153" y="114"/>
                  <a:pt x="152" y="116"/>
                  <a:pt x="151" y="117"/>
                </a:cubicBezTo>
                <a:close/>
                <a:moveTo>
                  <a:pt x="157" y="147"/>
                </a:moveTo>
                <a:cubicBezTo>
                  <a:pt x="158" y="147"/>
                  <a:pt x="159" y="146"/>
                  <a:pt x="161" y="146"/>
                </a:cubicBezTo>
                <a:cubicBezTo>
                  <a:pt x="159" y="147"/>
                  <a:pt x="157" y="147"/>
                  <a:pt x="156" y="148"/>
                </a:cubicBezTo>
                <a:cubicBezTo>
                  <a:pt x="156" y="148"/>
                  <a:pt x="157" y="147"/>
                  <a:pt x="157" y="147"/>
                </a:cubicBezTo>
                <a:close/>
                <a:moveTo>
                  <a:pt x="159" y="137"/>
                </a:moveTo>
                <a:cubicBezTo>
                  <a:pt x="159" y="138"/>
                  <a:pt x="159" y="138"/>
                  <a:pt x="158" y="138"/>
                </a:cubicBezTo>
                <a:cubicBezTo>
                  <a:pt x="158" y="138"/>
                  <a:pt x="158" y="138"/>
                  <a:pt x="158" y="138"/>
                </a:cubicBezTo>
                <a:cubicBezTo>
                  <a:pt x="157" y="138"/>
                  <a:pt x="157" y="138"/>
                  <a:pt x="157" y="138"/>
                </a:cubicBezTo>
                <a:cubicBezTo>
                  <a:pt x="157" y="137"/>
                  <a:pt x="158" y="137"/>
                  <a:pt x="158" y="137"/>
                </a:cubicBezTo>
                <a:cubicBezTo>
                  <a:pt x="159" y="137"/>
                  <a:pt x="160" y="137"/>
                  <a:pt x="161" y="137"/>
                </a:cubicBezTo>
                <a:cubicBezTo>
                  <a:pt x="161" y="137"/>
                  <a:pt x="161" y="138"/>
                  <a:pt x="161" y="138"/>
                </a:cubicBezTo>
                <a:cubicBezTo>
                  <a:pt x="160" y="137"/>
                  <a:pt x="160" y="137"/>
                  <a:pt x="159" y="137"/>
                </a:cubicBezTo>
                <a:close/>
                <a:moveTo>
                  <a:pt x="160" y="136"/>
                </a:moveTo>
                <a:cubicBezTo>
                  <a:pt x="162" y="135"/>
                  <a:pt x="163" y="135"/>
                  <a:pt x="165" y="134"/>
                </a:cubicBezTo>
                <a:cubicBezTo>
                  <a:pt x="164" y="135"/>
                  <a:pt x="163" y="135"/>
                  <a:pt x="163" y="136"/>
                </a:cubicBezTo>
                <a:cubicBezTo>
                  <a:pt x="162" y="136"/>
                  <a:pt x="161" y="136"/>
                  <a:pt x="160" y="136"/>
                </a:cubicBezTo>
                <a:close/>
                <a:moveTo>
                  <a:pt x="167" y="141"/>
                </a:moveTo>
                <a:cubicBezTo>
                  <a:pt x="166" y="141"/>
                  <a:pt x="166" y="141"/>
                  <a:pt x="166" y="142"/>
                </a:cubicBezTo>
                <a:cubicBezTo>
                  <a:pt x="165" y="142"/>
                  <a:pt x="164" y="142"/>
                  <a:pt x="163" y="143"/>
                </a:cubicBezTo>
                <a:cubicBezTo>
                  <a:pt x="164" y="142"/>
                  <a:pt x="166" y="141"/>
                  <a:pt x="167" y="141"/>
                </a:cubicBezTo>
                <a:close/>
                <a:moveTo>
                  <a:pt x="165" y="146"/>
                </a:moveTo>
                <a:cubicBezTo>
                  <a:pt x="167" y="144"/>
                  <a:pt x="169" y="143"/>
                  <a:pt x="171" y="142"/>
                </a:cubicBezTo>
                <a:cubicBezTo>
                  <a:pt x="172" y="141"/>
                  <a:pt x="171" y="140"/>
                  <a:pt x="170" y="140"/>
                </a:cubicBezTo>
                <a:cubicBezTo>
                  <a:pt x="171" y="139"/>
                  <a:pt x="172" y="138"/>
                  <a:pt x="173" y="137"/>
                </a:cubicBezTo>
                <a:cubicBezTo>
                  <a:pt x="174" y="137"/>
                  <a:pt x="175" y="137"/>
                  <a:pt x="176" y="136"/>
                </a:cubicBezTo>
                <a:cubicBezTo>
                  <a:pt x="174" y="138"/>
                  <a:pt x="173" y="140"/>
                  <a:pt x="171" y="142"/>
                </a:cubicBezTo>
                <a:cubicBezTo>
                  <a:pt x="169" y="143"/>
                  <a:pt x="166" y="145"/>
                  <a:pt x="164" y="147"/>
                </a:cubicBezTo>
                <a:cubicBezTo>
                  <a:pt x="164" y="146"/>
                  <a:pt x="165" y="146"/>
                  <a:pt x="165" y="146"/>
                </a:cubicBezTo>
                <a:close/>
                <a:moveTo>
                  <a:pt x="178" y="115"/>
                </a:moveTo>
                <a:cubicBezTo>
                  <a:pt x="180" y="113"/>
                  <a:pt x="182" y="112"/>
                  <a:pt x="184" y="110"/>
                </a:cubicBezTo>
                <a:cubicBezTo>
                  <a:pt x="185" y="110"/>
                  <a:pt x="185" y="110"/>
                  <a:pt x="186" y="110"/>
                </a:cubicBezTo>
                <a:cubicBezTo>
                  <a:pt x="183" y="112"/>
                  <a:pt x="180" y="113"/>
                  <a:pt x="178" y="115"/>
                </a:cubicBezTo>
                <a:close/>
                <a:moveTo>
                  <a:pt x="180" y="108"/>
                </a:moveTo>
                <a:cubicBezTo>
                  <a:pt x="181" y="107"/>
                  <a:pt x="181" y="107"/>
                  <a:pt x="182" y="106"/>
                </a:cubicBezTo>
                <a:cubicBezTo>
                  <a:pt x="183" y="106"/>
                  <a:pt x="184" y="105"/>
                  <a:pt x="186" y="104"/>
                </a:cubicBezTo>
                <a:cubicBezTo>
                  <a:pt x="184" y="106"/>
                  <a:pt x="182" y="107"/>
                  <a:pt x="180" y="108"/>
                </a:cubicBezTo>
                <a:close/>
                <a:moveTo>
                  <a:pt x="184" y="97"/>
                </a:moveTo>
                <a:cubicBezTo>
                  <a:pt x="183" y="98"/>
                  <a:pt x="181" y="100"/>
                  <a:pt x="180" y="101"/>
                </a:cubicBezTo>
                <a:cubicBezTo>
                  <a:pt x="176" y="103"/>
                  <a:pt x="173" y="105"/>
                  <a:pt x="169" y="107"/>
                </a:cubicBezTo>
                <a:cubicBezTo>
                  <a:pt x="172" y="105"/>
                  <a:pt x="174" y="103"/>
                  <a:pt x="176" y="100"/>
                </a:cubicBezTo>
                <a:cubicBezTo>
                  <a:pt x="177" y="99"/>
                  <a:pt x="178" y="98"/>
                  <a:pt x="180" y="98"/>
                </a:cubicBezTo>
                <a:cubicBezTo>
                  <a:pt x="181" y="97"/>
                  <a:pt x="183" y="97"/>
                  <a:pt x="185" y="96"/>
                </a:cubicBezTo>
                <a:cubicBezTo>
                  <a:pt x="185" y="96"/>
                  <a:pt x="184" y="97"/>
                  <a:pt x="184" y="97"/>
                </a:cubicBezTo>
                <a:close/>
                <a:moveTo>
                  <a:pt x="181" y="91"/>
                </a:moveTo>
                <a:cubicBezTo>
                  <a:pt x="179" y="92"/>
                  <a:pt x="177" y="93"/>
                  <a:pt x="175" y="95"/>
                </a:cubicBezTo>
                <a:cubicBezTo>
                  <a:pt x="175" y="95"/>
                  <a:pt x="175" y="95"/>
                  <a:pt x="175" y="95"/>
                </a:cubicBezTo>
                <a:cubicBezTo>
                  <a:pt x="178" y="92"/>
                  <a:pt x="180" y="90"/>
                  <a:pt x="183" y="89"/>
                </a:cubicBezTo>
                <a:cubicBezTo>
                  <a:pt x="182" y="89"/>
                  <a:pt x="182" y="90"/>
                  <a:pt x="181" y="91"/>
                </a:cubicBezTo>
                <a:close/>
                <a:moveTo>
                  <a:pt x="172" y="93"/>
                </a:moveTo>
                <a:cubicBezTo>
                  <a:pt x="172" y="92"/>
                  <a:pt x="173" y="91"/>
                  <a:pt x="173" y="91"/>
                </a:cubicBezTo>
                <a:cubicBezTo>
                  <a:pt x="174" y="90"/>
                  <a:pt x="175" y="90"/>
                  <a:pt x="176" y="90"/>
                </a:cubicBezTo>
                <a:cubicBezTo>
                  <a:pt x="174" y="91"/>
                  <a:pt x="173" y="92"/>
                  <a:pt x="172" y="93"/>
                </a:cubicBezTo>
                <a:close/>
                <a:moveTo>
                  <a:pt x="172" y="89"/>
                </a:moveTo>
                <a:cubicBezTo>
                  <a:pt x="172" y="89"/>
                  <a:pt x="172" y="89"/>
                  <a:pt x="172" y="89"/>
                </a:cubicBezTo>
                <a:cubicBezTo>
                  <a:pt x="170" y="93"/>
                  <a:pt x="167" y="96"/>
                  <a:pt x="165" y="99"/>
                </a:cubicBezTo>
                <a:cubicBezTo>
                  <a:pt x="163" y="101"/>
                  <a:pt x="161" y="103"/>
                  <a:pt x="159" y="105"/>
                </a:cubicBezTo>
                <a:cubicBezTo>
                  <a:pt x="156" y="106"/>
                  <a:pt x="154" y="107"/>
                  <a:pt x="152" y="108"/>
                </a:cubicBezTo>
                <a:cubicBezTo>
                  <a:pt x="159" y="101"/>
                  <a:pt x="166" y="94"/>
                  <a:pt x="173" y="88"/>
                </a:cubicBezTo>
                <a:cubicBezTo>
                  <a:pt x="173" y="88"/>
                  <a:pt x="173" y="89"/>
                  <a:pt x="172" y="89"/>
                </a:cubicBezTo>
                <a:close/>
                <a:moveTo>
                  <a:pt x="152" y="111"/>
                </a:moveTo>
                <a:cubicBezTo>
                  <a:pt x="153" y="111"/>
                  <a:pt x="153" y="110"/>
                  <a:pt x="153" y="110"/>
                </a:cubicBezTo>
                <a:cubicBezTo>
                  <a:pt x="153" y="109"/>
                  <a:pt x="154" y="109"/>
                  <a:pt x="155" y="109"/>
                </a:cubicBezTo>
                <a:cubicBezTo>
                  <a:pt x="154" y="109"/>
                  <a:pt x="154" y="110"/>
                  <a:pt x="154" y="110"/>
                </a:cubicBezTo>
                <a:cubicBezTo>
                  <a:pt x="152" y="112"/>
                  <a:pt x="150" y="114"/>
                  <a:pt x="148" y="115"/>
                </a:cubicBezTo>
                <a:cubicBezTo>
                  <a:pt x="147" y="116"/>
                  <a:pt x="145" y="117"/>
                  <a:pt x="144" y="118"/>
                </a:cubicBezTo>
                <a:cubicBezTo>
                  <a:pt x="144" y="118"/>
                  <a:pt x="144" y="118"/>
                  <a:pt x="144" y="118"/>
                </a:cubicBezTo>
                <a:cubicBezTo>
                  <a:pt x="147" y="116"/>
                  <a:pt x="150" y="113"/>
                  <a:pt x="152" y="111"/>
                </a:cubicBezTo>
                <a:close/>
                <a:moveTo>
                  <a:pt x="148" y="119"/>
                </a:moveTo>
                <a:cubicBezTo>
                  <a:pt x="148" y="119"/>
                  <a:pt x="149" y="119"/>
                  <a:pt x="149" y="118"/>
                </a:cubicBezTo>
                <a:cubicBezTo>
                  <a:pt x="148" y="120"/>
                  <a:pt x="146" y="122"/>
                  <a:pt x="145" y="123"/>
                </a:cubicBezTo>
                <a:cubicBezTo>
                  <a:pt x="144" y="124"/>
                  <a:pt x="143" y="124"/>
                  <a:pt x="142" y="125"/>
                </a:cubicBezTo>
                <a:cubicBezTo>
                  <a:pt x="144" y="123"/>
                  <a:pt x="146" y="121"/>
                  <a:pt x="148" y="119"/>
                </a:cubicBezTo>
                <a:close/>
                <a:moveTo>
                  <a:pt x="138" y="119"/>
                </a:moveTo>
                <a:cubicBezTo>
                  <a:pt x="136" y="120"/>
                  <a:pt x="133" y="121"/>
                  <a:pt x="130" y="122"/>
                </a:cubicBezTo>
                <a:cubicBezTo>
                  <a:pt x="131" y="121"/>
                  <a:pt x="132" y="121"/>
                  <a:pt x="132" y="120"/>
                </a:cubicBezTo>
                <a:cubicBezTo>
                  <a:pt x="134" y="119"/>
                  <a:pt x="135" y="118"/>
                  <a:pt x="136" y="118"/>
                </a:cubicBezTo>
                <a:cubicBezTo>
                  <a:pt x="139" y="116"/>
                  <a:pt x="141" y="115"/>
                  <a:pt x="144" y="114"/>
                </a:cubicBezTo>
                <a:cubicBezTo>
                  <a:pt x="142" y="116"/>
                  <a:pt x="140" y="118"/>
                  <a:pt x="138" y="119"/>
                </a:cubicBezTo>
                <a:close/>
                <a:moveTo>
                  <a:pt x="126" y="116"/>
                </a:moveTo>
                <a:cubicBezTo>
                  <a:pt x="130" y="112"/>
                  <a:pt x="133" y="109"/>
                  <a:pt x="136" y="106"/>
                </a:cubicBezTo>
                <a:cubicBezTo>
                  <a:pt x="139" y="104"/>
                  <a:pt x="142" y="102"/>
                  <a:pt x="145" y="101"/>
                </a:cubicBezTo>
                <a:cubicBezTo>
                  <a:pt x="141" y="104"/>
                  <a:pt x="138" y="107"/>
                  <a:pt x="134" y="110"/>
                </a:cubicBezTo>
                <a:cubicBezTo>
                  <a:pt x="132" y="112"/>
                  <a:pt x="129" y="114"/>
                  <a:pt x="126" y="116"/>
                </a:cubicBezTo>
                <a:close/>
                <a:moveTo>
                  <a:pt x="131" y="116"/>
                </a:moveTo>
                <a:cubicBezTo>
                  <a:pt x="129" y="117"/>
                  <a:pt x="128" y="118"/>
                  <a:pt x="127" y="120"/>
                </a:cubicBezTo>
                <a:cubicBezTo>
                  <a:pt x="127" y="120"/>
                  <a:pt x="127" y="120"/>
                  <a:pt x="126" y="120"/>
                </a:cubicBezTo>
                <a:cubicBezTo>
                  <a:pt x="125" y="121"/>
                  <a:pt x="124" y="122"/>
                  <a:pt x="122" y="123"/>
                </a:cubicBezTo>
                <a:cubicBezTo>
                  <a:pt x="125" y="121"/>
                  <a:pt x="128" y="118"/>
                  <a:pt x="131" y="116"/>
                </a:cubicBezTo>
                <a:close/>
                <a:moveTo>
                  <a:pt x="124" y="126"/>
                </a:moveTo>
                <a:cubicBezTo>
                  <a:pt x="124" y="126"/>
                  <a:pt x="124" y="126"/>
                  <a:pt x="124" y="126"/>
                </a:cubicBezTo>
                <a:cubicBezTo>
                  <a:pt x="122" y="129"/>
                  <a:pt x="120" y="132"/>
                  <a:pt x="117" y="135"/>
                </a:cubicBezTo>
                <a:cubicBezTo>
                  <a:pt x="119" y="132"/>
                  <a:pt x="122" y="129"/>
                  <a:pt x="124" y="126"/>
                </a:cubicBezTo>
                <a:close/>
                <a:moveTo>
                  <a:pt x="113" y="117"/>
                </a:moveTo>
                <a:cubicBezTo>
                  <a:pt x="113" y="117"/>
                  <a:pt x="112" y="117"/>
                  <a:pt x="112" y="117"/>
                </a:cubicBezTo>
                <a:cubicBezTo>
                  <a:pt x="112" y="118"/>
                  <a:pt x="111" y="119"/>
                  <a:pt x="110" y="120"/>
                </a:cubicBezTo>
                <a:cubicBezTo>
                  <a:pt x="110" y="120"/>
                  <a:pt x="109" y="120"/>
                  <a:pt x="109" y="120"/>
                </a:cubicBezTo>
                <a:cubicBezTo>
                  <a:pt x="110" y="119"/>
                  <a:pt x="111" y="118"/>
                  <a:pt x="113" y="117"/>
                </a:cubicBezTo>
                <a:close/>
                <a:moveTo>
                  <a:pt x="107" y="119"/>
                </a:moveTo>
                <a:cubicBezTo>
                  <a:pt x="107" y="119"/>
                  <a:pt x="106" y="119"/>
                  <a:pt x="106" y="119"/>
                </a:cubicBezTo>
                <a:cubicBezTo>
                  <a:pt x="107" y="118"/>
                  <a:pt x="107" y="117"/>
                  <a:pt x="108" y="117"/>
                </a:cubicBezTo>
                <a:cubicBezTo>
                  <a:pt x="109" y="116"/>
                  <a:pt x="110" y="115"/>
                  <a:pt x="111" y="115"/>
                </a:cubicBezTo>
                <a:cubicBezTo>
                  <a:pt x="110" y="116"/>
                  <a:pt x="108" y="118"/>
                  <a:pt x="107" y="119"/>
                </a:cubicBezTo>
                <a:close/>
                <a:moveTo>
                  <a:pt x="112" y="125"/>
                </a:moveTo>
                <a:cubicBezTo>
                  <a:pt x="113" y="125"/>
                  <a:pt x="114" y="124"/>
                  <a:pt x="115" y="123"/>
                </a:cubicBezTo>
                <a:cubicBezTo>
                  <a:pt x="115" y="123"/>
                  <a:pt x="115" y="123"/>
                  <a:pt x="115" y="123"/>
                </a:cubicBezTo>
                <a:cubicBezTo>
                  <a:pt x="114" y="124"/>
                  <a:pt x="114" y="125"/>
                  <a:pt x="113" y="126"/>
                </a:cubicBezTo>
                <a:cubicBezTo>
                  <a:pt x="111" y="127"/>
                  <a:pt x="110" y="128"/>
                  <a:pt x="109" y="129"/>
                </a:cubicBezTo>
                <a:cubicBezTo>
                  <a:pt x="110" y="128"/>
                  <a:pt x="111" y="127"/>
                  <a:pt x="112" y="125"/>
                </a:cubicBezTo>
                <a:close/>
                <a:moveTo>
                  <a:pt x="104" y="117"/>
                </a:moveTo>
                <a:cubicBezTo>
                  <a:pt x="103" y="117"/>
                  <a:pt x="102" y="117"/>
                  <a:pt x="102" y="118"/>
                </a:cubicBezTo>
                <a:cubicBezTo>
                  <a:pt x="101" y="118"/>
                  <a:pt x="101" y="118"/>
                  <a:pt x="101" y="118"/>
                </a:cubicBezTo>
                <a:cubicBezTo>
                  <a:pt x="105" y="114"/>
                  <a:pt x="109" y="110"/>
                  <a:pt x="113" y="106"/>
                </a:cubicBezTo>
                <a:cubicBezTo>
                  <a:pt x="113" y="106"/>
                  <a:pt x="114" y="106"/>
                  <a:pt x="114" y="105"/>
                </a:cubicBezTo>
                <a:cubicBezTo>
                  <a:pt x="111" y="109"/>
                  <a:pt x="107" y="113"/>
                  <a:pt x="104" y="117"/>
                </a:cubicBezTo>
                <a:close/>
                <a:moveTo>
                  <a:pt x="99" y="129"/>
                </a:moveTo>
                <a:cubicBezTo>
                  <a:pt x="99" y="128"/>
                  <a:pt x="100" y="128"/>
                  <a:pt x="100" y="127"/>
                </a:cubicBezTo>
                <a:cubicBezTo>
                  <a:pt x="100" y="129"/>
                  <a:pt x="99" y="130"/>
                  <a:pt x="98" y="131"/>
                </a:cubicBezTo>
                <a:cubicBezTo>
                  <a:pt x="97" y="132"/>
                  <a:pt x="96" y="133"/>
                  <a:pt x="95" y="135"/>
                </a:cubicBezTo>
                <a:cubicBezTo>
                  <a:pt x="94" y="135"/>
                  <a:pt x="94" y="134"/>
                  <a:pt x="93" y="134"/>
                </a:cubicBezTo>
                <a:cubicBezTo>
                  <a:pt x="95" y="132"/>
                  <a:pt x="97" y="130"/>
                  <a:pt x="99" y="129"/>
                </a:cubicBezTo>
                <a:close/>
                <a:moveTo>
                  <a:pt x="103" y="132"/>
                </a:moveTo>
                <a:cubicBezTo>
                  <a:pt x="103" y="132"/>
                  <a:pt x="104" y="131"/>
                  <a:pt x="104" y="131"/>
                </a:cubicBezTo>
                <a:cubicBezTo>
                  <a:pt x="103" y="132"/>
                  <a:pt x="102" y="133"/>
                  <a:pt x="101" y="135"/>
                </a:cubicBezTo>
                <a:cubicBezTo>
                  <a:pt x="100" y="135"/>
                  <a:pt x="100" y="135"/>
                  <a:pt x="100" y="135"/>
                </a:cubicBezTo>
                <a:cubicBezTo>
                  <a:pt x="101" y="134"/>
                  <a:pt x="102" y="133"/>
                  <a:pt x="103" y="132"/>
                </a:cubicBezTo>
                <a:close/>
                <a:moveTo>
                  <a:pt x="103" y="126"/>
                </a:moveTo>
                <a:cubicBezTo>
                  <a:pt x="104" y="125"/>
                  <a:pt x="105" y="124"/>
                  <a:pt x="106" y="123"/>
                </a:cubicBezTo>
                <a:cubicBezTo>
                  <a:pt x="106" y="122"/>
                  <a:pt x="107" y="121"/>
                  <a:pt x="108" y="121"/>
                </a:cubicBezTo>
                <a:cubicBezTo>
                  <a:pt x="108" y="121"/>
                  <a:pt x="109" y="121"/>
                  <a:pt x="109" y="121"/>
                </a:cubicBezTo>
                <a:cubicBezTo>
                  <a:pt x="107" y="123"/>
                  <a:pt x="105" y="124"/>
                  <a:pt x="103" y="126"/>
                </a:cubicBezTo>
                <a:close/>
                <a:moveTo>
                  <a:pt x="110" y="141"/>
                </a:moveTo>
                <a:cubicBezTo>
                  <a:pt x="107" y="143"/>
                  <a:pt x="104" y="145"/>
                  <a:pt x="102" y="146"/>
                </a:cubicBezTo>
                <a:cubicBezTo>
                  <a:pt x="104" y="144"/>
                  <a:pt x="106" y="143"/>
                  <a:pt x="108" y="141"/>
                </a:cubicBezTo>
                <a:cubicBezTo>
                  <a:pt x="108" y="141"/>
                  <a:pt x="109" y="141"/>
                  <a:pt x="110" y="141"/>
                </a:cubicBezTo>
                <a:close/>
                <a:moveTo>
                  <a:pt x="109" y="139"/>
                </a:moveTo>
                <a:cubicBezTo>
                  <a:pt x="112" y="137"/>
                  <a:pt x="114" y="134"/>
                  <a:pt x="117" y="132"/>
                </a:cubicBezTo>
                <a:cubicBezTo>
                  <a:pt x="117" y="132"/>
                  <a:pt x="117" y="131"/>
                  <a:pt x="118" y="131"/>
                </a:cubicBezTo>
                <a:cubicBezTo>
                  <a:pt x="115" y="134"/>
                  <a:pt x="113" y="137"/>
                  <a:pt x="111" y="140"/>
                </a:cubicBezTo>
                <a:cubicBezTo>
                  <a:pt x="111" y="140"/>
                  <a:pt x="111" y="140"/>
                  <a:pt x="111" y="140"/>
                </a:cubicBezTo>
                <a:cubicBezTo>
                  <a:pt x="111" y="140"/>
                  <a:pt x="110" y="139"/>
                  <a:pt x="109" y="139"/>
                </a:cubicBezTo>
                <a:close/>
                <a:moveTo>
                  <a:pt x="116" y="122"/>
                </a:moveTo>
                <a:cubicBezTo>
                  <a:pt x="117" y="121"/>
                  <a:pt x="119" y="120"/>
                  <a:pt x="120" y="119"/>
                </a:cubicBezTo>
                <a:cubicBezTo>
                  <a:pt x="119" y="120"/>
                  <a:pt x="118" y="121"/>
                  <a:pt x="116" y="122"/>
                </a:cubicBezTo>
                <a:close/>
                <a:moveTo>
                  <a:pt x="116" y="145"/>
                </a:moveTo>
                <a:cubicBezTo>
                  <a:pt x="116" y="144"/>
                  <a:pt x="117" y="144"/>
                  <a:pt x="118" y="143"/>
                </a:cubicBezTo>
                <a:cubicBezTo>
                  <a:pt x="118" y="144"/>
                  <a:pt x="118" y="144"/>
                  <a:pt x="118" y="144"/>
                </a:cubicBezTo>
                <a:cubicBezTo>
                  <a:pt x="118" y="144"/>
                  <a:pt x="118" y="144"/>
                  <a:pt x="118" y="144"/>
                </a:cubicBezTo>
                <a:cubicBezTo>
                  <a:pt x="118" y="144"/>
                  <a:pt x="118" y="144"/>
                  <a:pt x="117" y="145"/>
                </a:cubicBezTo>
                <a:cubicBezTo>
                  <a:pt x="116" y="145"/>
                  <a:pt x="115" y="146"/>
                  <a:pt x="114" y="146"/>
                </a:cubicBezTo>
                <a:cubicBezTo>
                  <a:pt x="115" y="146"/>
                  <a:pt x="115" y="145"/>
                  <a:pt x="116" y="145"/>
                </a:cubicBezTo>
                <a:close/>
                <a:moveTo>
                  <a:pt x="122" y="144"/>
                </a:moveTo>
                <a:cubicBezTo>
                  <a:pt x="122" y="145"/>
                  <a:pt x="122" y="145"/>
                  <a:pt x="122" y="145"/>
                </a:cubicBezTo>
                <a:cubicBezTo>
                  <a:pt x="121" y="146"/>
                  <a:pt x="120" y="147"/>
                  <a:pt x="119" y="148"/>
                </a:cubicBezTo>
                <a:cubicBezTo>
                  <a:pt x="119" y="148"/>
                  <a:pt x="119" y="148"/>
                  <a:pt x="118" y="148"/>
                </a:cubicBezTo>
                <a:cubicBezTo>
                  <a:pt x="119" y="147"/>
                  <a:pt x="120" y="146"/>
                  <a:pt x="122" y="144"/>
                </a:cubicBezTo>
                <a:close/>
                <a:moveTo>
                  <a:pt x="120" y="140"/>
                </a:moveTo>
                <a:cubicBezTo>
                  <a:pt x="120" y="139"/>
                  <a:pt x="121" y="139"/>
                  <a:pt x="122" y="138"/>
                </a:cubicBezTo>
                <a:cubicBezTo>
                  <a:pt x="125" y="137"/>
                  <a:pt x="128" y="135"/>
                  <a:pt x="131" y="133"/>
                </a:cubicBezTo>
                <a:cubicBezTo>
                  <a:pt x="130" y="134"/>
                  <a:pt x="128" y="135"/>
                  <a:pt x="127" y="136"/>
                </a:cubicBezTo>
                <a:cubicBezTo>
                  <a:pt x="125" y="137"/>
                  <a:pt x="122" y="139"/>
                  <a:pt x="120" y="140"/>
                </a:cubicBezTo>
                <a:close/>
                <a:moveTo>
                  <a:pt x="129" y="143"/>
                </a:moveTo>
                <a:cubicBezTo>
                  <a:pt x="129" y="143"/>
                  <a:pt x="128" y="143"/>
                  <a:pt x="128" y="143"/>
                </a:cubicBezTo>
                <a:cubicBezTo>
                  <a:pt x="128" y="144"/>
                  <a:pt x="127" y="144"/>
                  <a:pt x="127" y="144"/>
                </a:cubicBezTo>
                <a:cubicBezTo>
                  <a:pt x="127" y="144"/>
                  <a:pt x="127" y="144"/>
                  <a:pt x="127" y="144"/>
                </a:cubicBezTo>
                <a:cubicBezTo>
                  <a:pt x="127" y="143"/>
                  <a:pt x="128" y="143"/>
                  <a:pt x="128" y="142"/>
                </a:cubicBezTo>
                <a:cubicBezTo>
                  <a:pt x="129" y="141"/>
                  <a:pt x="130" y="140"/>
                  <a:pt x="131" y="140"/>
                </a:cubicBezTo>
                <a:cubicBezTo>
                  <a:pt x="130" y="140"/>
                  <a:pt x="129" y="141"/>
                  <a:pt x="129" y="142"/>
                </a:cubicBezTo>
                <a:cubicBezTo>
                  <a:pt x="129" y="142"/>
                  <a:pt x="129" y="142"/>
                  <a:pt x="129" y="143"/>
                </a:cubicBezTo>
                <a:close/>
                <a:moveTo>
                  <a:pt x="129" y="146"/>
                </a:moveTo>
                <a:cubicBezTo>
                  <a:pt x="129" y="146"/>
                  <a:pt x="129" y="146"/>
                  <a:pt x="130" y="146"/>
                </a:cubicBezTo>
                <a:cubicBezTo>
                  <a:pt x="129" y="147"/>
                  <a:pt x="129" y="148"/>
                  <a:pt x="128" y="148"/>
                </a:cubicBezTo>
                <a:cubicBezTo>
                  <a:pt x="127" y="149"/>
                  <a:pt x="126" y="149"/>
                  <a:pt x="125" y="150"/>
                </a:cubicBezTo>
                <a:cubicBezTo>
                  <a:pt x="126" y="149"/>
                  <a:pt x="128" y="148"/>
                  <a:pt x="129" y="146"/>
                </a:cubicBezTo>
                <a:close/>
                <a:moveTo>
                  <a:pt x="134" y="157"/>
                </a:moveTo>
                <a:cubicBezTo>
                  <a:pt x="135" y="156"/>
                  <a:pt x="136" y="156"/>
                  <a:pt x="136" y="156"/>
                </a:cubicBezTo>
                <a:cubicBezTo>
                  <a:pt x="134" y="157"/>
                  <a:pt x="133" y="159"/>
                  <a:pt x="131" y="160"/>
                </a:cubicBezTo>
                <a:cubicBezTo>
                  <a:pt x="132" y="159"/>
                  <a:pt x="133" y="158"/>
                  <a:pt x="134" y="157"/>
                </a:cubicBezTo>
                <a:close/>
                <a:moveTo>
                  <a:pt x="133" y="167"/>
                </a:moveTo>
                <a:cubicBezTo>
                  <a:pt x="135" y="165"/>
                  <a:pt x="138" y="163"/>
                  <a:pt x="140" y="162"/>
                </a:cubicBezTo>
                <a:cubicBezTo>
                  <a:pt x="139" y="163"/>
                  <a:pt x="138" y="164"/>
                  <a:pt x="137" y="165"/>
                </a:cubicBezTo>
                <a:cubicBezTo>
                  <a:pt x="136" y="165"/>
                  <a:pt x="135" y="166"/>
                  <a:pt x="134" y="166"/>
                </a:cubicBezTo>
                <a:cubicBezTo>
                  <a:pt x="134" y="167"/>
                  <a:pt x="133" y="167"/>
                  <a:pt x="133" y="167"/>
                </a:cubicBezTo>
                <a:cubicBezTo>
                  <a:pt x="133" y="167"/>
                  <a:pt x="133" y="167"/>
                  <a:pt x="133" y="167"/>
                </a:cubicBezTo>
                <a:close/>
                <a:moveTo>
                  <a:pt x="138" y="160"/>
                </a:moveTo>
                <a:cubicBezTo>
                  <a:pt x="137" y="160"/>
                  <a:pt x="137" y="161"/>
                  <a:pt x="137" y="161"/>
                </a:cubicBezTo>
                <a:cubicBezTo>
                  <a:pt x="137" y="160"/>
                  <a:pt x="137" y="160"/>
                  <a:pt x="137" y="160"/>
                </a:cubicBezTo>
                <a:cubicBezTo>
                  <a:pt x="137" y="160"/>
                  <a:pt x="137" y="160"/>
                  <a:pt x="137" y="160"/>
                </a:cubicBezTo>
                <a:cubicBezTo>
                  <a:pt x="139" y="159"/>
                  <a:pt x="140" y="158"/>
                  <a:pt x="142" y="157"/>
                </a:cubicBezTo>
                <a:cubicBezTo>
                  <a:pt x="142" y="157"/>
                  <a:pt x="142" y="158"/>
                  <a:pt x="142" y="158"/>
                </a:cubicBezTo>
                <a:cubicBezTo>
                  <a:pt x="140" y="159"/>
                  <a:pt x="139" y="160"/>
                  <a:pt x="138" y="160"/>
                </a:cubicBezTo>
                <a:close/>
                <a:moveTo>
                  <a:pt x="143" y="160"/>
                </a:moveTo>
                <a:cubicBezTo>
                  <a:pt x="145" y="159"/>
                  <a:pt x="148" y="158"/>
                  <a:pt x="150" y="157"/>
                </a:cubicBezTo>
                <a:cubicBezTo>
                  <a:pt x="149" y="158"/>
                  <a:pt x="148" y="159"/>
                  <a:pt x="147" y="160"/>
                </a:cubicBezTo>
                <a:cubicBezTo>
                  <a:pt x="145" y="161"/>
                  <a:pt x="143" y="162"/>
                  <a:pt x="141" y="163"/>
                </a:cubicBezTo>
                <a:cubicBezTo>
                  <a:pt x="142" y="162"/>
                  <a:pt x="142" y="161"/>
                  <a:pt x="143" y="160"/>
                </a:cubicBezTo>
                <a:close/>
                <a:moveTo>
                  <a:pt x="147" y="162"/>
                </a:moveTo>
                <a:cubicBezTo>
                  <a:pt x="148" y="161"/>
                  <a:pt x="149" y="161"/>
                  <a:pt x="150" y="160"/>
                </a:cubicBezTo>
                <a:cubicBezTo>
                  <a:pt x="150" y="161"/>
                  <a:pt x="149" y="161"/>
                  <a:pt x="149" y="162"/>
                </a:cubicBezTo>
                <a:cubicBezTo>
                  <a:pt x="148" y="162"/>
                  <a:pt x="147" y="162"/>
                  <a:pt x="146" y="163"/>
                </a:cubicBezTo>
                <a:cubicBezTo>
                  <a:pt x="146" y="162"/>
                  <a:pt x="147" y="162"/>
                  <a:pt x="147" y="162"/>
                </a:cubicBezTo>
                <a:close/>
                <a:moveTo>
                  <a:pt x="150" y="163"/>
                </a:moveTo>
                <a:cubicBezTo>
                  <a:pt x="150" y="163"/>
                  <a:pt x="151" y="163"/>
                  <a:pt x="152" y="162"/>
                </a:cubicBezTo>
                <a:cubicBezTo>
                  <a:pt x="150" y="164"/>
                  <a:pt x="148" y="166"/>
                  <a:pt x="146" y="168"/>
                </a:cubicBezTo>
                <a:cubicBezTo>
                  <a:pt x="147" y="166"/>
                  <a:pt x="148" y="165"/>
                  <a:pt x="150" y="163"/>
                </a:cubicBezTo>
                <a:close/>
                <a:moveTo>
                  <a:pt x="146" y="157"/>
                </a:moveTo>
                <a:cubicBezTo>
                  <a:pt x="146" y="157"/>
                  <a:pt x="146" y="157"/>
                  <a:pt x="146" y="157"/>
                </a:cubicBezTo>
                <a:cubicBezTo>
                  <a:pt x="147" y="156"/>
                  <a:pt x="149" y="155"/>
                  <a:pt x="150" y="153"/>
                </a:cubicBezTo>
                <a:cubicBezTo>
                  <a:pt x="152" y="153"/>
                  <a:pt x="153" y="152"/>
                  <a:pt x="155" y="151"/>
                </a:cubicBezTo>
                <a:cubicBezTo>
                  <a:pt x="155" y="151"/>
                  <a:pt x="155" y="151"/>
                  <a:pt x="156" y="151"/>
                </a:cubicBezTo>
                <a:cubicBezTo>
                  <a:pt x="156" y="152"/>
                  <a:pt x="155" y="152"/>
                  <a:pt x="155" y="152"/>
                </a:cubicBezTo>
                <a:cubicBezTo>
                  <a:pt x="152" y="154"/>
                  <a:pt x="149" y="156"/>
                  <a:pt x="146" y="157"/>
                </a:cubicBezTo>
                <a:close/>
                <a:moveTo>
                  <a:pt x="154" y="158"/>
                </a:moveTo>
                <a:cubicBezTo>
                  <a:pt x="155" y="158"/>
                  <a:pt x="156" y="157"/>
                  <a:pt x="157" y="157"/>
                </a:cubicBezTo>
                <a:cubicBezTo>
                  <a:pt x="157" y="157"/>
                  <a:pt x="156" y="158"/>
                  <a:pt x="155" y="159"/>
                </a:cubicBezTo>
                <a:cubicBezTo>
                  <a:pt x="154" y="159"/>
                  <a:pt x="153" y="160"/>
                  <a:pt x="152" y="160"/>
                </a:cubicBezTo>
                <a:cubicBezTo>
                  <a:pt x="153" y="160"/>
                  <a:pt x="153" y="159"/>
                  <a:pt x="154" y="158"/>
                </a:cubicBezTo>
                <a:close/>
                <a:moveTo>
                  <a:pt x="157" y="155"/>
                </a:moveTo>
                <a:cubicBezTo>
                  <a:pt x="158" y="154"/>
                  <a:pt x="159" y="153"/>
                  <a:pt x="160" y="151"/>
                </a:cubicBezTo>
                <a:cubicBezTo>
                  <a:pt x="162" y="150"/>
                  <a:pt x="164" y="149"/>
                  <a:pt x="166" y="147"/>
                </a:cubicBezTo>
                <a:cubicBezTo>
                  <a:pt x="165" y="149"/>
                  <a:pt x="163" y="151"/>
                  <a:pt x="161" y="153"/>
                </a:cubicBezTo>
                <a:cubicBezTo>
                  <a:pt x="160" y="153"/>
                  <a:pt x="158" y="154"/>
                  <a:pt x="157" y="155"/>
                </a:cubicBezTo>
                <a:close/>
                <a:moveTo>
                  <a:pt x="162" y="154"/>
                </a:moveTo>
                <a:cubicBezTo>
                  <a:pt x="164" y="154"/>
                  <a:pt x="165" y="153"/>
                  <a:pt x="167" y="152"/>
                </a:cubicBezTo>
                <a:cubicBezTo>
                  <a:pt x="167" y="153"/>
                  <a:pt x="167" y="153"/>
                  <a:pt x="167" y="153"/>
                </a:cubicBezTo>
                <a:cubicBezTo>
                  <a:pt x="165" y="154"/>
                  <a:pt x="164" y="155"/>
                  <a:pt x="163" y="156"/>
                </a:cubicBezTo>
                <a:cubicBezTo>
                  <a:pt x="162" y="156"/>
                  <a:pt x="161" y="157"/>
                  <a:pt x="160" y="157"/>
                </a:cubicBezTo>
                <a:cubicBezTo>
                  <a:pt x="161" y="156"/>
                  <a:pt x="162" y="155"/>
                  <a:pt x="162" y="154"/>
                </a:cubicBezTo>
                <a:close/>
                <a:moveTo>
                  <a:pt x="164" y="159"/>
                </a:moveTo>
                <a:cubicBezTo>
                  <a:pt x="165" y="158"/>
                  <a:pt x="166" y="157"/>
                  <a:pt x="167" y="156"/>
                </a:cubicBezTo>
                <a:cubicBezTo>
                  <a:pt x="167" y="156"/>
                  <a:pt x="167" y="156"/>
                  <a:pt x="168" y="156"/>
                </a:cubicBezTo>
                <a:cubicBezTo>
                  <a:pt x="166" y="157"/>
                  <a:pt x="164" y="159"/>
                  <a:pt x="162" y="161"/>
                </a:cubicBezTo>
                <a:cubicBezTo>
                  <a:pt x="163" y="160"/>
                  <a:pt x="163" y="160"/>
                  <a:pt x="164" y="159"/>
                </a:cubicBezTo>
                <a:close/>
                <a:moveTo>
                  <a:pt x="169" y="156"/>
                </a:moveTo>
                <a:cubicBezTo>
                  <a:pt x="168" y="158"/>
                  <a:pt x="166" y="160"/>
                  <a:pt x="165" y="162"/>
                </a:cubicBezTo>
                <a:cubicBezTo>
                  <a:pt x="164" y="162"/>
                  <a:pt x="163" y="162"/>
                  <a:pt x="163" y="163"/>
                </a:cubicBezTo>
                <a:cubicBezTo>
                  <a:pt x="165" y="161"/>
                  <a:pt x="167" y="159"/>
                  <a:pt x="169" y="156"/>
                </a:cubicBezTo>
                <a:close/>
                <a:moveTo>
                  <a:pt x="166" y="151"/>
                </a:moveTo>
                <a:cubicBezTo>
                  <a:pt x="169" y="147"/>
                  <a:pt x="173" y="144"/>
                  <a:pt x="176" y="140"/>
                </a:cubicBezTo>
                <a:cubicBezTo>
                  <a:pt x="177" y="140"/>
                  <a:pt x="177" y="140"/>
                  <a:pt x="178" y="139"/>
                </a:cubicBezTo>
                <a:cubicBezTo>
                  <a:pt x="177" y="140"/>
                  <a:pt x="177" y="140"/>
                  <a:pt x="177" y="141"/>
                </a:cubicBezTo>
                <a:cubicBezTo>
                  <a:pt x="174" y="144"/>
                  <a:pt x="172" y="146"/>
                  <a:pt x="170" y="149"/>
                </a:cubicBezTo>
                <a:cubicBezTo>
                  <a:pt x="168" y="150"/>
                  <a:pt x="167" y="150"/>
                  <a:pt x="166" y="151"/>
                </a:cubicBezTo>
                <a:close/>
                <a:moveTo>
                  <a:pt x="177" y="151"/>
                </a:moveTo>
                <a:cubicBezTo>
                  <a:pt x="175" y="153"/>
                  <a:pt x="174" y="155"/>
                  <a:pt x="172" y="157"/>
                </a:cubicBezTo>
                <a:cubicBezTo>
                  <a:pt x="172" y="157"/>
                  <a:pt x="171" y="157"/>
                  <a:pt x="171" y="158"/>
                </a:cubicBezTo>
                <a:cubicBezTo>
                  <a:pt x="173" y="156"/>
                  <a:pt x="174" y="154"/>
                  <a:pt x="175" y="152"/>
                </a:cubicBezTo>
                <a:cubicBezTo>
                  <a:pt x="176" y="152"/>
                  <a:pt x="177" y="151"/>
                  <a:pt x="177" y="151"/>
                </a:cubicBezTo>
                <a:close/>
                <a:moveTo>
                  <a:pt x="186" y="127"/>
                </a:moveTo>
                <a:cubicBezTo>
                  <a:pt x="186" y="126"/>
                  <a:pt x="187" y="126"/>
                  <a:pt x="187" y="125"/>
                </a:cubicBezTo>
                <a:cubicBezTo>
                  <a:pt x="189" y="124"/>
                  <a:pt x="191" y="123"/>
                  <a:pt x="193" y="122"/>
                </a:cubicBezTo>
                <a:cubicBezTo>
                  <a:pt x="193" y="122"/>
                  <a:pt x="193" y="122"/>
                  <a:pt x="193" y="122"/>
                </a:cubicBezTo>
                <a:cubicBezTo>
                  <a:pt x="191" y="124"/>
                  <a:pt x="188" y="125"/>
                  <a:pt x="186" y="127"/>
                </a:cubicBezTo>
                <a:close/>
                <a:moveTo>
                  <a:pt x="198" y="122"/>
                </a:moveTo>
                <a:cubicBezTo>
                  <a:pt x="198" y="123"/>
                  <a:pt x="197" y="124"/>
                  <a:pt x="196" y="124"/>
                </a:cubicBezTo>
                <a:cubicBezTo>
                  <a:pt x="195" y="125"/>
                  <a:pt x="194" y="126"/>
                  <a:pt x="192" y="127"/>
                </a:cubicBezTo>
                <a:cubicBezTo>
                  <a:pt x="194" y="125"/>
                  <a:pt x="196" y="123"/>
                  <a:pt x="198" y="122"/>
                </a:cubicBezTo>
                <a:close/>
                <a:moveTo>
                  <a:pt x="203" y="120"/>
                </a:moveTo>
                <a:cubicBezTo>
                  <a:pt x="204" y="119"/>
                  <a:pt x="204" y="119"/>
                  <a:pt x="204" y="118"/>
                </a:cubicBezTo>
                <a:cubicBezTo>
                  <a:pt x="205" y="118"/>
                  <a:pt x="205" y="118"/>
                  <a:pt x="206" y="117"/>
                </a:cubicBezTo>
                <a:cubicBezTo>
                  <a:pt x="205" y="118"/>
                  <a:pt x="204" y="119"/>
                  <a:pt x="203" y="120"/>
                </a:cubicBezTo>
                <a:close/>
                <a:moveTo>
                  <a:pt x="207" y="110"/>
                </a:moveTo>
                <a:cubicBezTo>
                  <a:pt x="207" y="110"/>
                  <a:pt x="206" y="110"/>
                  <a:pt x="206" y="110"/>
                </a:cubicBezTo>
                <a:cubicBezTo>
                  <a:pt x="204" y="112"/>
                  <a:pt x="201" y="113"/>
                  <a:pt x="199" y="114"/>
                </a:cubicBezTo>
                <a:cubicBezTo>
                  <a:pt x="198" y="115"/>
                  <a:pt x="197" y="115"/>
                  <a:pt x="197" y="115"/>
                </a:cubicBezTo>
                <a:cubicBezTo>
                  <a:pt x="199" y="114"/>
                  <a:pt x="200" y="113"/>
                  <a:pt x="202" y="112"/>
                </a:cubicBezTo>
                <a:cubicBezTo>
                  <a:pt x="204" y="111"/>
                  <a:pt x="206" y="110"/>
                  <a:pt x="208" y="109"/>
                </a:cubicBezTo>
                <a:cubicBezTo>
                  <a:pt x="208" y="109"/>
                  <a:pt x="207" y="110"/>
                  <a:pt x="207" y="110"/>
                </a:cubicBezTo>
                <a:close/>
                <a:moveTo>
                  <a:pt x="195" y="112"/>
                </a:moveTo>
                <a:cubicBezTo>
                  <a:pt x="194" y="112"/>
                  <a:pt x="194" y="112"/>
                  <a:pt x="193" y="112"/>
                </a:cubicBezTo>
                <a:cubicBezTo>
                  <a:pt x="194" y="112"/>
                  <a:pt x="194" y="111"/>
                  <a:pt x="195" y="110"/>
                </a:cubicBezTo>
                <a:cubicBezTo>
                  <a:pt x="196" y="109"/>
                  <a:pt x="198" y="108"/>
                  <a:pt x="199" y="106"/>
                </a:cubicBezTo>
                <a:cubicBezTo>
                  <a:pt x="199" y="106"/>
                  <a:pt x="199" y="106"/>
                  <a:pt x="199" y="106"/>
                </a:cubicBezTo>
                <a:cubicBezTo>
                  <a:pt x="198" y="108"/>
                  <a:pt x="197" y="110"/>
                  <a:pt x="195" y="112"/>
                </a:cubicBezTo>
                <a:close/>
                <a:moveTo>
                  <a:pt x="193" y="106"/>
                </a:moveTo>
                <a:cubicBezTo>
                  <a:pt x="194" y="106"/>
                  <a:pt x="195" y="105"/>
                  <a:pt x="196" y="104"/>
                </a:cubicBezTo>
                <a:cubicBezTo>
                  <a:pt x="196" y="105"/>
                  <a:pt x="196" y="105"/>
                  <a:pt x="195" y="106"/>
                </a:cubicBezTo>
                <a:cubicBezTo>
                  <a:pt x="195" y="106"/>
                  <a:pt x="194" y="106"/>
                  <a:pt x="193" y="106"/>
                </a:cubicBezTo>
                <a:close/>
                <a:moveTo>
                  <a:pt x="196" y="97"/>
                </a:moveTo>
                <a:cubicBezTo>
                  <a:pt x="196" y="97"/>
                  <a:pt x="195" y="97"/>
                  <a:pt x="195" y="98"/>
                </a:cubicBezTo>
                <a:cubicBezTo>
                  <a:pt x="193" y="98"/>
                  <a:pt x="191" y="99"/>
                  <a:pt x="189" y="100"/>
                </a:cubicBezTo>
                <a:cubicBezTo>
                  <a:pt x="190" y="100"/>
                  <a:pt x="190" y="99"/>
                  <a:pt x="191" y="98"/>
                </a:cubicBezTo>
                <a:cubicBezTo>
                  <a:pt x="193" y="97"/>
                  <a:pt x="195" y="96"/>
                  <a:pt x="197" y="95"/>
                </a:cubicBezTo>
                <a:cubicBezTo>
                  <a:pt x="196" y="96"/>
                  <a:pt x="196" y="97"/>
                  <a:pt x="196" y="97"/>
                </a:cubicBezTo>
                <a:close/>
                <a:moveTo>
                  <a:pt x="195" y="92"/>
                </a:moveTo>
                <a:cubicBezTo>
                  <a:pt x="192" y="94"/>
                  <a:pt x="189" y="95"/>
                  <a:pt x="187" y="97"/>
                </a:cubicBezTo>
                <a:cubicBezTo>
                  <a:pt x="187" y="96"/>
                  <a:pt x="188" y="96"/>
                  <a:pt x="189" y="95"/>
                </a:cubicBezTo>
                <a:cubicBezTo>
                  <a:pt x="191" y="94"/>
                  <a:pt x="193" y="93"/>
                  <a:pt x="196" y="92"/>
                </a:cubicBezTo>
                <a:cubicBezTo>
                  <a:pt x="196" y="92"/>
                  <a:pt x="195" y="92"/>
                  <a:pt x="195" y="92"/>
                </a:cubicBezTo>
                <a:close/>
                <a:moveTo>
                  <a:pt x="190" y="89"/>
                </a:moveTo>
                <a:cubicBezTo>
                  <a:pt x="189" y="90"/>
                  <a:pt x="188" y="90"/>
                  <a:pt x="187" y="91"/>
                </a:cubicBezTo>
                <a:cubicBezTo>
                  <a:pt x="189" y="90"/>
                  <a:pt x="190" y="89"/>
                  <a:pt x="191" y="88"/>
                </a:cubicBezTo>
                <a:lnTo>
                  <a:pt x="190" y="89"/>
                </a:lnTo>
                <a:close/>
                <a:moveTo>
                  <a:pt x="190" y="86"/>
                </a:moveTo>
                <a:cubicBezTo>
                  <a:pt x="189" y="87"/>
                  <a:pt x="187" y="87"/>
                  <a:pt x="186" y="88"/>
                </a:cubicBezTo>
                <a:cubicBezTo>
                  <a:pt x="187" y="87"/>
                  <a:pt x="187" y="86"/>
                  <a:pt x="188" y="86"/>
                </a:cubicBezTo>
                <a:cubicBezTo>
                  <a:pt x="190" y="84"/>
                  <a:pt x="193" y="83"/>
                  <a:pt x="195" y="82"/>
                </a:cubicBezTo>
                <a:cubicBezTo>
                  <a:pt x="195" y="82"/>
                  <a:pt x="195" y="82"/>
                  <a:pt x="195" y="82"/>
                </a:cubicBezTo>
                <a:cubicBezTo>
                  <a:pt x="193" y="84"/>
                  <a:pt x="192" y="85"/>
                  <a:pt x="190" y="86"/>
                </a:cubicBezTo>
                <a:close/>
                <a:moveTo>
                  <a:pt x="195" y="86"/>
                </a:moveTo>
                <a:cubicBezTo>
                  <a:pt x="196" y="85"/>
                  <a:pt x="197" y="85"/>
                  <a:pt x="199" y="84"/>
                </a:cubicBezTo>
                <a:cubicBezTo>
                  <a:pt x="198" y="85"/>
                  <a:pt x="197" y="86"/>
                  <a:pt x="196" y="87"/>
                </a:cubicBezTo>
                <a:cubicBezTo>
                  <a:pt x="195" y="87"/>
                  <a:pt x="195" y="87"/>
                  <a:pt x="194" y="87"/>
                </a:cubicBezTo>
                <a:cubicBezTo>
                  <a:pt x="195" y="87"/>
                  <a:pt x="195" y="87"/>
                  <a:pt x="195" y="86"/>
                </a:cubicBezTo>
                <a:close/>
                <a:moveTo>
                  <a:pt x="187" y="80"/>
                </a:moveTo>
                <a:cubicBezTo>
                  <a:pt x="185" y="81"/>
                  <a:pt x="182" y="82"/>
                  <a:pt x="179" y="83"/>
                </a:cubicBezTo>
                <a:cubicBezTo>
                  <a:pt x="179" y="82"/>
                  <a:pt x="179" y="82"/>
                  <a:pt x="179" y="82"/>
                </a:cubicBezTo>
                <a:cubicBezTo>
                  <a:pt x="182" y="81"/>
                  <a:pt x="184" y="80"/>
                  <a:pt x="187" y="79"/>
                </a:cubicBezTo>
                <a:cubicBezTo>
                  <a:pt x="189" y="78"/>
                  <a:pt x="191" y="77"/>
                  <a:pt x="192" y="76"/>
                </a:cubicBezTo>
                <a:cubicBezTo>
                  <a:pt x="191" y="78"/>
                  <a:pt x="189" y="79"/>
                  <a:pt x="187" y="80"/>
                </a:cubicBezTo>
                <a:close/>
                <a:moveTo>
                  <a:pt x="179" y="85"/>
                </a:moveTo>
                <a:cubicBezTo>
                  <a:pt x="178" y="85"/>
                  <a:pt x="177" y="86"/>
                  <a:pt x="177" y="86"/>
                </a:cubicBezTo>
                <a:cubicBezTo>
                  <a:pt x="177" y="86"/>
                  <a:pt x="177" y="85"/>
                  <a:pt x="177" y="85"/>
                </a:cubicBezTo>
                <a:cubicBezTo>
                  <a:pt x="178" y="85"/>
                  <a:pt x="179" y="85"/>
                  <a:pt x="179" y="85"/>
                </a:cubicBezTo>
                <a:close/>
                <a:moveTo>
                  <a:pt x="175" y="84"/>
                </a:moveTo>
                <a:cubicBezTo>
                  <a:pt x="174" y="84"/>
                  <a:pt x="172" y="84"/>
                  <a:pt x="171" y="85"/>
                </a:cubicBezTo>
                <a:cubicBezTo>
                  <a:pt x="171" y="84"/>
                  <a:pt x="172" y="84"/>
                  <a:pt x="173" y="83"/>
                </a:cubicBezTo>
                <a:cubicBezTo>
                  <a:pt x="174" y="83"/>
                  <a:pt x="175" y="83"/>
                  <a:pt x="177" y="82"/>
                </a:cubicBezTo>
                <a:cubicBezTo>
                  <a:pt x="176" y="83"/>
                  <a:pt x="176" y="83"/>
                  <a:pt x="175" y="84"/>
                </a:cubicBezTo>
                <a:close/>
                <a:moveTo>
                  <a:pt x="172" y="81"/>
                </a:moveTo>
                <a:cubicBezTo>
                  <a:pt x="172" y="81"/>
                  <a:pt x="172" y="81"/>
                  <a:pt x="171" y="82"/>
                </a:cubicBezTo>
                <a:cubicBezTo>
                  <a:pt x="172" y="81"/>
                  <a:pt x="173" y="80"/>
                  <a:pt x="174" y="79"/>
                </a:cubicBezTo>
                <a:cubicBezTo>
                  <a:pt x="174" y="79"/>
                  <a:pt x="174" y="79"/>
                  <a:pt x="174" y="79"/>
                </a:cubicBezTo>
                <a:cubicBezTo>
                  <a:pt x="176" y="78"/>
                  <a:pt x="178" y="78"/>
                  <a:pt x="179" y="77"/>
                </a:cubicBezTo>
                <a:cubicBezTo>
                  <a:pt x="177" y="78"/>
                  <a:pt x="174" y="80"/>
                  <a:pt x="172" y="81"/>
                </a:cubicBezTo>
                <a:close/>
                <a:moveTo>
                  <a:pt x="177" y="74"/>
                </a:moveTo>
                <a:cubicBezTo>
                  <a:pt x="175" y="75"/>
                  <a:pt x="173" y="76"/>
                  <a:pt x="171" y="77"/>
                </a:cubicBezTo>
                <a:cubicBezTo>
                  <a:pt x="171" y="76"/>
                  <a:pt x="170" y="76"/>
                  <a:pt x="170" y="76"/>
                </a:cubicBezTo>
                <a:cubicBezTo>
                  <a:pt x="171" y="75"/>
                  <a:pt x="172" y="75"/>
                  <a:pt x="173" y="74"/>
                </a:cubicBezTo>
                <a:cubicBezTo>
                  <a:pt x="176" y="73"/>
                  <a:pt x="178" y="72"/>
                  <a:pt x="180" y="72"/>
                </a:cubicBezTo>
                <a:cubicBezTo>
                  <a:pt x="179" y="73"/>
                  <a:pt x="178" y="73"/>
                  <a:pt x="177" y="74"/>
                </a:cubicBezTo>
                <a:close/>
                <a:moveTo>
                  <a:pt x="172" y="86"/>
                </a:moveTo>
                <a:cubicBezTo>
                  <a:pt x="164" y="94"/>
                  <a:pt x="155" y="102"/>
                  <a:pt x="147" y="110"/>
                </a:cubicBezTo>
                <a:cubicBezTo>
                  <a:pt x="143" y="112"/>
                  <a:pt x="139" y="114"/>
                  <a:pt x="135" y="116"/>
                </a:cubicBezTo>
                <a:cubicBezTo>
                  <a:pt x="137" y="114"/>
                  <a:pt x="139" y="112"/>
                  <a:pt x="141" y="110"/>
                </a:cubicBezTo>
                <a:cubicBezTo>
                  <a:pt x="147" y="104"/>
                  <a:pt x="154" y="99"/>
                  <a:pt x="160" y="93"/>
                </a:cubicBezTo>
                <a:cubicBezTo>
                  <a:pt x="162" y="91"/>
                  <a:pt x="164" y="88"/>
                  <a:pt x="167" y="86"/>
                </a:cubicBezTo>
                <a:cubicBezTo>
                  <a:pt x="167" y="87"/>
                  <a:pt x="167" y="87"/>
                  <a:pt x="167" y="87"/>
                </a:cubicBezTo>
                <a:cubicBezTo>
                  <a:pt x="169" y="87"/>
                  <a:pt x="171" y="86"/>
                  <a:pt x="172" y="86"/>
                </a:cubicBezTo>
                <a:close/>
                <a:moveTo>
                  <a:pt x="168" y="82"/>
                </a:moveTo>
                <a:cubicBezTo>
                  <a:pt x="167" y="82"/>
                  <a:pt x="167" y="83"/>
                  <a:pt x="167" y="83"/>
                </a:cubicBezTo>
                <a:cubicBezTo>
                  <a:pt x="160" y="90"/>
                  <a:pt x="152" y="97"/>
                  <a:pt x="145" y="104"/>
                </a:cubicBezTo>
                <a:cubicBezTo>
                  <a:pt x="152" y="97"/>
                  <a:pt x="160" y="89"/>
                  <a:pt x="167" y="81"/>
                </a:cubicBezTo>
                <a:cubicBezTo>
                  <a:pt x="168" y="81"/>
                  <a:pt x="168" y="81"/>
                  <a:pt x="169" y="81"/>
                </a:cubicBezTo>
                <a:cubicBezTo>
                  <a:pt x="168" y="81"/>
                  <a:pt x="168" y="81"/>
                  <a:pt x="168" y="82"/>
                </a:cubicBezTo>
                <a:close/>
                <a:moveTo>
                  <a:pt x="167" y="72"/>
                </a:moveTo>
                <a:cubicBezTo>
                  <a:pt x="166" y="73"/>
                  <a:pt x="166" y="73"/>
                  <a:pt x="165" y="74"/>
                </a:cubicBezTo>
                <a:cubicBezTo>
                  <a:pt x="165" y="74"/>
                  <a:pt x="164" y="74"/>
                  <a:pt x="164" y="74"/>
                </a:cubicBezTo>
                <a:cubicBezTo>
                  <a:pt x="164" y="74"/>
                  <a:pt x="164" y="75"/>
                  <a:pt x="163" y="75"/>
                </a:cubicBezTo>
                <a:cubicBezTo>
                  <a:pt x="164" y="74"/>
                  <a:pt x="164" y="73"/>
                  <a:pt x="165" y="73"/>
                </a:cubicBezTo>
                <a:cubicBezTo>
                  <a:pt x="166" y="72"/>
                  <a:pt x="167" y="72"/>
                  <a:pt x="167" y="72"/>
                </a:cubicBezTo>
                <a:cubicBezTo>
                  <a:pt x="167" y="72"/>
                  <a:pt x="167" y="72"/>
                  <a:pt x="167" y="72"/>
                </a:cubicBezTo>
                <a:close/>
                <a:moveTo>
                  <a:pt x="164" y="82"/>
                </a:moveTo>
                <a:cubicBezTo>
                  <a:pt x="159" y="87"/>
                  <a:pt x="155" y="91"/>
                  <a:pt x="150" y="96"/>
                </a:cubicBezTo>
                <a:cubicBezTo>
                  <a:pt x="150" y="96"/>
                  <a:pt x="150" y="96"/>
                  <a:pt x="150" y="96"/>
                </a:cubicBezTo>
                <a:cubicBezTo>
                  <a:pt x="147" y="97"/>
                  <a:pt x="145" y="99"/>
                  <a:pt x="142" y="100"/>
                </a:cubicBezTo>
                <a:cubicBezTo>
                  <a:pt x="146" y="97"/>
                  <a:pt x="149" y="93"/>
                  <a:pt x="152" y="90"/>
                </a:cubicBezTo>
                <a:cubicBezTo>
                  <a:pt x="155" y="87"/>
                  <a:pt x="159" y="85"/>
                  <a:pt x="163" y="82"/>
                </a:cubicBezTo>
                <a:cubicBezTo>
                  <a:pt x="163" y="82"/>
                  <a:pt x="163" y="82"/>
                  <a:pt x="164" y="82"/>
                </a:cubicBezTo>
                <a:close/>
                <a:moveTo>
                  <a:pt x="159" y="78"/>
                </a:moveTo>
                <a:cubicBezTo>
                  <a:pt x="158" y="78"/>
                  <a:pt x="158" y="79"/>
                  <a:pt x="158" y="79"/>
                </a:cubicBezTo>
                <a:cubicBezTo>
                  <a:pt x="157" y="79"/>
                  <a:pt x="157" y="80"/>
                  <a:pt x="157" y="80"/>
                </a:cubicBezTo>
                <a:cubicBezTo>
                  <a:pt x="157" y="80"/>
                  <a:pt x="157" y="80"/>
                  <a:pt x="157" y="81"/>
                </a:cubicBezTo>
                <a:cubicBezTo>
                  <a:pt x="151" y="86"/>
                  <a:pt x="146" y="91"/>
                  <a:pt x="140" y="96"/>
                </a:cubicBezTo>
                <a:cubicBezTo>
                  <a:pt x="136" y="99"/>
                  <a:pt x="133" y="102"/>
                  <a:pt x="129" y="105"/>
                </a:cubicBezTo>
                <a:cubicBezTo>
                  <a:pt x="126" y="108"/>
                  <a:pt x="122" y="111"/>
                  <a:pt x="118" y="113"/>
                </a:cubicBezTo>
                <a:cubicBezTo>
                  <a:pt x="120" y="112"/>
                  <a:pt x="121" y="110"/>
                  <a:pt x="123" y="109"/>
                </a:cubicBezTo>
                <a:cubicBezTo>
                  <a:pt x="130" y="103"/>
                  <a:pt x="136" y="97"/>
                  <a:pt x="142" y="90"/>
                </a:cubicBezTo>
                <a:cubicBezTo>
                  <a:pt x="143" y="90"/>
                  <a:pt x="143" y="90"/>
                  <a:pt x="143" y="90"/>
                </a:cubicBezTo>
                <a:cubicBezTo>
                  <a:pt x="147" y="85"/>
                  <a:pt x="152" y="81"/>
                  <a:pt x="158" y="77"/>
                </a:cubicBezTo>
                <a:cubicBezTo>
                  <a:pt x="158" y="77"/>
                  <a:pt x="159" y="77"/>
                  <a:pt x="159" y="77"/>
                </a:cubicBezTo>
                <a:cubicBezTo>
                  <a:pt x="159" y="78"/>
                  <a:pt x="159" y="78"/>
                  <a:pt x="159" y="78"/>
                </a:cubicBezTo>
                <a:close/>
                <a:moveTo>
                  <a:pt x="153" y="77"/>
                </a:moveTo>
                <a:cubicBezTo>
                  <a:pt x="153" y="77"/>
                  <a:pt x="153" y="77"/>
                  <a:pt x="153" y="77"/>
                </a:cubicBezTo>
                <a:cubicBezTo>
                  <a:pt x="149" y="81"/>
                  <a:pt x="145" y="84"/>
                  <a:pt x="141" y="87"/>
                </a:cubicBezTo>
                <a:cubicBezTo>
                  <a:pt x="142" y="85"/>
                  <a:pt x="143" y="84"/>
                  <a:pt x="144" y="83"/>
                </a:cubicBezTo>
                <a:cubicBezTo>
                  <a:pt x="144" y="82"/>
                  <a:pt x="144" y="82"/>
                  <a:pt x="143" y="82"/>
                </a:cubicBezTo>
                <a:cubicBezTo>
                  <a:pt x="142" y="82"/>
                  <a:pt x="141" y="82"/>
                  <a:pt x="140" y="82"/>
                </a:cubicBezTo>
                <a:cubicBezTo>
                  <a:pt x="142" y="79"/>
                  <a:pt x="145" y="77"/>
                  <a:pt x="148" y="74"/>
                </a:cubicBezTo>
                <a:cubicBezTo>
                  <a:pt x="148" y="75"/>
                  <a:pt x="149" y="75"/>
                  <a:pt x="149" y="75"/>
                </a:cubicBezTo>
                <a:cubicBezTo>
                  <a:pt x="151" y="75"/>
                  <a:pt x="152" y="75"/>
                  <a:pt x="154" y="75"/>
                </a:cubicBezTo>
                <a:cubicBezTo>
                  <a:pt x="154" y="75"/>
                  <a:pt x="153" y="75"/>
                  <a:pt x="153" y="76"/>
                </a:cubicBezTo>
                <a:cubicBezTo>
                  <a:pt x="152" y="76"/>
                  <a:pt x="152" y="77"/>
                  <a:pt x="153" y="77"/>
                </a:cubicBezTo>
                <a:close/>
                <a:moveTo>
                  <a:pt x="138" y="78"/>
                </a:moveTo>
                <a:cubicBezTo>
                  <a:pt x="139" y="77"/>
                  <a:pt x="140" y="76"/>
                  <a:pt x="141" y="75"/>
                </a:cubicBezTo>
                <a:cubicBezTo>
                  <a:pt x="142" y="75"/>
                  <a:pt x="142" y="75"/>
                  <a:pt x="143" y="75"/>
                </a:cubicBezTo>
                <a:cubicBezTo>
                  <a:pt x="141" y="76"/>
                  <a:pt x="140" y="77"/>
                  <a:pt x="138" y="78"/>
                </a:cubicBezTo>
                <a:close/>
                <a:moveTo>
                  <a:pt x="138" y="74"/>
                </a:moveTo>
                <a:cubicBezTo>
                  <a:pt x="137" y="74"/>
                  <a:pt x="137" y="74"/>
                  <a:pt x="136" y="74"/>
                </a:cubicBezTo>
                <a:cubicBezTo>
                  <a:pt x="138" y="73"/>
                  <a:pt x="140" y="72"/>
                  <a:pt x="142" y="70"/>
                </a:cubicBezTo>
                <a:cubicBezTo>
                  <a:pt x="141" y="72"/>
                  <a:pt x="139" y="73"/>
                  <a:pt x="138" y="74"/>
                </a:cubicBezTo>
                <a:close/>
                <a:moveTo>
                  <a:pt x="139" y="76"/>
                </a:moveTo>
                <a:cubicBezTo>
                  <a:pt x="138" y="77"/>
                  <a:pt x="136" y="78"/>
                  <a:pt x="135" y="80"/>
                </a:cubicBezTo>
                <a:cubicBezTo>
                  <a:pt x="134" y="81"/>
                  <a:pt x="133" y="82"/>
                  <a:pt x="131" y="83"/>
                </a:cubicBezTo>
                <a:cubicBezTo>
                  <a:pt x="130" y="84"/>
                  <a:pt x="129" y="84"/>
                  <a:pt x="129" y="84"/>
                </a:cubicBezTo>
                <a:cubicBezTo>
                  <a:pt x="129" y="84"/>
                  <a:pt x="130" y="83"/>
                  <a:pt x="131" y="82"/>
                </a:cubicBezTo>
                <a:cubicBezTo>
                  <a:pt x="133" y="80"/>
                  <a:pt x="136" y="78"/>
                  <a:pt x="139" y="76"/>
                </a:cubicBezTo>
                <a:close/>
                <a:moveTo>
                  <a:pt x="127" y="87"/>
                </a:moveTo>
                <a:cubicBezTo>
                  <a:pt x="125" y="89"/>
                  <a:pt x="122" y="91"/>
                  <a:pt x="120" y="92"/>
                </a:cubicBezTo>
                <a:cubicBezTo>
                  <a:pt x="121" y="91"/>
                  <a:pt x="123" y="90"/>
                  <a:pt x="124" y="88"/>
                </a:cubicBezTo>
                <a:cubicBezTo>
                  <a:pt x="125" y="88"/>
                  <a:pt x="126" y="87"/>
                  <a:pt x="127" y="87"/>
                </a:cubicBezTo>
                <a:close/>
                <a:moveTo>
                  <a:pt x="127" y="78"/>
                </a:moveTo>
                <a:cubicBezTo>
                  <a:pt x="124" y="81"/>
                  <a:pt x="121" y="84"/>
                  <a:pt x="118" y="87"/>
                </a:cubicBezTo>
                <a:cubicBezTo>
                  <a:pt x="117" y="87"/>
                  <a:pt x="117" y="87"/>
                  <a:pt x="117" y="87"/>
                </a:cubicBezTo>
                <a:cubicBezTo>
                  <a:pt x="121" y="82"/>
                  <a:pt x="126" y="77"/>
                  <a:pt x="130" y="72"/>
                </a:cubicBezTo>
                <a:cubicBezTo>
                  <a:pt x="129" y="74"/>
                  <a:pt x="128" y="76"/>
                  <a:pt x="127" y="78"/>
                </a:cubicBezTo>
                <a:close/>
                <a:moveTo>
                  <a:pt x="120" y="87"/>
                </a:moveTo>
                <a:cubicBezTo>
                  <a:pt x="118" y="88"/>
                  <a:pt x="117" y="90"/>
                  <a:pt x="115" y="92"/>
                </a:cubicBezTo>
                <a:cubicBezTo>
                  <a:pt x="114" y="92"/>
                  <a:pt x="114" y="93"/>
                  <a:pt x="113" y="93"/>
                </a:cubicBezTo>
                <a:cubicBezTo>
                  <a:pt x="114" y="92"/>
                  <a:pt x="115" y="91"/>
                  <a:pt x="116" y="90"/>
                </a:cubicBezTo>
                <a:cubicBezTo>
                  <a:pt x="117" y="89"/>
                  <a:pt x="119" y="88"/>
                  <a:pt x="120" y="87"/>
                </a:cubicBezTo>
                <a:close/>
                <a:moveTo>
                  <a:pt x="128" y="89"/>
                </a:moveTo>
                <a:cubicBezTo>
                  <a:pt x="130" y="87"/>
                  <a:pt x="132" y="86"/>
                  <a:pt x="133" y="84"/>
                </a:cubicBezTo>
                <a:cubicBezTo>
                  <a:pt x="134" y="84"/>
                  <a:pt x="134" y="84"/>
                  <a:pt x="134" y="84"/>
                </a:cubicBezTo>
                <a:cubicBezTo>
                  <a:pt x="125" y="92"/>
                  <a:pt x="117" y="100"/>
                  <a:pt x="108" y="108"/>
                </a:cubicBezTo>
                <a:cubicBezTo>
                  <a:pt x="107" y="109"/>
                  <a:pt x="106" y="110"/>
                  <a:pt x="105" y="110"/>
                </a:cubicBezTo>
                <a:cubicBezTo>
                  <a:pt x="108" y="108"/>
                  <a:pt x="110" y="105"/>
                  <a:pt x="112" y="102"/>
                </a:cubicBezTo>
                <a:cubicBezTo>
                  <a:pt x="117" y="98"/>
                  <a:pt x="123" y="93"/>
                  <a:pt x="128" y="89"/>
                </a:cubicBezTo>
                <a:close/>
                <a:moveTo>
                  <a:pt x="99" y="116"/>
                </a:moveTo>
                <a:cubicBezTo>
                  <a:pt x="98" y="116"/>
                  <a:pt x="98" y="116"/>
                  <a:pt x="97" y="117"/>
                </a:cubicBezTo>
                <a:cubicBezTo>
                  <a:pt x="97" y="117"/>
                  <a:pt x="96" y="117"/>
                  <a:pt x="95" y="116"/>
                </a:cubicBezTo>
                <a:cubicBezTo>
                  <a:pt x="96" y="115"/>
                  <a:pt x="97" y="113"/>
                  <a:pt x="98" y="112"/>
                </a:cubicBezTo>
                <a:cubicBezTo>
                  <a:pt x="101" y="110"/>
                  <a:pt x="104" y="108"/>
                  <a:pt x="107" y="106"/>
                </a:cubicBezTo>
                <a:cubicBezTo>
                  <a:pt x="104" y="109"/>
                  <a:pt x="102" y="112"/>
                  <a:pt x="99" y="116"/>
                </a:cubicBezTo>
                <a:close/>
                <a:moveTo>
                  <a:pt x="99" y="107"/>
                </a:moveTo>
                <a:cubicBezTo>
                  <a:pt x="96" y="110"/>
                  <a:pt x="93" y="113"/>
                  <a:pt x="89" y="116"/>
                </a:cubicBezTo>
                <a:cubicBezTo>
                  <a:pt x="89" y="116"/>
                  <a:pt x="89" y="116"/>
                  <a:pt x="88" y="116"/>
                </a:cubicBezTo>
                <a:cubicBezTo>
                  <a:pt x="89" y="115"/>
                  <a:pt x="90" y="114"/>
                  <a:pt x="91" y="114"/>
                </a:cubicBezTo>
                <a:cubicBezTo>
                  <a:pt x="93" y="111"/>
                  <a:pt x="95" y="109"/>
                  <a:pt x="98" y="107"/>
                </a:cubicBezTo>
                <a:cubicBezTo>
                  <a:pt x="99" y="105"/>
                  <a:pt x="101" y="104"/>
                  <a:pt x="103" y="103"/>
                </a:cubicBezTo>
                <a:cubicBezTo>
                  <a:pt x="102" y="104"/>
                  <a:pt x="100" y="106"/>
                  <a:pt x="99" y="107"/>
                </a:cubicBezTo>
                <a:close/>
                <a:moveTo>
                  <a:pt x="84" y="115"/>
                </a:moveTo>
                <a:cubicBezTo>
                  <a:pt x="83" y="116"/>
                  <a:pt x="83" y="116"/>
                  <a:pt x="82" y="116"/>
                </a:cubicBezTo>
                <a:cubicBezTo>
                  <a:pt x="84" y="113"/>
                  <a:pt x="87" y="110"/>
                  <a:pt x="89" y="107"/>
                </a:cubicBezTo>
                <a:cubicBezTo>
                  <a:pt x="87" y="110"/>
                  <a:pt x="85" y="112"/>
                  <a:pt x="84" y="115"/>
                </a:cubicBezTo>
                <a:close/>
                <a:moveTo>
                  <a:pt x="56" y="130"/>
                </a:moveTo>
                <a:cubicBezTo>
                  <a:pt x="55" y="127"/>
                  <a:pt x="55" y="125"/>
                  <a:pt x="54" y="123"/>
                </a:cubicBezTo>
                <a:cubicBezTo>
                  <a:pt x="54" y="122"/>
                  <a:pt x="55" y="122"/>
                  <a:pt x="55" y="122"/>
                </a:cubicBezTo>
                <a:cubicBezTo>
                  <a:pt x="55" y="122"/>
                  <a:pt x="55" y="122"/>
                  <a:pt x="55" y="121"/>
                </a:cubicBezTo>
                <a:cubicBezTo>
                  <a:pt x="56" y="123"/>
                  <a:pt x="57" y="125"/>
                  <a:pt x="58" y="127"/>
                </a:cubicBezTo>
                <a:cubicBezTo>
                  <a:pt x="57" y="128"/>
                  <a:pt x="57" y="129"/>
                  <a:pt x="56" y="130"/>
                </a:cubicBezTo>
                <a:close/>
                <a:moveTo>
                  <a:pt x="58" y="146"/>
                </a:moveTo>
                <a:cubicBezTo>
                  <a:pt x="58" y="145"/>
                  <a:pt x="58" y="145"/>
                  <a:pt x="59" y="145"/>
                </a:cubicBezTo>
                <a:cubicBezTo>
                  <a:pt x="59" y="145"/>
                  <a:pt x="59" y="145"/>
                  <a:pt x="59" y="146"/>
                </a:cubicBezTo>
                <a:cubicBezTo>
                  <a:pt x="58" y="146"/>
                  <a:pt x="58" y="147"/>
                  <a:pt x="58" y="148"/>
                </a:cubicBezTo>
                <a:cubicBezTo>
                  <a:pt x="57" y="148"/>
                  <a:pt x="57" y="147"/>
                  <a:pt x="57" y="147"/>
                </a:cubicBezTo>
                <a:cubicBezTo>
                  <a:pt x="57" y="146"/>
                  <a:pt x="58" y="146"/>
                  <a:pt x="58" y="146"/>
                </a:cubicBezTo>
                <a:close/>
                <a:moveTo>
                  <a:pt x="56" y="142"/>
                </a:moveTo>
                <a:cubicBezTo>
                  <a:pt x="56" y="141"/>
                  <a:pt x="55" y="140"/>
                  <a:pt x="55" y="139"/>
                </a:cubicBezTo>
                <a:cubicBezTo>
                  <a:pt x="55" y="139"/>
                  <a:pt x="56" y="138"/>
                  <a:pt x="56" y="138"/>
                </a:cubicBezTo>
                <a:cubicBezTo>
                  <a:pt x="56" y="139"/>
                  <a:pt x="57" y="140"/>
                  <a:pt x="57" y="140"/>
                </a:cubicBezTo>
                <a:cubicBezTo>
                  <a:pt x="57" y="141"/>
                  <a:pt x="56" y="142"/>
                  <a:pt x="56" y="142"/>
                </a:cubicBezTo>
                <a:close/>
                <a:moveTo>
                  <a:pt x="56" y="160"/>
                </a:moveTo>
                <a:cubicBezTo>
                  <a:pt x="56" y="161"/>
                  <a:pt x="56" y="161"/>
                  <a:pt x="56" y="161"/>
                </a:cubicBezTo>
                <a:cubicBezTo>
                  <a:pt x="56" y="162"/>
                  <a:pt x="55" y="162"/>
                  <a:pt x="55" y="162"/>
                </a:cubicBezTo>
                <a:cubicBezTo>
                  <a:pt x="55" y="162"/>
                  <a:pt x="55" y="161"/>
                  <a:pt x="55" y="161"/>
                </a:cubicBezTo>
                <a:cubicBezTo>
                  <a:pt x="55" y="161"/>
                  <a:pt x="56" y="161"/>
                  <a:pt x="56" y="160"/>
                </a:cubicBezTo>
                <a:close/>
                <a:moveTo>
                  <a:pt x="55" y="103"/>
                </a:moveTo>
                <a:cubicBezTo>
                  <a:pt x="55" y="103"/>
                  <a:pt x="55" y="103"/>
                  <a:pt x="54" y="103"/>
                </a:cubicBezTo>
                <a:cubicBezTo>
                  <a:pt x="54" y="102"/>
                  <a:pt x="54" y="101"/>
                  <a:pt x="54" y="101"/>
                </a:cubicBezTo>
                <a:cubicBezTo>
                  <a:pt x="55" y="100"/>
                  <a:pt x="55" y="99"/>
                  <a:pt x="56" y="99"/>
                </a:cubicBezTo>
                <a:cubicBezTo>
                  <a:pt x="56" y="99"/>
                  <a:pt x="56" y="99"/>
                  <a:pt x="56" y="99"/>
                </a:cubicBezTo>
                <a:cubicBezTo>
                  <a:pt x="56" y="99"/>
                  <a:pt x="55" y="100"/>
                  <a:pt x="55" y="100"/>
                </a:cubicBezTo>
                <a:cubicBezTo>
                  <a:pt x="55" y="101"/>
                  <a:pt x="55" y="102"/>
                  <a:pt x="56" y="101"/>
                </a:cubicBezTo>
                <a:cubicBezTo>
                  <a:pt x="56" y="101"/>
                  <a:pt x="56" y="101"/>
                  <a:pt x="57" y="101"/>
                </a:cubicBezTo>
                <a:cubicBezTo>
                  <a:pt x="57" y="101"/>
                  <a:pt x="57" y="101"/>
                  <a:pt x="57" y="101"/>
                </a:cubicBezTo>
                <a:cubicBezTo>
                  <a:pt x="56" y="102"/>
                  <a:pt x="55" y="103"/>
                  <a:pt x="55" y="103"/>
                </a:cubicBezTo>
                <a:close/>
                <a:moveTo>
                  <a:pt x="53" y="134"/>
                </a:moveTo>
                <a:cubicBezTo>
                  <a:pt x="53" y="131"/>
                  <a:pt x="52" y="129"/>
                  <a:pt x="51" y="127"/>
                </a:cubicBezTo>
                <a:cubicBezTo>
                  <a:pt x="51" y="127"/>
                  <a:pt x="51" y="126"/>
                  <a:pt x="52" y="126"/>
                </a:cubicBezTo>
                <a:cubicBezTo>
                  <a:pt x="52" y="128"/>
                  <a:pt x="53" y="130"/>
                  <a:pt x="54" y="132"/>
                </a:cubicBezTo>
                <a:cubicBezTo>
                  <a:pt x="54" y="133"/>
                  <a:pt x="54" y="133"/>
                  <a:pt x="53" y="134"/>
                </a:cubicBezTo>
                <a:close/>
                <a:moveTo>
                  <a:pt x="53" y="146"/>
                </a:moveTo>
                <a:cubicBezTo>
                  <a:pt x="53" y="146"/>
                  <a:pt x="53" y="147"/>
                  <a:pt x="53" y="147"/>
                </a:cubicBezTo>
                <a:cubicBezTo>
                  <a:pt x="53" y="146"/>
                  <a:pt x="52" y="145"/>
                  <a:pt x="52" y="144"/>
                </a:cubicBezTo>
                <a:cubicBezTo>
                  <a:pt x="52" y="144"/>
                  <a:pt x="52" y="144"/>
                  <a:pt x="52" y="143"/>
                </a:cubicBezTo>
                <a:cubicBezTo>
                  <a:pt x="53" y="144"/>
                  <a:pt x="53" y="145"/>
                  <a:pt x="53" y="146"/>
                </a:cubicBezTo>
                <a:close/>
                <a:moveTo>
                  <a:pt x="51" y="90"/>
                </a:moveTo>
                <a:cubicBezTo>
                  <a:pt x="51" y="90"/>
                  <a:pt x="51" y="91"/>
                  <a:pt x="50" y="91"/>
                </a:cubicBezTo>
                <a:cubicBezTo>
                  <a:pt x="50" y="92"/>
                  <a:pt x="49" y="92"/>
                  <a:pt x="49" y="92"/>
                </a:cubicBezTo>
                <a:cubicBezTo>
                  <a:pt x="50" y="92"/>
                  <a:pt x="50" y="91"/>
                  <a:pt x="51" y="90"/>
                </a:cubicBezTo>
                <a:close/>
                <a:moveTo>
                  <a:pt x="50" y="88"/>
                </a:moveTo>
                <a:cubicBezTo>
                  <a:pt x="51" y="87"/>
                  <a:pt x="51" y="86"/>
                  <a:pt x="52" y="85"/>
                </a:cubicBezTo>
                <a:cubicBezTo>
                  <a:pt x="52" y="85"/>
                  <a:pt x="53" y="84"/>
                  <a:pt x="53" y="84"/>
                </a:cubicBezTo>
                <a:cubicBezTo>
                  <a:pt x="53" y="85"/>
                  <a:pt x="53" y="85"/>
                  <a:pt x="52" y="86"/>
                </a:cubicBezTo>
                <a:cubicBezTo>
                  <a:pt x="52" y="87"/>
                  <a:pt x="51" y="88"/>
                  <a:pt x="50" y="88"/>
                </a:cubicBezTo>
                <a:close/>
                <a:moveTo>
                  <a:pt x="51" y="107"/>
                </a:moveTo>
                <a:cubicBezTo>
                  <a:pt x="50" y="108"/>
                  <a:pt x="48" y="109"/>
                  <a:pt x="47" y="109"/>
                </a:cubicBezTo>
                <a:cubicBezTo>
                  <a:pt x="47" y="109"/>
                  <a:pt x="47" y="109"/>
                  <a:pt x="47" y="109"/>
                </a:cubicBezTo>
                <a:cubicBezTo>
                  <a:pt x="48" y="108"/>
                  <a:pt x="49" y="106"/>
                  <a:pt x="50" y="105"/>
                </a:cubicBezTo>
                <a:cubicBezTo>
                  <a:pt x="50" y="106"/>
                  <a:pt x="51" y="106"/>
                  <a:pt x="51" y="107"/>
                </a:cubicBezTo>
                <a:close/>
                <a:moveTo>
                  <a:pt x="50" y="110"/>
                </a:moveTo>
                <a:cubicBezTo>
                  <a:pt x="49" y="111"/>
                  <a:pt x="49" y="111"/>
                  <a:pt x="48" y="112"/>
                </a:cubicBezTo>
                <a:cubicBezTo>
                  <a:pt x="48" y="112"/>
                  <a:pt x="48" y="111"/>
                  <a:pt x="48" y="111"/>
                </a:cubicBezTo>
                <a:cubicBezTo>
                  <a:pt x="48" y="111"/>
                  <a:pt x="49" y="110"/>
                  <a:pt x="50" y="110"/>
                </a:cubicBezTo>
                <a:close/>
                <a:moveTo>
                  <a:pt x="51" y="110"/>
                </a:moveTo>
                <a:cubicBezTo>
                  <a:pt x="51" y="111"/>
                  <a:pt x="51" y="112"/>
                  <a:pt x="51" y="112"/>
                </a:cubicBezTo>
                <a:cubicBezTo>
                  <a:pt x="51" y="113"/>
                  <a:pt x="50" y="113"/>
                  <a:pt x="49" y="114"/>
                </a:cubicBezTo>
                <a:cubicBezTo>
                  <a:pt x="50" y="113"/>
                  <a:pt x="51" y="112"/>
                  <a:pt x="51" y="110"/>
                </a:cubicBezTo>
                <a:close/>
                <a:moveTo>
                  <a:pt x="54" y="110"/>
                </a:moveTo>
                <a:cubicBezTo>
                  <a:pt x="54" y="110"/>
                  <a:pt x="54" y="110"/>
                  <a:pt x="54" y="110"/>
                </a:cubicBezTo>
                <a:cubicBezTo>
                  <a:pt x="53" y="110"/>
                  <a:pt x="53" y="110"/>
                  <a:pt x="53" y="109"/>
                </a:cubicBezTo>
                <a:cubicBezTo>
                  <a:pt x="53" y="109"/>
                  <a:pt x="53" y="108"/>
                  <a:pt x="53" y="108"/>
                </a:cubicBezTo>
                <a:cubicBezTo>
                  <a:pt x="53" y="108"/>
                  <a:pt x="53" y="108"/>
                  <a:pt x="53" y="108"/>
                </a:cubicBezTo>
                <a:cubicBezTo>
                  <a:pt x="53" y="108"/>
                  <a:pt x="53" y="108"/>
                  <a:pt x="53" y="108"/>
                </a:cubicBezTo>
                <a:cubicBezTo>
                  <a:pt x="54" y="108"/>
                  <a:pt x="54" y="109"/>
                  <a:pt x="54" y="110"/>
                </a:cubicBezTo>
                <a:close/>
                <a:moveTo>
                  <a:pt x="54" y="87"/>
                </a:moveTo>
                <a:cubicBezTo>
                  <a:pt x="54" y="87"/>
                  <a:pt x="54" y="87"/>
                  <a:pt x="54" y="87"/>
                </a:cubicBezTo>
                <a:cubicBezTo>
                  <a:pt x="55" y="86"/>
                  <a:pt x="55" y="86"/>
                  <a:pt x="56" y="85"/>
                </a:cubicBezTo>
                <a:cubicBezTo>
                  <a:pt x="55" y="86"/>
                  <a:pt x="55" y="87"/>
                  <a:pt x="54" y="88"/>
                </a:cubicBezTo>
                <a:cubicBezTo>
                  <a:pt x="54" y="88"/>
                  <a:pt x="54" y="88"/>
                  <a:pt x="54" y="87"/>
                </a:cubicBezTo>
                <a:close/>
                <a:moveTo>
                  <a:pt x="54" y="96"/>
                </a:moveTo>
                <a:cubicBezTo>
                  <a:pt x="54" y="96"/>
                  <a:pt x="54" y="96"/>
                  <a:pt x="54" y="96"/>
                </a:cubicBezTo>
                <a:cubicBezTo>
                  <a:pt x="54" y="96"/>
                  <a:pt x="55" y="96"/>
                  <a:pt x="55" y="95"/>
                </a:cubicBezTo>
                <a:cubicBezTo>
                  <a:pt x="55" y="96"/>
                  <a:pt x="55" y="96"/>
                  <a:pt x="55" y="97"/>
                </a:cubicBezTo>
                <a:cubicBezTo>
                  <a:pt x="55" y="97"/>
                  <a:pt x="55" y="98"/>
                  <a:pt x="54" y="98"/>
                </a:cubicBezTo>
                <a:cubicBezTo>
                  <a:pt x="54" y="98"/>
                  <a:pt x="54" y="97"/>
                  <a:pt x="54" y="96"/>
                </a:cubicBezTo>
                <a:close/>
                <a:moveTo>
                  <a:pt x="55" y="83"/>
                </a:moveTo>
                <a:cubicBezTo>
                  <a:pt x="56" y="82"/>
                  <a:pt x="56" y="82"/>
                  <a:pt x="56" y="81"/>
                </a:cubicBezTo>
                <a:cubicBezTo>
                  <a:pt x="58" y="80"/>
                  <a:pt x="60" y="78"/>
                  <a:pt x="61" y="76"/>
                </a:cubicBezTo>
                <a:cubicBezTo>
                  <a:pt x="61" y="77"/>
                  <a:pt x="61" y="77"/>
                  <a:pt x="60" y="78"/>
                </a:cubicBezTo>
                <a:cubicBezTo>
                  <a:pt x="59" y="80"/>
                  <a:pt x="57" y="81"/>
                  <a:pt x="55" y="83"/>
                </a:cubicBezTo>
                <a:close/>
                <a:moveTo>
                  <a:pt x="88" y="57"/>
                </a:moveTo>
                <a:cubicBezTo>
                  <a:pt x="86" y="59"/>
                  <a:pt x="84" y="61"/>
                  <a:pt x="82" y="63"/>
                </a:cubicBezTo>
                <a:cubicBezTo>
                  <a:pt x="78" y="67"/>
                  <a:pt x="75" y="70"/>
                  <a:pt x="71" y="73"/>
                </a:cubicBezTo>
                <a:cubicBezTo>
                  <a:pt x="71" y="73"/>
                  <a:pt x="71" y="74"/>
                  <a:pt x="70" y="74"/>
                </a:cubicBezTo>
                <a:cubicBezTo>
                  <a:pt x="69" y="76"/>
                  <a:pt x="67" y="77"/>
                  <a:pt x="65" y="79"/>
                </a:cubicBezTo>
                <a:cubicBezTo>
                  <a:pt x="67" y="77"/>
                  <a:pt x="68" y="75"/>
                  <a:pt x="69" y="73"/>
                </a:cubicBezTo>
                <a:cubicBezTo>
                  <a:pt x="71" y="71"/>
                  <a:pt x="73" y="69"/>
                  <a:pt x="75" y="67"/>
                </a:cubicBezTo>
                <a:cubicBezTo>
                  <a:pt x="79" y="64"/>
                  <a:pt x="84" y="60"/>
                  <a:pt x="88" y="57"/>
                </a:cubicBezTo>
                <a:close/>
                <a:moveTo>
                  <a:pt x="86" y="57"/>
                </a:moveTo>
                <a:cubicBezTo>
                  <a:pt x="87" y="55"/>
                  <a:pt x="89" y="54"/>
                  <a:pt x="90" y="53"/>
                </a:cubicBezTo>
                <a:cubicBezTo>
                  <a:pt x="90" y="53"/>
                  <a:pt x="90" y="53"/>
                  <a:pt x="90" y="54"/>
                </a:cubicBezTo>
                <a:cubicBezTo>
                  <a:pt x="88" y="55"/>
                  <a:pt x="87" y="56"/>
                  <a:pt x="86" y="57"/>
                </a:cubicBezTo>
                <a:close/>
                <a:moveTo>
                  <a:pt x="105" y="58"/>
                </a:moveTo>
                <a:cubicBezTo>
                  <a:pt x="105" y="58"/>
                  <a:pt x="105" y="58"/>
                  <a:pt x="105" y="58"/>
                </a:cubicBezTo>
                <a:cubicBezTo>
                  <a:pt x="105" y="58"/>
                  <a:pt x="105" y="58"/>
                  <a:pt x="105" y="59"/>
                </a:cubicBezTo>
                <a:cubicBezTo>
                  <a:pt x="102" y="61"/>
                  <a:pt x="100" y="62"/>
                  <a:pt x="97" y="64"/>
                </a:cubicBezTo>
                <a:cubicBezTo>
                  <a:pt x="97" y="64"/>
                  <a:pt x="98" y="64"/>
                  <a:pt x="98" y="64"/>
                </a:cubicBezTo>
                <a:cubicBezTo>
                  <a:pt x="100" y="62"/>
                  <a:pt x="102" y="60"/>
                  <a:pt x="105" y="58"/>
                </a:cubicBezTo>
                <a:close/>
                <a:moveTo>
                  <a:pt x="100" y="59"/>
                </a:moveTo>
                <a:cubicBezTo>
                  <a:pt x="100" y="59"/>
                  <a:pt x="100" y="58"/>
                  <a:pt x="101" y="58"/>
                </a:cubicBezTo>
                <a:cubicBezTo>
                  <a:pt x="102" y="57"/>
                  <a:pt x="103" y="57"/>
                  <a:pt x="104" y="56"/>
                </a:cubicBezTo>
                <a:cubicBezTo>
                  <a:pt x="103" y="57"/>
                  <a:pt x="101" y="58"/>
                  <a:pt x="100" y="59"/>
                </a:cubicBezTo>
                <a:close/>
                <a:moveTo>
                  <a:pt x="86" y="81"/>
                </a:moveTo>
                <a:cubicBezTo>
                  <a:pt x="87" y="81"/>
                  <a:pt x="88" y="80"/>
                  <a:pt x="88" y="79"/>
                </a:cubicBezTo>
                <a:cubicBezTo>
                  <a:pt x="92" y="75"/>
                  <a:pt x="96" y="71"/>
                  <a:pt x="100" y="67"/>
                </a:cubicBezTo>
                <a:cubicBezTo>
                  <a:pt x="100" y="69"/>
                  <a:pt x="99" y="70"/>
                  <a:pt x="98" y="72"/>
                </a:cubicBezTo>
                <a:cubicBezTo>
                  <a:pt x="97" y="72"/>
                  <a:pt x="96" y="73"/>
                  <a:pt x="96" y="74"/>
                </a:cubicBezTo>
                <a:cubicBezTo>
                  <a:pt x="92" y="76"/>
                  <a:pt x="89" y="79"/>
                  <a:pt x="86" y="81"/>
                </a:cubicBezTo>
                <a:close/>
                <a:moveTo>
                  <a:pt x="93" y="78"/>
                </a:moveTo>
                <a:cubicBezTo>
                  <a:pt x="90" y="81"/>
                  <a:pt x="87" y="84"/>
                  <a:pt x="85" y="86"/>
                </a:cubicBezTo>
                <a:cubicBezTo>
                  <a:pt x="85" y="86"/>
                  <a:pt x="85" y="85"/>
                  <a:pt x="85" y="85"/>
                </a:cubicBezTo>
                <a:cubicBezTo>
                  <a:pt x="86" y="84"/>
                  <a:pt x="88" y="83"/>
                  <a:pt x="89" y="82"/>
                </a:cubicBezTo>
                <a:cubicBezTo>
                  <a:pt x="90" y="80"/>
                  <a:pt x="92" y="79"/>
                  <a:pt x="93" y="78"/>
                </a:cubicBezTo>
                <a:close/>
                <a:moveTo>
                  <a:pt x="92" y="73"/>
                </a:moveTo>
                <a:cubicBezTo>
                  <a:pt x="93" y="71"/>
                  <a:pt x="94" y="69"/>
                  <a:pt x="95" y="68"/>
                </a:cubicBezTo>
                <a:cubicBezTo>
                  <a:pt x="98" y="66"/>
                  <a:pt x="101" y="64"/>
                  <a:pt x="103" y="62"/>
                </a:cubicBezTo>
                <a:cubicBezTo>
                  <a:pt x="103" y="62"/>
                  <a:pt x="103" y="63"/>
                  <a:pt x="102" y="63"/>
                </a:cubicBezTo>
                <a:cubicBezTo>
                  <a:pt x="99" y="66"/>
                  <a:pt x="96" y="69"/>
                  <a:pt x="92" y="73"/>
                </a:cubicBezTo>
                <a:close/>
                <a:moveTo>
                  <a:pt x="85" y="64"/>
                </a:moveTo>
                <a:cubicBezTo>
                  <a:pt x="84" y="65"/>
                  <a:pt x="83" y="66"/>
                  <a:pt x="82" y="66"/>
                </a:cubicBezTo>
                <a:cubicBezTo>
                  <a:pt x="82" y="66"/>
                  <a:pt x="82" y="66"/>
                  <a:pt x="82" y="66"/>
                </a:cubicBezTo>
                <a:cubicBezTo>
                  <a:pt x="83" y="65"/>
                  <a:pt x="84" y="64"/>
                  <a:pt x="85" y="64"/>
                </a:cubicBezTo>
                <a:cubicBezTo>
                  <a:pt x="85" y="64"/>
                  <a:pt x="85" y="64"/>
                  <a:pt x="85" y="64"/>
                </a:cubicBezTo>
                <a:close/>
                <a:moveTo>
                  <a:pt x="89" y="65"/>
                </a:moveTo>
                <a:cubicBezTo>
                  <a:pt x="86" y="68"/>
                  <a:pt x="84" y="70"/>
                  <a:pt x="81" y="73"/>
                </a:cubicBezTo>
                <a:cubicBezTo>
                  <a:pt x="82" y="72"/>
                  <a:pt x="82" y="71"/>
                  <a:pt x="83" y="70"/>
                </a:cubicBezTo>
                <a:cubicBezTo>
                  <a:pt x="85" y="69"/>
                  <a:pt x="87" y="67"/>
                  <a:pt x="89" y="65"/>
                </a:cubicBezTo>
                <a:close/>
                <a:moveTo>
                  <a:pt x="83" y="68"/>
                </a:moveTo>
                <a:cubicBezTo>
                  <a:pt x="82" y="68"/>
                  <a:pt x="82" y="68"/>
                  <a:pt x="82" y="69"/>
                </a:cubicBezTo>
                <a:cubicBezTo>
                  <a:pt x="81" y="70"/>
                  <a:pt x="79" y="71"/>
                  <a:pt x="78" y="72"/>
                </a:cubicBezTo>
                <a:cubicBezTo>
                  <a:pt x="78" y="71"/>
                  <a:pt x="79" y="71"/>
                  <a:pt x="79" y="70"/>
                </a:cubicBezTo>
                <a:cubicBezTo>
                  <a:pt x="80" y="69"/>
                  <a:pt x="81" y="69"/>
                  <a:pt x="83" y="68"/>
                </a:cubicBezTo>
                <a:close/>
                <a:moveTo>
                  <a:pt x="78" y="74"/>
                </a:moveTo>
                <a:cubicBezTo>
                  <a:pt x="77" y="76"/>
                  <a:pt x="76" y="77"/>
                  <a:pt x="75" y="79"/>
                </a:cubicBezTo>
                <a:cubicBezTo>
                  <a:pt x="74" y="80"/>
                  <a:pt x="73" y="81"/>
                  <a:pt x="72" y="82"/>
                </a:cubicBezTo>
                <a:cubicBezTo>
                  <a:pt x="73" y="81"/>
                  <a:pt x="73" y="79"/>
                  <a:pt x="74" y="77"/>
                </a:cubicBezTo>
                <a:cubicBezTo>
                  <a:pt x="75" y="77"/>
                  <a:pt x="75" y="77"/>
                  <a:pt x="75" y="77"/>
                </a:cubicBezTo>
                <a:cubicBezTo>
                  <a:pt x="76" y="76"/>
                  <a:pt x="77" y="75"/>
                  <a:pt x="78" y="74"/>
                </a:cubicBezTo>
                <a:close/>
                <a:moveTo>
                  <a:pt x="74" y="83"/>
                </a:moveTo>
                <a:cubicBezTo>
                  <a:pt x="76" y="81"/>
                  <a:pt x="79" y="78"/>
                  <a:pt x="82" y="76"/>
                </a:cubicBezTo>
                <a:cubicBezTo>
                  <a:pt x="82" y="76"/>
                  <a:pt x="82" y="77"/>
                  <a:pt x="82" y="77"/>
                </a:cubicBezTo>
                <a:cubicBezTo>
                  <a:pt x="78" y="80"/>
                  <a:pt x="75" y="82"/>
                  <a:pt x="72" y="85"/>
                </a:cubicBezTo>
                <a:cubicBezTo>
                  <a:pt x="72" y="84"/>
                  <a:pt x="73" y="84"/>
                  <a:pt x="74" y="83"/>
                </a:cubicBezTo>
                <a:close/>
                <a:moveTo>
                  <a:pt x="81" y="75"/>
                </a:moveTo>
                <a:cubicBezTo>
                  <a:pt x="86" y="70"/>
                  <a:pt x="92" y="65"/>
                  <a:pt x="97" y="60"/>
                </a:cubicBezTo>
                <a:cubicBezTo>
                  <a:pt x="97" y="60"/>
                  <a:pt x="98" y="60"/>
                  <a:pt x="98" y="59"/>
                </a:cubicBezTo>
                <a:cubicBezTo>
                  <a:pt x="98" y="60"/>
                  <a:pt x="98" y="60"/>
                  <a:pt x="97" y="61"/>
                </a:cubicBezTo>
                <a:cubicBezTo>
                  <a:pt x="94" y="64"/>
                  <a:pt x="91" y="66"/>
                  <a:pt x="88" y="69"/>
                </a:cubicBezTo>
                <a:cubicBezTo>
                  <a:pt x="86" y="71"/>
                  <a:pt x="83" y="73"/>
                  <a:pt x="81" y="75"/>
                </a:cubicBezTo>
                <a:close/>
                <a:moveTo>
                  <a:pt x="90" y="70"/>
                </a:moveTo>
                <a:cubicBezTo>
                  <a:pt x="92" y="69"/>
                  <a:pt x="93" y="67"/>
                  <a:pt x="94" y="66"/>
                </a:cubicBezTo>
                <a:cubicBezTo>
                  <a:pt x="94" y="67"/>
                  <a:pt x="94" y="67"/>
                  <a:pt x="94" y="67"/>
                </a:cubicBezTo>
                <a:cubicBezTo>
                  <a:pt x="93" y="68"/>
                  <a:pt x="91" y="69"/>
                  <a:pt x="90" y="70"/>
                </a:cubicBezTo>
                <a:cubicBezTo>
                  <a:pt x="90" y="70"/>
                  <a:pt x="90" y="70"/>
                  <a:pt x="90" y="70"/>
                </a:cubicBezTo>
                <a:close/>
                <a:moveTo>
                  <a:pt x="97" y="58"/>
                </a:moveTo>
                <a:cubicBezTo>
                  <a:pt x="93" y="60"/>
                  <a:pt x="89" y="63"/>
                  <a:pt x="86" y="66"/>
                </a:cubicBezTo>
                <a:cubicBezTo>
                  <a:pt x="86" y="66"/>
                  <a:pt x="86" y="65"/>
                  <a:pt x="86" y="65"/>
                </a:cubicBezTo>
                <a:cubicBezTo>
                  <a:pt x="90" y="62"/>
                  <a:pt x="95" y="59"/>
                  <a:pt x="99" y="56"/>
                </a:cubicBezTo>
                <a:cubicBezTo>
                  <a:pt x="98" y="57"/>
                  <a:pt x="98" y="57"/>
                  <a:pt x="97" y="58"/>
                </a:cubicBezTo>
                <a:close/>
                <a:moveTo>
                  <a:pt x="70" y="69"/>
                </a:moveTo>
                <a:cubicBezTo>
                  <a:pt x="69" y="69"/>
                  <a:pt x="69" y="70"/>
                  <a:pt x="69" y="70"/>
                </a:cubicBezTo>
                <a:cubicBezTo>
                  <a:pt x="68" y="71"/>
                  <a:pt x="67" y="72"/>
                  <a:pt x="65" y="73"/>
                </a:cubicBezTo>
                <a:cubicBezTo>
                  <a:pt x="66" y="73"/>
                  <a:pt x="66" y="72"/>
                  <a:pt x="66" y="72"/>
                </a:cubicBezTo>
                <a:cubicBezTo>
                  <a:pt x="67" y="71"/>
                  <a:pt x="68" y="70"/>
                  <a:pt x="70" y="69"/>
                </a:cubicBezTo>
                <a:close/>
                <a:moveTo>
                  <a:pt x="69" y="67"/>
                </a:moveTo>
                <a:cubicBezTo>
                  <a:pt x="70" y="66"/>
                  <a:pt x="71" y="64"/>
                  <a:pt x="73" y="62"/>
                </a:cubicBezTo>
                <a:cubicBezTo>
                  <a:pt x="73" y="62"/>
                  <a:pt x="73" y="62"/>
                  <a:pt x="73" y="62"/>
                </a:cubicBezTo>
                <a:cubicBezTo>
                  <a:pt x="73" y="63"/>
                  <a:pt x="72" y="64"/>
                  <a:pt x="72" y="65"/>
                </a:cubicBezTo>
                <a:cubicBezTo>
                  <a:pt x="71" y="66"/>
                  <a:pt x="70" y="67"/>
                  <a:pt x="69" y="67"/>
                </a:cubicBezTo>
                <a:close/>
                <a:moveTo>
                  <a:pt x="73" y="67"/>
                </a:moveTo>
                <a:cubicBezTo>
                  <a:pt x="73" y="66"/>
                  <a:pt x="73" y="66"/>
                  <a:pt x="73" y="66"/>
                </a:cubicBezTo>
                <a:cubicBezTo>
                  <a:pt x="75" y="65"/>
                  <a:pt x="77" y="63"/>
                  <a:pt x="78" y="62"/>
                </a:cubicBezTo>
                <a:cubicBezTo>
                  <a:pt x="76" y="63"/>
                  <a:pt x="75" y="65"/>
                  <a:pt x="73" y="67"/>
                </a:cubicBezTo>
                <a:close/>
                <a:moveTo>
                  <a:pt x="72" y="60"/>
                </a:moveTo>
                <a:cubicBezTo>
                  <a:pt x="71" y="61"/>
                  <a:pt x="69" y="63"/>
                  <a:pt x="68" y="65"/>
                </a:cubicBezTo>
                <a:cubicBezTo>
                  <a:pt x="65" y="67"/>
                  <a:pt x="62" y="70"/>
                  <a:pt x="59" y="73"/>
                </a:cubicBezTo>
                <a:cubicBezTo>
                  <a:pt x="60" y="72"/>
                  <a:pt x="61" y="70"/>
                  <a:pt x="62" y="69"/>
                </a:cubicBezTo>
                <a:cubicBezTo>
                  <a:pt x="66" y="65"/>
                  <a:pt x="70" y="61"/>
                  <a:pt x="75" y="57"/>
                </a:cubicBezTo>
                <a:cubicBezTo>
                  <a:pt x="74" y="58"/>
                  <a:pt x="73" y="59"/>
                  <a:pt x="72" y="60"/>
                </a:cubicBezTo>
                <a:close/>
                <a:moveTo>
                  <a:pt x="60" y="68"/>
                </a:moveTo>
                <a:cubicBezTo>
                  <a:pt x="60" y="69"/>
                  <a:pt x="59" y="69"/>
                  <a:pt x="58" y="70"/>
                </a:cubicBezTo>
                <a:cubicBezTo>
                  <a:pt x="58" y="69"/>
                  <a:pt x="58" y="68"/>
                  <a:pt x="58" y="67"/>
                </a:cubicBezTo>
                <a:cubicBezTo>
                  <a:pt x="60" y="66"/>
                  <a:pt x="61" y="65"/>
                  <a:pt x="62" y="64"/>
                </a:cubicBezTo>
                <a:cubicBezTo>
                  <a:pt x="63" y="63"/>
                  <a:pt x="63" y="63"/>
                  <a:pt x="64" y="62"/>
                </a:cubicBezTo>
                <a:cubicBezTo>
                  <a:pt x="65" y="62"/>
                  <a:pt x="65" y="61"/>
                  <a:pt x="66" y="60"/>
                </a:cubicBezTo>
                <a:cubicBezTo>
                  <a:pt x="64" y="63"/>
                  <a:pt x="62" y="65"/>
                  <a:pt x="60" y="68"/>
                </a:cubicBezTo>
                <a:close/>
                <a:moveTo>
                  <a:pt x="67" y="68"/>
                </a:moveTo>
                <a:cubicBezTo>
                  <a:pt x="66" y="69"/>
                  <a:pt x="65" y="70"/>
                  <a:pt x="64" y="72"/>
                </a:cubicBezTo>
                <a:cubicBezTo>
                  <a:pt x="62" y="74"/>
                  <a:pt x="59" y="76"/>
                  <a:pt x="57" y="79"/>
                </a:cubicBezTo>
                <a:cubicBezTo>
                  <a:pt x="57" y="79"/>
                  <a:pt x="57" y="79"/>
                  <a:pt x="57" y="78"/>
                </a:cubicBezTo>
                <a:cubicBezTo>
                  <a:pt x="60" y="75"/>
                  <a:pt x="63" y="72"/>
                  <a:pt x="67" y="68"/>
                </a:cubicBezTo>
                <a:close/>
                <a:moveTo>
                  <a:pt x="64" y="77"/>
                </a:moveTo>
                <a:cubicBezTo>
                  <a:pt x="63" y="79"/>
                  <a:pt x="62" y="81"/>
                  <a:pt x="60" y="83"/>
                </a:cubicBezTo>
                <a:cubicBezTo>
                  <a:pt x="59" y="84"/>
                  <a:pt x="58" y="85"/>
                  <a:pt x="58" y="85"/>
                </a:cubicBezTo>
                <a:cubicBezTo>
                  <a:pt x="59" y="84"/>
                  <a:pt x="60" y="82"/>
                  <a:pt x="61" y="80"/>
                </a:cubicBezTo>
                <a:cubicBezTo>
                  <a:pt x="62" y="79"/>
                  <a:pt x="63" y="78"/>
                  <a:pt x="64" y="77"/>
                </a:cubicBezTo>
                <a:close/>
                <a:moveTo>
                  <a:pt x="58" y="90"/>
                </a:moveTo>
                <a:cubicBezTo>
                  <a:pt x="58" y="90"/>
                  <a:pt x="58" y="89"/>
                  <a:pt x="59" y="88"/>
                </a:cubicBezTo>
                <a:cubicBezTo>
                  <a:pt x="59" y="88"/>
                  <a:pt x="59" y="88"/>
                  <a:pt x="59" y="88"/>
                </a:cubicBezTo>
                <a:cubicBezTo>
                  <a:pt x="59" y="88"/>
                  <a:pt x="60" y="88"/>
                  <a:pt x="60" y="87"/>
                </a:cubicBezTo>
                <a:cubicBezTo>
                  <a:pt x="60" y="87"/>
                  <a:pt x="60" y="87"/>
                  <a:pt x="60" y="87"/>
                </a:cubicBezTo>
                <a:cubicBezTo>
                  <a:pt x="62" y="85"/>
                  <a:pt x="64" y="82"/>
                  <a:pt x="67" y="80"/>
                </a:cubicBezTo>
                <a:cubicBezTo>
                  <a:pt x="70" y="78"/>
                  <a:pt x="72" y="75"/>
                  <a:pt x="75" y="73"/>
                </a:cubicBezTo>
                <a:cubicBezTo>
                  <a:pt x="75" y="74"/>
                  <a:pt x="74" y="75"/>
                  <a:pt x="74" y="76"/>
                </a:cubicBezTo>
                <a:cubicBezTo>
                  <a:pt x="68" y="81"/>
                  <a:pt x="63" y="86"/>
                  <a:pt x="57" y="91"/>
                </a:cubicBezTo>
                <a:cubicBezTo>
                  <a:pt x="57" y="91"/>
                  <a:pt x="58" y="90"/>
                  <a:pt x="58" y="90"/>
                </a:cubicBezTo>
                <a:close/>
                <a:moveTo>
                  <a:pt x="67" y="115"/>
                </a:moveTo>
                <a:cubicBezTo>
                  <a:pt x="67" y="115"/>
                  <a:pt x="67" y="114"/>
                  <a:pt x="66" y="113"/>
                </a:cubicBezTo>
                <a:cubicBezTo>
                  <a:pt x="67" y="113"/>
                  <a:pt x="67" y="113"/>
                  <a:pt x="67" y="113"/>
                </a:cubicBezTo>
                <a:cubicBezTo>
                  <a:pt x="68" y="113"/>
                  <a:pt x="68" y="114"/>
                  <a:pt x="68" y="114"/>
                </a:cubicBezTo>
                <a:cubicBezTo>
                  <a:pt x="67" y="114"/>
                  <a:pt x="67" y="115"/>
                  <a:pt x="67" y="115"/>
                </a:cubicBezTo>
                <a:close/>
                <a:moveTo>
                  <a:pt x="68" y="133"/>
                </a:moveTo>
                <a:cubicBezTo>
                  <a:pt x="67" y="134"/>
                  <a:pt x="67" y="135"/>
                  <a:pt x="66" y="135"/>
                </a:cubicBezTo>
                <a:cubicBezTo>
                  <a:pt x="66" y="135"/>
                  <a:pt x="66" y="135"/>
                  <a:pt x="66" y="135"/>
                </a:cubicBezTo>
                <a:cubicBezTo>
                  <a:pt x="66" y="134"/>
                  <a:pt x="67" y="134"/>
                  <a:pt x="67" y="133"/>
                </a:cubicBezTo>
                <a:cubicBezTo>
                  <a:pt x="67" y="133"/>
                  <a:pt x="67" y="133"/>
                  <a:pt x="67" y="133"/>
                </a:cubicBezTo>
                <a:cubicBezTo>
                  <a:pt x="67" y="133"/>
                  <a:pt x="67" y="133"/>
                  <a:pt x="68" y="133"/>
                </a:cubicBezTo>
                <a:close/>
                <a:moveTo>
                  <a:pt x="64" y="150"/>
                </a:moveTo>
                <a:cubicBezTo>
                  <a:pt x="64" y="150"/>
                  <a:pt x="64" y="149"/>
                  <a:pt x="63" y="149"/>
                </a:cubicBezTo>
                <a:cubicBezTo>
                  <a:pt x="64" y="148"/>
                  <a:pt x="64" y="147"/>
                  <a:pt x="65" y="146"/>
                </a:cubicBezTo>
                <a:cubicBezTo>
                  <a:pt x="65" y="147"/>
                  <a:pt x="65" y="147"/>
                  <a:pt x="65" y="148"/>
                </a:cubicBezTo>
                <a:cubicBezTo>
                  <a:pt x="65" y="148"/>
                  <a:pt x="64" y="149"/>
                  <a:pt x="64" y="150"/>
                </a:cubicBezTo>
                <a:close/>
                <a:moveTo>
                  <a:pt x="64" y="163"/>
                </a:moveTo>
                <a:cubicBezTo>
                  <a:pt x="64" y="163"/>
                  <a:pt x="64" y="163"/>
                  <a:pt x="63" y="163"/>
                </a:cubicBezTo>
                <a:cubicBezTo>
                  <a:pt x="63" y="163"/>
                  <a:pt x="63" y="163"/>
                  <a:pt x="63" y="163"/>
                </a:cubicBezTo>
                <a:cubicBezTo>
                  <a:pt x="63" y="162"/>
                  <a:pt x="64" y="162"/>
                  <a:pt x="64" y="162"/>
                </a:cubicBezTo>
                <a:cubicBezTo>
                  <a:pt x="64" y="162"/>
                  <a:pt x="64" y="162"/>
                  <a:pt x="64" y="163"/>
                </a:cubicBezTo>
                <a:close/>
                <a:moveTo>
                  <a:pt x="65" y="122"/>
                </a:moveTo>
                <a:cubicBezTo>
                  <a:pt x="65" y="121"/>
                  <a:pt x="65" y="121"/>
                  <a:pt x="65" y="121"/>
                </a:cubicBezTo>
                <a:cubicBezTo>
                  <a:pt x="65" y="121"/>
                  <a:pt x="65" y="120"/>
                  <a:pt x="65" y="120"/>
                </a:cubicBezTo>
                <a:cubicBezTo>
                  <a:pt x="65" y="120"/>
                  <a:pt x="65" y="120"/>
                  <a:pt x="65" y="121"/>
                </a:cubicBezTo>
                <a:cubicBezTo>
                  <a:pt x="65" y="121"/>
                  <a:pt x="65" y="121"/>
                  <a:pt x="65" y="122"/>
                </a:cubicBezTo>
                <a:close/>
                <a:moveTo>
                  <a:pt x="65" y="110"/>
                </a:moveTo>
                <a:cubicBezTo>
                  <a:pt x="66" y="109"/>
                  <a:pt x="66" y="109"/>
                  <a:pt x="67" y="108"/>
                </a:cubicBezTo>
                <a:cubicBezTo>
                  <a:pt x="67" y="109"/>
                  <a:pt x="67" y="110"/>
                  <a:pt x="67" y="111"/>
                </a:cubicBezTo>
                <a:cubicBezTo>
                  <a:pt x="67" y="111"/>
                  <a:pt x="66" y="111"/>
                  <a:pt x="66" y="112"/>
                </a:cubicBezTo>
                <a:cubicBezTo>
                  <a:pt x="66" y="111"/>
                  <a:pt x="66" y="110"/>
                  <a:pt x="65" y="110"/>
                </a:cubicBezTo>
                <a:close/>
                <a:moveTo>
                  <a:pt x="67" y="86"/>
                </a:moveTo>
                <a:cubicBezTo>
                  <a:pt x="67" y="86"/>
                  <a:pt x="67" y="86"/>
                  <a:pt x="67" y="86"/>
                </a:cubicBezTo>
                <a:cubicBezTo>
                  <a:pt x="67" y="86"/>
                  <a:pt x="67" y="86"/>
                  <a:pt x="67" y="86"/>
                </a:cubicBezTo>
                <a:cubicBezTo>
                  <a:pt x="67" y="85"/>
                  <a:pt x="66" y="85"/>
                  <a:pt x="66" y="85"/>
                </a:cubicBezTo>
                <a:cubicBezTo>
                  <a:pt x="67" y="84"/>
                  <a:pt x="69" y="82"/>
                  <a:pt x="70" y="81"/>
                </a:cubicBezTo>
                <a:cubicBezTo>
                  <a:pt x="70" y="82"/>
                  <a:pt x="69" y="83"/>
                  <a:pt x="69" y="83"/>
                </a:cubicBezTo>
                <a:cubicBezTo>
                  <a:pt x="68" y="84"/>
                  <a:pt x="68" y="85"/>
                  <a:pt x="67" y="86"/>
                </a:cubicBezTo>
                <a:close/>
                <a:moveTo>
                  <a:pt x="65" y="93"/>
                </a:moveTo>
                <a:cubicBezTo>
                  <a:pt x="66" y="94"/>
                  <a:pt x="66" y="96"/>
                  <a:pt x="66" y="97"/>
                </a:cubicBezTo>
                <a:cubicBezTo>
                  <a:pt x="65" y="98"/>
                  <a:pt x="64" y="98"/>
                  <a:pt x="63" y="99"/>
                </a:cubicBezTo>
                <a:cubicBezTo>
                  <a:pt x="63" y="97"/>
                  <a:pt x="63" y="97"/>
                  <a:pt x="63" y="97"/>
                </a:cubicBezTo>
                <a:cubicBezTo>
                  <a:pt x="64" y="96"/>
                  <a:pt x="65" y="94"/>
                  <a:pt x="65" y="93"/>
                </a:cubicBezTo>
                <a:cubicBezTo>
                  <a:pt x="65" y="93"/>
                  <a:pt x="65" y="93"/>
                  <a:pt x="65" y="93"/>
                </a:cubicBezTo>
                <a:close/>
                <a:moveTo>
                  <a:pt x="63" y="131"/>
                </a:moveTo>
                <a:cubicBezTo>
                  <a:pt x="63" y="132"/>
                  <a:pt x="63" y="132"/>
                  <a:pt x="62" y="132"/>
                </a:cubicBezTo>
                <a:cubicBezTo>
                  <a:pt x="62" y="132"/>
                  <a:pt x="62" y="131"/>
                  <a:pt x="62" y="130"/>
                </a:cubicBezTo>
                <a:cubicBezTo>
                  <a:pt x="62" y="130"/>
                  <a:pt x="62" y="129"/>
                  <a:pt x="62" y="129"/>
                </a:cubicBezTo>
                <a:cubicBezTo>
                  <a:pt x="63" y="129"/>
                  <a:pt x="63" y="130"/>
                  <a:pt x="63" y="131"/>
                </a:cubicBezTo>
                <a:close/>
                <a:moveTo>
                  <a:pt x="63" y="159"/>
                </a:moveTo>
                <a:cubicBezTo>
                  <a:pt x="63" y="159"/>
                  <a:pt x="63" y="159"/>
                  <a:pt x="63" y="159"/>
                </a:cubicBezTo>
                <a:cubicBezTo>
                  <a:pt x="63" y="160"/>
                  <a:pt x="62" y="160"/>
                  <a:pt x="62" y="161"/>
                </a:cubicBezTo>
                <a:cubicBezTo>
                  <a:pt x="62" y="160"/>
                  <a:pt x="62" y="160"/>
                  <a:pt x="62" y="160"/>
                </a:cubicBezTo>
                <a:cubicBezTo>
                  <a:pt x="62" y="159"/>
                  <a:pt x="63" y="159"/>
                  <a:pt x="63" y="159"/>
                </a:cubicBezTo>
                <a:close/>
                <a:moveTo>
                  <a:pt x="64" y="168"/>
                </a:moveTo>
                <a:cubicBezTo>
                  <a:pt x="64" y="169"/>
                  <a:pt x="65" y="170"/>
                  <a:pt x="66" y="171"/>
                </a:cubicBezTo>
                <a:cubicBezTo>
                  <a:pt x="66" y="171"/>
                  <a:pt x="66" y="171"/>
                  <a:pt x="66" y="171"/>
                </a:cubicBezTo>
                <a:cubicBezTo>
                  <a:pt x="65" y="172"/>
                  <a:pt x="65" y="172"/>
                  <a:pt x="65" y="172"/>
                </a:cubicBezTo>
                <a:cubicBezTo>
                  <a:pt x="64" y="171"/>
                  <a:pt x="64" y="170"/>
                  <a:pt x="63" y="169"/>
                </a:cubicBezTo>
                <a:cubicBezTo>
                  <a:pt x="63" y="168"/>
                  <a:pt x="63" y="168"/>
                  <a:pt x="64" y="168"/>
                </a:cubicBezTo>
                <a:close/>
                <a:moveTo>
                  <a:pt x="65" y="153"/>
                </a:moveTo>
                <a:cubicBezTo>
                  <a:pt x="65" y="153"/>
                  <a:pt x="65" y="152"/>
                  <a:pt x="64" y="152"/>
                </a:cubicBezTo>
                <a:cubicBezTo>
                  <a:pt x="65" y="151"/>
                  <a:pt x="65" y="151"/>
                  <a:pt x="66" y="150"/>
                </a:cubicBezTo>
                <a:cubicBezTo>
                  <a:pt x="66" y="151"/>
                  <a:pt x="66" y="152"/>
                  <a:pt x="66" y="153"/>
                </a:cubicBezTo>
                <a:cubicBezTo>
                  <a:pt x="66" y="153"/>
                  <a:pt x="65" y="153"/>
                  <a:pt x="65" y="153"/>
                </a:cubicBezTo>
                <a:close/>
                <a:moveTo>
                  <a:pt x="66" y="124"/>
                </a:moveTo>
                <a:cubicBezTo>
                  <a:pt x="66" y="124"/>
                  <a:pt x="66" y="124"/>
                  <a:pt x="66" y="123"/>
                </a:cubicBezTo>
                <a:cubicBezTo>
                  <a:pt x="67" y="124"/>
                  <a:pt x="67" y="124"/>
                  <a:pt x="67" y="125"/>
                </a:cubicBezTo>
                <a:cubicBezTo>
                  <a:pt x="67" y="125"/>
                  <a:pt x="67" y="125"/>
                  <a:pt x="66" y="126"/>
                </a:cubicBezTo>
                <a:cubicBezTo>
                  <a:pt x="66" y="125"/>
                  <a:pt x="66" y="125"/>
                  <a:pt x="66" y="124"/>
                </a:cubicBezTo>
                <a:close/>
                <a:moveTo>
                  <a:pt x="67" y="179"/>
                </a:moveTo>
                <a:cubicBezTo>
                  <a:pt x="67" y="179"/>
                  <a:pt x="67" y="179"/>
                  <a:pt x="67" y="179"/>
                </a:cubicBezTo>
                <a:cubicBezTo>
                  <a:pt x="67" y="180"/>
                  <a:pt x="68" y="180"/>
                  <a:pt x="68" y="179"/>
                </a:cubicBezTo>
                <a:cubicBezTo>
                  <a:pt x="68" y="179"/>
                  <a:pt x="68" y="179"/>
                  <a:pt x="68" y="179"/>
                </a:cubicBezTo>
                <a:cubicBezTo>
                  <a:pt x="68" y="180"/>
                  <a:pt x="67" y="180"/>
                  <a:pt x="67" y="180"/>
                </a:cubicBezTo>
                <a:cubicBezTo>
                  <a:pt x="67" y="180"/>
                  <a:pt x="66" y="179"/>
                  <a:pt x="66" y="178"/>
                </a:cubicBezTo>
                <a:cubicBezTo>
                  <a:pt x="66" y="179"/>
                  <a:pt x="66" y="179"/>
                  <a:pt x="67" y="179"/>
                </a:cubicBezTo>
                <a:close/>
                <a:moveTo>
                  <a:pt x="67" y="170"/>
                </a:moveTo>
                <a:cubicBezTo>
                  <a:pt x="67" y="169"/>
                  <a:pt x="67" y="169"/>
                  <a:pt x="67" y="168"/>
                </a:cubicBezTo>
                <a:cubicBezTo>
                  <a:pt x="67" y="167"/>
                  <a:pt x="67" y="167"/>
                  <a:pt x="67" y="167"/>
                </a:cubicBezTo>
                <a:cubicBezTo>
                  <a:pt x="68" y="167"/>
                  <a:pt x="68" y="167"/>
                  <a:pt x="69" y="167"/>
                </a:cubicBezTo>
                <a:cubicBezTo>
                  <a:pt x="69" y="168"/>
                  <a:pt x="69" y="168"/>
                  <a:pt x="69" y="169"/>
                </a:cubicBezTo>
                <a:cubicBezTo>
                  <a:pt x="69" y="169"/>
                  <a:pt x="68" y="170"/>
                  <a:pt x="68" y="170"/>
                </a:cubicBezTo>
                <a:cubicBezTo>
                  <a:pt x="68" y="170"/>
                  <a:pt x="68" y="170"/>
                  <a:pt x="67" y="170"/>
                </a:cubicBezTo>
                <a:close/>
                <a:moveTo>
                  <a:pt x="68" y="145"/>
                </a:moveTo>
                <a:cubicBezTo>
                  <a:pt x="68" y="144"/>
                  <a:pt x="68" y="144"/>
                  <a:pt x="68" y="143"/>
                </a:cubicBezTo>
                <a:cubicBezTo>
                  <a:pt x="69" y="143"/>
                  <a:pt x="70" y="142"/>
                  <a:pt x="71" y="142"/>
                </a:cubicBezTo>
                <a:cubicBezTo>
                  <a:pt x="71" y="142"/>
                  <a:pt x="71" y="142"/>
                  <a:pt x="71" y="142"/>
                </a:cubicBezTo>
                <a:cubicBezTo>
                  <a:pt x="70" y="143"/>
                  <a:pt x="69" y="144"/>
                  <a:pt x="68" y="145"/>
                </a:cubicBezTo>
                <a:close/>
                <a:moveTo>
                  <a:pt x="68" y="90"/>
                </a:moveTo>
                <a:cubicBezTo>
                  <a:pt x="71" y="88"/>
                  <a:pt x="74" y="85"/>
                  <a:pt x="77" y="83"/>
                </a:cubicBezTo>
                <a:cubicBezTo>
                  <a:pt x="74" y="86"/>
                  <a:pt x="72" y="90"/>
                  <a:pt x="69" y="94"/>
                </a:cubicBezTo>
                <a:cubicBezTo>
                  <a:pt x="69" y="93"/>
                  <a:pt x="68" y="92"/>
                  <a:pt x="68" y="90"/>
                </a:cubicBezTo>
                <a:close/>
                <a:moveTo>
                  <a:pt x="83" y="77"/>
                </a:moveTo>
                <a:cubicBezTo>
                  <a:pt x="86" y="75"/>
                  <a:pt x="89" y="73"/>
                  <a:pt x="92" y="71"/>
                </a:cubicBezTo>
                <a:cubicBezTo>
                  <a:pt x="90" y="73"/>
                  <a:pt x="89" y="75"/>
                  <a:pt x="87" y="78"/>
                </a:cubicBezTo>
                <a:cubicBezTo>
                  <a:pt x="83" y="82"/>
                  <a:pt x="78" y="86"/>
                  <a:pt x="74" y="90"/>
                </a:cubicBezTo>
                <a:cubicBezTo>
                  <a:pt x="77" y="86"/>
                  <a:pt x="80" y="82"/>
                  <a:pt x="83" y="77"/>
                </a:cubicBezTo>
                <a:close/>
                <a:moveTo>
                  <a:pt x="78" y="104"/>
                </a:moveTo>
                <a:cubicBezTo>
                  <a:pt x="81" y="101"/>
                  <a:pt x="84" y="98"/>
                  <a:pt x="87" y="95"/>
                </a:cubicBezTo>
                <a:cubicBezTo>
                  <a:pt x="85" y="100"/>
                  <a:pt x="82" y="104"/>
                  <a:pt x="79" y="108"/>
                </a:cubicBezTo>
                <a:cubicBezTo>
                  <a:pt x="78" y="109"/>
                  <a:pt x="76" y="110"/>
                  <a:pt x="75" y="111"/>
                </a:cubicBezTo>
                <a:cubicBezTo>
                  <a:pt x="76" y="109"/>
                  <a:pt x="77" y="107"/>
                  <a:pt x="78" y="105"/>
                </a:cubicBezTo>
                <a:cubicBezTo>
                  <a:pt x="78" y="104"/>
                  <a:pt x="78" y="104"/>
                  <a:pt x="78" y="104"/>
                </a:cubicBezTo>
                <a:close/>
                <a:moveTo>
                  <a:pt x="93" y="90"/>
                </a:moveTo>
                <a:cubicBezTo>
                  <a:pt x="97" y="87"/>
                  <a:pt x="100" y="84"/>
                  <a:pt x="103" y="80"/>
                </a:cubicBezTo>
                <a:cubicBezTo>
                  <a:pt x="104" y="80"/>
                  <a:pt x="104" y="80"/>
                  <a:pt x="104" y="80"/>
                </a:cubicBezTo>
                <a:cubicBezTo>
                  <a:pt x="99" y="86"/>
                  <a:pt x="93" y="93"/>
                  <a:pt x="87" y="99"/>
                </a:cubicBezTo>
                <a:cubicBezTo>
                  <a:pt x="87" y="100"/>
                  <a:pt x="86" y="101"/>
                  <a:pt x="85" y="102"/>
                </a:cubicBezTo>
                <a:cubicBezTo>
                  <a:pt x="88" y="98"/>
                  <a:pt x="90" y="94"/>
                  <a:pt x="93" y="90"/>
                </a:cubicBezTo>
                <a:close/>
                <a:moveTo>
                  <a:pt x="101" y="79"/>
                </a:moveTo>
                <a:cubicBezTo>
                  <a:pt x="102" y="78"/>
                  <a:pt x="102" y="77"/>
                  <a:pt x="103" y="77"/>
                </a:cubicBezTo>
                <a:cubicBezTo>
                  <a:pt x="103" y="77"/>
                  <a:pt x="103" y="77"/>
                  <a:pt x="103" y="77"/>
                </a:cubicBezTo>
                <a:cubicBezTo>
                  <a:pt x="103" y="77"/>
                  <a:pt x="103" y="77"/>
                  <a:pt x="104" y="77"/>
                </a:cubicBezTo>
                <a:cubicBezTo>
                  <a:pt x="103" y="78"/>
                  <a:pt x="102" y="78"/>
                  <a:pt x="101" y="79"/>
                </a:cubicBezTo>
                <a:close/>
                <a:moveTo>
                  <a:pt x="102" y="68"/>
                </a:moveTo>
                <a:cubicBezTo>
                  <a:pt x="103" y="67"/>
                  <a:pt x="103" y="65"/>
                  <a:pt x="104" y="64"/>
                </a:cubicBezTo>
                <a:cubicBezTo>
                  <a:pt x="108" y="61"/>
                  <a:pt x="112" y="57"/>
                  <a:pt x="116" y="54"/>
                </a:cubicBezTo>
                <a:cubicBezTo>
                  <a:pt x="116" y="54"/>
                  <a:pt x="116" y="55"/>
                  <a:pt x="116" y="55"/>
                </a:cubicBezTo>
                <a:cubicBezTo>
                  <a:pt x="116" y="55"/>
                  <a:pt x="115" y="55"/>
                  <a:pt x="115" y="55"/>
                </a:cubicBezTo>
                <a:cubicBezTo>
                  <a:pt x="111" y="59"/>
                  <a:pt x="106" y="63"/>
                  <a:pt x="102" y="68"/>
                </a:cubicBezTo>
                <a:close/>
                <a:moveTo>
                  <a:pt x="106" y="60"/>
                </a:moveTo>
                <a:cubicBezTo>
                  <a:pt x="106" y="60"/>
                  <a:pt x="106" y="60"/>
                  <a:pt x="106" y="60"/>
                </a:cubicBezTo>
                <a:cubicBezTo>
                  <a:pt x="107" y="59"/>
                  <a:pt x="108" y="58"/>
                  <a:pt x="110" y="57"/>
                </a:cubicBezTo>
                <a:cubicBezTo>
                  <a:pt x="108" y="58"/>
                  <a:pt x="107" y="59"/>
                  <a:pt x="106" y="60"/>
                </a:cubicBezTo>
                <a:close/>
                <a:moveTo>
                  <a:pt x="107" y="57"/>
                </a:moveTo>
                <a:cubicBezTo>
                  <a:pt x="107" y="57"/>
                  <a:pt x="107" y="56"/>
                  <a:pt x="108" y="56"/>
                </a:cubicBezTo>
                <a:cubicBezTo>
                  <a:pt x="108" y="56"/>
                  <a:pt x="108" y="56"/>
                  <a:pt x="108" y="55"/>
                </a:cubicBezTo>
                <a:cubicBezTo>
                  <a:pt x="108" y="55"/>
                  <a:pt x="108" y="55"/>
                  <a:pt x="108" y="55"/>
                </a:cubicBezTo>
                <a:cubicBezTo>
                  <a:pt x="109" y="54"/>
                  <a:pt x="110" y="54"/>
                  <a:pt x="112" y="54"/>
                </a:cubicBezTo>
                <a:cubicBezTo>
                  <a:pt x="110" y="55"/>
                  <a:pt x="109" y="56"/>
                  <a:pt x="107" y="57"/>
                </a:cubicBezTo>
                <a:close/>
                <a:moveTo>
                  <a:pt x="101" y="53"/>
                </a:moveTo>
                <a:cubicBezTo>
                  <a:pt x="97" y="56"/>
                  <a:pt x="92" y="59"/>
                  <a:pt x="88" y="62"/>
                </a:cubicBezTo>
                <a:cubicBezTo>
                  <a:pt x="88" y="62"/>
                  <a:pt x="88" y="61"/>
                  <a:pt x="88" y="61"/>
                </a:cubicBezTo>
                <a:cubicBezTo>
                  <a:pt x="93" y="57"/>
                  <a:pt x="98" y="53"/>
                  <a:pt x="103" y="49"/>
                </a:cubicBezTo>
                <a:cubicBezTo>
                  <a:pt x="102" y="50"/>
                  <a:pt x="102" y="52"/>
                  <a:pt x="101" y="53"/>
                </a:cubicBezTo>
                <a:close/>
                <a:moveTo>
                  <a:pt x="90" y="57"/>
                </a:moveTo>
                <a:cubicBezTo>
                  <a:pt x="90" y="57"/>
                  <a:pt x="90" y="56"/>
                  <a:pt x="90" y="56"/>
                </a:cubicBezTo>
                <a:cubicBezTo>
                  <a:pt x="94" y="52"/>
                  <a:pt x="99" y="49"/>
                  <a:pt x="104" y="46"/>
                </a:cubicBezTo>
                <a:cubicBezTo>
                  <a:pt x="104" y="46"/>
                  <a:pt x="104" y="46"/>
                  <a:pt x="104" y="46"/>
                </a:cubicBezTo>
                <a:cubicBezTo>
                  <a:pt x="99" y="50"/>
                  <a:pt x="95" y="53"/>
                  <a:pt x="90" y="57"/>
                </a:cubicBezTo>
                <a:close/>
                <a:moveTo>
                  <a:pt x="76" y="54"/>
                </a:moveTo>
                <a:cubicBezTo>
                  <a:pt x="73" y="56"/>
                  <a:pt x="70" y="59"/>
                  <a:pt x="67" y="62"/>
                </a:cubicBezTo>
                <a:cubicBezTo>
                  <a:pt x="70" y="59"/>
                  <a:pt x="72" y="56"/>
                  <a:pt x="75" y="53"/>
                </a:cubicBezTo>
                <a:cubicBezTo>
                  <a:pt x="75" y="53"/>
                  <a:pt x="76" y="53"/>
                  <a:pt x="76" y="53"/>
                </a:cubicBezTo>
                <a:cubicBezTo>
                  <a:pt x="76" y="53"/>
                  <a:pt x="76" y="53"/>
                  <a:pt x="76" y="54"/>
                </a:cubicBezTo>
                <a:close/>
                <a:moveTo>
                  <a:pt x="61" y="63"/>
                </a:moveTo>
                <a:cubicBezTo>
                  <a:pt x="60" y="63"/>
                  <a:pt x="59" y="64"/>
                  <a:pt x="58" y="65"/>
                </a:cubicBezTo>
                <a:cubicBezTo>
                  <a:pt x="58" y="65"/>
                  <a:pt x="58" y="65"/>
                  <a:pt x="58" y="64"/>
                </a:cubicBezTo>
                <a:cubicBezTo>
                  <a:pt x="62" y="60"/>
                  <a:pt x="66" y="56"/>
                  <a:pt x="69" y="52"/>
                </a:cubicBezTo>
                <a:cubicBezTo>
                  <a:pt x="72" y="50"/>
                  <a:pt x="74" y="48"/>
                  <a:pt x="77" y="46"/>
                </a:cubicBezTo>
                <a:cubicBezTo>
                  <a:pt x="72" y="52"/>
                  <a:pt x="66" y="58"/>
                  <a:pt x="61" y="63"/>
                </a:cubicBezTo>
                <a:close/>
                <a:moveTo>
                  <a:pt x="61" y="57"/>
                </a:moveTo>
                <a:cubicBezTo>
                  <a:pt x="60" y="58"/>
                  <a:pt x="59" y="59"/>
                  <a:pt x="58" y="60"/>
                </a:cubicBezTo>
                <a:cubicBezTo>
                  <a:pt x="58" y="60"/>
                  <a:pt x="58" y="60"/>
                  <a:pt x="58" y="59"/>
                </a:cubicBezTo>
                <a:cubicBezTo>
                  <a:pt x="58" y="59"/>
                  <a:pt x="58" y="59"/>
                  <a:pt x="58" y="59"/>
                </a:cubicBezTo>
                <a:cubicBezTo>
                  <a:pt x="59" y="58"/>
                  <a:pt x="61" y="57"/>
                  <a:pt x="62" y="57"/>
                </a:cubicBezTo>
                <a:lnTo>
                  <a:pt x="61" y="57"/>
                </a:lnTo>
                <a:close/>
                <a:moveTo>
                  <a:pt x="57" y="61"/>
                </a:moveTo>
                <a:cubicBezTo>
                  <a:pt x="55" y="63"/>
                  <a:pt x="53" y="64"/>
                  <a:pt x="51" y="66"/>
                </a:cubicBezTo>
                <a:cubicBezTo>
                  <a:pt x="53" y="64"/>
                  <a:pt x="55" y="62"/>
                  <a:pt x="56" y="61"/>
                </a:cubicBezTo>
                <a:cubicBezTo>
                  <a:pt x="56" y="61"/>
                  <a:pt x="56" y="61"/>
                  <a:pt x="57" y="61"/>
                </a:cubicBezTo>
                <a:close/>
                <a:moveTo>
                  <a:pt x="53" y="66"/>
                </a:moveTo>
                <a:cubicBezTo>
                  <a:pt x="50" y="70"/>
                  <a:pt x="47" y="73"/>
                  <a:pt x="44" y="76"/>
                </a:cubicBezTo>
                <a:cubicBezTo>
                  <a:pt x="45" y="75"/>
                  <a:pt x="45" y="74"/>
                  <a:pt x="46" y="73"/>
                </a:cubicBezTo>
                <a:cubicBezTo>
                  <a:pt x="48" y="71"/>
                  <a:pt x="51" y="68"/>
                  <a:pt x="53" y="66"/>
                </a:cubicBezTo>
                <a:close/>
                <a:moveTo>
                  <a:pt x="50" y="74"/>
                </a:moveTo>
                <a:cubicBezTo>
                  <a:pt x="53" y="73"/>
                  <a:pt x="55" y="71"/>
                  <a:pt x="57" y="69"/>
                </a:cubicBezTo>
                <a:cubicBezTo>
                  <a:pt x="57" y="70"/>
                  <a:pt x="56" y="71"/>
                  <a:pt x="56" y="72"/>
                </a:cubicBezTo>
                <a:cubicBezTo>
                  <a:pt x="51" y="76"/>
                  <a:pt x="46" y="81"/>
                  <a:pt x="41" y="85"/>
                </a:cubicBezTo>
                <a:cubicBezTo>
                  <a:pt x="41" y="85"/>
                  <a:pt x="41" y="84"/>
                  <a:pt x="41" y="84"/>
                </a:cubicBezTo>
                <a:cubicBezTo>
                  <a:pt x="44" y="80"/>
                  <a:pt x="47" y="77"/>
                  <a:pt x="50" y="74"/>
                </a:cubicBezTo>
                <a:close/>
                <a:moveTo>
                  <a:pt x="56" y="74"/>
                </a:moveTo>
                <a:cubicBezTo>
                  <a:pt x="56" y="75"/>
                  <a:pt x="56" y="75"/>
                  <a:pt x="56" y="76"/>
                </a:cubicBezTo>
                <a:cubicBezTo>
                  <a:pt x="55" y="76"/>
                  <a:pt x="55" y="77"/>
                  <a:pt x="54" y="78"/>
                </a:cubicBezTo>
                <a:cubicBezTo>
                  <a:pt x="52" y="80"/>
                  <a:pt x="50" y="83"/>
                  <a:pt x="48" y="85"/>
                </a:cubicBezTo>
                <a:cubicBezTo>
                  <a:pt x="45" y="88"/>
                  <a:pt x="42" y="90"/>
                  <a:pt x="39" y="92"/>
                </a:cubicBezTo>
                <a:cubicBezTo>
                  <a:pt x="40" y="91"/>
                  <a:pt x="40" y="89"/>
                  <a:pt x="40" y="88"/>
                </a:cubicBezTo>
                <a:cubicBezTo>
                  <a:pt x="45" y="84"/>
                  <a:pt x="51" y="79"/>
                  <a:pt x="56" y="74"/>
                </a:cubicBezTo>
                <a:close/>
                <a:moveTo>
                  <a:pt x="49" y="100"/>
                </a:moveTo>
                <a:cubicBezTo>
                  <a:pt x="49" y="101"/>
                  <a:pt x="49" y="101"/>
                  <a:pt x="49" y="101"/>
                </a:cubicBezTo>
                <a:cubicBezTo>
                  <a:pt x="48" y="103"/>
                  <a:pt x="47" y="105"/>
                  <a:pt x="46" y="107"/>
                </a:cubicBezTo>
                <a:cubicBezTo>
                  <a:pt x="46" y="107"/>
                  <a:pt x="46" y="106"/>
                  <a:pt x="46" y="106"/>
                </a:cubicBezTo>
                <a:cubicBezTo>
                  <a:pt x="47" y="104"/>
                  <a:pt x="48" y="103"/>
                  <a:pt x="49" y="101"/>
                </a:cubicBezTo>
                <a:cubicBezTo>
                  <a:pt x="49" y="101"/>
                  <a:pt x="49" y="101"/>
                  <a:pt x="49" y="100"/>
                </a:cubicBezTo>
                <a:close/>
                <a:moveTo>
                  <a:pt x="45" y="101"/>
                </a:moveTo>
                <a:cubicBezTo>
                  <a:pt x="45" y="102"/>
                  <a:pt x="45" y="102"/>
                  <a:pt x="44" y="102"/>
                </a:cubicBezTo>
                <a:cubicBezTo>
                  <a:pt x="44" y="102"/>
                  <a:pt x="44" y="102"/>
                  <a:pt x="44" y="102"/>
                </a:cubicBezTo>
                <a:cubicBezTo>
                  <a:pt x="45" y="101"/>
                  <a:pt x="46" y="100"/>
                  <a:pt x="47" y="99"/>
                </a:cubicBezTo>
                <a:cubicBezTo>
                  <a:pt x="46" y="100"/>
                  <a:pt x="46" y="101"/>
                  <a:pt x="45" y="101"/>
                </a:cubicBezTo>
                <a:close/>
                <a:moveTo>
                  <a:pt x="46" y="112"/>
                </a:moveTo>
                <a:cubicBezTo>
                  <a:pt x="46" y="113"/>
                  <a:pt x="46" y="113"/>
                  <a:pt x="47" y="114"/>
                </a:cubicBezTo>
                <a:cubicBezTo>
                  <a:pt x="47" y="114"/>
                  <a:pt x="46" y="115"/>
                  <a:pt x="46" y="115"/>
                </a:cubicBezTo>
                <a:cubicBezTo>
                  <a:pt x="46" y="114"/>
                  <a:pt x="45" y="113"/>
                  <a:pt x="45" y="112"/>
                </a:cubicBezTo>
                <a:cubicBezTo>
                  <a:pt x="45" y="112"/>
                  <a:pt x="46" y="112"/>
                  <a:pt x="46" y="112"/>
                </a:cubicBezTo>
                <a:close/>
                <a:moveTo>
                  <a:pt x="46" y="135"/>
                </a:moveTo>
                <a:cubicBezTo>
                  <a:pt x="46" y="136"/>
                  <a:pt x="46" y="137"/>
                  <a:pt x="47" y="138"/>
                </a:cubicBezTo>
                <a:cubicBezTo>
                  <a:pt x="47" y="139"/>
                  <a:pt x="48" y="140"/>
                  <a:pt x="48" y="141"/>
                </a:cubicBezTo>
                <a:cubicBezTo>
                  <a:pt x="47" y="143"/>
                  <a:pt x="47" y="144"/>
                  <a:pt x="46" y="145"/>
                </a:cubicBezTo>
                <a:cubicBezTo>
                  <a:pt x="45" y="143"/>
                  <a:pt x="45" y="140"/>
                  <a:pt x="44" y="138"/>
                </a:cubicBezTo>
                <a:cubicBezTo>
                  <a:pt x="45" y="137"/>
                  <a:pt x="45" y="136"/>
                  <a:pt x="46" y="135"/>
                </a:cubicBezTo>
                <a:close/>
                <a:moveTo>
                  <a:pt x="50" y="146"/>
                </a:moveTo>
                <a:cubicBezTo>
                  <a:pt x="50" y="147"/>
                  <a:pt x="50" y="148"/>
                  <a:pt x="50" y="148"/>
                </a:cubicBezTo>
                <a:cubicBezTo>
                  <a:pt x="49" y="149"/>
                  <a:pt x="48" y="150"/>
                  <a:pt x="47" y="150"/>
                </a:cubicBezTo>
                <a:cubicBezTo>
                  <a:pt x="47" y="150"/>
                  <a:pt x="47" y="150"/>
                  <a:pt x="47" y="150"/>
                </a:cubicBezTo>
                <a:cubicBezTo>
                  <a:pt x="48" y="149"/>
                  <a:pt x="49" y="148"/>
                  <a:pt x="50" y="146"/>
                </a:cubicBezTo>
                <a:close/>
                <a:moveTo>
                  <a:pt x="51" y="150"/>
                </a:moveTo>
                <a:cubicBezTo>
                  <a:pt x="51" y="150"/>
                  <a:pt x="51" y="151"/>
                  <a:pt x="51" y="151"/>
                </a:cubicBezTo>
                <a:cubicBezTo>
                  <a:pt x="50" y="152"/>
                  <a:pt x="49" y="154"/>
                  <a:pt x="49" y="155"/>
                </a:cubicBezTo>
                <a:cubicBezTo>
                  <a:pt x="48" y="154"/>
                  <a:pt x="48" y="153"/>
                  <a:pt x="48" y="152"/>
                </a:cubicBezTo>
                <a:cubicBezTo>
                  <a:pt x="49" y="151"/>
                  <a:pt x="50" y="151"/>
                  <a:pt x="51" y="150"/>
                </a:cubicBezTo>
                <a:close/>
                <a:moveTo>
                  <a:pt x="50" y="157"/>
                </a:moveTo>
                <a:cubicBezTo>
                  <a:pt x="50" y="156"/>
                  <a:pt x="51" y="155"/>
                  <a:pt x="52" y="154"/>
                </a:cubicBezTo>
                <a:cubicBezTo>
                  <a:pt x="52" y="155"/>
                  <a:pt x="52" y="156"/>
                  <a:pt x="52" y="156"/>
                </a:cubicBezTo>
                <a:cubicBezTo>
                  <a:pt x="51" y="157"/>
                  <a:pt x="51" y="159"/>
                  <a:pt x="50" y="160"/>
                </a:cubicBezTo>
                <a:cubicBezTo>
                  <a:pt x="50" y="159"/>
                  <a:pt x="49" y="158"/>
                  <a:pt x="49" y="158"/>
                </a:cubicBezTo>
                <a:cubicBezTo>
                  <a:pt x="49" y="158"/>
                  <a:pt x="50" y="157"/>
                  <a:pt x="50" y="157"/>
                </a:cubicBezTo>
                <a:close/>
                <a:moveTo>
                  <a:pt x="51" y="161"/>
                </a:moveTo>
                <a:cubicBezTo>
                  <a:pt x="52" y="161"/>
                  <a:pt x="52" y="160"/>
                  <a:pt x="53" y="159"/>
                </a:cubicBezTo>
                <a:cubicBezTo>
                  <a:pt x="53" y="160"/>
                  <a:pt x="53" y="160"/>
                  <a:pt x="53" y="160"/>
                </a:cubicBezTo>
                <a:cubicBezTo>
                  <a:pt x="53" y="161"/>
                  <a:pt x="52" y="162"/>
                  <a:pt x="52" y="163"/>
                </a:cubicBezTo>
                <a:cubicBezTo>
                  <a:pt x="52" y="163"/>
                  <a:pt x="52" y="163"/>
                  <a:pt x="51" y="163"/>
                </a:cubicBezTo>
                <a:cubicBezTo>
                  <a:pt x="51" y="163"/>
                  <a:pt x="51" y="162"/>
                  <a:pt x="50" y="161"/>
                </a:cubicBezTo>
                <a:cubicBezTo>
                  <a:pt x="51" y="162"/>
                  <a:pt x="51" y="161"/>
                  <a:pt x="51" y="161"/>
                </a:cubicBezTo>
                <a:close/>
                <a:moveTo>
                  <a:pt x="53" y="165"/>
                </a:moveTo>
                <a:cubicBezTo>
                  <a:pt x="54" y="165"/>
                  <a:pt x="54" y="165"/>
                  <a:pt x="54" y="165"/>
                </a:cubicBezTo>
                <a:cubicBezTo>
                  <a:pt x="54" y="166"/>
                  <a:pt x="55" y="167"/>
                  <a:pt x="55" y="168"/>
                </a:cubicBezTo>
                <a:cubicBezTo>
                  <a:pt x="55" y="169"/>
                  <a:pt x="55" y="169"/>
                  <a:pt x="55" y="170"/>
                </a:cubicBezTo>
                <a:cubicBezTo>
                  <a:pt x="54" y="168"/>
                  <a:pt x="53" y="167"/>
                  <a:pt x="52" y="166"/>
                </a:cubicBezTo>
                <a:cubicBezTo>
                  <a:pt x="53" y="165"/>
                  <a:pt x="53" y="165"/>
                  <a:pt x="53" y="165"/>
                </a:cubicBezTo>
                <a:close/>
                <a:moveTo>
                  <a:pt x="55" y="173"/>
                </a:moveTo>
                <a:cubicBezTo>
                  <a:pt x="55" y="173"/>
                  <a:pt x="54" y="174"/>
                  <a:pt x="54" y="174"/>
                </a:cubicBezTo>
                <a:cubicBezTo>
                  <a:pt x="54" y="172"/>
                  <a:pt x="53" y="171"/>
                  <a:pt x="53" y="169"/>
                </a:cubicBezTo>
                <a:cubicBezTo>
                  <a:pt x="53" y="170"/>
                  <a:pt x="54" y="172"/>
                  <a:pt x="55" y="173"/>
                </a:cubicBezTo>
                <a:close/>
                <a:moveTo>
                  <a:pt x="56" y="175"/>
                </a:moveTo>
                <a:cubicBezTo>
                  <a:pt x="56" y="175"/>
                  <a:pt x="56" y="175"/>
                  <a:pt x="56" y="175"/>
                </a:cubicBezTo>
                <a:cubicBezTo>
                  <a:pt x="56" y="175"/>
                  <a:pt x="56" y="176"/>
                  <a:pt x="55" y="177"/>
                </a:cubicBezTo>
                <a:cubicBezTo>
                  <a:pt x="55" y="177"/>
                  <a:pt x="55" y="177"/>
                  <a:pt x="55" y="177"/>
                </a:cubicBezTo>
                <a:cubicBezTo>
                  <a:pt x="55" y="176"/>
                  <a:pt x="55" y="176"/>
                  <a:pt x="55" y="176"/>
                </a:cubicBezTo>
                <a:cubicBezTo>
                  <a:pt x="55" y="176"/>
                  <a:pt x="56" y="175"/>
                  <a:pt x="56" y="175"/>
                </a:cubicBezTo>
                <a:close/>
                <a:moveTo>
                  <a:pt x="58" y="179"/>
                </a:moveTo>
                <a:cubicBezTo>
                  <a:pt x="58" y="180"/>
                  <a:pt x="58" y="181"/>
                  <a:pt x="58" y="182"/>
                </a:cubicBezTo>
                <a:cubicBezTo>
                  <a:pt x="58" y="181"/>
                  <a:pt x="57" y="181"/>
                  <a:pt x="57" y="180"/>
                </a:cubicBezTo>
                <a:cubicBezTo>
                  <a:pt x="56" y="180"/>
                  <a:pt x="56" y="180"/>
                  <a:pt x="56" y="179"/>
                </a:cubicBezTo>
                <a:cubicBezTo>
                  <a:pt x="57" y="179"/>
                  <a:pt x="57" y="179"/>
                  <a:pt x="58" y="179"/>
                </a:cubicBezTo>
                <a:close/>
                <a:moveTo>
                  <a:pt x="59" y="184"/>
                </a:moveTo>
                <a:cubicBezTo>
                  <a:pt x="59" y="185"/>
                  <a:pt x="59" y="185"/>
                  <a:pt x="59" y="186"/>
                </a:cubicBezTo>
                <a:cubicBezTo>
                  <a:pt x="59" y="186"/>
                  <a:pt x="59" y="186"/>
                  <a:pt x="59" y="186"/>
                </a:cubicBezTo>
                <a:cubicBezTo>
                  <a:pt x="59" y="185"/>
                  <a:pt x="58" y="184"/>
                  <a:pt x="58" y="183"/>
                </a:cubicBezTo>
                <a:cubicBezTo>
                  <a:pt x="58" y="183"/>
                  <a:pt x="58" y="183"/>
                  <a:pt x="59" y="184"/>
                </a:cubicBezTo>
                <a:close/>
                <a:moveTo>
                  <a:pt x="59" y="138"/>
                </a:moveTo>
                <a:cubicBezTo>
                  <a:pt x="58" y="137"/>
                  <a:pt x="58" y="136"/>
                  <a:pt x="58" y="135"/>
                </a:cubicBezTo>
                <a:cubicBezTo>
                  <a:pt x="58" y="135"/>
                  <a:pt x="59" y="134"/>
                  <a:pt x="59" y="133"/>
                </a:cubicBezTo>
                <a:cubicBezTo>
                  <a:pt x="59" y="134"/>
                  <a:pt x="59" y="136"/>
                  <a:pt x="59" y="137"/>
                </a:cubicBezTo>
                <a:cubicBezTo>
                  <a:pt x="59" y="137"/>
                  <a:pt x="59" y="137"/>
                  <a:pt x="59" y="138"/>
                </a:cubicBezTo>
                <a:close/>
                <a:moveTo>
                  <a:pt x="58" y="120"/>
                </a:moveTo>
                <a:cubicBezTo>
                  <a:pt x="58" y="119"/>
                  <a:pt x="59" y="119"/>
                  <a:pt x="59" y="119"/>
                </a:cubicBezTo>
                <a:cubicBezTo>
                  <a:pt x="59" y="120"/>
                  <a:pt x="59" y="121"/>
                  <a:pt x="59" y="123"/>
                </a:cubicBezTo>
                <a:cubicBezTo>
                  <a:pt x="59" y="122"/>
                  <a:pt x="58" y="121"/>
                  <a:pt x="58" y="120"/>
                </a:cubicBezTo>
                <a:close/>
                <a:moveTo>
                  <a:pt x="59" y="92"/>
                </a:moveTo>
                <a:cubicBezTo>
                  <a:pt x="59" y="93"/>
                  <a:pt x="59" y="93"/>
                  <a:pt x="59" y="93"/>
                </a:cubicBezTo>
                <a:cubicBezTo>
                  <a:pt x="58" y="94"/>
                  <a:pt x="58" y="95"/>
                  <a:pt x="57" y="96"/>
                </a:cubicBezTo>
                <a:cubicBezTo>
                  <a:pt x="57" y="95"/>
                  <a:pt x="57" y="95"/>
                  <a:pt x="56" y="94"/>
                </a:cubicBezTo>
                <a:cubicBezTo>
                  <a:pt x="59" y="91"/>
                  <a:pt x="62" y="89"/>
                  <a:pt x="65" y="86"/>
                </a:cubicBezTo>
                <a:cubicBezTo>
                  <a:pt x="65" y="86"/>
                  <a:pt x="65" y="86"/>
                  <a:pt x="65" y="86"/>
                </a:cubicBezTo>
                <a:cubicBezTo>
                  <a:pt x="65" y="87"/>
                  <a:pt x="65" y="87"/>
                  <a:pt x="65" y="88"/>
                </a:cubicBezTo>
                <a:cubicBezTo>
                  <a:pt x="64" y="89"/>
                  <a:pt x="63" y="90"/>
                  <a:pt x="62" y="90"/>
                </a:cubicBezTo>
                <a:cubicBezTo>
                  <a:pt x="62" y="90"/>
                  <a:pt x="61" y="90"/>
                  <a:pt x="61" y="91"/>
                </a:cubicBezTo>
                <a:cubicBezTo>
                  <a:pt x="61" y="91"/>
                  <a:pt x="61" y="91"/>
                  <a:pt x="61" y="92"/>
                </a:cubicBezTo>
                <a:cubicBezTo>
                  <a:pt x="60" y="91"/>
                  <a:pt x="59" y="91"/>
                  <a:pt x="59" y="92"/>
                </a:cubicBezTo>
                <a:close/>
                <a:moveTo>
                  <a:pt x="61" y="125"/>
                </a:moveTo>
                <a:cubicBezTo>
                  <a:pt x="62" y="125"/>
                  <a:pt x="62" y="126"/>
                  <a:pt x="62" y="126"/>
                </a:cubicBezTo>
                <a:cubicBezTo>
                  <a:pt x="61" y="126"/>
                  <a:pt x="61" y="126"/>
                  <a:pt x="61" y="127"/>
                </a:cubicBezTo>
                <a:cubicBezTo>
                  <a:pt x="61" y="126"/>
                  <a:pt x="61" y="126"/>
                  <a:pt x="61" y="126"/>
                </a:cubicBezTo>
                <a:cubicBezTo>
                  <a:pt x="61" y="126"/>
                  <a:pt x="61" y="125"/>
                  <a:pt x="61" y="125"/>
                </a:cubicBezTo>
                <a:close/>
                <a:moveTo>
                  <a:pt x="62" y="173"/>
                </a:moveTo>
                <a:cubicBezTo>
                  <a:pt x="62" y="174"/>
                  <a:pt x="61" y="174"/>
                  <a:pt x="61" y="174"/>
                </a:cubicBezTo>
                <a:cubicBezTo>
                  <a:pt x="61" y="173"/>
                  <a:pt x="61" y="172"/>
                  <a:pt x="61" y="171"/>
                </a:cubicBezTo>
                <a:cubicBezTo>
                  <a:pt x="61" y="172"/>
                  <a:pt x="62" y="173"/>
                  <a:pt x="62" y="173"/>
                </a:cubicBezTo>
                <a:close/>
                <a:moveTo>
                  <a:pt x="61" y="179"/>
                </a:moveTo>
                <a:cubicBezTo>
                  <a:pt x="61" y="178"/>
                  <a:pt x="61" y="178"/>
                  <a:pt x="61" y="177"/>
                </a:cubicBezTo>
                <a:cubicBezTo>
                  <a:pt x="62" y="177"/>
                  <a:pt x="62" y="177"/>
                  <a:pt x="63" y="176"/>
                </a:cubicBezTo>
                <a:cubicBezTo>
                  <a:pt x="63" y="177"/>
                  <a:pt x="63" y="177"/>
                  <a:pt x="63" y="177"/>
                </a:cubicBezTo>
                <a:cubicBezTo>
                  <a:pt x="63" y="177"/>
                  <a:pt x="64" y="178"/>
                  <a:pt x="64" y="178"/>
                </a:cubicBezTo>
                <a:cubicBezTo>
                  <a:pt x="64" y="179"/>
                  <a:pt x="64" y="180"/>
                  <a:pt x="65" y="181"/>
                </a:cubicBezTo>
                <a:cubicBezTo>
                  <a:pt x="65" y="181"/>
                  <a:pt x="66" y="181"/>
                  <a:pt x="66" y="181"/>
                </a:cubicBezTo>
                <a:cubicBezTo>
                  <a:pt x="66" y="181"/>
                  <a:pt x="66" y="181"/>
                  <a:pt x="66" y="181"/>
                </a:cubicBezTo>
                <a:cubicBezTo>
                  <a:pt x="66" y="182"/>
                  <a:pt x="66" y="182"/>
                  <a:pt x="65" y="183"/>
                </a:cubicBezTo>
                <a:cubicBezTo>
                  <a:pt x="65" y="183"/>
                  <a:pt x="65" y="183"/>
                  <a:pt x="65" y="183"/>
                </a:cubicBezTo>
                <a:cubicBezTo>
                  <a:pt x="64" y="184"/>
                  <a:pt x="63" y="185"/>
                  <a:pt x="63" y="186"/>
                </a:cubicBezTo>
                <a:cubicBezTo>
                  <a:pt x="62" y="186"/>
                  <a:pt x="62" y="185"/>
                  <a:pt x="61" y="185"/>
                </a:cubicBezTo>
                <a:cubicBezTo>
                  <a:pt x="61" y="183"/>
                  <a:pt x="61" y="181"/>
                  <a:pt x="61" y="179"/>
                </a:cubicBezTo>
                <a:cubicBezTo>
                  <a:pt x="61" y="179"/>
                  <a:pt x="61" y="179"/>
                  <a:pt x="61" y="179"/>
                </a:cubicBezTo>
                <a:close/>
                <a:moveTo>
                  <a:pt x="62" y="189"/>
                </a:moveTo>
                <a:cubicBezTo>
                  <a:pt x="63" y="190"/>
                  <a:pt x="63" y="190"/>
                  <a:pt x="64" y="191"/>
                </a:cubicBezTo>
                <a:cubicBezTo>
                  <a:pt x="63" y="191"/>
                  <a:pt x="63" y="191"/>
                  <a:pt x="62" y="191"/>
                </a:cubicBezTo>
                <a:cubicBezTo>
                  <a:pt x="62" y="191"/>
                  <a:pt x="62" y="191"/>
                  <a:pt x="61" y="190"/>
                </a:cubicBezTo>
                <a:cubicBezTo>
                  <a:pt x="62" y="190"/>
                  <a:pt x="62" y="190"/>
                  <a:pt x="62" y="189"/>
                </a:cubicBezTo>
                <a:close/>
                <a:moveTo>
                  <a:pt x="64" y="187"/>
                </a:moveTo>
                <a:cubicBezTo>
                  <a:pt x="65" y="186"/>
                  <a:pt x="65" y="185"/>
                  <a:pt x="66" y="184"/>
                </a:cubicBezTo>
                <a:cubicBezTo>
                  <a:pt x="67" y="185"/>
                  <a:pt x="68" y="186"/>
                  <a:pt x="70" y="187"/>
                </a:cubicBezTo>
                <a:cubicBezTo>
                  <a:pt x="68" y="188"/>
                  <a:pt x="67" y="189"/>
                  <a:pt x="66" y="189"/>
                </a:cubicBezTo>
                <a:cubicBezTo>
                  <a:pt x="65" y="189"/>
                  <a:pt x="64" y="188"/>
                  <a:pt x="64" y="187"/>
                </a:cubicBezTo>
                <a:close/>
                <a:moveTo>
                  <a:pt x="67" y="183"/>
                </a:moveTo>
                <a:cubicBezTo>
                  <a:pt x="67" y="183"/>
                  <a:pt x="67" y="183"/>
                  <a:pt x="68" y="182"/>
                </a:cubicBezTo>
                <a:cubicBezTo>
                  <a:pt x="68" y="183"/>
                  <a:pt x="69" y="184"/>
                  <a:pt x="69" y="184"/>
                </a:cubicBezTo>
                <a:cubicBezTo>
                  <a:pt x="68" y="184"/>
                  <a:pt x="68" y="183"/>
                  <a:pt x="67" y="183"/>
                </a:cubicBezTo>
                <a:close/>
                <a:moveTo>
                  <a:pt x="70" y="178"/>
                </a:moveTo>
                <a:cubicBezTo>
                  <a:pt x="69" y="178"/>
                  <a:pt x="69" y="178"/>
                  <a:pt x="69" y="178"/>
                </a:cubicBezTo>
                <a:cubicBezTo>
                  <a:pt x="69" y="178"/>
                  <a:pt x="68" y="178"/>
                  <a:pt x="68" y="178"/>
                </a:cubicBezTo>
                <a:cubicBezTo>
                  <a:pt x="68" y="177"/>
                  <a:pt x="68" y="176"/>
                  <a:pt x="68" y="175"/>
                </a:cubicBezTo>
                <a:cubicBezTo>
                  <a:pt x="69" y="176"/>
                  <a:pt x="69" y="177"/>
                  <a:pt x="70" y="178"/>
                </a:cubicBezTo>
                <a:close/>
                <a:moveTo>
                  <a:pt x="69" y="174"/>
                </a:moveTo>
                <a:cubicBezTo>
                  <a:pt x="70" y="174"/>
                  <a:pt x="70" y="174"/>
                  <a:pt x="71" y="173"/>
                </a:cubicBezTo>
                <a:cubicBezTo>
                  <a:pt x="71" y="174"/>
                  <a:pt x="71" y="174"/>
                  <a:pt x="71" y="174"/>
                </a:cubicBezTo>
                <a:cubicBezTo>
                  <a:pt x="71" y="174"/>
                  <a:pt x="70" y="175"/>
                  <a:pt x="70" y="175"/>
                </a:cubicBezTo>
                <a:cubicBezTo>
                  <a:pt x="70" y="175"/>
                  <a:pt x="70" y="174"/>
                  <a:pt x="69" y="174"/>
                </a:cubicBezTo>
                <a:close/>
                <a:moveTo>
                  <a:pt x="70" y="149"/>
                </a:moveTo>
                <a:cubicBezTo>
                  <a:pt x="69" y="149"/>
                  <a:pt x="69" y="148"/>
                  <a:pt x="69" y="148"/>
                </a:cubicBezTo>
                <a:cubicBezTo>
                  <a:pt x="69" y="148"/>
                  <a:pt x="69" y="147"/>
                  <a:pt x="69" y="147"/>
                </a:cubicBezTo>
                <a:cubicBezTo>
                  <a:pt x="70" y="146"/>
                  <a:pt x="71" y="145"/>
                  <a:pt x="71" y="144"/>
                </a:cubicBezTo>
                <a:cubicBezTo>
                  <a:pt x="72" y="145"/>
                  <a:pt x="72" y="145"/>
                  <a:pt x="72" y="146"/>
                </a:cubicBezTo>
                <a:cubicBezTo>
                  <a:pt x="71" y="147"/>
                  <a:pt x="70" y="148"/>
                  <a:pt x="70" y="149"/>
                </a:cubicBezTo>
                <a:close/>
                <a:moveTo>
                  <a:pt x="69" y="109"/>
                </a:moveTo>
                <a:cubicBezTo>
                  <a:pt x="69" y="109"/>
                  <a:pt x="69" y="108"/>
                  <a:pt x="69" y="107"/>
                </a:cubicBezTo>
                <a:cubicBezTo>
                  <a:pt x="69" y="106"/>
                  <a:pt x="70" y="106"/>
                  <a:pt x="71" y="105"/>
                </a:cubicBezTo>
                <a:cubicBezTo>
                  <a:pt x="71" y="106"/>
                  <a:pt x="71" y="106"/>
                  <a:pt x="71" y="107"/>
                </a:cubicBezTo>
                <a:cubicBezTo>
                  <a:pt x="71" y="108"/>
                  <a:pt x="70" y="109"/>
                  <a:pt x="69" y="109"/>
                </a:cubicBezTo>
                <a:close/>
                <a:moveTo>
                  <a:pt x="71" y="98"/>
                </a:moveTo>
                <a:cubicBezTo>
                  <a:pt x="72" y="97"/>
                  <a:pt x="73" y="96"/>
                  <a:pt x="74" y="95"/>
                </a:cubicBezTo>
                <a:cubicBezTo>
                  <a:pt x="74" y="95"/>
                  <a:pt x="73" y="96"/>
                  <a:pt x="73" y="97"/>
                </a:cubicBezTo>
                <a:cubicBezTo>
                  <a:pt x="73" y="97"/>
                  <a:pt x="73" y="97"/>
                  <a:pt x="72" y="97"/>
                </a:cubicBezTo>
                <a:cubicBezTo>
                  <a:pt x="72" y="97"/>
                  <a:pt x="71" y="98"/>
                  <a:pt x="71" y="98"/>
                </a:cubicBezTo>
                <a:close/>
                <a:moveTo>
                  <a:pt x="75" y="101"/>
                </a:moveTo>
                <a:cubicBezTo>
                  <a:pt x="75" y="102"/>
                  <a:pt x="74" y="104"/>
                  <a:pt x="74" y="105"/>
                </a:cubicBezTo>
                <a:cubicBezTo>
                  <a:pt x="73" y="106"/>
                  <a:pt x="73" y="106"/>
                  <a:pt x="73" y="106"/>
                </a:cubicBezTo>
                <a:cubicBezTo>
                  <a:pt x="73" y="105"/>
                  <a:pt x="72" y="104"/>
                  <a:pt x="72" y="104"/>
                </a:cubicBezTo>
                <a:cubicBezTo>
                  <a:pt x="73" y="103"/>
                  <a:pt x="74" y="102"/>
                  <a:pt x="75" y="101"/>
                </a:cubicBezTo>
                <a:close/>
                <a:moveTo>
                  <a:pt x="75" y="119"/>
                </a:moveTo>
                <a:cubicBezTo>
                  <a:pt x="75" y="119"/>
                  <a:pt x="75" y="119"/>
                  <a:pt x="75" y="119"/>
                </a:cubicBezTo>
                <a:cubicBezTo>
                  <a:pt x="74" y="120"/>
                  <a:pt x="74" y="120"/>
                  <a:pt x="73" y="121"/>
                </a:cubicBezTo>
                <a:cubicBezTo>
                  <a:pt x="74" y="120"/>
                  <a:pt x="74" y="120"/>
                  <a:pt x="75" y="119"/>
                </a:cubicBezTo>
                <a:cubicBezTo>
                  <a:pt x="75" y="119"/>
                  <a:pt x="75" y="119"/>
                  <a:pt x="75" y="119"/>
                </a:cubicBezTo>
                <a:close/>
                <a:moveTo>
                  <a:pt x="76" y="122"/>
                </a:moveTo>
                <a:cubicBezTo>
                  <a:pt x="75" y="123"/>
                  <a:pt x="75" y="123"/>
                  <a:pt x="74" y="124"/>
                </a:cubicBezTo>
                <a:cubicBezTo>
                  <a:pt x="74" y="124"/>
                  <a:pt x="74" y="124"/>
                  <a:pt x="74" y="124"/>
                </a:cubicBezTo>
                <a:cubicBezTo>
                  <a:pt x="74" y="124"/>
                  <a:pt x="74" y="123"/>
                  <a:pt x="74" y="123"/>
                </a:cubicBezTo>
                <a:cubicBezTo>
                  <a:pt x="74" y="123"/>
                  <a:pt x="75" y="122"/>
                  <a:pt x="76" y="122"/>
                </a:cubicBezTo>
                <a:close/>
                <a:moveTo>
                  <a:pt x="76" y="124"/>
                </a:moveTo>
                <a:cubicBezTo>
                  <a:pt x="76" y="124"/>
                  <a:pt x="76" y="125"/>
                  <a:pt x="77" y="125"/>
                </a:cubicBezTo>
                <a:cubicBezTo>
                  <a:pt x="76" y="125"/>
                  <a:pt x="76" y="126"/>
                  <a:pt x="75" y="126"/>
                </a:cubicBezTo>
                <a:cubicBezTo>
                  <a:pt x="75" y="126"/>
                  <a:pt x="75" y="126"/>
                  <a:pt x="75" y="126"/>
                </a:cubicBezTo>
                <a:cubicBezTo>
                  <a:pt x="75" y="126"/>
                  <a:pt x="75" y="126"/>
                  <a:pt x="75" y="126"/>
                </a:cubicBezTo>
                <a:cubicBezTo>
                  <a:pt x="76" y="125"/>
                  <a:pt x="76" y="125"/>
                  <a:pt x="76" y="124"/>
                </a:cubicBezTo>
                <a:close/>
                <a:moveTo>
                  <a:pt x="76" y="117"/>
                </a:moveTo>
                <a:cubicBezTo>
                  <a:pt x="76" y="117"/>
                  <a:pt x="76" y="117"/>
                  <a:pt x="76" y="117"/>
                </a:cubicBezTo>
                <a:cubicBezTo>
                  <a:pt x="79" y="114"/>
                  <a:pt x="82" y="111"/>
                  <a:pt x="86" y="109"/>
                </a:cubicBezTo>
                <a:cubicBezTo>
                  <a:pt x="83" y="112"/>
                  <a:pt x="81" y="115"/>
                  <a:pt x="79" y="118"/>
                </a:cubicBezTo>
                <a:cubicBezTo>
                  <a:pt x="78" y="118"/>
                  <a:pt x="77" y="118"/>
                  <a:pt x="77" y="119"/>
                </a:cubicBezTo>
                <a:cubicBezTo>
                  <a:pt x="76" y="118"/>
                  <a:pt x="76" y="118"/>
                  <a:pt x="76" y="117"/>
                </a:cubicBezTo>
                <a:close/>
                <a:moveTo>
                  <a:pt x="79" y="120"/>
                </a:moveTo>
                <a:cubicBezTo>
                  <a:pt x="80" y="119"/>
                  <a:pt x="81" y="119"/>
                  <a:pt x="81" y="119"/>
                </a:cubicBezTo>
                <a:cubicBezTo>
                  <a:pt x="80" y="120"/>
                  <a:pt x="79" y="122"/>
                  <a:pt x="78" y="123"/>
                </a:cubicBezTo>
                <a:cubicBezTo>
                  <a:pt x="78" y="123"/>
                  <a:pt x="78" y="123"/>
                  <a:pt x="78" y="122"/>
                </a:cubicBezTo>
                <a:cubicBezTo>
                  <a:pt x="78" y="122"/>
                  <a:pt x="79" y="121"/>
                  <a:pt x="79" y="120"/>
                </a:cubicBezTo>
                <a:close/>
                <a:moveTo>
                  <a:pt x="92" y="118"/>
                </a:moveTo>
                <a:cubicBezTo>
                  <a:pt x="91" y="119"/>
                  <a:pt x="90" y="120"/>
                  <a:pt x="90" y="120"/>
                </a:cubicBezTo>
                <a:cubicBezTo>
                  <a:pt x="87" y="124"/>
                  <a:pt x="85" y="127"/>
                  <a:pt x="83" y="130"/>
                </a:cubicBezTo>
                <a:cubicBezTo>
                  <a:pt x="83" y="130"/>
                  <a:pt x="83" y="130"/>
                  <a:pt x="83" y="130"/>
                </a:cubicBezTo>
                <a:cubicBezTo>
                  <a:pt x="82" y="130"/>
                  <a:pt x="81" y="129"/>
                  <a:pt x="80" y="129"/>
                </a:cubicBezTo>
                <a:cubicBezTo>
                  <a:pt x="84" y="125"/>
                  <a:pt x="88" y="122"/>
                  <a:pt x="92" y="118"/>
                </a:cubicBezTo>
                <a:close/>
                <a:moveTo>
                  <a:pt x="81" y="131"/>
                </a:moveTo>
                <a:cubicBezTo>
                  <a:pt x="81" y="132"/>
                  <a:pt x="81" y="132"/>
                  <a:pt x="80" y="132"/>
                </a:cubicBezTo>
                <a:cubicBezTo>
                  <a:pt x="80" y="132"/>
                  <a:pt x="80" y="131"/>
                  <a:pt x="80" y="131"/>
                </a:cubicBezTo>
                <a:cubicBezTo>
                  <a:pt x="81" y="131"/>
                  <a:pt x="81" y="131"/>
                  <a:pt x="81" y="131"/>
                </a:cubicBezTo>
                <a:close/>
                <a:moveTo>
                  <a:pt x="83" y="133"/>
                </a:moveTo>
                <a:cubicBezTo>
                  <a:pt x="84" y="133"/>
                  <a:pt x="84" y="133"/>
                  <a:pt x="84" y="133"/>
                </a:cubicBezTo>
                <a:cubicBezTo>
                  <a:pt x="85" y="133"/>
                  <a:pt x="85" y="133"/>
                  <a:pt x="86" y="133"/>
                </a:cubicBezTo>
                <a:cubicBezTo>
                  <a:pt x="85" y="135"/>
                  <a:pt x="84" y="136"/>
                  <a:pt x="84" y="137"/>
                </a:cubicBezTo>
                <a:cubicBezTo>
                  <a:pt x="83" y="138"/>
                  <a:pt x="82" y="138"/>
                  <a:pt x="82" y="139"/>
                </a:cubicBezTo>
                <a:cubicBezTo>
                  <a:pt x="82" y="138"/>
                  <a:pt x="82" y="137"/>
                  <a:pt x="81" y="136"/>
                </a:cubicBezTo>
                <a:cubicBezTo>
                  <a:pt x="82" y="135"/>
                  <a:pt x="83" y="134"/>
                  <a:pt x="83" y="133"/>
                </a:cubicBezTo>
                <a:close/>
                <a:moveTo>
                  <a:pt x="90" y="135"/>
                </a:moveTo>
                <a:cubicBezTo>
                  <a:pt x="90" y="135"/>
                  <a:pt x="90" y="135"/>
                  <a:pt x="90" y="135"/>
                </a:cubicBezTo>
                <a:cubicBezTo>
                  <a:pt x="88" y="136"/>
                  <a:pt x="87" y="138"/>
                  <a:pt x="85" y="140"/>
                </a:cubicBezTo>
                <a:cubicBezTo>
                  <a:pt x="86" y="138"/>
                  <a:pt x="88" y="136"/>
                  <a:pt x="90" y="135"/>
                </a:cubicBezTo>
                <a:close/>
                <a:moveTo>
                  <a:pt x="92" y="135"/>
                </a:moveTo>
                <a:cubicBezTo>
                  <a:pt x="92" y="136"/>
                  <a:pt x="93" y="136"/>
                  <a:pt x="93" y="136"/>
                </a:cubicBezTo>
                <a:cubicBezTo>
                  <a:pt x="93" y="136"/>
                  <a:pt x="93" y="137"/>
                  <a:pt x="93" y="137"/>
                </a:cubicBezTo>
                <a:cubicBezTo>
                  <a:pt x="91" y="138"/>
                  <a:pt x="88" y="140"/>
                  <a:pt x="86" y="141"/>
                </a:cubicBezTo>
                <a:cubicBezTo>
                  <a:pt x="88" y="139"/>
                  <a:pt x="90" y="137"/>
                  <a:pt x="92" y="135"/>
                </a:cubicBezTo>
                <a:close/>
                <a:moveTo>
                  <a:pt x="89" y="145"/>
                </a:moveTo>
                <a:cubicBezTo>
                  <a:pt x="92" y="143"/>
                  <a:pt x="94" y="141"/>
                  <a:pt x="96" y="139"/>
                </a:cubicBezTo>
                <a:cubicBezTo>
                  <a:pt x="96" y="139"/>
                  <a:pt x="96" y="139"/>
                  <a:pt x="97" y="139"/>
                </a:cubicBezTo>
                <a:cubicBezTo>
                  <a:pt x="94" y="142"/>
                  <a:pt x="91" y="145"/>
                  <a:pt x="89" y="148"/>
                </a:cubicBezTo>
                <a:cubicBezTo>
                  <a:pt x="88" y="148"/>
                  <a:pt x="88" y="148"/>
                  <a:pt x="88" y="148"/>
                </a:cubicBezTo>
                <a:cubicBezTo>
                  <a:pt x="88" y="147"/>
                  <a:pt x="89" y="146"/>
                  <a:pt x="89" y="145"/>
                </a:cubicBezTo>
                <a:close/>
                <a:moveTo>
                  <a:pt x="99" y="141"/>
                </a:moveTo>
                <a:cubicBezTo>
                  <a:pt x="98" y="142"/>
                  <a:pt x="97" y="144"/>
                  <a:pt x="95" y="145"/>
                </a:cubicBezTo>
                <a:cubicBezTo>
                  <a:pt x="95" y="145"/>
                  <a:pt x="95" y="145"/>
                  <a:pt x="95" y="145"/>
                </a:cubicBezTo>
                <a:cubicBezTo>
                  <a:pt x="96" y="144"/>
                  <a:pt x="98" y="142"/>
                  <a:pt x="99" y="141"/>
                </a:cubicBezTo>
                <a:close/>
                <a:moveTo>
                  <a:pt x="102" y="143"/>
                </a:moveTo>
                <a:cubicBezTo>
                  <a:pt x="103" y="142"/>
                  <a:pt x="104" y="142"/>
                  <a:pt x="106" y="141"/>
                </a:cubicBezTo>
                <a:cubicBezTo>
                  <a:pt x="101" y="145"/>
                  <a:pt x="97" y="149"/>
                  <a:pt x="92" y="154"/>
                </a:cubicBezTo>
                <a:cubicBezTo>
                  <a:pt x="91" y="155"/>
                  <a:pt x="90" y="155"/>
                  <a:pt x="88" y="156"/>
                </a:cubicBezTo>
                <a:cubicBezTo>
                  <a:pt x="89" y="156"/>
                  <a:pt x="89" y="155"/>
                  <a:pt x="89" y="155"/>
                </a:cubicBezTo>
                <a:cubicBezTo>
                  <a:pt x="90" y="155"/>
                  <a:pt x="90" y="154"/>
                  <a:pt x="90" y="154"/>
                </a:cubicBezTo>
                <a:cubicBezTo>
                  <a:pt x="94" y="151"/>
                  <a:pt x="98" y="147"/>
                  <a:pt x="102" y="143"/>
                </a:cubicBezTo>
                <a:close/>
                <a:moveTo>
                  <a:pt x="105" y="148"/>
                </a:moveTo>
                <a:cubicBezTo>
                  <a:pt x="105" y="148"/>
                  <a:pt x="105" y="148"/>
                  <a:pt x="105" y="149"/>
                </a:cubicBezTo>
                <a:cubicBezTo>
                  <a:pt x="104" y="149"/>
                  <a:pt x="104" y="149"/>
                  <a:pt x="104" y="149"/>
                </a:cubicBezTo>
                <a:cubicBezTo>
                  <a:pt x="102" y="150"/>
                  <a:pt x="100" y="151"/>
                  <a:pt x="98" y="152"/>
                </a:cubicBezTo>
                <a:cubicBezTo>
                  <a:pt x="101" y="151"/>
                  <a:pt x="103" y="149"/>
                  <a:pt x="105" y="148"/>
                </a:cubicBezTo>
                <a:close/>
                <a:moveTo>
                  <a:pt x="105" y="151"/>
                </a:moveTo>
                <a:cubicBezTo>
                  <a:pt x="105" y="150"/>
                  <a:pt x="106" y="150"/>
                  <a:pt x="107" y="149"/>
                </a:cubicBezTo>
                <a:cubicBezTo>
                  <a:pt x="108" y="149"/>
                  <a:pt x="108" y="149"/>
                  <a:pt x="108" y="149"/>
                </a:cubicBezTo>
                <a:cubicBezTo>
                  <a:pt x="109" y="149"/>
                  <a:pt x="109" y="148"/>
                  <a:pt x="110" y="148"/>
                </a:cubicBezTo>
                <a:cubicBezTo>
                  <a:pt x="110" y="148"/>
                  <a:pt x="110" y="148"/>
                  <a:pt x="111" y="147"/>
                </a:cubicBezTo>
                <a:cubicBezTo>
                  <a:pt x="110" y="148"/>
                  <a:pt x="110" y="148"/>
                  <a:pt x="109" y="149"/>
                </a:cubicBezTo>
                <a:cubicBezTo>
                  <a:pt x="107" y="150"/>
                  <a:pt x="105" y="151"/>
                  <a:pt x="103" y="153"/>
                </a:cubicBezTo>
                <a:cubicBezTo>
                  <a:pt x="103" y="152"/>
                  <a:pt x="104" y="151"/>
                  <a:pt x="105" y="151"/>
                </a:cubicBezTo>
                <a:close/>
                <a:moveTo>
                  <a:pt x="117" y="152"/>
                </a:moveTo>
                <a:cubicBezTo>
                  <a:pt x="118" y="151"/>
                  <a:pt x="119" y="151"/>
                  <a:pt x="120" y="150"/>
                </a:cubicBezTo>
                <a:cubicBezTo>
                  <a:pt x="119" y="151"/>
                  <a:pt x="118" y="153"/>
                  <a:pt x="117" y="154"/>
                </a:cubicBezTo>
                <a:cubicBezTo>
                  <a:pt x="117" y="154"/>
                  <a:pt x="117" y="154"/>
                  <a:pt x="117" y="155"/>
                </a:cubicBezTo>
                <a:cubicBezTo>
                  <a:pt x="113" y="157"/>
                  <a:pt x="110" y="159"/>
                  <a:pt x="106" y="161"/>
                </a:cubicBezTo>
                <a:cubicBezTo>
                  <a:pt x="110" y="158"/>
                  <a:pt x="114" y="155"/>
                  <a:pt x="117" y="152"/>
                </a:cubicBezTo>
                <a:close/>
                <a:moveTo>
                  <a:pt x="113" y="161"/>
                </a:moveTo>
                <a:cubicBezTo>
                  <a:pt x="115" y="159"/>
                  <a:pt x="118" y="158"/>
                  <a:pt x="120" y="156"/>
                </a:cubicBezTo>
                <a:cubicBezTo>
                  <a:pt x="120" y="157"/>
                  <a:pt x="119" y="158"/>
                  <a:pt x="118" y="159"/>
                </a:cubicBezTo>
                <a:cubicBezTo>
                  <a:pt x="118" y="159"/>
                  <a:pt x="117" y="159"/>
                  <a:pt x="117" y="160"/>
                </a:cubicBezTo>
                <a:cubicBezTo>
                  <a:pt x="115" y="160"/>
                  <a:pt x="113" y="161"/>
                  <a:pt x="111" y="162"/>
                </a:cubicBezTo>
                <a:cubicBezTo>
                  <a:pt x="112" y="162"/>
                  <a:pt x="112" y="161"/>
                  <a:pt x="113" y="161"/>
                </a:cubicBezTo>
                <a:close/>
                <a:moveTo>
                  <a:pt x="122" y="160"/>
                </a:moveTo>
                <a:cubicBezTo>
                  <a:pt x="124" y="159"/>
                  <a:pt x="126" y="158"/>
                  <a:pt x="127" y="157"/>
                </a:cubicBezTo>
                <a:cubicBezTo>
                  <a:pt x="127" y="158"/>
                  <a:pt x="126" y="158"/>
                  <a:pt x="125" y="159"/>
                </a:cubicBezTo>
                <a:cubicBezTo>
                  <a:pt x="124" y="160"/>
                  <a:pt x="122" y="160"/>
                  <a:pt x="120" y="161"/>
                </a:cubicBezTo>
                <a:cubicBezTo>
                  <a:pt x="120" y="161"/>
                  <a:pt x="119" y="162"/>
                  <a:pt x="119" y="162"/>
                </a:cubicBezTo>
                <a:cubicBezTo>
                  <a:pt x="120" y="161"/>
                  <a:pt x="121" y="160"/>
                  <a:pt x="122" y="160"/>
                </a:cubicBezTo>
                <a:close/>
                <a:moveTo>
                  <a:pt x="128" y="160"/>
                </a:moveTo>
                <a:cubicBezTo>
                  <a:pt x="127" y="160"/>
                  <a:pt x="127" y="161"/>
                  <a:pt x="126" y="161"/>
                </a:cubicBezTo>
                <a:cubicBezTo>
                  <a:pt x="126" y="161"/>
                  <a:pt x="126" y="161"/>
                  <a:pt x="126" y="161"/>
                </a:cubicBezTo>
                <a:cubicBezTo>
                  <a:pt x="127" y="160"/>
                  <a:pt x="127" y="160"/>
                  <a:pt x="128" y="160"/>
                </a:cubicBezTo>
                <a:close/>
                <a:moveTo>
                  <a:pt x="122" y="164"/>
                </a:moveTo>
                <a:cubicBezTo>
                  <a:pt x="121" y="165"/>
                  <a:pt x="120" y="166"/>
                  <a:pt x="119" y="167"/>
                </a:cubicBezTo>
                <a:cubicBezTo>
                  <a:pt x="118" y="167"/>
                  <a:pt x="118" y="167"/>
                  <a:pt x="118" y="168"/>
                </a:cubicBezTo>
                <a:cubicBezTo>
                  <a:pt x="119" y="166"/>
                  <a:pt x="120" y="165"/>
                  <a:pt x="122" y="164"/>
                </a:cubicBezTo>
                <a:close/>
                <a:moveTo>
                  <a:pt x="129" y="164"/>
                </a:moveTo>
                <a:cubicBezTo>
                  <a:pt x="129" y="164"/>
                  <a:pt x="129" y="164"/>
                  <a:pt x="130" y="165"/>
                </a:cubicBezTo>
                <a:cubicBezTo>
                  <a:pt x="125" y="168"/>
                  <a:pt x="121" y="172"/>
                  <a:pt x="117" y="176"/>
                </a:cubicBezTo>
                <a:cubicBezTo>
                  <a:pt x="115" y="177"/>
                  <a:pt x="113" y="178"/>
                  <a:pt x="111" y="179"/>
                </a:cubicBezTo>
                <a:cubicBezTo>
                  <a:pt x="117" y="174"/>
                  <a:pt x="123" y="169"/>
                  <a:pt x="129" y="164"/>
                </a:cubicBezTo>
                <a:close/>
                <a:moveTo>
                  <a:pt x="108" y="177"/>
                </a:moveTo>
                <a:cubicBezTo>
                  <a:pt x="108" y="176"/>
                  <a:pt x="109" y="175"/>
                  <a:pt x="110" y="174"/>
                </a:cubicBezTo>
                <a:cubicBezTo>
                  <a:pt x="111" y="174"/>
                  <a:pt x="111" y="174"/>
                  <a:pt x="111" y="173"/>
                </a:cubicBezTo>
                <a:cubicBezTo>
                  <a:pt x="110" y="175"/>
                  <a:pt x="109" y="176"/>
                  <a:pt x="108" y="177"/>
                </a:cubicBezTo>
                <a:close/>
                <a:moveTo>
                  <a:pt x="108" y="193"/>
                </a:moveTo>
                <a:cubicBezTo>
                  <a:pt x="110" y="191"/>
                  <a:pt x="113" y="189"/>
                  <a:pt x="115" y="187"/>
                </a:cubicBezTo>
                <a:cubicBezTo>
                  <a:pt x="120" y="182"/>
                  <a:pt x="125" y="178"/>
                  <a:pt x="131" y="173"/>
                </a:cubicBezTo>
                <a:cubicBezTo>
                  <a:pt x="130" y="174"/>
                  <a:pt x="130" y="174"/>
                  <a:pt x="130" y="175"/>
                </a:cubicBezTo>
                <a:cubicBezTo>
                  <a:pt x="130" y="175"/>
                  <a:pt x="130" y="175"/>
                  <a:pt x="130" y="176"/>
                </a:cubicBezTo>
                <a:cubicBezTo>
                  <a:pt x="126" y="179"/>
                  <a:pt x="123" y="182"/>
                  <a:pt x="120" y="186"/>
                </a:cubicBezTo>
                <a:cubicBezTo>
                  <a:pt x="116" y="188"/>
                  <a:pt x="112" y="191"/>
                  <a:pt x="108" y="193"/>
                </a:cubicBezTo>
                <a:close/>
                <a:moveTo>
                  <a:pt x="110" y="195"/>
                </a:moveTo>
                <a:cubicBezTo>
                  <a:pt x="109" y="196"/>
                  <a:pt x="108" y="196"/>
                  <a:pt x="108" y="197"/>
                </a:cubicBezTo>
                <a:cubicBezTo>
                  <a:pt x="108" y="196"/>
                  <a:pt x="108" y="196"/>
                  <a:pt x="107" y="196"/>
                </a:cubicBezTo>
                <a:cubicBezTo>
                  <a:pt x="108" y="196"/>
                  <a:pt x="108" y="196"/>
                  <a:pt x="108" y="196"/>
                </a:cubicBezTo>
                <a:cubicBezTo>
                  <a:pt x="109" y="195"/>
                  <a:pt x="109" y="195"/>
                  <a:pt x="110" y="195"/>
                </a:cubicBezTo>
                <a:close/>
                <a:moveTo>
                  <a:pt x="125" y="183"/>
                </a:moveTo>
                <a:cubicBezTo>
                  <a:pt x="128" y="180"/>
                  <a:pt x="130" y="177"/>
                  <a:pt x="133" y="174"/>
                </a:cubicBezTo>
                <a:cubicBezTo>
                  <a:pt x="136" y="172"/>
                  <a:pt x="139" y="169"/>
                  <a:pt x="142" y="167"/>
                </a:cubicBezTo>
                <a:cubicBezTo>
                  <a:pt x="143" y="166"/>
                  <a:pt x="145" y="165"/>
                  <a:pt x="146" y="165"/>
                </a:cubicBezTo>
                <a:cubicBezTo>
                  <a:pt x="144" y="168"/>
                  <a:pt x="141" y="171"/>
                  <a:pt x="139" y="174"/>
                </a:cubicBezTo>
                <a:cubicBezTo>
                  <a:pt x="139" y="174"/>
                  <a:pt x="139" y="174"/>
                  <a:pt x="139" y="174"/>
                </a:cubicBezTo>
                <a:cubicBezTo>
                  <a:pt x="138" y="175"/>
                  <a:pt x="137" y="176"/>
                  <a:pt x="136" y="177"/>
                </a:cubicBezTo>
                <a:cubicBezTo>
                  <a:pt x="134" y="178"/>
                  <a:pt x="133" y="178"/>
                  <a:pt x="131" y="179"/>
                </a:cubicBezTo>
                <a:cubicBezTo>
                  <a:pt x="129" y="180"/>
                  <a:pt x="127" y="182"/>
                  <a:pt x="125" y="183"/>
                </a:cubicBezTo>
                <a:close/>
                <a:moveTo>
                  <a:pt x="130" y="182"/>
                </a:moveTo>
                <a:cubicBezTo>
                  <a:pt x="130" y="182"/>
                  <a:pt x="129" y="182"/>
                  <a:pt x="129" y="182"/>
                </a:cubicBezTo>
                <a:cubicBezTo>
                  <a:pt x="127" y="184"/>
                  <a:pt x="124" y="185"/>
                  <a:pt x="121" y="187"/>
                </a:cubicBezTo>
                <a:cubicBezTo>
                  <a:pt x="124" y="185"/>
                  <a:pt x="127" y="184"/>
                  <a:pt x="130" y="182"/>
                </a:cubicBezTo>
                <a:close/>
                <a:moveTo>
                  <a:pt x="137" y="194"/>
                </a:moveTo>
                <a:cubicBezTo>
                  <a:pt x="140" y="192"/>
                  <a:pt x="143" y="191"/>
                  <a:pt x="146" y="189"/>
                </a:cubicBezTo>
                <a:cubicBezTo>
                  <a:pt x="143" y="192"/>
                  <a:pt x="140" y="195"/>
                  <a:pt x="137" y="197"/>
                </a:cubicBezTo>
                <a:cubicBezTo>
                  <a:pt x="135" y="199"/>
                  <a:pt x="133" y="200"/>
                  <a:pt x="130" y="202"/>
                </a:cubicBezTo>
                <a:cubicBezTo>
                  <a:pt x="132" y="199"/>
                  <a:pt x="134" y="196"/>
                  <a:pt x="137" y="194"/>
                </a:cubicBezTo>
                <a:close/>
                <a:moveTo>
                  <a:pt x="127" y="197"/>
                </a:moveTo>
                <a:cubicBezTo>
                  <a:pt x="133" y="192"/>
                  <a:pt x="138" y="187"/>
                  <a:pt x="144" y="182"/>
                </a:cubicBezTo>
                <a:cubicBezTo>
                  <a:pt x="143" y="184"/>
                  <a:pt x="141" y="185"/>
                  <a:pt x="140" y="187"/>
                </a:cubicBezTo>
                <a:cubicBezTo>
                  <a:pt x="138" y="189"/>
                  <a:pt x="136" y="191"/>
                  <a:pt x="134" y="193"/>
                </a:cubicBezTo>
                <a:cubicBezTo>
                  <a:pt x="133" y="193"/>
                  <a:pt x="132" y="194"/>
                  <a:pt x="131" y="194"/>
                </a:cubicBezTo>
                <a:cubicBezTo>
                  <a:pt x="130" y="195"/>
                  <a:pt x="128" y="196"/>
                  <a:pt x="127" y="197"/>
                </a:cubicBezTo>
                <a:close/>
                <a:moveTo>
                  <a:pt x="144" y="188"/>
                </a:moveTo>
                <a:cubicBezTo>
                  <a:pt x="147" y="184"/>
                  <a:pt x="151" y="181"/>
                  <a:pt x="155" y="178"/>
                </a:cubicBezTo>
                <a:cubicBezTo>
                  <a:pt x="154" y="179"/>
                  <a:pt x="154" y="180"/>
                  <a:pt x="153" y="181"/>
                </a:cubicBezTo>
                <a:cubicBezTo>
                  <a:pt x="152" y="182"/>
                  <a:pt x="151" y="183"/>
                  <a:pt x="151" y="184"/>
                </a:cubicBezTo>
                <a:cubicBezTo>
                  <a:pt x="148" y="185"/>
                  <a:pt x="146" y="186"/>
                  <a:pt x="144" y="188"/>
                </a:cubicBezTo>
                <a:close/>
                <a:moveTo>
                  <a:pt x="147" y="183"/>
                </a:moveTo>
                <a:cubicBezTo>
                  <a:pt x="149" y="181"/>
                  <a:pt x="151" y="178"/>
                  <a:pt x="154" y="176"/>
                </a:cubicBezTo>
                <a:cubicBezTo>
                  <a:pt x="155" y="175"/>
                  <a:pt x="155" y="175"/>
                  <a:pt x="156" y="174"/>
                </a:cubicBezTo>
                <a:cubicBezTo>
                  <a:pt x="153" y="177"/>
                  <a:pt x="150" y="180"/>
                  <a:pt x="147" y="183"/>
                </a:cubicBezTo>
                <a:close/>
                <a:moveTo>
                  <a:pt x="151" y="169"/>
                </a:moveTo>
                <a:cubicBezTo>
                  <a:pt x="151" y="169"/>
                  <a:pt x="150" y="169"/>
                  <a:pt x="150" y="170"/>
                </a:cubicBezTo>
                <a:cubicBezTo>
                  <a:pt x="148" y="171"/>
                  <a:pt x="146" y="171"/>
                  <a:pt x="145" y="172"/>
                </a:cubicBezTo>
                <a:cubicBezTo>
                  <a:pt x="145" y="171"/>
                  <a:pt x="146" y="171"/>
                  <a:pt x="147" y="170"/>
                </a:cubicBezTo>
                <a:cubicBezTo>
                  <a:pt x="147" y="170"/>
                  <a:pt x="148" y="169"/>
                  <a:pt x="148" y="169"/>
                </a:cubicBezTo>
                <a:cubicBezTo>
                  <a:pt x="149" y="169"/>
                  <a:pt x="149" y="169"/>
                  <a:pt x="149" y="169"/>
                </a:cubicBezTo>
                <a:cubicBezTo>
                  <a:pt x="152" y="167"/>
                  <a:pt x="154" y="165"/>
                  <a:pt x="157" y="163"/>
                </a:cubicBezTo>
                <a:cubicBezTo>
                  <a:pt x="155" y="165"/>
                  <a:pt x="153" y="167"/>
                  <a:pt x="151" y="169"/>
                </a:cubicBezTo>
                <a:close/>
                <a:moveTo>
                  <a:pt x="159" y="173"/>
                </a:moveTo>
                <a:cubicBezTo>
                  <a:pt x="160" y="173"/>
                  <a:pt x="160" y="172"/>
                  <a:pt x="160" y="172"/>
                </a:cubicBezTo>
                <a:cubicBezTo>
                  <a:pt x="160" y="173"/>
                  <a:pt x="159" y="174"/>
                  <a:pt x="159" y="176"/>
                </a:cubicBezTo>
                <a:cubicBezTo>
                  <a:pt x="158" y="176"/>
                  <a:pt x="157" y="177"/>
                  <a:pt x="157" y="177"/>
                </a:cubicBezTo>
                <a:cubicBezTo>
                  <a:pt x="158" y="176"/>
                  <a:pt x="158" y="175"/>
                  <a:pt x="159" y="173"/>
                </a:cubicBezTo>
                <a:close/>
                <a:moveTo>
                  <a:pt x="160" y="177"/>
                </a:moveTo>
                <a:cubicBezTo>
                  <a:pt x="166" y="171"/>
                  <a:pt x="172" y="165"/>
                  <a:pt x="179" y="160"/>
                </a:cubicBezTo>
                <a:cubicBezTo>
                  <a:pt x="178" y="161"/>
                  <a:pt x="177" y="161"/>
                  <a:pt x="177" y="162"/>
                </a:cubicBezTo>
                <a:cubicBezTo>
                  <a:pt x="172" y="167"/>
                  <a:pt x="168" y="171"/>
                  <a:pt x="163" y="175"/>
                </a:cubicBezTo>
                <a:cubicBezTo>
                  <a:pt x="162" y="176"/>
                  <a:pt x="161" y="176"/>
                  <a:pt x="160" y="177"/>
                </a:cubicBezTo>
                <a:cubicBezTo>
                  <a:pt x="160" y="177"/>
                  <a:pt x="160" y="177"/>
                  <a:pt x="160" y="177"/>
                </a:cubicBezTo>
                <a:close/>
                <a:moveTo>
                  <a:pt x="162" y="172"/>
                </a:moveTo>
                <a:cubicBezTo>
                  <a:pt x="163" y="170"/>
                  <a:pt x="165" y="167"/>
                  <a:pt x="166" y="165"/>
                </a:cubicBezTo>
                <a:cubicBezTo>
                  <a:pt x="167" y="164"/>
                  <a:pt x="168" y="163"/>
                  <a:pt x="169" y="162"/>
                </a:cubicBezTo>
                <a:cubicBezTo>
                  <a:pt x="173" y="160"/>
                  <a:pt x="177" y="158"/>
                  <a:pt x="180" y="156"/>
                </a:cubicBezTo>
                <a:cubicBezTo>
                  <a:pt x="174" y="161"/>
                  <a:pt x="168" y="166"/>
                  <a:pt x="162" y="172"/>
                </a:cubicBezTo>
                <a:close/>
                <a:moveTo>
                  <a:pt x="183" y="158"/>
                </a:moveTo>
                <a:cubicBezTo>
                  <a:pt x="183" y="158"/>
                  <a:pt x="184" y="157"/>
                  <a:pt x="184" y="157"/>
                </a:cubicBezTo>
                <a:cubicBezTo>
                  <a:pt x="183" y="159"/>
                  <a:pt x="181" y="160"/>
                  <a:pt x="180" y="162"/>
                </a:cubicBezTo>
                <a:cubicBezTo>
                  <a:pt x="180" y="162"/>
                  <a:pt x="180" y="162"/>
                  <a:pt x="179" y="163"/>
                </a:cubicBezTo>
                <a:cubicBezTo>
                  <a:pt x="181" y="161"/>
                  <a:pt x="182" y="159"/>
                  <a:pt x="183" y="158"/>
                </a:cubicBezTo>
                <a:close/>
                <a:moveTo>
                  <a:pt x="182" y="154"/>
                </a:moveTo>
                <a:cubicBezTo>
                  <a:pt x="182" y="154"/>
                  <a:pt x="182" y="154"/>
                  <a:pt x="182" y="154"/>
                </a:cubicBezTo>
                <a:cubicBezTo>
                  <a:pt x="182" y="154"/>
                  <a:pt x="182" y="153"/>
                  <a:pt x="181" y="153"/>
                </a:cubicBezTo>
                <a:cubicBezTo>
                  <a:pt x="179" y="154"/>
                  <a:pt x="177" y="155"/>
                  <a:pt x="174" y="157"/>
                </a:cubicBezTo>
                <a:cubicBezTo>
                  <a:pt x="178" y="154"/>
                  <a:pt x="181" y="150"/>
                  <a:pt x="184" y="147"/>
                </a:cubicBezTo>
                <a:cubicBezTo>
                  <a:pt x="186" y="146"/>
                  <a:pt x="187" y="145"/>
                  <a:pt x="189" y="144"/>
                </a:cubicBezTo>
                <a:cubicBezTo>
                  <a:pt x="189" y="144"/>
                  <a:pt x="189" y="144"/>
                  <a:pt x="189" y="144"/>
                </a:cubicBezTo>
                <a:cubicBezTo>
                  <a:pt x="189" y="145"/>
                  <a:pt x="189" y="145"/>
                  <a:pt x="189" y="146"/>
                </a:cubicBezTo>
                <a:cubicBezTo>
                  <a:pt x="187" y="149"/>
                  <a:pt x="185" y="152"/>
                  <a:pt x="182" y="154"/>
                </a:cubicBezTo>
                <a:close/>
                <a:moveTo>
                  <a:pt x="189" y="133"/>
                </a:moveTo>
                <a:cubicBezTo>
                  <a:pt x="188" y="133"/>
                  <a:pt x="188" y="132"/>
                  <a:pt x="188" y="132"/>
                </a:cubicBezTo>
                <a:cubicBezTo>
                  <a:pt x="189" y="131"/>
                  <a:pt x="191" y="130"/>
                  <a:pt x="192" y="129"/>
                </a:cubicBezTo>
                <a:cubicBezTo>
                  <a:pt x="191" y="130"/>
                  <a:pt x="190" y="132"/>
                  <a:pt x="189" y="133"/>
                </a:cubicBezTo>
                <a:close/>
                <a:moveTo>
                  <a:pt x="193" y="152"/>
                </a:moveTo>
                <a:cubicBezTo>
                  <a:pt x="193" y="152"/>
                  <a:pt x="193" y="152"/>
                  <a:pt x="194" y="151"/>
                </a:cubicBezTo>
                <a:cubicBezTo>
                  <a:pt x="196" y="149"/>
                  <a:pt x="197" y="147"/>
                  <a:pt x="199" y="145"/>
                </a:cubicBezTo>
                <a:cubicBezTo>
                  <a:pt x="199" y="145"/>
                  <a:pt x="199" y="145"/>
                  <a:pt x="199" y="145"/>
                </a:cubicBezTo>
                <a:cubicBezTo>
                  <a:pt x="197" y="148"/>
                  <a:pt x="195" y="150"/>
                  <a:pt x="193" y="152"/>
                </a:cubicBezTo>
                <a:close/>
                <a:moveTo>
                  <a:pt x="197" y="143"/>
                </a:moveTo>
                <a:cubicBezTo>
                  <a:pt x="200" y="139"/>
                  <a:pt x="203" y="134"/>
                  <a:pt x="206" y="130"/>
                </a:cubicBezTo>
                <a:cubicBezTo>
                  <a:pt x="205" y="132"/>
                  <a:pt x="203" y="135"/>
                  <a:pt x="201" y="138"/>
                </a:cubicBezTo>
                <a:cubicBezTo>
                  <a:pt x="201" y="138"/>
                  <a:pt x="200" y="139"/>
                  <a:pt x="200" y="139"/>
                </a:cubicBezTo>
                <a:cubicBezTo>
                  <a:pt x="199" y="141"/>
                  <a:pt x="198" y="142"/>
                  <a:pt x="197" y="143"/>
                </a:cubicBezTo>
                <a:close/>
                <a:moveTo>
                  <a:pt x="200" y="142"/>
                </a:moveTo>
                <a:cubicBezTo>
                  <a:pt x="201" y="140"/>
                  <a:pt x="203" y="138"/>
                  <a:pt x="204" y="136"/>
                </a:cubicBezTo>
                <a:cubicBezTo>
                  <a:pt x="207" y="132"/>
                  <a:pt x="211" y="128"/>
                  <a:pt x="214" y="124"/>
                </a:cubicBezTo>
                <a:cubicBezTo>
                  <a:pt x="214" y="124"/>
                  <a:pt x="214" y="124"/>
                  <a:pt x="214" y="124"/>
                </a:cubicBezTo>
                <a:cubicBezTo>
                  <a:pt x="214" y="124"/>
                  <a:pt x="214" y="123"/>
                  <a:pt x="215" y="123"/>
                </a:cubicBezTo>
                <a:cubicBezTo>
                  <a:pt x="215" y="122"/>
                  <a:pt x="216" y="122"/>
                  <a:pt x="217" y="121"/>
                </a:cubicBezTo>
                <a:cubicBezTo>
                  <a:pt x="217" y="121"/>
                  <a:pt x="217" y="121"/>
                  <a:pt x="217" y="121"/>
                </a:cubicBezTo>
                <a:cubicBezTo>
                  <a:pt x="217" y="121"/>
                  <a:pt x="217" y="121"/>
                  <a:pt x="217" y="122"/>
                </a:cubicBezTo>
                <a:cubicBezTo>
                  <a:pt x="217" y="122"/>
                  <a:pt x="217" y="122"/>
                  <a:pt x="217" y="122"/>
                </a:cubicBezTo>
                <a:cubicBezTo>
                  <a:pt x="212" y="129"/>
                  <a:pt x="206" y="136"/>
                  <a:pt x="200" y="143"/>
                </a:cubicBezTo>
                <a:cubicBezTo>
                  <a:pt x="200" y="143"/>
                  <a:pt x="200" y="142"/>
                  <a:pt x="200" y="142"/>
                </a:cubicBezTo>
                <a:close/>
                <a:moveTo>
                  <a:pt x="215" y="120"/>
                </a:moveTo>
                <a:cubicBezTo>
                  <a:pt x="213" y="122"/>
                  <a:pt x="212" y="124"/>
                  <a:pt x="210" y="126"/>
                </a:cubicBezTo>
                <a:cubicBezTo>
                  <a:pt x="211" y="125"/>
                  <a:pt x="211" y="124"/>
                  <a:pt x="211" y="124"/>
                </a:cubicBezTo>
                <a:cubicBezTo>
                  <a:pt x="213" y="122"/>
                  <a:pt x="214" y="121"/>
                  <a:pt x="215" y="120"/>
                </a:cubicBezTo>
                <a:cubicBezTo>
                  <a:pt x="215" y="120"/>
                  <a:pt x="215" y="120"/>
                  <a:pt x="215" y="120"/>
                </a:cubicBezTo>
                <a:close/>
                <a:moveTo>
                  <a:pt x="214" y="115"/>
                </a:moveTo>
                <a:cubicBezTo>
                  <a:pt x="214" y="116"/>
                  <a:pt x="214" y="116"/>
                  <a:pt x="213" y="116"/>
                </a:cubicBezTo>
                <a:cubicBezTo>
                  <a:pt x="213" y="116"/>
                  <a:pt x="213" y="116"/>
                  <a:pt x="213" y="116"/>
                </a:cubicBezTo>
                <a:cubicBezTo>
                  <a:pt x="214" y="115"/>
                  <a:pt x="214" y="114"/>
                  <a:pt x="215" y="113"/>
                </a:cubicBezTo>
                <a:cubicBezTo>
                  <a:pt x="215" y="113"/>
                  <a:pt x="216" y="113"/>
                  <a:pt x="216" y="112"/>
                </a:cubicBezTo>
                <a:cubicBezTo>
                  <a:pt x="216" y="113"/>
                  <a:pt x="215" y="114"/>
                  <a:pt x="214" y="115"/>
                </a:cubicBezTo>
                <a:close/>
                <a:moveTo>
                  <a:pt x="210" y="109"/>
                </a:moveTo>
                <a:cubicBezTo>
                  <a:pt x="210" y="109"/>
                  <a:pt x="210" y="108"/>
                  <a:pt x="210" y="108"/>
                </a:cubicBezTo>
                <a:cubicBezTo>
                  <a:pt x="213" y="107"/>
                  <a:pt x="216" y="105"/>
                  <a:pt x="219" y="103"/>
                </a:cubicBezTo>
                <a:cubicBezTo>
                  <a:pt x="219" y="104"/>
                  <a:pt x="219" y="104"/>
                  <a:pt x="219" y="104"/>
                </a:cubicBezTo>
                <a:cubicBezTo>
                  <a:pt x="216" y="106"/>
                  <a:pt x="213" y="107"/>
                  <a:pt x="210" y="109"/>
                </a:cubicBezTo>
                <a:close/>
                <a:moveTo>
                  <a:pt x="218" y="101"/>
                </a:moveTo>
                <a:cubicBezTo>
                  <a:pt x="218" y="100"/>
                  <a:pt x="217" y="100"/>
                  <a:pt x="217" y="100"/>
                </a:cubicBezTo>
                <a:cubicBezTo>
                  <a:pt x="211" y="103"/>
                  <a:pt x="205" y="106"/>
                  <a:pt x="199" y="110"/>
                </a:cubicBezTo>
                <a:cubicBezTo>
                  <a:pt x="200" y="108"/>
                  <a:pt x="201" y="107"/>
                  <a:pt x="202" y="105"/>
                </a:cubicBezTo>
                <a:cubicBezTo>
                  <a:pt x="207" y="103"/>
                  <a:pt x="213" y="100"/>
                  <a:pt x="217" y="97"/>
                </a:cubicBezTo>
                <a:cubicBezTo>
                  <a:pt x="218" y="98"/>
                  <a:pt x="218" y="98"/>
                  <a:pt x="218" y="98"/>
                </a:cubicBezTo>
                <a:cubicBezTo>
                  <a:pt x="218" y="99"/>
                  <a:pt x="218" y="100"/>
                  <a:pt x="218" y="100"/>
                </a:cubicBezTo>
                <a:cubicBezTo>
                  <a:pt x="218" y="101"/>
                  <a:pt x="218" y="101"/>
                  <a:pt x="218" y="101"/>
                </a:cubicBezTo>
                <a:close/>
                <a:moveTo>
                  <a:pt x="199" y="95"/>
                </a:moveTo>
                <a:cubicBezTo>
                  <a:pt x="199" y="94"/>
                  <a:pt x="200" y="94"/>
                  <a:pt x="200" y="94"/>
                </a:cubicBezTo>
                <a:cubicBezTo>
                  <a:pt x="200" y="93"/>
                  <a:pt x="201" y="93"/>
                  <a:pt x="202" y="93"/>
                </a:cubicBezTo>
                <a:cubicBezTo>
                  <a:pt x="201" y="93"/>
                  <a:pt x="200" y="94"/>
                  <a:pt x="199" y="95"/>
                </a:cubicBezTo>
                <a:close/>
                <a:moveTo>
                  <a:pt x="201" y="88"/>
                </a:moveTo>
                <a:cubicBezTo>
                  <a:pt x="198" y="89"/>
                  <a:pt x="195" y="90"/>
                  <a:pt x="193" y="91"/>
                </a:cubicBezTo>
                <a:cubicBezTo>
                  <a:pt x="194" y="90"/>
                  <a:pt x="195" y="89"/>
                  <a:pt x="196" y="88"/>
                </a:cubicBezTo>
                <a:cubicBezTo>
                  <a:pt x="199" y="87"/>
                  <a:pt x="201" y="86"/>
                  <a:pt x="203" y="85"/>
                </a:cubicBezTo>
                <a:cubicBezTo>
                  <a:pt x="202" y="86"/>
                  <a:pt x="201" y="87"/>
                  <a:pt x="201" y="88"/>
                </a:cubicBezTo>
                <a:close/>
                <a:moveTo>
                  <a:pt x="199" y="82"/>
                </a:moveTo>
                <a:cubicBezTo>
                  <a:pt x="199" y="82"/>
                  <a:pt x="199" y="81"/>
                  <a:pt x="199" y="81"/>
                </a:cubicBezTo>
                <a:cubicBezTo>
                  <a:pt x="200" y="81"/>
                  <a:pt x="200" y="80"/>
                  <a:pt x="199" y="80"/>
                </a:cubicBezTo>
                <a:cubicBezTo>
                  <a:pt x="202" y="78"/>
                  <a:pt x="206" y="77"/>
                  <a:pt x="209" y="75"/>
                </a:cubicBezTo>
                <a:cubicBezTo>
                  <a:pt x="210" y="75"/>
                  <a:pt x="209" y="73"/>
                  <a:pt x="208" y="74"/>
                </a:cubicBezTo>
                <a:cubicBezTo>
                  <a:pt x="206" y="75"/>
                  <a:pt x="204" y="76"/>
                  <a:pt x="202" y="76"/>
                </a:cubicBezTo>
                <a:cubicBezTo>
                  <a:pt x="202" y="76"/>
                  <a:pt x="202" y="76"/>
                  <a:pt x="202" y="76"/>
                </a:cubicBezTo>
                <a:cubicBezTo>
                  <a:pt x="203" y="75"/>
                  <a:pt x="204" y="75"/>
                  <a:pt x="205" y="75"/>
                </a:cubicBezTo>
                <a:cubicBezTo>
                  <a:pt x="207" y="74"/>
                  <a:pt x="209" y="73"/>
                  <a:pt x="210" y="72"/>
                </a:cubicBezTo>
                <a:cubicBezTo>
                  <a:pt x="211" y="74"/>
                  <a:pt x="211" y="76"/>
                  <a:pt x="212" y="77"/>
                </a:cubicBezTo>
                <a:cubicBezTo>
                  <a:pt x="207" y="79"/>
                  <a:pt x="203" y="80"/>
                  <a:pt x="199" y="82"/>
                </a:cubicBezTo>
                <a:close/>
                <a:moveTo>
                  <a:pt x="201" y="74"/>
                </a:moveTo>
                <a:cubicBezTo>
                  <a:pt x="200" y="75"/>
                  <a:pt x="199" y="75"/>
                  <a:pt x="198" y="76"/>
                </a:cubicBezTo>
                <a:cubicBezTo>
                  <a:pt x="200" y="74"/>
                  <a:pt x="202" y="73"/>
                  <a:pt x="203" y="72"/>
                </a:cubicBezTo>
                <a:cubicBezTo>
                  <a:pt x="203" y="73"/>
                  <a:pt x="202" y="73"/>
                  <a:pt x="201" y="74"/>
                </a:cubicBezTo>
                <a:close/>
                <a:moveTo>
                  <a:pt x="187" y="77"/>
                </a:moveTo>
                <a:cubicBezTo>
                  <a:pt x="184" y="78"/>
                  <a:pt x="180" y="80"/>
                  <a:pt x="176" y="81"/>
                </a:cubicBezTo>
                <a:cubicBezTo>
                  <a:pt x="184" y="76"/>
                  <a:pt x="192" y="72"/>
                  <a:pt x="200" y="70"/>
                </a:cubicBezTo>
                <a:cubicBezTo>
                  <a:pt x="196" y="72"/>
                  <a:pt x="192" y="75"/>
                  <a:pt x="187" y="77"/>
                </a:cubicBezTo>
                <a:close/>
                <a:moveTo>
                  <a:pt x="186" y="66"/>
                </a:moveTo>
                <a:cubicBezTo>
                  <a:pt x="181" y="68"/>
                  <a:pt x="177" y="70"/>
                  <a:pt x="172" y="72"/>
                </a:cubicBezTo>
                <a:cubicBezTo>
                  <a:pt x="171" y="73"/>
                  <a:pt x="170" y="73"/>
                  <a:pt x="169" y="73"/>
                </a:cubicBezTo>
                <a:cubicBezTo>
                  <a:pt x="175" y="70"/>
                  <a:pt x="181" y="67"/>
                  <a:pt x="187" y="65"/>
                </a:cubicBezTo>
                <a:cubicBezTo>
                  <a:pt x="186" y="65"/>
                  <a:pt x="186" y="66"/>
                  <a:pt x="186" y="66"/>
                </a:cubicBezTo>
                <a:close/>
                <a:moveTo>
                  <a:pt x="171" y="69"/>
                </a:moveTo>
                <a:cubicBezTo>
                  <a:pt x="169" y="69"/>
                  <a:pt x="167" y="70"/>
                  <a:pt x="165" y="71"/>
                </a:cubicBezTo>
                <a:cubicBezTo>
                  <a:pt x="165" y="71"/>
                  <a:pt x="165" y="71"/>
                  <a:pt x="165" y="71"/>
                </a:cubicBezTo>
                <a:cubicBezTo>
                  <a:pt x="166" y="70"/>
                  <a:pt x="167" y="69"/>
                  <a:pt x="168" y="68"/>
                </a:cubicBezTo>
                <a:cubicBezTo>
                  <a:pt x="171" y="66"/>
                  <a:pt x="174" y="64"/>
                  <a:pt x="177" y="63"/>
                </a:cubicBezTo>
                <a:cubicBezTo>
                  <a:pt x="175" y="65"/>
                  <a:pt x="173" y="67"/>
                  <a:pt x="171" y="69"/>
                </a:cubicBezTo>
                <a:close/>
                <a:moveTo>
                  <a:pt x="157" y="63"/>
                </a:moveTo>
                <a:cubicBezTo>
                  <a:pt x="156" y="64"/>
                  <a:pt x="155" y="64"/>
                  <a:pt x="153" y="65"/>
                </a:cubicBezTo>
                <a:cubicBezTo>
                  <a:pt x="154" y="64"/>
                  <a:pt x="156" y="63"/>
                  <a:pt x="157" y="62"/>
                </a:cubicBezTo>
                <a:cubicBezTo>
                  <a:pt x="158" y="61"/>
                  <a:pt x="159" y="61"/>
                  <a:pt x="161" y="60"/>
                </a:cubicBezTo>
                <a:cubicBezTo>
                  <a:pt x="159" y="61"/>
                  <a:pt x="158" y="62"/>
                  <a:pt x="157" y="63"/>
                </a:cubicBezTo>
                <a:close/>
                <a:moveTo>
                  <a:pt x="157" y="71"/>
                </a:moveTo>
                <a:cubicBezTo>
                  <a:pt x="159" y="70"/>
                  <a:pt x="162" y="69"/>
                  <a:pt x="164" y="68"/>
                </a:cubicBezTo>
                <a:cubicBezTo>
                  <a:pt x="162" y="69"/>
                  <a:pt x="159" y="71"/>
                  <a:pt x="157" y="73"/>
                </a:cubicBezTo>
                <a:cubicBezTo>
                  <a:pt x="156" y="73"/>
                  <a:pt x="154" y="73"/>
                  <a:pt x="153" y="73"/>
                </a:cubicBezTo>
                <a:cubicBezTo>
                  <a:pt x="154" y="72"/>
                  <a:pt x="155" y="72"/>
                  <a:pt x="157" y="71"/>
                </a:cubicBezTo>
                <a:close/>
                <a:moveTo>
                  <a:pt x="146" y="72"/>
                </a:moveTo>
                <a:cubicBezTo>
                  <a:pt x="145" y="72"/>
                  <a:pt x="144" y="73"/>
                  <a:pt x="144" y="73"/>
                </a:cubicBezTo>
                <a:cubicBezTo>
                  <a:pt x="145" y="72"/>
                  <a:pt x="145" y="71"/>
                  <a:pt x="146" y="70"/>
                </a:cubicBezTo>
                <a:cubicBezTo>
                  <a:pt x="147" y="69"/>
                  <a:pt x="148" y="68"/>
                  <a:pt x="149" y="67"/>
                </a:cubicBezTo>
                <a:cubicBezTo>
                  <a:pt x="151" y="67"/>
                  <a:pt x="152" y="67"/>
                  <a:pt x="153" y="66"/>
                </a:cubicBezTo>
                <a:cubicBezTo>
                  <a:pt x="151" y="68"/>
                  <a:pt x="149" y="70"/>
                  <a:pt x="146" y="72"/>
                </a:cubicBezTo>
                <a:close/>
                <a:moveTo>
                  <a:pt x="145" y="67"/>
                </a:moveTo>
                <a:cubicBezTo>
                  <a:pt x="147" y="65"/>
                  <a:pt x="150" y="63"/>
                  <a:pt x="152" y="61"/>
                </a:cubicBezTo>
                <a:cubicBezTo>
                  <a:pt x="151" y="62"/>
                  <a:pt x="149" y="63"/>
                  <a:pt x="148" y="65"/>
                </a:cubicBezTo>
                <a:cubicBezTo>
                  <a:pt x="147" y="65"/>
                  <a:pt x="146" y="66"/>
                  <a:pt x="145" y="67"/>
                </a:cubicBezTo>
                <a:cubicBezTo>
                  <a:pt x="145" y="67"/>
                  <a:pt x="145" y="67"/>
                  <a:pt x="145" y="67"/>
                </a:cubicBezTo>
                <a:close/>
                <a:moveTo>
                  <a:pt x="138" y="68"/>
                </a:moveTo>
                <a:cubicBezTo>
                  <a:pt x="137" y="68"/>
                  <a:pt x="137" y="69"/>
                  <a:pt x="138" y="69"/>
                </a:cubicBezTo>
                <a:cubicBezTo>
                  <a:pt x="136" y="71"/>
                  <a:pt x="133" y="73"/>
                  <a:pt x="131" y="75"/>
                </a:cubicBezTo>
                <a:cubicBezTo>
                  <a:pt x="132" y="73"/>
                  <a:pt x="133" y="71"/>
                  <a:pt x="134" y="68"/>
                </a:cubicBezTo>
                <a:cubicBezTo>
                  <a:pt x="134" y="68"/>
                  <a:pt x="134" y="68"/>
                  <a:pt x="134" y="67"/>
                </a:cubicBezTo>
                <a:cubicBezTo>
                  <a:pt x="138" y="65"/>
                  <a:pt x="143" y="62"/>
                  <a:pt x="147" y="60"/>
                </a:cubicBezTo>
                <a:cubicBezTo>
                  <a:pt x="149" y="59"/>
                  <a:pt x="151" y="58"/>
                  <a:pt x="154" y="57"/>
                </a:cubicBezTo>
                <a:cubicBezTo>
                  <a:pt x="154" y="57"/>
                  <a:pt x="154" y="57"/>
                  <a:pt x="153" y="58"/>
                </a:cubicBezTo>
                <a:cubicBezTo>
                  <a:pt x="148" y="61"/>
                  <a:pt x="143" y="64"/>
                  <a:pt x="138" y="68"/>
                </a:cubicBezTo>
                <a:close/>
                <a:moveTo>
                  <a:pt x="144" y="53"/>
                </a:moveTo>
                <a:cubicBezTo>
                  <a:pt x="140" y="55"/>
                  <a:pt x="136" y="57"/>
                  <a:pt x="132" y="60"/>
                </a:cubicBezTo>
                <a:cubicBezTo>
                  <a:pt x="133" y="59"/>
                  <a:pt x="135" y="57"/>
                  <a:pt x="136" y="56"/>
                </a:cubicBezTo>
                <a:cubicBezTo>
                  <a:pt x="140" y="54"/>
                  <a:pt x="143" y="52"/>
                  <a:pt x="147" y="50"/>
                </a:cubicBezTo>
                <a:cubicBezTo>
                  <a:pt x="147" y="50"/>
                  <a:pt x="148" y="50"/>
                  <a:pt x="149" y="50"/>
                </a:cubicBezTo>
                <a:cubicBezTo>
                  <a:pt x="147" y="51"/>
                  <a:pt x="146" y="52"/>
                  <a:pt x="144" y="53"/>
                </a:cubicBezTo>
                <a:close/>
                <a:moveTo>
                  <a:pt x="132" y="55"/>
                </a:moveTo>
                <a:cubicBezTo>
                  <a:pt x="133" y="55"/>
                  <a:pt x="135" y="54"/>
                  <a:pt x="136" y="54"/>
                </a:cubicBezTo>
                <a:cubicBezTo>
                  <a:pt x="135" y="55"/>
                  <a:pt x="134" y="55"/>
                  <a:pt x="134" y="56"/>
                </a:cubicBezTo>
                <a:cubicBezTo>
                  <a:pt x="133" y="56"/>
                  <a:pt x="132" y="57"/>
                  <a:pt x="132" y="57"/>
                </a:cubicBezTo>
                <a:cubicBezTo>
                  <a:pt x="132" y="57"/>
                  <a:pt x="132" y="57"/>
                  <a:pt x="132" y="56"/>
                </a:cubicBezTo>
                <a:cubicBezTo>
                  <a:pt x="133" y="56"/>
                  <a:pt x="132" y="56"/>
                  <a:pt x="132" y="55"/>
                </a:cubicBezTo>
                <a:close/>
                <a:moveTo>
                  <a:pt x="142" y="49"/>
                </a:moveTo>
                <a:cubicBezTo>
                  <a:pt x="140" y="50"/>
                  <a:pt x="137" y="51"/>
                  <a:pt x="135" y="52"/>
                </a:cubicBezTo>
                <a:cubicBezTo>
                  <a:pt x="138" y="49"/>
                  <a:pt x="141" y="47"/>
                  <a:pt x="145" y="45"/>
                </a:cubicBezTo>
                <a:cubicBezTo>
                  <a:pt x="147" y="44"/>
                  <a:pt x="149" y="44"/>
                  <a:pt x="151" y="43"/>
                </a:cubicBezTo>
                <a:cubicBezTo>
                  <a:pt x="148" y="45"/>
                  <a:pt x="146" y="47"/>
                  <a:pt x="143" y="49"/>
                </a:cubicBezTo>
                <a:cubicBezTo>
                  <a:pt x="143" y="49"/>
                  <a:pt x="142" y="49"/>
                  <a:pt x="142" y="49"/>
                </a:cubicBezTo>
                <a:close/>
                <a:moveTo>
                  <a:pt x="131" y="53"/>
                </a:moveTo>
                <a:cubicBezTo>
                  <a:pt x="131" y="53"/>
                  <a:pt x="131" y="53"/>
                  <a:pt x="131" y="53"/>
                </a:cubicBezTo>
                <a:cubicBezTo>
                  <a:pt x="131" y="53"/>
                  <a:pt x="130" y="53"/>
                  <a:pt x="130" y="53"/>
                </a:cubicBezTo>
                <a:cubicBezTo>
                  <a:pt x="130" y="53"/>
                  <a:pt x="130" y="53"/>
                  <a:pt x="130" y="53"/>
                </a:cubicBezTo>
                <a:cubicBezTo>
                  <a:pt x="134" y="51"/>
                  <a:pt x="137" y="48"/>
                  <a:pt x="141" y="46"/>
                </a:cubicBezTo>
                <a:cubicBezTo>
                  <a:pt x="138" y="48"/>
                  <a:pt x="134" y="50"/>
                  <a:pt x="131" y="53"/>
                </a:cubicBezTo>
                <a:close/>
                <a:moveTo>
                  <a:pt x="127" y="54"/>
                </a:moveTo>
                <a:cubicBezTo>
                  <a:pt x="127" y="54"/>
                  <a:pt x="127" y="53"/>
                  <a:pt x="127" y="53"/>
                </a:cubicBezTo>
                <a:cubicBezTo>
                  <a:pt x="128" y="52"/>
                  <a:pt x="129" y="52"/>
                  <a:pt x="130" y="51"/>
                </a:cubicBezTo>
                <a:cubicBezTo>
                  <a:pt x="132" y="49"/>
                  <a:pt x="135" y="48"/>
                  <a:pt x="137" y="46"/>
                </a:cubicBezTo>
                <a:cubicBezTo>
                  <a:pt x="137" y="46"/>
                  <a:pt x="137" y="46"/>
                  <a:pt x="137" y="46"/>
                </a:cubicBezTo>
                <a:cubicBezTo>
                  <a:pt x="134" y="49"/>
                  <a:pt x="130" y="51"/>
                  <a:pt x="127" y="54"/>
                </a:cubicBezTo>
                <a:close/>
                <a:moveTo>
                  <a:pt x="127" y="66"/>
                </a:moveTo>
                <a:cubicBezTo>
                  <a:pt x="126" y="68"/>
                  <a:pt x="125" y="69"/>
                  <a:pt x="124" y="71"/>
                </a:cubicBezTo>
                <a:cubicBezTo>
                  <a:pt x="123" y="71"/>
                  <a:pt x="123" y="72"/>
                  <a:pt x="122" y="72"/>
                </a:cubicBezTo>
                <a:cubicBezTo>
                  <a:pt x="123" y="71"/>
                  <a:pt x="124" y="69"/>
                  <a:pt x="124" y="68"/>
                </a:cubicBezTo>
                <a:cubicBezTo>
                  <a:pt x="125" y="67"/>
                  <a:pt x="126" y="67"/>
                  <a:pt x="127" y="66"/>
                </a:cubicBezTo>
                <a:close/>
                <a:moveTo>
                  <a:pt x="121" y="67"/>
                </a:moveTo>
                <a:cubicBezTo>
                  <a:pt x="122" y="66"/>
                  <a:pt x="122" y="66"/>
                  <a:pt x="123" y="66"/>
                </a:cubicBezTo>
                <a:cubicBezTo>
                  <a:pt x="122" y="67"/>
                  <a:pt x="122" y="67"/>
                  <a:pt x="121" y="68"/>
                </a:cubicBezTo>
                <a:cubicBezTo>
                  <a:pt x="121" y="68"/>
                  <a:pt x="121" y="68"/>
                  <a:pt x="121" y="68"/>
                </a:cubicBezTo>
                <a:cubicBezTo>
                  <a:pt x="121" y="68"/>
                  <a:pt x="121" y="67"/>
                  <a:pt x="121" y="67"/>
                </a:cubicBezTo>
                <a:close/>
                <a:moveTo>
                  <a:pt x="122" y="76"/>
                </a:moveTo>
                <a:cubicBezTo>
                  <a:pt x="123" y="74"/>
                  <a:pt x="125" y="73"/>
                  <a:pt x="126" y="72"/>
                </a:cubicBezTo>
                <a:cubicBezTo>
                  <a:pt x="128" y="71"/>
                  <a:pt x="129" y="71"/>
                  <a:pt x="130" y="70"/>
                </a:cubicBezTo>
                <a:cubicBezTo>
                  <a:pt x="123" y="77"/>
                  <a:pt x="116" y="85"/>
                  <a:pt x="110" y="93"/>
                </a:cubicBezTo>
                <a:cubicBezTo>
                  <a:pt x="105" y="98"/>
                  <a:pt x="100" y="102"/>
                  <a:pt x="95" y="107"/>
                </a:cubicBezTo>
                <a:cubicBezTo>
                  <a:pt x="94" y="108"/>
                  <a:pt x="92" y="109"/>
                  <a:pt x="90" y="110"/>
                </a:cubicBezTo>
                <a:cubicBezTo>
                  <a:pt x="91" y="109"/>
                  <a:pt x="92" y="108"/>
                  <a:pt x="93" y="107"/>
                </a:cubicBezTo>
                <a:cubicBezTo>
                  <a:pt x="98" y="101"/>
                  <a:pt x="103" y="95"/>
                  <a:pt x="109" y="89"/>
                </a:cubicBezTo>
                <a:cubicBezTo>
                  <a:pt x="113" y="85"/>
                  <a:pt x="118" y="81"/>
                  <a:pt x="122" y="76"/>
                </a:cubicBezTo>
                <a:close/>
                <a:moveTo>
                  <a:pt x="117" y="61"/>
                </a:moveTo>
                <a:cubicBezTo>
                  <a:pt x="116" y="62"/>
                  <a:pt x="115" y="63"/>
                  <a:pt x="115" y="64"/>
                </a:cubicBezTo>
                <a:cubicBezTo>
                  <a:pt x="116" y="63"/>
                  <a:pt x="117" y="62"/>
                  <a:pt x="118" y="61"/>
                </a:cubicBezTo>
                <a:cubicBezTo>
                  <a:pt x="117" y="61"/>
                  <a:pt x="117" y="61"/>
                  <a:pt x="117" y="61"/>
                </a:cubicBezTo>
                <a:close/>
                <a:moveTo>
                  <a:pt x="115" y="51"/>
                </a:moveTo>
                <a:cubicBezTo>
                  <a:pt x="114" y="51"/>
                  <a:pt x="113" y="52"/>
                  <a:pt x="111" y="52"/>
                </a:cubicBezTo>
                <a:cubicBezTo>
                  <a:pt x="112" y="52"/>
                  <a:pt x="112" y="51"/>
                  <a:pt x="113" y="51"/>
                </a:cubicBezTo>
                <a:cubicBezTo>
                  <a:pt x="114" y="50"/>
                  <a:pt x="115" y="50"/>
                  <a:pt x="117" y="50"/>
                </a:cubicBezTo>
                <a:cubicBezTo>
                  <a:pt x="116" y="50"/>
                  <a:pt x="116" y="51"/>
                  <a:pt x="115" y="51"/>
                </a:cubicBezTo>
                <a:close/>
                <a:moveTo>
                  <a:pt x="114" y="48"/>
                </a:moveTo>
                <a:cubicBezTo>
                  <a:pt x="112" y="48"/>
                  <a:pt x="111" y="49"/>
                  <a:pt x="110" y="49"/>
                </a:cubicBezTo>
                <a:cubicBezTo>
                  <a:pt x="112" y="48"/>
                  <a:pt x="114" y="46"/>
                  <a:pt x="116" y="45"/>
                </a:cubicBezTo>
                <a:cubicBezTo>
                  <a:pt x="116" y="46"/>
                  <a:pt x="115" y="47"/>
                  <a:pt x="114" y="48"/>
                </a:cubicBezTo>
                <a:close/>
                <a:moveTo>
                  <a:pt x="106" y="50"/>
                </a:moveTo>
                <a:cubicBezTo>
                  <a:pt x="105" y="50"/>
                  <a:pt x="104" y="51"/>
                  <a:pt x="104" y="51"/>
                </a:cubicBezTo>
                <a:cubicBezTo>
                  <a:pt x="104" y="50"/>
                  <a:pt x="105" y="49"/>
                  <a:pt x="105" y="48"/>
                </a:cubicBezTo>
                <a:cubicBezTo>
                  <a:pt x="107" y="46"/>
                  <a:pt x="109" y="44"/>
                  <a:pt x="111" y="43"/>
                </a:cubicBezTo>
                <a:cubicBezTo>
                  <a:pt x="111" y="43"/>
                  <a:pt x="112" y="43"/>
                  <a:pt x="112" y="42"/>
                </a:cubicBezTo>
                <a:cubicBezTo>
                  <a:pt x="112" y="42"/>
                  <a:pt x="113" y="42"/>
                  <a:pt x="113" y="42"/>
                </a:cubicBezTo>
                <a:cubicBezTo>
                  <a:pt x="111" y="45"/>
                  <a:pt x="108" y="47"/>
                  <a:pt x="106" y="50"/>
                </a:cubicBezTo>
                <a:close/>
                <a:moveTo>
                  <a:pt x="106" y="45"/>
                </a:moveTo>
                <a:cubicBezTo>
                  <a:pt x="106" y="44"/>
                  <a:pt x="106" y="44"/>
                  <a:pt x="106" y="44"/>
                </a:cubicBezTo>
                <a:cubicBezTo>
                  <a:pt x="107" y="43"/>
                  <a:pt x="108" y="43"/>
                  <a:pt x="109" y="42"/>
                </a:cubicBezTo>
                <a:cubicBezTo>
                  <a:pt x="109" y="42"/>
                  <a:pt x="109" y="42"/>
                  <a:pt x="109" y="42"/>
                </a:cubicBezTo>
                <a:cubicBezTo>
                  <a:pt x="108" y="43"/>
                  <a:pt x="107" y="44"/>
                  <a:pt x="106" y="45"/>
                </a:cubicBezTo>
                <a:close/>
                <a:moveTo>
                  <a:pt x="102" y="45"/>
                </a:moveTo>
                <a:cubicBezTo>
                  <a:pt x="99" y="47"/>
                  <a:pt x="95" y="50"/>
                  <a:pt x="92" y="52"/>
                </a:cubicBezTo>
                <a:cubicBezTo>
                  <a:pt x="92" y="51"/>
                  <a:pt x="93" y="51"/>
                  <a:pt x="93" y="50"/>
                </a:cubicBezTo>
                <a:cubicBezTo>
                  <a:pt x="93" y="50"/>
                  <a:pt x="93" y="50"/>
                  <a:pt x="93" y="50"/>
                </a:cubicBezTo>
                <a:cubicBezTo>
                  <a:pt x="97" y="47"/>
                  <a:pt x="100" y="45"/>
                  <a:pt x="104" y="42"/>
                </a:cubicBezTo>
                <a:cubicBezTo>
                  <a:pt x="105" y="42"/>
                  <a:pt x="106" y="42"/>
                  <a:pt x="107" y="42"/>
                </a:cubicBezTo>
                <a:cubicBezTo>
                  <a:pt x="105" y="43"/>
                  <a:pt x="103" y="45"/>
                  <a:pt x="102" y="45"/>
                </a:cubicBezTo>
                <a:close/>
                <a:moveTo>
                  <a:pt x="99" y="44"/>
                </a:moveTo>
                <a:cubicBezTo>
                  <a:pt x="100" y="43"/>
                  <a:pt x="100" y="43"/>
                  <a:pt x="101" y="42"/>
                </a:cubicBezTo>
                <a:cubicBezTo>
                  <a:pt x="101" y="42"/>
                  <a:pt x="101" y="42"/>
                  <a:pt x="101" y="42"/>
                </a:cubicBezTo>
                <a:cubicBezTo>
                  <a:pt x="101" y="43"/>
                  <a:pt x="100" y="43"/>
                  <a:pt x="99" y="44"/>
                </a:cubicBezTo>
                <a:close/>
                <a:moveTo>
                  <a:pt x="101" y="40"/>
                </a:moveTo>
                <a:cubicBezTo>
                  <a:pt x="100" y="40"/>
                  <a:pt x="100" y="41"/>
                  <a:pt x="99" y="41"/>
                </a:cubicBezTo>
                <a:cubicBezTo>
                  <a:pt x="99" y="41"/>
                  <a:pt x="99" y="42"/>
                  <a:pt x="99" y="42"/>
                </a:cubicBezTo>
                <a:cubicBezTo>
                  <a:pt x="97" y="44"/>
                  <a:pt x="95" y="46"/>
                  <a:pt x="94" y="48"/>
                </a:cubicBezTo>
                <a:cubicBezTo>
                  <a:pt x="94" y="46"/>
                  <a:pt x="94" y="45"/>
                  <a:pt x="95" y="44"/>
                </a:cubicBezTo>
                <a:cubicBezTo>
                  <a:pt x="95" y="44"/>
                  <a:pt x="95" y="44"/>
                  <a:pt x="95" y="44"/>
                </a:cubicBezTo>
                <a:cubicBezTo>
                  <a:pt x="98" y="41"/>
                  <a:pt x="100" y="39"/>
                  <a:pt x="103" y="36"/>
                </a:cubicBezTo>
                <a:cubicBezTo>
                  <a:pt x="104" y="36"/>
                  <a:pt x="104" y="36"/>
                  <a:pt x="104" y="36"/>
                </a:cubicBezTo>
                <a:cubicBezTo>
                  <a:pt x="103" y="38"/>
                  <a:pt x="102" y="39"/>
                  <a:pt x="101" y="40"/>
                </a:cubicBezTo>
                <a:close/>
                <a:moveTo>
                  <a:pt x="93" y="43"/>
                </a:moveTo>
                <a:cubicBezTo>
                  <a:pt x="93" y="43"/>
                  <a:pt x="92" y="43"/>
                  <a:pt x="92" y="43"/>
                </a:cubicBezTo>
                <a:cubicBezTo>
                  <a:pt x="94" y="41"/>
                  <a:pt x="96" y="40"/>
                  <a:pt x="98" y="38"/>
                </a:cubicBezTo>
                <a:cubicBezTo>
                  <a:pt x="98" y="38"/>
                  <a:pt x="99" y="38"/>
                  <a:pt x="99" y="38"/>
                </a:cubicBezTo>
                <a:cubicBezTo>
                  <a:pt x="97" y="39"/>
                  <a:pt x="95" y="41"/>
                  <a:pt x="93" y="43"/>
                </a:cubicBezTo>
                <a:close/>
                <a:moveTo>
                  <a:pt x="90" y="41"/>
                </a:moveTo>
                <a:cubicBezTo>
                  <a:pt x="91" y="40"/>
                  <a:pt x="91" y="40"/>
                  <a:pt x="92" y="40"/>
                </a:cubicBezTo>
                <a:cubicBezTo>
                  <a:pt x="92" y="40"/>
                  <a:pt x="93" y="39"/>
                  <a:pt x="93" y="39"/>
                </a:cubicBezTo>
                <a:cubicBezTo>
                  <a:pt x="92" y="40"/>
                  <a:pt x="91" y="40"/>
                  <a:pt x="90" y="41"/>
                </a:cubicBezTo>
                <a:close/>
                <a:moveTo>
                  <a:pt x="82" y="40"/>
                </a:moveTo>
                <a:cubicBezTo>
                  <a:pt x="80" y="41"/>
                  <a:pt x="78" y="43"/>
                  <a:pt x="76" y="44"/>
                </a:cubicBezTo>
                <a:cubicBezTo>
                  <a:pt x="78" y="42"/>
                  <a:pt x="80" y="40"/>
                  <a:pt x="81" y="38"/>
                </a:cubicBezTo>
                <a:cubicBezTo>
                  <a:pt x="83" y="37"/>
                  <a:pt x="85" y="36"/>
                  <a:pt x="86" y="35"/>
                </a:cubicBezTo>
                <a:cubicBezTo>
                  <a:pt x="85" y="36"/>
                  <a:pt x="84" y="38"/>
                  <a:pt x="82" y="40"/>
                </a:cubicBezTo>
                <a:close/>
                <a:moveTo>
                  <a:pt x="79" y="37"/>
                </a:moveTo>
                <a:cubicBezTo>
                  <a:pt x="78" y="38"/>
                  <a:pt x="76" y="40"/>
                  <a:pt x="74" y="41"/>
                </a:cubicBezTo>
                <a:cubicBezTo>
                  <a:pt x="78" y="38"/>
                  <a:pt x="81" y="35"/>
                  <a:pt x="84" y="31"/>
                </a:cubicBezTo>
                <a:cubicBezTo>
                  <a:pt x="85" y="30"/>
                  <a:pt x="86" y="30"/>
                  <a:pt x="87" y="29"/>
                </a:cubicBezTo>
                <a:cubicBezTo>
                  <a:pt x="85" y="31"/>
                  <a:pt x="84" y="32"/>
                  <a:pt x="82" y="34"/>
                </a:cubicBezTo>
                <a:cubicBezTo>
                  <a:pt x="81" y="35"/>
                  <a:pt x="80" y="36"/>
                  <a:pt x="79" y="37"/>
                </a:cubicBezTo>
                <a:close/>
                <a:moveTo>
                  <a:pt x="85" y="24"/>
                </a:moveTo>
                <a:cubicBezTo>
                  <a:pt x="84" y="25"/>
                  <a:pt x="83" y="25"/>
                  <a:pt x="83" y="25"/>
                </a:cubicBezTo>
                <a:cubicBezTo>
                  <a:pt x="83" y="25"/>
                  <a:pt x="83" y="25"/>
                  <a:pt x="83" y="25"/>
                </a:cubicBezTo>
                <a:cubicBezTo>
                  <a:pt x="83" y="25"/>
                  <a:pt x="83" y="24"/>
                  <a:pt x="83" y="24"/>
                </a:cubicBezTo>
                <a:cubicBezTo>
                  <a:pt x="83" y="24"/>
                  <a:pt x="83" y="24"/>
                  <a:pt x="83" y="24"/>
                </a:cubicBezTo>
                <a:cubicBezTo>
                  <a:pt x="84" y="24"/>
                  <a:pt x="86" y="23"/>
                  <a:pt x="87" y="23"/>
                </a:cubicBezTo>
                <a:cubicBezTo>
                  <a:pt x="87" y="23"/>
                  <a:pt x="86" y="24"/>
                  <a:pt x="85" y="24"/>
                </a:cubicBezTo>
                <a:close/>
                <a:moveTo>
                  <a:pt x="83" y="28"/>
                </a:moveTo>
                <a:cubicBezTo>
                  <a:pt x="83" y="29"/>
                  <a:pt x="82" y="29"/>
                  <a:pt x="82" y="29"/>
                </a:cubicBezTo>
                <a:cubicBezTo>
                  <a:pt x="81" y="30"/>
                  <a:pt x="80" y="30"/>
                  <a:pt x="79" y="31"/>
                </a:cubicBezTo>
                <a:cubicBezTo>
                  <a:pt x="80" y="30"/>
                  <a:pt x="81" y="30"/>
                  <a:pt x="82" y="29"/>
                </a:cubicBezTo>
                <a:cubicBezTo>
                  <a:pt x="82" y="29"/>
                  <a:pt x="82" y="29"/>
                  <a:pt x="82" y="29"/>
                </a:cubicBezTo>
                <a:cubicBezTo>
                  <a:pt x="82" y="29"/>
                  <a:pt x="83" y="29"/>
                  <a:pt x="83" y="28"/>
                </a:cubicBezTo>
                <a:close/>
                <a:moveTo>
                  <a:pt x="59" y="48"/>
                </a:moveTo>
                <a:cubicBezTo>
                  <a:pt x="61" y="46"/>
                  <a:pt x="63" y="44"/>
                  <a:pt x="64" y="41"/>
                </a:cubicBezTo>
                <a:cubicBezTo>
                  <a:pt x="66" y="40"/>
                  <a:pt x="67" y="39"/>
                  <a:pt x="69" y="38"/>
                </a:cubicBezTo>
                <a:cubicBezTo>
                  <a:pt x="69" y="38"/>
                  <a:pt x="69" y="38"/>
                  <a:pt x="69" y="38"/>
                </a:cubicBezTo>
                <a:cubicBezTo>
                  <a:pt x="66" y="42"/>
                  <a:pt x="63" y="45"/>
                  <a:pt x="59" y="48"/>
                </a:cubicBezTo>
                <a:close/>
                <a:moveTo>
                  <a:pt x="61" y="41"/>
                </a:moveTo>
                <a:cubicBezTo>
                  <a:pt x="61" y="41"/>
                  <a:pt x="61" y="41"/>
                  <a:pt x="62" y="41"/>
                </a:cubicBezTo>
                <a:cubicBezTo>
                  <a:pt x="63" y="40"/>
                  <a:pt x="64" y="39"/>
                  <a:pt x="65" y="38"/>
                </a:cubicBezTo>
                <a:cubicBezTo>
                  <a:pt x="65" y="39"/>
                  <a:pt x="64" y="39"/>
                  <a:pt x="64" y="40"/>
                </a:cubicBezTo>
                <a:cubicBezTo>
                  <a:pt x="63" y="40"/>
                  <a:pt x="62" y="41"/>
                  <a:pt x="61" y="41"/>
                </a:cubicBezTo>
                <a:close/>
                <a:moveTo>
                  <a:pt x="58" y="46"/>
                </a:moveTo>
                <a:cubicBezTo>
                  <a:pt x="58" y="46"/>
                  <a:pt x="59" y="45"/>
                  <a:pt x="59" y="45"/>
                </a:cubicBezTo>
                <a:cubicBezTo>
                  <a:pt x="57" y="47"/>
                  <a:pt x="55" y="50"/>
                  <a:pt x="54" y="53"/>
                </a:cubicBezTo>
                <a:cubicBezTo>
                  <a:pt x="53" y="53"/>
                  <a:pt x="52" y="54"/>
                  <a:pt x="52" y="54"/>
                </a:cubicBezTo>
                <a:cubicBezTo>
                  <a:pt x="54" y="51"/>
                  <a:pt x="56" y="49"/>
                  <a:pt x="58" y="46"/>
                </a:cubicBezTo>
                <a:close/>
                <a:moveTo>
                  <a:pt x="48" y="57"/>
                </a:moveTo>
                <a:cubicBezTo>
                  <a:pt x="45" y="58"/>
                  <a:pt x="43" y="60"/>
                  <a:pt x="41" y="61"/>
                </a:cubicBezTo>
                <a:cubicBezTo>
                  <a:pt x="42" y="59"/>
                  <a:pt x="44" y="58"/>
                  <a:pt x="45" y="56"/>
                </a:cubicBezTo>
                <a:cubicBezTo>
                  <a:pt x="48" y="54"/>
                  <a:pt x="50" y="52"/>
                  <a:pt x="53" y="50"/>
                </a:cubicBezTo>
                <a:cubicBezTo>
                  <a:pt x="51" y="52"/>
                  <a:pt x="49" y="54"/>
                  <a:pt x="48" y="57"/>
                </a:cubicBezTo>
                <a:close/>
                <a:moveTo>
                  <a:pt x="50" y="58"/>
                </a:moveTo>
                <a:cubicBezTo>
                  <a:pt x="50" y="58"/>
                  <a:pt x="50" y="59"/>
                  <a:pt x="50" y="59"/>
                </a:cubicBezTo>
                <a:cubicBezTo>
                  <a:pt x="50" y="59"/>
                  <a:pt x="49" y="59"/>
                  <a:pt x="49" y="59"/>
                </a:cubicBezTo>
                <a:cubicBezTo>
                  <a:pt x="47" y="61"/>
                  <a:pt x="44" y="64"/>
                  <a:pt x="42" y="67"/>
                </a:cubicBezTo>
                <a:cubicBezTo>
                  <a:pt x="43" y="65"/>
                  <a:pt x="45" y="63"/>
                  <a:pt x="46" y="62"/>
                </a:cubicBezTo>
                <a:cubicBezTo>
                  <a:pt x="47" y="60"/>
                  <a:pt x="49" y="59"/>
                  <a:pt x="50" y="58"/>
                </a:cubicBezTo>
                <a:close/>
                <a:moveTo>
                  <a:pt x="39" y="86"/>
                </a:moveTo>
                <a:cubicBezTo>
                  <a:pt x="39" y="86"/>
                  <a:pt x="39" y="87"/>
                  <a:pt x="39" y="87"/>
                </a:cubicBezTo>
                <a:cubicBezTo>
                  <a:pt x="38" y="88"/>
                  <a:pt x="37" y="89"/>
                  <a:pt x="35" y="90"/>
                </a:cubicBezTo>
                <a:cubicBezTo>
                  <a:pt x="35" y="90"/>
                  <a:pt x="35" y="90"/>
                  <a:pt x="35" y="90"/>
                </a:cubicBezTo>
                <a:cubicBezTo>
                  <a:pt x="37" y="89"/>
                  <a:pt x="38" y="87"/>
                  <a:pt x="39" y="86"/>
                </a:cubicBezTo>
                <a:close/>
                <a:moveTo>
                  <a:pt x="34" y="102"/>
                </a:moveTo>
                <a:cubicBezTo>
                  <a:pt x="35" y="103"/>
                  <a:pt x="35" y="105"/>
                  <a:pt x="36" y="107"/>
                </a:cubicBezTo>
                <a:cubicBezTo>
                  <a:pt x="35" y="109"/>
                  <a:pt x="35" y="110"/>
                  <a:pt x="35" y="112"/>
                </a:cubicBezTo>
                <a:cubicBezTo>
                  <a:pt x="34" y="111"/>
                  <a:pt x="34" y="110"/>
                  <a:pt x="34" y="109"/>
                </a:cubicBezTo>
                <a:cubicBezTo>
                  <a:pt x="34" y="106"/>
                  <a:pt x="34" y="104"/>
                  <a:pt x="34" y="102"/>
                </a:cubicBezTo>
                <a:close/>
                <a:moveTo>
                  <a:pt x="36" y="126"/>
                </a:moveTo>
                <a:cubicBezTo>
                  <a:pt x="36" y="127"/>
                  <a:pt x="37" y="128"/>
                  <a:pt x="37" y="129"/>
                </a:cubicBezTo>
                <a:cubicBezTo>
                  <a:pt x="37" y="129"/>
                  <a:pt x="37" y="130"/>
                  <a:pt x="37" y="130"/>
                </a:cubicBezTo>
                <a:cubicBezTo>
                  <a:pt x="37" y="130"/>
                  <a:pt x="37" y="131"/>
                  <a:pt x="37" y="131"/>
                </a:cubicBezTo>
                <a:cubicBezTo>
                  <a:pt x="35" y="128"/>
                  <a:pt x="35" y="128"/>
                  <a:pt x="35" y="128"/>
                </a:cubicBezTo>
                <a:cubicBezTo>
                  <a:pt x="36" y="127"/>
                  <a:pt x="36" y="127"/>
                  <a:pt x="36" y="126"/>
                </a:cubicBezTo>
                <a:close/>
                <a:moveTo>
                  <a:pt x="36" y="115"/>
                </a:moveTo>
                <a:cubicBezTo>
                  <a:pt x="36" y="115"/>
                  <a:pt x="36" y="115"/>
                  <a:pt x="36" y="115"/>
                </a:cubicBezTo>
                <a:cubicBezTo>
                  <a:pt x="36" y="114"/>
                  <a:pt x="36" y="112"/>
                  <a:pt x="36" y="111"/>
                </a:cubicBezTo>
                <a:cubicBezTo>
                  <a:pt x="36" y="111"/>
                  <a:pt x="37" y="111"/>
                  <a:pt x="37" y="111"/>
                </a:cubicBezTo>
                <a:cubicBezTo>
                  <a:pt x="37" y="111"/>
                  <a:pt x="37" y="112"/>
                  <a:pt x="37" y="113"/>
                </a:cubicBezTo>
                <a:cubicBezTo>
                  <a:pt x="37" y="114"/>
                  <a:pt x="36" y="114"/>
                  <a:pt x="36" y="115"/>
                </a:cubicBezTo>
                <a:close/>
                <a:moveTo>
                  <a:pt x="36" y="97"/>
                </a:moveTo>
                <a:cubicBezTo>
                  <a:pt x="36" y="97"/>
                  <a:pt x="36" y="98"/>
                  <a:pt x="37" y="99"/>
                </a:cubicBezTo>
                <a:cubicBezTo>
                  <a:pt x="37" y="99"/>
                  <a:pt x="37" y="100"/>
                  <a:pt x="36" y="100"/>
                </a:cubicBezTo>
                <a:cubicBezTo>
                  <a:pt x="36" y="99"/>
                  <a:pt x="36" y="98"/>
                  <a:pt x="36" y="97"/>
                </a:cubicBezTo>
                <a:close/>
                <a:moveTo>
                  <a:pt x="37" y="94"/>
                </a:moveTo>
                <a:cubicBezTo>
                  <a:pt x="37" y="93"/>
                  <a:pt x="36" y="92"/>
                  <a:pt x="36" y="92"/>
                </a:cubicBezTo>
                <a:cubicBezTo>
                  <a:pt x="37" y="91"/>
                  <a:pt x="38" y="90"/>
                  <a:pt x="38" y="90"/>
                </a:cubicBezTo>
                <a:cubicBezTo>
                  <a:pt x="38" y="91"/>
                  <a:pt x="38" y="92"/>
                  <a:pt x="38" y="93"/>
                </a:cubicBezTo>
                <a:cubicBezTo>
                  <a:pt x="37" y="93"/>
                  <a:pt x="37" y="93"/>
                  <a:pt x="37" y="94"/>
                </a:cubicBezTo>
                <a:close/>
                <a:moveTo>
                  <a:pt x="39" y="103"/>
                </a:moveTo>
                <a:cubicBezTo>
                  <a:pt x="39" y="103"/>
                  <a:pt x="39" y="103"/>
                  <a:pt x="39" y="103"/>
                </a:cubicBezTo>
                <a:cubicBezTo>
                  <a:pt x="39" y="104"/>
                  <a:pt x="38" y="104"/>
                  <a:pt x="38" y="104"/>
                </a:cubicBezTo>
                <a:cubicBezTo>
                  <a:pt x="38" y="104"/>
                  <a:pt x="38" y="104"/>
                  <a:pt x="38" y="103"/>
                </a:cubicBezTo>
                <a:cubicBezTo>
                  <a:pt x="38" y="103"/>
                  <a:pt x="38" y="103"/>
                  <a:pt x="39" y="103"/>
                </a:cubicBezTo>
                <a:close/>
                <a:moveTo>
                  <a:pt x="38" y="97"/>
                </a:moveTo>
                <a:cubicBezTo>
                  <a:pt x="38" y="96"/>
                  <a:pt x="39" y="95"/>
                  <a:pt x="39" y="94"/>
                </a:cubicBezTo>
                <a:cubicBezTo>
                  <a:pt x="40" y="93"/>
                  <a:pt x="41" y="93"/>
                  <a:pt x="42" y="92"/>
                </a:cubicBezTo>
                <a:cubicBezTo>
                  <a:pt x="41" y="93"/>
                  <a:pt x="40" y="94"/>
                  <a:pt x="39" y="95"/>
                </a:cubicBezTo>
                <a:cubicBezTo>
                  <a:pt x="39" y="96"/>
                  <a:pt x="40" y="97"/>
                  <a:pt x="41" y="96"/>
                </a:cubicBezTo>
                <a:cubicBezTo>
                  <a:pt x="41" y="96"/>
                  <a:pt x="41" y="96"/>
                  <a:pt x="41" y="96"/>
                </a:cubicBezTo>
                <a:cubicBezTo>
                  <a:pt x="41" y="96"/>
                  <a:pt x="41" y="96"/>
                  <a:pt x="41" y="96"/>
                </a:cubicBezTo>
                <a:cubicBezTo>
                  <a:pt x="41" y="97"/>
                  <a:pt x="41" y="97"/>
                  <a:pt x="41" y="98"/>
                </a:cubicBezTo>
                <a:cubicBezTo>
                  <a:pt x="40" y="98"/>
                  <a:pt x="40" y="99"/>
                  <a:pt x="39" y="99"/>
                </a:cubicBezTo>
                <a:cubicBezTo>
                  <a:pt x="39" y="99"/>
                  <a:pt x="39" y="98"/>
                  <a:pt x="38" y="97"/>
                </a:cubicBezTo>
                <a:close/>
                <a:moveTo>
                  <a:pt x="40" y="121"/>
                </a:moveTo>
                <a:cubicBezTo>
                  <a:pt x="40" y="121"/>
                  <a:pt x="40" y="121"/>
                  <a:pt x="40" y="121"/>
                </a:cubicBezTo>
                <a:cubicBezTo>
                  <a:pt x="40" y="122"/>
                  <a:pt x="41" y="123"/>
                  <a:pt x="41" y="124"/>
                </a:cubicBezTo>
                <a:cubicBezTo>
                  <a:pt x="41" y="124"/>
                  <a:pt x="41" y="124"/>
                  <a:pt x="40" y="125"/>
                </a:cubicBezTo>
                <a:cubicBezTo>
                  <a:pt x="40" y="123"/>
                  <a:pt x="40" y="122"/>
                  <a:pt x="39" y="121"/>
                </a:cubicBezTo>
                <a:cubicBezTo>
                  <a:pt x="39" y="121"/>
                  <a:pt x="40" y="121"/>
                  <a:pt x="40" y="121"/>
                </a:cubicBezTo>
                <a:close/>
                <a:moveTo>
                  <a:pt x="40" y="133"/>
                </a:moveTo>
                <a:cubicBezTo>
                  <a:pt x="41" y="134"/>
                  <a:pt x="41" y="136"/>
                  <a:pt x="42" y="138"/>
                </a:cubicBezTo>
                <a:cubicBezTo>
                  <a:pt x="42" y="138"/>
                  <a:pt x="41" y="138"/>
                  <a:pt x="41" y="138"/>
                </a:cubicBezTo>
                <a:cubicBezTo>
                  <a:pt x="41" y="137"/>
                  <a:pt x="40" y="135"/>
                  <a:pt x="40" y="133"/>
                </a:cubicBezTo>
                <a:cubicBezTo>
                  <a:pt x="40" y="133"/>
                  <a:pt x="40" y="133"/>
                  <a:pt x="40" y="133"/>
                </a:cubicBezTo>
                <a:close/>
                <a:moveTo>
                  <a:pt x="41" y="96"/>
                </a:moveTo>
                <a:cubicBezTo>
                  <a:pt x="43" y="93"/>
                  <a:pt x="46" y="91"/>
                  <a:pt x="48" y="88"/>
                </a:cubicBezTo>
                <a:cubicBezTo>
                  <a:pt x="48" y="89"/>
                  <a:pt x="48" y="90"/>
                  <a:pt x="47" y="90"/>
                </a:cubicBezTo>
                <a:cubicBezTo>
                  <a:pt x="47" y="91"/>
                  <a:pt x="47" y="92"/>
                  <a:pt x="46" y="92"/>
                </a:cubicBezTo>
                <a:cubicBezTo>
                  <a:pt x="45" y="94"/>
                  <a:pt x="44" y="95"/>
                  <a:pt x="43" y="96"/>
                </a:cubicBezTo>
                <a:cubicBezTo>
                  <a:pt x="42" y="96"/>
                  <a:pt x="42" y="96"/>
                  <a:pt x="42" y="96"/>
                </a:cubicBezTo>
                <a:cubicBezTo>
                  <a:pt x="42" y="95"/>
                  <a:pt x="41" y="95"/>
                  <a:pt x="41" y="96"/>
                </a:cubicBezTo>
                <a:close/>
                <a:moveTo>
                  <a:pt x="43" y="129"/>
                </a:moveTo>
                <a:cubicBezTo>
                  <a:pt x="44" y="130"/>
                  <a:pt x="44" y="132"/>
                  <a:pt x="45" y="133"/>
                </a:cubicBezTo>
                <a:cubicBezTo>
                  <a:pt x="44" y="134"/>
                  <a:pt x="44" y="134"/>
                  <a:pt x="43" y="135"/>
                </a:cubicBezTo>
                <a:cubicBezTo>
                  <a:pt x="43" y="133"/>
                  <a:pt x="43" y="132"/>
                  <a:pt x="42" y="130"/>
                </a:cubicBezTo>
                <a:cubicBezTo>
                  <a:pt x="42" y="130"/>
                  <a:pt x="43" y="129"/>
                  <a:pt x="43" y="129"/>
                </a:cubicBezTo>
                <a:close/>
                <a:moveTo>
                  <a:pt x="42" y="140"/>
                </a:moveTo>
                <a:cubicBezTo>
                  <a:pt x="43" y="143"/>
                  <a:pt x="44" y="145"/>
                  <a:pt x="44" y="147"/>
                </a:cubicBezTo>
                <a:cubicBezTo>
                  <a:pt x="44" y="145"/>
                  <a:pt x="43" y="143"/>
                  <a:pt x="42" y="141"/>
                </a:cubicBezTo>
                <a:cubicBezTo>
                  <a:pt x="42" y="141"/>
                  <a:pt x="42" y="141"/>
                  <a:pt x="42" y="140"/>
                </a:cubicBezTo>
                <a:close/>
                <a:moveTo>
                  <a:pt x="44" y="154"/>
                </a:moveTo>
                <a:cubicBezTo>
                  <a:pt x="44" y="154"/>
                  <a:pt x="44" y="154"/>
                  <a:pt x="44" y="154"/>
                </a:cubicBezTo>
                <a:cubicBezTo>
                  <a:pt x="45" y="157"/>
                  <a:pt x="45" y="160"/>
                  <a:pt x="46" y="164"/>
                </a:cubicBezTo>
                <a:cubicBezTo>
                  <a:pt x="45" y="160"/>
                  <a:pt x="44" y="157"/>
                  <a:pt x="44" y="154"/>
                </a:cubicBezTo>
                <a:cubicBezTo>
                  <a:pt x="44" y="154"/>
                  <a:pt x="44" y="154"/>
                  <a:pt x="44" y="154"/>
                </a:cubicBezTo>
                <a:close/>
                <a:moveTo>
                  <a:pt x="43" y="174"/>
                </a:moveTo>
                <a:cubicBezTo>
                  <a:pt x="43" y="175"/>
                  <a:pt x="44" y="176"/>
                  <a:pt x="44" y="178"/>
                </a:cubicBezTo>
                <a:cubicBezTo>
                  <a:pt x="44" y="178"/>
                  <a:pt x="44" y="178"/>
                  <a:pt x="44" y="178"/>
                </a:cubicBezTo>
                <a:cubicBezTo>
                  <a:pt x="43" y="176"/>
                  <a:pt x="42" y="175"/>
                  <a:pt x="41" y="174"/>
                </a:cubicBezTo>
                <a:cubicBezTo>
                  <a:pt x="41" y="173"/>
                  <a:pt x="41" y="172"/>
                  <a:pt x="41" y="171"/>
                </a:cubicBezTo>
                <a:cubicBezTo>
                  <a:pt x="42" y="172"/>
                  <a:pt x="42" y="173"/>
                  <a:pt x="43" y="174"/>
                </a:cubicBezTo>
                <a:close/>
                <a:moveTo>
                  <a:pt x="42" y="176"/>
                </a:moveTo>
                <a:cubicBezTo>
                  <a:pt x="43" y="178"/>
                  <a:pt x="44" y="180"/>
                  <a:pt x="45" y="181"/>
                </a:cubicBezTo>
                <a:cubicBezTo>
                  <a:pt x="46" y="183"/>
                  <a:pt x="46" y="184"/>
                  <a:pt x="47" y="186"/>
                </a:cubicBezTo>
                <a:cubicBezTo>
                  <a:pt x="47" y="187"/>
                  <a:pt x="46" y="188"/>
                  <a:pt x="45" y="190"/>
                </a:cubicBezTo>
                <a:cubicBezTo>
                  <a:pt x="44" y="187"/>
                  <a:pt x="43" y="185"/>
                  <a:pt x="42" y="182"/>
                </a:cubicBezTo>
                <a:cubicBezTo>
                  <a:pt x="42" y="180"/>
                  <a:pt x="42" y="178"/>
                  <a:pt x="42" y="176"/>
                </a:cubicBezTo>
                <a:close/>
                <a:moveTo>
                  <a:pt x="46" y="192"/>
                </a:moveTo>
                <a:cubicBezTo>
                  <a:pt x="47" y="191"/>
                  <a:pt x="47" y="190"/>
                  <a:pt x="48" y="188"/>
                </a:cubicBezTo>
                <a:cubicBezTo>
                  <a:pt x="49" y="192"/>
                  <a:pt x="50" y="196"/>
                  <a:pt x="52" y="200"/>
                </a:cubicBezTo>
                <a:cubicBezTo>
                  <a:pt x="51" y="200"/>
                  <a:pt x="51" y="199"/>
                  <a:pt x="51" y="199"/>
                </a:cubicBezTo>
                <a:cubicBezTo>
                  <a:pt x="49" y="197"/>
                  <a:pt x="47" y="194"/>
                  <a:pt x="46" y="192"/>
                </a:cubicBezTo>
                <a:cubicBezTo>
                  <a:pt x="46" y="192"/>
                  <a:pt x="46" y="192"/>
                  <a:pt x="46" y="192"/>
                </a:cubicBezTo>
                <a:close/>
                <a:moveTo>
                  <a:pt x="50" y="174"/>
                </a:moveTo>
                <a:cubicBezTo>
                  <a:pt x="50" y="171"/>
                  <a:pt x="49" y="168"/>
                  <a:pt x="48" y="165"/>
                </a:cubicBezTo>
                <a:cubicBezTo>
                  <a:pt x="48" y="163"/>
                  <a:pt x="48" y="162"/>
                  <a:pt x="48" y="161"/>
                </a:cubicBezTo>
                <a:cubicBezTo>
                  <a:pt x="48" y="161"/>
                  <a:pt x="48" y="162"/>
                  <a:pt x="49" y="162"/>
                </a:cubicBezTo>
                <a:cubicBezTo>
                  <a:pt x="49" y="163"/>
                  <a:pt x="49" y="163"/>
                  <a:pt x="49" y="164"/>
                </a:cubicBezTo>
                <a:cubicBezTo>
                  <a:pt x="49" y="165"/>
                  <a:pt x="50" y="165"/>
                  <a:pt x="50" y="165"/>
                </a:cubicBezTo>
                <a:cubicBezTo>
                  <a:pt x="50" y="166"/>
                  <a:pt x="49" y="166"/>
                  <a:pt x="49" y="166"/>
                </a:cubicBezTo>
                <a:cubicBezTo>
                  <a:pt x="49" y="167"/>
                  <a:pt x="49" y="167"/>
                  <a:pt x="50" y="167"/>
                </a:cubicBezTo>
                <a:cubicBezTo>
                  <a:pt x="51" y="170"/>
                  <a:pt x="52" y="173"/>
                  <a:pt x="53" y="175"/>
                </a:cubicBezTo>
                <a:cubicBezTo>
                  <a:pt x="53" y="176"/>
                  <a:pt x="52" y="176"/>
                  <a:pt x="52" y="176"/>
                </a:cubicBezTo>
                <a:cubicBezTo>
                  <a:pt x="51" y="176"/>
                  <a:pt x="51" y="175"/>
                  <a:pt x="50" y="174"/>
                </a:cubicBezTo>
                <a:close/>
                <a:moveTo>
                  <a:pt x="51" y="186"/>
                </a:moveTo>
                <a:cubicBezTo>
                  <a:pt x="50" y="185"/>
                  <a:pt x="50" y="184"/>
                  <a:pt x="49" y="183"/>
                </a:cubicBezTo>
                <a:cubicBezTo>
                  <a:pt x="49" y="182"/>
                  <a:pt x="50" y="182"/>
                  <a:pt x="50" y="181"/>
                </a:cubicBezTo>
                <a:cubicBezTo>
                  <a:pt x="50" y="181"/>
                  <a:pt x="50" y="181"/>
                  <a:pt x="50" y="181"/>
                </a:cubicBezTo>
                <a:cubicBezTo>
                  <a:pt x="50" y="183"/>
                  <a:pt x="51" y="184"/>
                  <a:pt x="51" y="186"/>
                </a:cubicBezTo>
                <a:close/>
                <a:moveTo>
                  <a:pt x="52" y="179"/>
                </a:moveTo>
                <a:cubicBezTo>
                  <a:pt x="53" y="179"/>
                  <a:pt x="53" y="179"/>
                  <a:pt x="54" y="179"/>
                </a:cubicBezTo>
                <a:cubicBezTo>
                  <a:pt x="54" y="179"/>
                  <a:pt x="54" y="179"/>
                  <a:pt x="55" y="180"/>
                </a:cubicBezTo>
                <a:cubicBezTo>
                  <a:pt x="55" y="181"/>
                  <a:pt x="56" y="183"/>
                  <a:pt x="56" y="184"/>
                </a:cubicBezTo>
                <a:cubicBezTo>
                  <a:pt x="56" y="184"/>
                  <a:pt x="55" y="183"/>
                  <a:pt x="55" y="183"/>
                </a:cubicBezTo>
                <a:cubicBezTo>
                  <a:pt x="54" y="182"/>
                  <a:pt x="53" y="181"/>
                  <a:pt x="52" y="181"/>
                </a:cubicBezTo>
                <a:cubicBezTo>
                  <a:pt x="52" y="180"/>
                  <a:pt x="52" y="180"/>
                  <a:pt x="52" y="179"/>
                </a:cubicBezTo>
                <a:cubicBezTo>
                  <a:pt x="52" y="179"/>
                  <a:pt x="52" y="179"/>
                  <a:pt x="52" y="179"/>
                </a:cubicBezTo>
                <a:close/>
                <a:moveTo>
                  <a:pt x="54" y="184"/>
                </a:moveTo>
                <a:cubicBezTo>
                  <a:pt x="56" y="186"/>
                  <a:pt x="57" y="188"/>
                  <a:pt x="59" y="190"/>
                </a:cubicBezTo>
                <a:cubicBezTo>
                  <a:pt x="59" y="190"/>
                  <a:pt x="59" y="190"/>
                  <a:pt x="59" y="190"/>
                </a:cubicBezTo>
                <a:cubicBezTo>
                  <a:pt x="59" y="191"/>
                  <a:pt x="58" y="193"/>
                  <a:pt x="57" y="194"/>
                </a:cubicBezTo>
                <a:cubicBezTo>
                  <a:pt x="57" y="194"/>
                  <a:pt x="57" y="194"/>
                  <a:pt x="57" y="194"/>
                </a:cubicBezTo>
                <a:cubicBezTo>
                  <a:pt x="56" y="190"/>
                  <a:pt x="55" y="187"/>
                  <a:pt x="54" y="184"/>
                </a:cubicBezTo>
                <a:cubicBezTo>
                  <a:pt x="54" y="184"/>
                  <a:pt x="54" y="184"/>
                  <a:pt x="54" y="184"/>
                </a:cubicBezTo>
                <a:close/>
                <a:moveTo>
                  <a:pt x="58" y="195"/>
                </a:moveTo>
                <a:cubicBezTo>
                  <a:pt x="59" y="195"/>
                  <a:pt x="60" y="194"/>
                  <a:pt x="61" y="194"/>
                </a:cubicBezTo>
                <a:cubicBezTo>
                  <a:pt x="63" y="195"/>
                  <a:pt x="64" y="197"/>
                  <a:pt x="65" y="198"/>
                </a:cubicBezTo>
                <a:cubicBezTo>
                  <a:pt x="64" y="199"/>
                  <a:pt x="64" y="200"/>
                  <a:pt x="64" y="200"/>
                </a:cubicBezTo>
                <a:cubicBezTo>
                  <a:pt x="62" y="199"/>
                  <a:pt x="60" y="197"/>
                  <a:pt x="58" y="195"/>
                </a:cubicBezTo>
                <a:close/>
                <a:moveTo>
                  <a:pt x="63" y="193"/>
                </a:moveTo>
                <a:cubicBezTo>
                  <a:pt x="64" y="192"/>
                  <a:pt x="65" y="192"/>
                  <a:pt x="65" y="192"/>
                </a:cubicBezTo>
                <a:cubicBezTo>
                  <a:pt x="66" y="192"/>
                  <a:pt x="67" y="193"/>
                  <a:pt x="68" y="194"/>
                </a:cubicBezTo>
                <a:cubicBezTo>
                  <a:pt x="68" y="194"/>
                  <a:pt x="67" y="195"/>
                  <a:pt x="67" y="196"/>
                </a:cubicBezTo>
                <a:cubicBezTo>
                  <a:pt x="65" y="195"/>
                  <a:pt x="64" y="194"/>
                  <a:pt x="63" y="193"/>
                </a:cubicBezTo>
                <a:close/>
                <a:moveTo>
                  <a:pt x="70" y="195"/>
                </a:moveTo>
                <a:cubicBezTo>
                  <a:pt x="70" y="196"/>
                  <a:pt x="71" y="196"/>
                  <a:pt x="72" y="197"/>
                </a:cubicBezTo>
                <a:cubicBezTo>
                  <a:pt x="72" y="198"/>
                  <a:pt x="72" y="198"/>
                  <a:pt x="72" y="198"/>
                </a:cubicBezTo>
                <a:cubicBezTo>
                  <a:pt x="72" y="199"/>
                  <a:pt x="72" y="199"/>
                  <a:pt x="72" y="199"/>
                </a:cubicBezTo>
                <a:cubicBezTo>
                  <a:pt x="72" y="199"/>
                  <a:pt x="72" y="199"/>
                  <a:pt x="71" y="199"/>
                </a:cubicBezTo>
                <a:cubicBezTo>
                  <a:pt x="71" y="199"/>
                  <a:pt x="70" y="198"/>
                  <a:pt x="69" y="198"/>
                </a:cubicBezTo>
                <a:cubicBezTo>
                  <a:pt x="68" y="198"/>
                  <a:pt x="68" y="198"/>
                  <a:pt x="68" y="198"/>
                </a:cubicBezTo>
                <a:cubicBezTo>
                  <a:pt x="68" y="197"/>
                  <a:pt x="68" y="197"/>
                  <a:pt x="68" y="197"/>
                </a:cubicBezTo>
                <a:cubicBezTo>
                  <a:pt x="68" y="196"/>
                  <a:pt x="69" y="195"/>
                  <a:pt x="70" y="195"/>
                </a:cubicBezTo>
                <a:close/>
                <a:moveTo>
                  <a:pt x="67" y="190"/>
                </a:moveTo>
                <a:cubicBezTo>
                  <a:pt x="69" y="190"/>
                  <a:pt x="70" y="189"/>
                  <a:pt x="71" y="188"/>
                </a:cubicBezTo>
                <a:cubicBezTo>
                  <a:pt x="71" y="188"/>
                  <a:pt x="72" y="189"/>
                  <a:pt x="72" y="189"/>
                </a:cubicBezTo>
                <a:cubicBezTo>
                  <a:pt x="71" y="190"/>
                  <a:pt x="71" y="191"/>
                  <a:pt x="70" y="192"/>
                </a:cubicBezTo>
                <a:cubicBezTo>
                  <a:pt x="69" y="191"/>
                  <a:pt x="68" y="191"/>
                  <a:pt x="67" y="190"/>
                </a:cubicBezTo>
                <a:close/>
                <a:moveTo>
                  <a:pt x="72" y="185"/>
                </a:moveTo>
                <a:cubicBezTo>
                  <a:pt x="71" y="184"/>
                  <a:pt x="70" y="183"/>
                  <a:pt x="68" y="181"/>
                </a:cubicBezTo>
                <a:cubicBezTo>
                  <a:pt x="69" y="181"/>
                  <a:pt x="69" y="181"/>
                  <a:pt x="69" y="180"/>
                </a:cubicBezTo>
                <a:cubicBezTo>
                  <a:pt x="70" y="181"/>
                  <a:pt x="71" y="181"/>
                  <a:pt x="72" y="182"/>
                </a:cubicBezTo>
                <a:cubicBezTo>
                  <a:pt x="72" y="182"/>
                  <a:pt x="73" y="182"/>
                  <a:pt x="73" y="182"/>
                </a:cubicBezTo>
                <a:cubicBezTo>
                  <a:pt x="73" y="183"/>
                  <a:pt x="73" y="184"/>
                  <a:pt x="73" y="184"/>
                </a:cubicBezTo>
                <a:cubicBezTo>
                  <a:pt x="73" y="185"/>
                  <a:pt x="72" y="185"/>
                  <a:pt x="72" y="185"/>
                </a:cubicBezTo>
                <a:close/>
                <a:moveTo>
                  <a:pt x="71" y="151"/>
                </a:moveTo>
                <a:cubicBezTo>
                  <a:pt x="72" y="150"/>
                  <a:pt x="72" y="150"/>
                  <a:pt x="73" y="149"/>
                </a:cubicBezTo>
                <a:cubicBezTo>
                  <a:pt x="73" y="149"/>
                  <a:pt x="73" y="150"/>
                  <a:pt x="73" y="150"/>
                </a:cubicBezTo>
                <a:cubicBezTo>
                  <a:pt x="72" y="150"/>
                  <a:pt x="72" y="151"/>
                  <a:pt x="71" y="151"/>
                </a:cubicBezTo>
                <a:close/>
                <a:moveTo>
                  <a:pt x="72" y="119"/>
                </a:moveTo>
                <a:cubicBezTo>
                  <a:pt x="72" y="119"/>
                  <a:pt x="71" y="120"/>
                  <a:pt x="71" y="120"/>
                </a:cubicBezTo>
                <a:cubicBezTo>
                  <a:pt x="72" y="119"/>
                  <a:pt x="72" y="118"/>
                  <a:pt x="72" y="118"/>
                </a:cubicBezTo>
                <a:cubicBezTo>
                  <a:pt x="73" y="117"/>
                  <a:pt x="73" y="117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3" y="117"/>
                  <a:pt x="72" y="118"/>
                  <a:pt x="72" y="119"/>
                </a:cubicBezTo>
                <a:close/>
                <a:moveTo>
                  <a:pt x="78" y="130"/>
                </a:moveTo>
                <a:cubicBezTo>
                  <a:pt x="78" y="131"/>
                  <a:pt x="79" y="132"/>
                  <a:pt x="79" y="134"/>
                </a:cubicBezTo>
                <a:cubicBezTo>
                  <a:pt x="77" y="135"/>
                  <a:pt x="75" y="136"/>
                  <a:pt x="74" y="137"/>
                </a:cubicBezTo>
                <a:cubicBezTo>
                  <a:pt x="73" y="137"/>
                  <a:pt x="73" y="136"/>
                  <a:pt x="73" y="135"/>
                </a:cubicBezTo>
                <a:cubicBezTo>
                  <a:pt x="75" y="134"/>
                  <a:pt x="76" y="132"/>
                  <a:pt x="78" y="130"/>
                </a:cubicBezTo>
                <a:close/>
                <a:moveTo>
                  <a:pt x="75" y="140"/>
                </a:moveTo>
                <a:cubicBezTo>
                  <a:pt x="76" y="140"/>
                  <a:pt x="77" y="139"/>
                  <a:pt x="78" y="138"/>
                </a:cubicBezTo>
                <a:cubicBezTo>
                  <a:pt x="77" y="139"/>
                  <a:pt x="76" y="141"/>
                  <a:pt x="75" y="142"/>
                </a:cubicBezTo>
                <a:cubicBezTo>
                  <a:pt x="75" y="142"/>
                  <a:pt x="74" y="142"/>
                  <a:pt x="74" y="141"/>
                </a:cubicBezTo>
                <a:cubicBezTo>
                  <a:pt x="75" y="141"/>
                  <a:pt x="75" y="141"/>
                  <a:pt x="75" y="140"/>
                </a:cubicBezTo>
                <a:close/>
                <a:moveTo>
                  <a:pt x="80" y="138"/>
                </a:moveTo>
                <a:cubicBezTo>
                  <a:pt x="80" y="139"/>
                  <a:pt x="80" y="139"/>
                  <a:pt x="80" y="140"/>
                </a:cubicBezTo>
                <a:cubicBezTo>
                  <a:pt x="79" y="142"/>
                  <a:pt x="77" y="143"/>
                  <a:pt x="76" y="145"/>
                </a:cubicBezTo>
                <a:cubicBezTo>
                  <a:pt x="77" y="142"/>
                  <a:pt x="79" y="140"/>
                  <a:pt x="80" y="138"/>
                </a:cubicBezTo>
                <a:close/>
                <a:moveTo>
                  <a:pt x="78" y="145"/>
                </a:moveTo>
                <a:cubicBezTo>
                  <a:pt x="78" y="145"/>
                  <a:pt x="78" y="145"/>
                  <a:pt x="78" y="145"/>
                </a:cubicBezTo>
                <a:cubicBezTo>
                  <a:pt x="77" y="146"/>
                  <a:pt x="77" y="146"/>
                  <a:pt x="76" y="147"/>
                </a:cubicBezTo>
                <a:cubicBezTo>
                  <a:pt x="76" y="147"/>
                  <a:pt x="76" y="147"/>
                  <a:pt x="76" y="147"/>
                </a:cubicBezTo>
                <a:cubicBezTo>
                  <a:pt x="77" y="146"/>
                  <a:pt x="77" y="145"/>
                  <a:pt x="78" y="145"/>
                </a:cubicBezTo>
                <a:close/>
                <a:moveTo>
                  <a:pt x="78" y="166"/>
                </a:moveTo>
                <a:cubicBezTo>
                  <a:pt x="78" y="166"/>
                  <a:pt x="78" y="167"/>
                  <a:pt x="79" y="167"/>
                </a:cubicBezTo>
                <a:cubicBezTo>
                  <a:pt x="78" y="168"/>
                  <a:pt x="78" y="168"/>
                  <a:pt x="78" y="168"/>
                </a:cubicBezTo>
                <a:cubicBezTo>
                  <a:pt x="78" y="168"/>
                  <a:pt x="78" y="168"/>
                  <a:pt x="78" y="168"/>
                </a:cubicBezTo>
                <a:cubicBezTo>
                  <a:pt x="78" y="167"/>
                  <a:pt x="78" y="167"/>
                  <a:pt x="78" y="166"/>
                </a:cubicBezTo>
                <a:cubicBezTo>
                  <a:pt x="78" y="166"/>
                  <a:pt x="78" y="166"/>
                  <a:pt x="78" y="166"/>
                </a:cubicBezTo>
                <a:close/>
                <a:moveTo>
                  <a:pt x="78" y="155"/>
                </a:moveTo>
                <a:cubicBezTo>
                  <a:pt x="80" y="153"/>
                  <a:pt x="81" y="152"/>
                  <a:pt x="83" y="151"/>
                </a:cubicBezTo>
                <a:cubicBezTo>
                  <a:pt x="83" y="152"/>
                  <a:pt x="83" y="153"/>
                  <a:pt x="83" y="154"/>
                </a:cubicBezTo>
                <a:cubicBezTo>
                  <a:pt x="82" y="156"/>
                  <a:pt x="81" y="157"/>
                  <a:pt x="80" y="159"/>
                </a:cubicBezTo>
                <a:cubicBezTo>
                  <a:pt x="79" y="158"/>
                  <a:pt x="79" y="156"/>
                  <a:pt x="78" y="155"/>
                </a:cubicBezTo>
                <a:close/>
                <a:moveTo>
                  <a:pt x="85" y="152"/>
                </a:moveTo>
                <a:cubicBezTo>
                  <a:pt x="85" y="151"/>
                  <a:pt x="84" y="150"/>
                  <a:pt x="84" y="149"/>
                </a:cubicBezTo>
                <a:cubicBezTo>
                  <a:pt x="85" y="149"/>
                  <a:pt x="85" y="149"/>
                  <a:pt x="85" y="148"/>
                </a:cubicBezTo>
                <a:cubicBezTo>
                  <a:pt x="85" y="149"/>
                  <a:pt x="85" y="149"/>
                  <a:pt x="85" y="149"/>
                </a:cubicBezTo>
                <a:cubicBezTo>
                  <a:pt x="85" y="149"/>
                  <a:pt x="85" y="150"/>
                  <a:pt x="86" y="150"/>
                </a:cubicBezTo>
                <a:cubicBezTo>
                  <a:pt x="86" y="150"/>
                  <a:pt x="86" y="150"/>
                  <a:pt x="87" y="150"/>
                </a:cubicBezTo>
                <a:cubicBezTo>
                  <a:pt x="86" y="151"/>
                  <a:pt x="85" y="151"/>
                  <a:pt x="85" y="152"/>
                </a:cubicBezTo>
                <a:close/>
                <a:moveTo>
                  <a:pt x="85" y="156"/>
                </a:moveTo>
                <a:cubicBezTo>
                  <a:pt x="85" y="155"/>
                  <a:pt x="85" y="155"/>
                  <a:pt x="85" y="155"/>
                </a:cubicBezTo>
                <a:cubicBezTo>
                  <a:pt x="86" y="154"/>
                  <a:pt x="86" y="153"/>
                  <a:pt x="87" y="153"/>
                </a:cubicBezTo>
                <a:cubicBezTo>
                  <a:pt x="87" y="153"/>
                  <a:pt x="88" y="153"/>
                  <a:pt x="88" y="152"/>
                </a:cubicBezTo>
                <a:cubicBezTo>
                  <a:pt x="89" y="151"/>
                  <a:pt x="90" y="150"/>
                  <a:pt x="92" y="148"/>
                </a:cubicBezTo>
                <a:cubicBezTo>
                  <a:pt x="92" y="148"/>
                  <a:pt x="92" y="148"/>
                  <a:pt x="93" y="148"/>
                </a:cubicBezTo>
                <a:cubicBezTo>
                  <a:pt x="92" y="148"/>
                  <a:pt x="92" y="149"/>
                  <a:pt x="92" y="149"/>
                </a:cubicBezTo>
                <a:cubicBezTo>
                  <a:pt x="90" y="151"/>
                  <a:pt x="88" y="153"/>
                  <a:pt x="85" y="156"/>
                </a:cubicBezTo>
                <a:close/>
                <a:moveTo>
                  <a:pt x="86" y="182"/>
                </a:moveTo>
                <a:cubicBezTo>
                  <a:pt x="86" y="182"/>
                  <a:pt x="86" y="182"/>
                  <a:pt x="86" y="182"/>
                </a:cubicBezTo>
                <a:cubicBezTo>
                  <a:pt x="86" y="182"/>
                  <a:pt x="85" y="181"/>
                  <a:pt x="85" y="181"/>
                </a:cubicBezTo>
                <a:cubicBezTo>
                  <a:pt x="85" y="180"/>
                  <a:pt x="86" y="180"/>
                  <a:pt x="86" y="179"/>
                </a:cubicBezTo>
                <a:cubicBezTo>
                  <a:pt x="86" y="180"/>
                  <a:pt x="86" y="181"/>
                  <a:pt x="86" y="182"/>
                </a:cubicBezTo>
                <a:close/>
                <a:moveTo>
                  <a:pt x="88" y="160"/>
                </a:moveTo>
                <a:cubicBezTo>
                  <a:pt x="92" y="158"/>
                  <a:pt x="95" y="156"/>
                  <a:pt x="99" y="154"/>
                </a:cubicBezTo>
                <a:cubicBezTo>
                  <a:pt x="98" y="155"/>
                  <a:pt x="97" y="156"/>
                  <a:pt x="96" y="157"/>
                </a:cubicBezTo>
                <a:cubicBezTo>
                  <a:pt x="93" y="159"/>
                  <a:pt x="90" y="161"/>
                  <a:pt x="87" y="163"/>
                </a:cubicBezTo>
                <a:cubicBezTo>
                  <a:pt x="87" y="163"/>
                  <a:pt x="86" y="162"/>
                  <a:pt x="86" y="162"/>
                </a:cubicBezTo>
                <a:cubicBezTo>
                  <a:pt x="87" y="161"/>
                  <a:pt x="88" y="160"/>
                  <a:pt x="88" y="160"/>
                </a:cubicBezTo>
                <a:close/>
                <a:moveTo>
                  <a:pt x="88" y="168"/>
                </a:moveTo>
                <a:cubicBezTo>
                  <a:pt x="90" y="166"/>
                  <a:pt x="92" y="165"/>
                  <a:pt x="94" y="163"/>
                </a:cubicBezTo>
                <a:cubicBezTo>
                  <a:pt x="92" y="165"/>
                  <a:pt x="90" y="167"/>
                  <a:pt x="87" y="169"/>
                </a:cubicBezTo>
                <a:cubicBezTo>
                  <a:pt x="87" y="169"/>
                  <a:pt x="87" y="169"/>
                  <a:pt x="87" y="169"/>
                </a:cubicBezTo>
                <a:cubicBezTo>
                  <a:pt x="88" y="169"/>
                  <a:pt x="88" y="168"/>
                  <a:pt x="88" y="168"/>
                </a:cubicBezTo>
                <a:close/>
                <a:moveTo>
                  <a:pt x="97" y="177"/>
                </a:moveTo>
                <a:cubicBezTo>
                  <a:pt x="99" y="175"/>
                  <a:pt x="101" y="174"/>
                  <a:pt x="103" y="173"/>
                </a:cubicBezTo>
                <a:cubicBezTo>
                  <a:pt x="101" y="175"/>
                  <a:pt x="99" y="177"/>
                  <a:pt x="97" y="179"/>
                </a:cubicBezTo>
                <a:cubicBezTo>
                  <a:pt x="96" y="179"/>
                  <a:pt x="95" y="180"/>
                  <a:pt x="94" y="180"/>
                </a:cubicBezTo>
                <a:cubicBezTo>
                  <a:pt x="95" y="179"/>
                  <a:pt x="96" y="178"/>
                  <a:pt x="97" y="177"/>
                </a:cubicBezTo>
                <a:close/>
                <a:moveTo>
                  <a:pt x="102" y="157"/>
                </a:moveTo>
                <a:cubicBezTo>
                  <a:pt x="99" y="158"/>
                  <a:pt x="97" y="160"/>
                  <a:pt x="95" y="161"/>
                </a:cubicBezTo>
                <a:cubicBezTo>
                  <a:pt x="95" y="161"/>
                  <a:pt x="95" y="161"/>
                  <a:pt x="94" y="161"/>
                </a:cubicBezTo>
                <a:cubicBezTo>
                  <a:pt x="95" y="160"/>
                  <a:pt x="96" y="159"/>
                  <a:pt x="97" y="158"/>
                </a:cubicBezTo>
                <a:cubicBezTo>
                  <a:pt x="99" y="157"/>
                  <a:pt x="102" y="155"/>
                  <a:pt x="105" y="154"/>
                </a:cubicBezTo>
                <a:cubicBezTo>
                  <a:pt x="104" y="155"/>
                  <a:pt x="103" y="156"/>
                  <a:pt x="102" y="157"/>
                </a:cubicBezTo>
                <a:close/>
                <a:moveTo>
                  <a:pt x="106" y="167"/>
                </a:moveTo>
                <a:cubicBezTo>
                  <a:pt x="108" y="166"/>
                  <a:pt x="110" y="165"/>
                  <a:pt x="112" y="164"/>
                </a:cubicBezTo>
                <a:cubicBezTo>
                  <a:pt x="111" y="165"/>
                  <a:pt x="110" y="166"/>
                  <a:pt x="109" y="167"/>
                </a:cubicBezTo>
                <a:cubicBezTo>
                  <a:pt x="107" y="168"/>
                  <a:pt x="105" y="170"/>
                  <a:pt x="103" y="171"/>
                </a:cubicBezTo>
                <a:cubicBezTo>
                  <a:pt x="104" y="170"/>
                  <a:pt x="105" y="168"/>
                  <a:pt x="106" y="167"/>
                </a:cubicBezTo>
                <a:close/>
                <a:moveTo>
                  <a:pt x="109" y="171"/>
                </a:moveTo>
                <a:cubicBezTo>
                  <a:pt x="110" y="170"/>
                  <a:pt x="111" y="169"/>
                  <a:pt x="112" y="168"/>
                </a:cubicBezTo>
                <a:cubicBezTo>
                  <a:pt x="114" y="167"/>
                  <a:pt x="117" y="165"/>
                  <a:pt x="119" y="164"/>
                </a:cubicBezTo>
                <a:cubicBezTo>
                  <a:pt x="116" y="167"/>
                  <a:pt x="113" y="169"/>
                  <a:pt x="110" y="172"/>
                </a:cubicBezTo>
                <a:cubicBezTo>
                  <a:pt x="108" y="173"/>
                  <a:pt x="107" y="174"/>
                  <a:pt x="105" y="175"/>
                </a:cubicBezTo>
                <a:cubicBezTo>
                  <a:pt x="106" y="174"/>
                  <a:pt x="107" y="172"/>
                  <a:pt x="109" y="171"/>
                </a:cubicBezTo>
                <a:close/>
                <a:moveTo>
                  <a:pt x="105" y="184"/>
                </a:moveTo>
                <a:cubicBezTo>
                  <a:pt x="106" y="183"/>
                  <a:pt x="107" y="183"/>
                  <a:pt x="108" y="183"/>
                </a:cubicBezTo>
                <a:cubicBezTo>
                  <a:pt x="106" y="184"/>
                  <a:pt x="104" y="186"/>
                  <a:pt x="102" y="187"/>
                </a:cubicBezTo>
                <a:cubicBezTo>
                  <a:pt x="103" y="186"/>
                  <a:pt x="104" y="185"/>
                  <a:pt x="105" y="184"/>
                </a:cubicBezTo>
                <a:close/>
                <a:moveTo>
                  <a:pt x="103" y="196"/>
                </a:moveTo>
                <a:cubicBezTo>
                  <a:pt x="103" y="196"/>
                  <a:pt x="102" y="196"/>
                  <a:pt x="101" y="196"/>
                </a:cubicBezTo>
                <a:cubicBezTo>
                  <a:pt x="101" y="196"/>
                  <a:pt x="100" y="196"/>
                  <a:pt x="100" y="196"/>
                </a:cubicBezTo>
                <a:cubicBezTo>
                  <a:pt x="101" y="195"/>
                  <a:pt x="101" y="195"/>
                  <a:pt x="101" y="194"/>
                </a:cubicBezTo>
                <a:cubicBezTo>
                  <a:pt x="102" y="195"/>
                  <a:pt x="103" y="195"/>
                  <a:pt x="103" y="196"/>
                </a:cubicBezTo>
                <a:close/>
                <a:moveTo>
                  <a:pt x="102" y="202"/>
                </a:moveTo>
                <a:cubicBezTo>
                  <a:pt x="101" y="202"/>
                  <a:pt x="100" y="203"/>
                  <a:pt x="99" y="204"/>
                </a:cubicBezTo>
                <a:cubicBezTo>
                  <a:pt x="99" y="204"/>
                  <a:pt x="99" y="204"/>
                  <a:pt x="99" y="203"/>
                </a:cubicBezTo>
                <a:cubicBezTo>
                  <a:pt x="99" y="203"/>
                  <a:pt x="99" y="203"/>
                  <a:pt x="99" y="203"/>
                </a:cubicBezTo>
                <a:cubicBezTo>
                  <a:pt x="100" y="203"/>
                  <a:pt x="100" y="202"/>
                  <a:pt x="101" y="201"/>
                </a:cubicBezTo>
                <a:cubicBezTo>
                  <a:pt x="101" y="201"/>
                  <a:pt x="101" y="202"/>
                  <a:pt x="102" y="202"/>
                </a:cubicBezTo>
                <a:close/>
                <a:moveTo>
                  <a:pt x="99" y="188"/>
                </a:moveTo>
                <a:cubicBezTo>
                  <a:pt x="98" y="188"/>
                  <a:pt x="97" y="189"/>
                  <a:pt x="97" y="190"/>
                </a:cubicBezTo>
                <a:cubicBezTo>
                  <a:pt x="95" y="189"/>
                  <a:pt x="95" y="189"/>
                  <a:pt x="95" y="189"/>
                </a:cubicBezTo>
                <a:cubicBezTo>
                  <a:pt x="96" y="189"/>
                  <a:pt x="97" y="188"/>
                  <a:pt x="97" y="187"/>
                </a:cubicBezTo>
                <a:cubicBezTo>
                  <a:pt x="97" y="187"/>
                  <a:pt x="98" y="187"/>
                  <a:pt x="98" y="187"/>
                </a:cubicBezTo>
                <a:cubicBezTo>
                  <a:pt x="99" y="187"/>
                  <a:pt x="100" y="186"/>
                  <a:pt x="100" y="186"/>
                </a:cubicBezTo>
                <a:cubicBezTo>
                  <a:pt x="100" y="187"/>
                  <a:pt x="99" y="187"/>
                  <a:pt x="99" y="188"/>
                </a:cubicBezTo>
                <a:close/>
                <a:moveTo>
                  <a:pt x="98" y="200"/>
                </a:moveTo>
                <a:cubicBezTo>
                  <a:pt x="99" y="200"/>
                  <a:pt x="99" y="200"/>
                  <a:pt x="99" y="200"/>
                </a:cubicBezTo>
                <a:cubicBezTo>
                  <a:pt x="98" y="201"/>
                  <a:pt x="98" y="202"/>
                  <a:pt x="97" y="202"/>
                </a:cubicBezTo>
                <a:cubicBezTo>
                  <a:pt x="96" y="202"/>
                  <a:pt x="96" y="201"/>
                  <a:pt x="95" y="201"/>
                </a:cubicBezTo>
                <a:cubicBezTo>
                  <a:pt x="95" y="201"/>
                  <a:pt x="95" y="201"/>
                  <a:pt x="95" y="201"/>
                </a:cubicBezTo>
                <a:cubicBezTo>
                  <a:pt x="96" y="200"/>
                  <a:pt x="97" y="200"/>
                  <a:pt x="98" y="200"/>
                </a:cubicBezTo>
                <a:close/>
                <a:moveTo>
                  <a:pt x="98" y="206"/>
                </a:moveTo>
                <a:cubicBezTo>
                  <a:pt x="99" y="207"/>
                  <a:pt x="100" y="208"/>
                  <a:pt x="102" y="209"/>
                </a:cubicBezTo>
                <a:cubicBezTo>
                  <a:pt x="102" y="209"/>
                  <a:pt x="102" y="209"/>
                  <a:pt x="101" y="209"/>
                </a:cubicBezTo>
                <a:cubicBezTo>
                  <a:pt x="100" y="208"/>
                  <a:pt x="99" y="207"/>
                  <a:pt x="98" y="206"/>
                </a:cubicBezTo>
                <a:cubicBezTo>
                  <a:pt x="98" y="206"/>
                  <a:pt x="98" y="206"/>
                  <a:pt x="98" y="206"/>
                </a:cubicBezTo>
                <a:close/>
                <a:moveTo>
                  <a:pt x="100" y="205"/>
                </a:moveTo>
                <a:cubicBezTo>
                  <a:pt x="101" y="204"/>
                  <a:pt x="102" y="203"/>
                  <a:pt x="103" y="203"/>
                </a:cubicBezTo>
                <a:cubicBezTo>
                  <a:pt x="104" y="203"/>
                  <a:pt x="106" y="204"/>
                  <a:pt x="107" y="205"/>
                </a:cubicBezTo>
                <a:cubicBezTo>
                  <a:pt x="107" y="205"/>
                  <a:pt x="106" y="205"/>
                  <a:pt x="106" y="206"/>
                </a:cubicBezTo>
                <a:cubicBezTo>
                  <a:pt x="106" y="206"/>
                  <a:pt x="105" y="207"/>
                  <a:pt x="104" y="207"/>
                </a:cubicBezTo>
                <a:cubicBezTo>
                  <a:pt x="103" y="206"/>
                  <a:pt x="102" y="205"/>
                  <a:pt x="100" y="205"/>
                </a:cubicBezTo>
                <a:close/>
                <a:moveTo>
                  <a:pt x="104" y="213"/>
                </a:moveTo>
                <a:cubicBezTo>
                  <a:pt x="105" y="214"/>
                  <a:pt x="106" y="214"/>
                  <a:pt x="107" y="215"/>
                </a:cubicBezTo>
                <a:cubicBezTo>
                  <a:pt x="106" y="215"/>
                  <a:pt x="106" y="216"/>
                  <a:pt x="105" y="216"/>
                </a:cubicBezTo>
                <a:cubicBezTo>
                  <a:pt x="104" y="215"/>
                  <a:pt x="103" y="215"/>
                  <a:pt x="103" y="214"/>
                </a:cubicBezTo>
                <a:cubicBezTo>
                  <a:pt x="103" y="214"/>
                  <a:pt x="104" y="214"/>
                  <a:pt x="104" y="213"/>
                </a:cubicBezTo>
                <a:close/>
                <a:moveTo>
                  <a:pt x="106" y="212"/>
                </a:moveTo>
                <a:cubicBezTo>
                  <a:pt x="106" y="212"/>
                  <a:pt x="106" y="212"/>
                  <a:pt x="106" y="212"/>
                </a:cubicBezTo>
                <a:cubicBezTo>
                  <a:pt x="107" y="212"/>
                  <a:pt x="108" y="213"/>
                  <a:pt x="108" y="213"/>
                </a:cubicBezTo>
                <a:cubicBezTo>
                  <a:pt x="108" y="213"/>
                  <a:pt x="108" y="213"/>
                  <a:pt x="108" y="213"/>
                </a:cubicBezTo>
                <a:cubicBezTo>
                  <a:pt x="107" y="213"/>
                  <a:pt x="106" y="213"/>
                  <a:pt x="106" y="212"/>
                </a:cubicBezTo>
                <a:close/>
                <a:moveTo>
                  <a:pt x="107" y="200"/>
                </a:moveTo>
                <a:cubicBezTo>
                  <a:pt x="107" y="199"/>
                  <a:pt x="108" y="199"/>
                  <a:pt x="108" y="198"/>
                </a:cubicBezTo>
                <a:cubicBezTo>
                  <a:pt x="109" y="199"/>
                  <a:pt x="110" y="200"/>
                  <a:pt x="112" y="201"/>
                </a:cubicBezTo>
                <a:cubicBezTo>
                  <a:pt x="111" y="201"/>
                  <a:pt x="111" y="201"/>
                  <a:pt x="110" y="202"/>
                </a:cubicBezTo>
                <a:cubicBezTo>
                  <a:pt x="109" y="201"/>
                  <a:pt x="108" y="200"/>
                  <a:pt x="107" y="200"/>
                </a:cubicBezTo>
                <a:close/>
                <a:moveTo>
                  <a:pt x="109" y="197"/>
                </a:moveTo>
                <a:cubicBezTo>
                  <a:pt x="111" y="196"/>
                  <a:pt x="113" y="194"/>
                  <a:pt x="114" y="193"/>
                </a:cubicBezTo>
                <a:cubicBezTo>
                  <a:pt x="117" y="191"/>
                  <a:pt x="120" y="190"/>
                  <a:pt x="123" y="188"/>
                </a:cubicBezTo>
                <a:cubicBezTo>
                  <a:pt x="121" y="191"/>
                  <a:pt x="118" y="194"/>
                  <a:pt x="115" y="197"/>
                </a:cubicBezTo>
                <a:cubicBezTo>
                  <a:pt x="115" y="197"/>
                  <a:pt x="115" y="197"/>
                  <a:pt x="115" y="197"/>
                </a:cubicBezTo>
                <a:cubicBezTo>
                  <a:pt x="114" y="198"/>
                  <a:pt x="113" y="199"/>
                  <a:pt x="113" y="200"/>
                </a:cubicBezTo>
                <a:cubicBezTo>
                  <a:pt x="111" y="199"/>
                  <a:pt x="110" y="198"/>
                  <a:pt x="109" y="197"/>
                </a:cubicBezTo>
                <a:close/>
                <a:moveTo>
                  <a:pt x="113" y="202"/>
                </a:moveTo>
                <a:cubicBezTo>
                  <a:pt x="113" y="202"/>
                  <a:pt x="113" y="202"/>
                  <a:pt x="113" y="202"/>
                </a:cubicBezTo>
                <a:cubicBezTo>
                  <a:pt x="114" y="202"/>
                  <a:pt x="115" y="203"/>
                  <a:pt x="115" y="203"/>
                </a:cubicBezTo>
                <a:cubicBezTo>
                  <a:pt x="115" y="203"/>
                  <a:pt x="114" y="204"/>
                  <a:pt x="114" y="204"/>
                </a:cubicBezTo>
                <a:cubicBezTo>
                  <a:pt x="114" y="204"/>
                  <a:pt x="114" y="204"/>
                  <a:pt x="114" y="204"/>
                </a:cubicBezTo>
                <a:cubicBezTo>
                  <a:pt x="113" y="204"/>
                  <a:pt x="113" y="203"/>
                  <a:pt x="112" y="203"/>
                </a:cubicBezTo>
                <a:cubicBezTo>
                  <a:pt x="112" y="203"/>
                  <a:pt x="113" y="203"/>
                  <a:pt x="113" y="202"/>
                </a:cubicBezTo>
                <a:close/>
                <a:moveTo>
                  <a:pt x="120" y="203"/>
                </a:moveTo>
                <a:cubicBezTo>
                  <a:pt x="122" y="202"/>
                  <a:pt x="124" y="201"/>
                  <a:pt x="126" y="200"/>
                </a:cubicBezTo>
                <a:cubicBezTo>
                  <a:pt x="124" y="201"/>
                  <a:pt x="122" y="203"/>
                  <a:pt x="120" y="205"/>
                </a:cubicBezTo>
                <a:cubicBezTo>
                  <a:pt x="120" y="205"/>
                  <a:pt x="120" y="204"/>
                  <a:pt x="119" y="204"/>
                </a:cubicBezTo>
                <a:cubicBezTo>
                  <a:pt x="120" y="204"/>
                  <a:pt x="120" y="203"/>
                  <a:pt x="120" y="203"/>
                </a:cubicBezTo>
                <a:close/>
                <a:moveTo>
                  <a:pt x="125" y="204"/>
                </a:moveTo>
                <a:cubicBezTo>
                  <a:pt x="127" y="202"/>
                  <a:pt x="128" y="201"/>
                  <a:pt x="129" y="200"/>
                </a:cubicBezTo>
                <a:cubicBezTo>
                  <a:pt x="128" y="201"/>
                  <a:pt x="127" y="203"/>
                  <a:pt x="126" y="204"/>
                </a:cubicBezTo>
                <a:cubicBezTo>
                  <a:pt x="125" y="205"/>
                  <a:pt x="124" y="206"/>
                  <a:pt x="123" y="206"/>
                </a:cubicBezTo>
                <a:cubicBezTo>
                  <a:pt x="123" y="206"/>
                  <a:pt x="122" y="206"/>
                  <a:pt x="122" y="206"/>
                </a:cubicBezTo>
                <a:cubicBezTo>
                  <a:pt x="123" y="205"/>
                  <a:pt x="124" y="205"/>
                  <a:pt x="125" y="204"/>
                </a:cubicBezTo>
                <a:close/>
                <a:moveTo>
                  <a:pt x="127" y="206"/>
                </a:moveTo>
                <a:cubicBezTo>
                  <a:pt x="129" y="205"/>
                  <a:pt x="131" y="204"/>
                  <a:pt x="132" y="203"/>
                </a:cubicBezTo>
                <a:cubicBezTo>
                  <a:pt x="131" y="204"/>
                  <a:pt x="130" y="205"/>
                  <a:pt x="129" y="206"/>
                </a:cubicBezTo>
                <a:cubicBezTo>
                  <a:pt x="128" y="207"/>
                  <a:pt x="127" y="208"/>
                  <a:pt x="125" y="209"/>
                </a:cubicBezTo>
                <a:cubicBezTo>
                  <a:pt x="125" y="209"/>
                  <a:pt x="125" y="208"/>
                  <a:pt x="125" y="208"/>
                </a:cubicBezTo>
                <a:cubicBezTo>
                  <a:pt x="126" y="208"/>
                  <a:pt x="126" y="207"/>
                  <a:pt x="127" y="206"/>
                </a:cubicBezTo>
                <a:close/>
                <a:moveTo>
                  <a:pt x="147" y="192"/>
                </a:moveTo>
                <a:cubicBezTo>
                  <a:pt x="151" y="189"/>
                  <a:pt x="154" y="185"/>
                  <a:pt x="158" y="182"/>
                </a:cubicBezTo>
                <a:cubicBezTo>
                  <a:pt x="159" y="182"/>
                  <a:pt x="160" y="181"/>
                  <a:pt x="161" y="181"/>
                </a:cubicBezTo>
                <a:cubicBezTo>
                  <a:pt x="160" y="182"/>
                  <a:pt x="159" y="183"/>
                  <a:pt x="158" y="184"/>
                </a:cubicBezTo>
                <a:cubicBezTo>
                  <a:pt x="156" y="186"/>
                  <a:pt x="154" y="187"/>
                  <a:pt x="152" y="189"/>
                </a:cubicBezTo>
                <a:cubicBezTo>
                  <a:pt x="150" y="190"/>
                  <a:pt x="149" y="191"/>
                  <a:pt x="147" y="192"/>
                </a:cubicBezTo>
                <a:close/>
                <a:moveTo>
                  <a:pt x="153" y="199"/>
                </a:moveTo>
                <a:cubicBezTo>
                  <a:pt x="155" y="198"/>
                  <a:pt x="156" y="197"/>
                  <a:pt x="157" y="197"/>
                </a:cubicBezTo>
                <a:cubicBezTo>
                  <a:pt x="155" y="198"/>
                  <a:pt x="153" y="199"/>
                  <a:pt x="151" y="201"/>
                </a:cubicBezTo>
                <a:cubicBezTo>
                  <a:pt x="152" y="200"/>
                  <a:pt x="153" y="199"/>
                  <a:pt x="153" y="199"/>
                </a:cubicBezTo>
                <a:close/>
                <a:moveTo>
                  <a:pt x="155" y="195"/>
                </a:moveTo>
                <a:cubicBezTo>
                  <a:pt x="154" y="195"/>
                  <a:pt x="153" y="196"/>
                  <a:pt x="153" y="196"/>
                </a:cubicBezTo>
                <a:cubicBezTo>
                  <a:pt x="157" y="192"/>
                  <a:pt x="161" y="187"/>
                  <a:pt x="166" y="183"/>
                </a:cubicBezTo>
                <a:cubicBezTo>
                  <a:pt x="165" y="183"/>
                  <a:pt x="165" y="184"/>
                  <a:pt x="164" y="185"/>
                </a:cubicBezTo>
                <a:cubicBezTo>
                  <a:pt x="161" y="188"/>
                  <a:pt x="158" y="191"/>
                  <a:pt x="155" y="195"/>
                </a:cubicBezTo>
                <a:close/>
                <a:moveTo>
                  <a:pt x="178" y="173"/>
                </a:moveTo>
                <a:cubicBezTo>
                  <a:pt x="178" y="173"/>
                  <a:pt x="178" y="173"/>
                  <a:pt x="178" y="173"/>
                </a:cubicBezTo>
                <a:cubicBezTo>
                  <a:pt x="176" y="176"/>
                  <a:pt x="174" y="180"/>
                  <a:pt x="172" y="184"/>
                </a:cubicBezTo>
                <a:cubicBezTo>
                  <a:pt x="169" y="186"/>
                  <a:pt x="165" y="188"/>
                  <a:pt x="162" y="190"/>
                </a:cubicBezTo>
                <a:cubicBezTo>
                  <a:pt x="167" y="184"/>
                  <a:pt x="173" y="179"/>
                  <a:pt x="178" y="173"/>
                </a:cubicBezTo>
                <a:close/>
                <a:moveTo>
                  <a:pt x="183" y="168"/>
                </a:moveTo>
                <a:cubicBezTo>
                  <a:pt x="185" y="166"/>
                  <a:pt x="187" y="164"/>
                  <a:pt x="189" y="163"/>
                </a:cubicBezTo>
                <a:cubicBezTo>
                  <a:pt x="189" y="163"/>
                  <a:pt x="189" y="162"/>
                  <a:pt x="189" y="162"/>
                </a:cubicBezTo>
                <a:cubicBezTo>
                  <a:pt x="185" y="168"/>
                  <a:pt x="180" y="174"/>
                  <a:pt x="176" y="180"/>
                </a:cubicBezTo>
                <a:cubicBezTo>
                  <a:pt x="178" y="176"/>
                  <a:pt x="181" y="172"/>
                  <a:pt x="183" y="168"/>
                </a:cubicBezTo>
                <a:close/>
                <a:moveTo>
                  <a:pt x="178" y="198"/>
                </a:moveTo>
                <a:cubicBezTo>
                  <a:pt x="178" y="197"/>
                  <a:pt x="179" y="197"/>
                  <a:pt x="180" y="196"/>
                </a:cubicBezTo>
                <a:cubicBezTo>
                  <a:pt x="178" y="198"/>
                  <a:pt x="176" y="199"/>
                  <a:pt x="175" y="201"/>
                </a:cubicBezTo>
                <a:cubicBezTo>
                  <a:pt x="174" y="201"/>
                  <a:pt x="174" y="201"/>
                  <a:pt x="174" y="201"/>
                </a:cubicBezTo>
                <a:cubicBezTo>
                  <a:pt x="175" y="200"/>
                  <a:pt x="176" y="199"/>
                  <a:pt x="178" y="198"/>
                </a:cubicBezTo>
                <a:close/>
                <a:moveTo>
                  <a:pt x="172" y="191"/>
                </a:moveTo>
                <a:cubicBezTo>
                  <a:pt x="175" y="189"/>
                  <a:pt x="177" y="187"/>
                  <a:pt x="180" y="184"/>
                </a:cubicBezTo>
                <a:cubicBezTo>
                  <a:pt x="179" y="185"/>
                  <a:pt x="179" y="185"/>
                  <a:pt x="179" y="186"/>
                </a:cubicBezTo>
                <a:cubicBezTo>
                  <a:pt x="177" y="188"/>
                  <a:pt x="174" y="189"/>
                  <a:pt x="172" y="191"/>
                </a:cubicBezTo>
                <a:close/>
                <a:moveTo>
                  <a:pt x="179" y="179"/>
                </a:moveTo>
                <a:cubicBezTo>
                  <a:pt x="184" y="172"/>
                  <a:pt x="189" y="166"/>
                  <a:pt x="194" y="159"/>
                </a:cubicBezTo>
                <a:cubicBezTo>
                  <a:pt x="194" y="159"/>
                  <a:pt x="195" y="159"/>
                  <a:pt x="195" y="158"/>
                </a:cubicBezTo>
                <a:cubicBezTo>
                  <a:pt x="192" y="163"/>
                  <a:pt x="189" y="169"/>
                  <a:pt x="185" y="174"/>
                </a:cubicBezTo>
                <a:cubicBezTo>
                  <a:pt x="185" y="174"/>
                  <a:pt x="185" y="174"/>
                  <a:pt x="185" y="174"/>
                </a:cubicBezTo>
                <a:cubicBezTo>
                  <a:pt x="183" y="175"/>
                  <a:pt x="181" y="177"/>
                  <a:pt x="179" y="179"/>
                </a:cubicBezTo>
                <a:close/>
                <a:moveTo>
                  <a:pt x="196" y="176"/>
                </a:moveTo>
                <a:cubicBezTo>
                  <a:pt x="196" y="177"/>
                  <a:pt x="195" y="179"/>
                  <a:pt x="195" y="180"/>
                </a:cubicBezTo>
                <a:cubicBezTo>
                  <a:pt x="195" y="180"/>
                  <a:pt x="194" y="180"/>
                  <a:pt x="194" y="180"/>
                </a:cubicBezTo>
                <a:cubicBezTo>
                  <a:pt x="193" y="181"/>
                  <a:pt x="191" y="183"/>
                  <a:pt x="189" y="184"/>
                </a:cubicBezTo>
                <a:cubicBezTo>
                  <a:pt x="191" y="181"/>
                  <a:pt x="194" y="179"/>
                  <a:pt x="196" y="176"/>
                </a:cubicBezTo>
                <a:close/>
                <a:moveTo>
                  <a:pt x="198" y="182"/>
                </a:moveTo>
                <a:cubicBezTo>
                  <a:pt x="199" y="182"/>
                  <a:pt x="199" y="182"/>
                  <a:pt x="199" y="182"/>
                </a:cubicBezTo>
                <a:cubicBezTo>
                  <a:pt x="198" y="183"/>
                  <a:pt x="197" y="184"/>
                  <a:pt x="195" y="185"/>
                </a:cubicBezTo>
                <a:cubicBezTo>
                  <a:pt x="196" y="184"/>
                  <a:pt x="197" y="183"/>
                  <a:pt x="198" y="182"/>
                </a:cubicBezTo>
                <a:close/>
                <a:moveTo>
                  <a:pt x="199" y="176"/>
                </a:moveTo>
                <a:cubicBezTo>
                  <a:pt x="200" y="175"/>
                  <a:pt x="200" y="173"/>
                  <a:pt x="201" y="172"/>
                </a:cubicBezTo>
                <a:cubicBezTo>
                  <a:pt x="201" y="172"/>
                  <a:pt x="201" y="172"/>
                  <a:pt x="201" y="172"/>
                </a:cubicBezTo>
                <a:cubicBezTo>
                  <a:pt x="201" y="173"/>
                  <a:pt x="200" y="174"/>
                  <a:pt x="200" y="175"/>
                </a:cubicBezTo>
                <a:cubicBezTo>
                  <a:pt x="200" y="176"/>
                  <a:pt x="199" y="176"/>
                  <a:pt x="199" y="176"/>
                </a:cubicBezTo>
                <a:close/>
                <a:moveTo>
                  <a:pt x="200" y="164"/>
                </a:moveTo>
                <a:cubicBezTo>
                  <a:pt x="200" y="164"/>
                  <a:pt x="199" y="165"/>
                  <a:pt x="199" y="165"/>
                </a:cubicBezTo>
                <a:cubicBezTo>
                  <a:pt x="200" y="163"/>
                  <a:pt x="202" y="161"/>
                  <a:pt x="203" y="158"/>
                </a:cubicBezTo>
                <a:cubicBezTo>
                  <a:pt x="202" y="160"/>
                  <a:pt x="202" y="161"/>
                  <a:pt x="201" y="162"/>
                </a:cubicBezTo>
                <a:cubicBezTo>
                  <a:pt x="201" y="163"/>
                  <a:pt x="201" y="163"/>
                  <a:pt x="200" y="164"/>
                </a:cubicBezTo>
                <a:close/>
                <a:moveTo>
                  <a:pt x="203" y="141"/>
                </a:moveTo>
                <a:cubicBezTo>
                  <a:pt x="206" y="138"/>
                  <a:pt x="209" y="134"/>
                  <a:pt x="212" y="131"/>
                </a:cubicBezTo>
                <a:cubicBezTo>
                  <a:pt x="210" y="134"/>
                  <a:pt x="208" y="137"/>
                  <a:pt x="206" y="139"/>
                </a:cubicBezTo>
                <a:cubicBezTo>
                  <a:pt x="205" y="140"/>
                  <a:pt x="205" y="141"/>
                  <a:pt x="204" y="142"/>
                </a:cubicBezTo>
                <a:cubicBezTo>
                  <a:pt x="204" y="141"/>
                  <a:pt x="203" y="141"/>
                  <a:pt x="203" y="141"/>
                </a:cubicBezTo>
                <a:close/>
                <a:moveTo>
                  <a:pt x="206" y="167"/>
                </a:moveTo>
                <a:cubicBezTo>
                  <a:pt x="208" y="165"/>
                  <a:pt x="209" y="164"/>
                  <a:pt x="210" y="163"/>
                </a:cubicBezTo>
                <a:cubicBezTo>
                  <a:pt x="208" y="165"/>
                  <a:pt x="207" y="168"/>
                  <a:pt x="205" y="170"/>
                </a:cubicBezTo>
                <a:cubicBezTo>
                  <a:pt x="206" y="169"/>
                  <a:pt x="206" y="168"/>
                  <a:pt x="206" y="167"/>
                </a:cubicBezTo>
                <a:close/>
                <a:moveTo>
                  <a:pt x="208" y="157"/>
                </a:moveTo>
                <a:cubicBezTo>
                  <a:pt x="208" y="157"/>
                  <a:pt x="208" y="158"/>
                  <a:pt x="208" y="158"/>
                </a:cubicBezTo>
                <a:cubicBezTo>
                  <a:pt x="209" y="154"/>
                  <a:pt x="210" y="151"/>
                  <a:pt x="212" y="147"/>
                </a:cubicBezTo>
                <a:cubicBezTo>
                  <a:pt x="210" y="151"/>
                  <a:pt x="209" y="154"/>
                  <a:pt x="208" y="157"/>
                </a:cubicBezTo>
                <a:close/>
                <a:moveTo>
                  <a:pt x="214" y="164"/>
                </a:moveTo>
                <a:cubicBezTo>
                  <a:pt x="216" y="162"/>
                  <a:pt x="219" y="160"/>
                  <a:pt x="221" y="158"/>
                </a:cubicBezTo>
                <a:cubicBezTo>
                  <a:pt x="220" y="161"/>
                  <a:pt x="218" y="164"/>
                  <a:pt x="216" y="166"/>
                </a:cubicBezTo>
                <a:cubicBezTo>
                  <a:pt x="215" y="169"/>
                  <a:pt x="213" y="171"/>
                  <a:pt x="211" y="173"/>
                </a:cubicBezTo>
                <a:cubicBezTo>
                  <a:pt x="211" y="173"/>
                  <a:pt x="211" y="173"/>
                  <a:pt x="211" y="173"/>
                </a:cubicBezTo>
                <a:cubicBezTo>
                  <a:pt x="212" y="170"/>
                  <a:pt x="213" y="167"/>
                  <a:pt x="214" y="164"/>
                </a:cubicBezTo>
                <a:close/>
                <a:moveTo>
                  <a:pt x="210" y="165"/>
                </a:moveTo>
                <a:cubicBezTo>
                  <a:pt x="211" y="164"/>
                  <a:pt x="212" y="163"/>
                  <a:pt x="212" y="162"/>
                </a:cubicBezTo>
                <a:cubicBezTo>
                  <a:pt x="212" y="163"/>
                  <a:pt x="212" y="163"/>
                  <a:pt x="212" y="164"/>
                </a:cubicBezTo>
                <a:cubicBezTo>
                  <a:pt x="211" y="165"/>
                  <a:pt x="211" y="165"/>
                  <a:pt x="210" y="165"/>
                </a:cubicBezTo>
                <a:close/>
                <a:moveTo>
                  <a:pt x="217" y="159"/>
                </a:moveTo>
                <a:cubicBezTo>
                  <a:pt x="217" y="158"/>
                  <a:pt x="217" y="158"/>
                  <a:pt x="217" y="158"/>
                </a:cubicBezTo>
                <a:cubicBezTo>
                  <a:pt x="217" y="158"/>
                  <a:pt x="217" y="157"/>
                  <a:pt x="217" y="157"/>
                </a:cubicBezTo>
                <a:cubicBezTo>
                  <a:pt x="218" y="156"/>
                  <a:pt x="220" y="156"/>
                  <a:pt x="221" y="156"/>
                </a:cubicBezTo>
                <a:cubicBezTo>
                  <a:pt x="220" y="157"/>
                  <a:pt x="218" y="158"/>
                  <a:pt x="217" y="159"/>
                </a:cubicBezTo>
                <a:close/>
                <a:moveTo>
                  <a:pt x="217" y="138"/>
                </a:moveTo>
                <a:cubicBezTo>
                  <a:pt x="216" y="143"/>
                  <a:pt x="216" y="147"/>
                  <a:pt x="215" y="151"/>
                </a:cubicBezTo>
                <a:cubicBezTo>
                  <a:pt x="214" y="152"/>
                  <a:pt x="212" y="154"/>
                  <a:pt x="211" y="155"/>
                </a:cubicBezTo>
                <a:cubicBezTo>
                  <a:pt x="213" y="149"/>
                  <a:pt x="215" y="144"/>
                  <a:pt x="217" y="138"/>
                </a:cubicBezTo>
                <a:cubicBezTo>
                  <a:pt x="217" y="138"/>
                  <a:pt x="217" y="138"/>
                  <a:pt x="217" y="138"/>
                </a:cubicBezTo>
                <a:close/>
                <a:moveTo>
                  <a:pt x="215" y="138"/>
                </a:moveTo>
                <a:cubicBezTo>
                  <a:pt x="216" y="136"/>
                  <a:pt x="217" y="134"/>
                  <a:pt x="217" y="132"/>
                </a:cubicBezTo>
                <a:cubicBezTo>
                  <a:pt x="217" y="132"/>
                  <a:pt x="217" y="132"/>
                  <a:pt x="217" y="132"/>
                </a:cubicBezTo>
                <a:cubicBezTo>
                  <a:pt x="217" y="132"/>
                  <a:pt x="217" y="133"/>
                  <a:pt x="217" y="133"/>
                </a:cubicBezTo>
                <a:cubicBezTo>
                  <a:pt x="217" y="135"/>
                  <a:pt x="216" y="137"/>
                  <a:pt x="215" y="138"/>
                </a:cubicBezTo>
                <a:close/>
                <a:moveTo>
                  <a:pt x="216" y="117"/>
                </a:moveTo>
                <a:cubicBezTo>
                  <a:pt x="218" y="115"/>
                  <a:pt x="219" y="113"/>
                  <a:pt x="221" y="111"/>
                </a:cubicBezTo>
                <a:cubicBezTo>
                  <a:pt x="221" y="112"/>
                  <a:pt x="221" y="112"/>
                  <a:pt x="221" y="113"/>
                </a:cubicBezTo>
                <a:cubicBezTo>
                  <a:pt x="219" y="114"/>
                  <a:pt x="218" y="116"/>
                  <a:pt x="216" y="117"/>
                </a:cubicBezTo>
                <a:close/>
                <a:moveTo>
                  <a:pt x="221" y="99"/>
                </a:moveTo>
                <a:cubicBezTo>
                  <a:pt x="220" y="98"/>
                  <a:pt x="220" y="97"/>
                  <a:pt x="220" y="96"/>
                </a:cubicBezTo>
                <a:cubicBezTo>
                  <a:pt x="220" y="96"/>
                  <a:pt x="220" y="96"/>
                  <a:pt x="220" y="96"/>
                </a:cubicBezTo>
                <a:cubicBezTo>
                  <a:pt x="221" y="97"/>
                  <a:pt x="221" y="98"/>
                  <a:pt x="221" y="99"/>
                </a:cubicBezTo>
                <a:cubicBezTo>
                  <a:pt x="221" y="99"/>
                  <a:pt x="221" y="99"/>
                  <a:pt x="221" y="99"/>
                </a:cubicBezTo>
                <a:close/>
                <a:moveTo>
                  <a:pt x="220" y="108"/>
                </a:moveTo>
                <a:cubicBezTo>
                  <a:pt x="220" y="108"/>
                  <a:pt x="220" y="108"/>
                  <a:pt x="220" y="109"/>
                </a:cubicBezTo>
                <a:cubicBezTo>
                  <a:pt x="220" y="109"/>
                  <a:pt x="220" y="109"/>
                  <a:pt x="219" y="109"/>
                </a:cubicBezTo>
                <a:cubicBezTo>
                  <a:pt x="219" y="109"/>
                  <a:pt x="219" y="109"/>
                  <a:pt x="219" y="109"/>
                </a:cubicBezTo>
                <a:cubicBezTo>
                  <a:pt x="219" y="109"/>
                  <a:pt x="219" y="109"/>
                  <a:pt x="219" y="109"/>
                </a:cubicBezTo>
                <a:cubicBezTo>
                  <a:pt x="217" y="110"/>
                  <a:pt x="216" y="111"/>
                  <a:pt x="215" y="111"/>
                </a:cubicBezTo>
                <a:cubicBezTo>
                  <a:pt x="215" y="111"/>
                  <a:pt x="215" y="111"/>
                  <a:pt x="215" y="111"/>
                </a:cubicBezTo>
                <a:cubicBezTo>
                  <a:pt x="215" y="111"/>
                  <a:pt x="215" y="111"/>
                  <a:pt x="215" y="110"/>
                </a:cubicBezTo>
                <a:cubicBezTo>
                  <a:pt x="217" y="110"/>
                  <a:pt x="219" y="109"/>
                  <a:pt x="220" y="108"/>
                </a:cubicBezTo>
                <a:close/>
                <a:moveTo>
                  <a:pt x="219" y="93"/>
                </a:moveTo>
                <a:cubicBezTo>
                  <a:pt x="219" y="92"/>
                  <a:pt x="218" y="90"/>
                  <a:pt x="218" y="89"/>
                </a:cubicBezTo>
                <a:cubicBezTo>
                  <a:pt x="218" y="89"/>
                  <a:pt x="219" y="89"/>
                  <a:pt x="219" y="89"/>
                </a:cubicBezTo>
                <a:cubicBezTo>
                  <a:pt x="219" y="90"/>
                  <a:pt x="219" y="92"/>
                  <a:pt x="220" y="93"/>
                </a:cubicBezTo>
                <a:cubicBezTo>
                  <a:pt x="220" y="93"/>
                  <a:pt x="219" y="93"/>
                  <a:pt x="219" y="93"/>
                </a:cubicBezTo>
                <a:close/>
                <a:moveTo>
                  <a:pt x="217" y="87"/>
                </a:moveTo>
                <a:cubicBezTo>
                  <a:pt x="217" y="86"/>
                  <a:pt x="217" y="85"/>
                  <a:pt x="217" y="84"/>
                </a:cubicBezTo>
                <a:cubicBezTo>
                  <a:pt x="217" y="84"/>
                  <a:pt x="217" y="84"/>
                  <a:pt x="217" y="84"/>
                </a:cubicBezTo>
                <a:cubicBezTo>
                  <a:pt x="218" y="85"/>
                  <a:pt x="218" y="86"/>
                  <a:pt x="218" y="87"/>
                </a:cubicBezTo>
                <a:cubicBezTo>
                  <a:pt x="218" y="87"/>
                  <a:pt x="218" y="87"/>
                  <a:pt x="217" y="87"/>
                </a:cubicBezTo>
                <a:close/>
                <a:moveTo>
                  <a:pt x="216" y="82"/>
                </a:moveTo>
                <a:cubicBezTo>
                  <a:pt x="215" y="79"/>
                  <a:pt x="215" y="77"/>
                  <a:pt x="214" y="74"/>
                </a:cubicBezTo>
                <a:cubicBezTo>
                  <a:pt x="215" y="75"/>
                  <a:pt x="215" y="76"/>
                  <a:pt x="216" y="77"/>
                </a:cubicBezTo>
                <a:cubicBezTo>
                  <a:pt x="216" y="78"/>
                  <a:pt x="216" y="80"/>
                  <a:pt x="217" y="82"/>
                </a:cubicBezTo>
                <a:cubicBezTo>
                  <a:pt x="217" y="82"/>
                  <a:pt x="216" y="82"/>
                  <a:pt x="216" y="82"/>
                </a:cubicBezTo>
                <a:close/>
                <a:moveTo>
                  <a:pt x="215" y="88"/>
                </a:moveTo>
                <a:cubicBezTo>
                  <a:pt x="211" y="90"/>
                  <a:pt x="208" y="92"/>
                  <a:pt x="205" y="93"/>
                </a:cubicBezTo>
                <a:cubicBezTo>
                  <a:pt x="204" y="93"/>
                  <a:pt x="204" y="93"/>
                  <a:pt x="204" y="93"/>
                </a:cubicBezTo>
                <a:cubicBezTo>
                  <a:pt x="206" y="91"/>
                  <a:pt x="208" y="90"/>
                  <a:pt x="210" y="88"/>
                </a:cubicBezTo>
                <a:cubicBezTo>
                  <a:pt x="211" y="87"/>
                  <a:pt x="213" y="87"/>
                  <a:pt x="214" y="86"/>
                </a:cubicBezTo>
                <a:cubicBezTo>
                  <a:pt x="214" y="87"/>
                  <a:pt x="214" y="88"/>
                  <a:pt x="215" y="88"/>
                </a:cubicBezTo>
                <a:close/>
                <a:moveTo>
                  <a:pt x="206" y="85"/>
                </a:moveTo>
                <a:cubicBezTo>
                  <a:pt x="208" y="84"/>
                  <a:pt x="208" y="84"/>
                  <a:pt x="208" y="84"/>
                </a:cubicBezTo>
                <a:cubicBezTo>
                  <a:pt x="209" y="83"/>
                  <a:pt x="208" y="82"/>
                  <a:pt x="207" y="82"/>
                </a:cubicBezTo>
                <a:cubicBezTo>
                  <a:pt x="209" y="81"/>
                  <a:pt x="210" y="80"/>
                  <a:pt x="212" y="79"/>
                </a:cubicBezTo>
                <a:cubicBezTo>
                  <a:pt x="212" y="81"/>
                  <a:pt x="213" y="82"/>
                  <a:pt x="213" y="83"/>
                </a:cubicBezTo>
                <a:cubicBezTo>
                  <a:pt x="211" y="84"/>
                  <a:pt x="208" y="84"/>
                  <a:pt x="206" y="85"/>
                </a:cubicBezTo>
                <a:close/>
                <a:moveTo>
                  <a:pt x="206" y="58"/>
                </a:moveTo>
                <a:cubicBezTo>
                  <a:pt x="206" y="58"/>
                  <a:pt x="206" y="58"/>
                  <a:pt x="206" y="57"/>
                </a:cubicBezTo>
                <a:cubicBezTo>
                  <a:pt x="207" y="58"/>
                  <a:pt x="208" y="59"/>
                  <a:pt x="209" y="60"/>
                </a:cubicBezTo>
                <a:cubicBezTo>
                  <a:pt x="209" y="61"/>
                  <a:pt x="210" y="61"/>
                  <a:pt x="210" y="61"/>
                </a:cubicBezTo>
                <a:cubicBezTo>
                  <a:pt x="211" y="62"/>
                  <a:pt x="211" y="63"/>
                  <a:pt x="212" y="63"/>
                </a:cubicBezTo>
                <a:cubicBezTo>
                  <a:pt x="210" y="61"/>
                  <a:pt x="208" y="60"/>
                  <a:pt x="206" y="58"/>
                </a:cubicBezTo>
                <a:close/>
                <a:moveTo>
                  <a:pt x="206" y="60"/>
                </a:moveTo>
                <a:cubicBezTo>
                  <a:pt x="206" y="60"/>
                  <a:pt x="205" y="60"/>
                  <a:pt x="205" y="60"/>
                </a:cubicBezTo>
                <a:cubicBezTo>
                  <a:pt x="204" y="59"/>
                  <a:pt x="204" y="58"/>
                  <a:pt x="203" y="57"/>
                </a:cubicBezTo>
                <a:cubicBezTo>
                  <a:pt x="204" y="58"/>
                  <a:pt x="204" y="58"/>
                  <a:pt x="205" y="59"/>
                </a:cubicBezTo>
                <a:cubicBezTo>
                  <a:pt x="205" y="60"/>
                  <a:pt x="206" y="60"/>
                  <a:pt x="206" y="60"/>
                </a:cubicBezTo>
                <a:close/>
                <a:moveTo>
                  <a:pt x="211" y="67"/>
                </a:moveTo>
                <a:cubicBezTo>
                  <a:pt x="210" y="67"/>
                  <a:pt x="210" y="67"/>
                  <a:pt x="211" y="67"/>
                </a:cubicBezTo>
                <a:cubicBezTo>
                  <a:pt x="211" y="68"/>
                  <a:pt x="211" y="69"/>
                  <a:pt x="211" y="70"/>
                </a:cubicBezTo>
                <a:cubicBezTo>
                  <a:pt x="209" y="71"/>
                  <a:pt x="207" y="72"/>
                  <a:pt x="205" y="73"/>
                </a:cubicBezTo>
                <a:cubicBezTo>
                  <a:pt x="206" y="71"/>
                  <a:pt x="207" y="70"/>
                  <a:pt x="208" y="68"/>
                </a:cubicBezTo>
                <a:cubicBezTo>
                  <a:pt x="209" y="67"/>
                  <a:pt x="208" y="66"/>
                  <a:pt x="207" y="67"/>
                </a:cubicBezTo>
                <a:cubicBezTo>
                  <a:pt x="207" y="67"/>
                  <a:pt x="207" y="67"/>
                  <a:pt x="206" y="68"/>
                </a:cubicBezTo>
                <a:cubicBezTo>
                  <a:pt x="206" y="67"/>
                  <a:pt x="206" y="67"/>
                  <a:pt x="205" y="67"/>
                </a:cubicBezTo>
                <a:cubicBezTo>
                  <a:pt x="201" y="68"/>
                  <a:pt x="196" y="69"/>
                  <a:pt x="191" y="71"/>
                </a:cubicBezTo>
                <a:cubicBezTo>
                  <a:pt x="196" y="69"/>
                  <a:pt x="200" y="66"/>
                  <a:pt x="204" y="64"/>
                </a:cubicBezTo>
                <a:cubicBezTo>
                  <a:pt x="205" y="63"/>
                  <a:pt x="204" y="62"/>
                  <a:pt x="203" y="62"/>
                </a:cubicBezTo>
                <a:cubicBezTo>
                  <a:pt x="202" y="62"/>
                  <a:pt x="202" y="63"/>
                  <a:pt x="202" y="63"/>
                </a:cubicBezTo>
                <a:cubicBezTo>
                  <a:pt x="202" y="63"/>
                  <a:pt x="202" y="62"/>
                  <a:pt x="202" y="62"/>
                </a:cubicBezTo>
                <a:cubicBezTo>
                  <a:pt x="203" y="62"/>
                  <a:pt x="203" y="60"/>
                  <a:pt x="202" y="61"/>
                </a:cubicBezTo>
                <a:cubicBezTo>
                  <a:pt x="201" y="61"/>
                  <a:pt x="201" y="61"/>
                  <a:pt x="201" y="61"/>
                </a:cubicBezTo>
                <a:cubicBezTo>
                  <a:pt x="202" y="61"/>
                  <a:pt x="202" y="60"/>
                  <a:pt x="203" y="60"/>
                </a:cubicBezTo>
                <a:cubicBezTo>
                  <a:pt x="203" y="60"/>
                  <a:pt x="203" y="60"/>
                  <a:pt x="203" y="60"/>
                </a:cubicBezTo>
                <a:cubicBezTo>
                  <a:pt x="203" y="60"/>
                  <a:pt x="203" y="60"/>
                  <a:pt x="203" y="60"/>
                </a:cubicBezTo>
                <a:cubicBezTo>
                  <a:pt x="205" y="63"/>
                  <a:pt x="208" y="65"/>
                  <a:pt x="211" y="67"/>
                </a:cubicBezTo>
                <a:close/>
                <a:moveTo>
                  <a:pt x="187" y="63"/>
                </a:moveTo>
                <a:cubicBezTo>
                  <a:pt x="191" y="61"/>
                  <a:pt x="195" y="59"/>
                  <a:pt x="198" y="56"/>
                </a:cubicBezTo>
                <a:cubicBezTo>
                  <a:pt x="199" y="57"/>
                  <a:pt x="200" y="58"/>
                  <a:pt x="201" y="59"/>
                </a:cubicBezTo>
                <a:cubicBezTo>
                  <a:pt x="196" y="60"/>
                  <a:pt x="192" y="61"/>
                  <a:pt x="187" y="63"/>
                </a:cubicBezTo>
                <a:close/>
                <a:moveTo>
                  <a:pt x="191" y="56"/>
                </a:moveTo>
                <a:cubicBezTo>
                  <a:pt x="192" y="55"/>
                  <a:pt x="193" y="55"/>
                  <a:pt x="194" y="54"/>
                </a:cubicBezTo>
                <a:cubicBezTo>
                  <a:pt x="195" y="54"/>
                  <a:pt x="195" y="54"/>
                  <a:pt x="195" y="54"/>
                </a:cubicBezTo>
                <a:cubicBezTo>
                  <a:pt x="195" y="54"/>
                  <a:pt x="196" y="54"/>
                  <a:pt x="196" y="55"/>
                </a:cubicBezTo>
                <a:cubicBezTo>
                  <a:pt x="194" y="55"/>
                  <a:pt x="193" y="55"/>
                  <a:pt x="191" y="56"/>
                </a:cubicBezTo>
                <a:close/>
                <a:moveTo>
                  <a:pt x="189" y="54"/>
                </a:moveTo>
                <a:cubicBezTo>
                  <a:pt x="189" y="54"/>
                  <a:pt x="189" y="54"/>
                  <a:pt x="190" y="53"/>
                </a:cubicBezTo>
                <a:cubicBezTo>
                  <a:pt x="190" y="53"/>
                  <a:pt x="189" y="52"/>
                  <a:pt x="188" y="52"/>
                </a:cubicBezTo>
                <a:cubicBezTo>
                  <a:pt x="187" y="53"/>
                  <a:pt x="186" y="54"/>
                  <a:pt x="186" y="55"/>
                </a:cubicBezTo>
                <a:cubicBezTo>
                  <a:pt x="185" y="54"/>
                  <a:pt x="185" y="54"/>
                  <a:pt x="184" y="53"/>
                </a:cubicBezTo>
                <a:cubicBezTo>
                  <a:pt x="186" y="52"/>
                  <a:pt x="188" y="51"/>
                  <a:pt x="189" y="50"/>
                </a:cubicBezTo>
                <a:cubicBezTo>
                  <a:pt x="191" y="51"/>
                  <a:pt x="192" y="52"/>
                  <a:pt x="193" y="53"/>
                </a:cubicBezTo>
                <a:cubicBezTo>
                  <a:pt x="192" y="53"/>
                  <a:pt x="190" y="54"/>
                  <a:pt x="189" y="54"/>
                </a:cubicBezTo>
                <a:close/>
                <a:moveTo>
                  <a:pt x="184" y="56"/>
                </a:moveTo>
                <a:cubicBezTo>
                  <a:pt x="182" y="57"/>
                  <a:pt x="179" y="58"/>
                  <a:pt x="176" y="59"/>
                </a:cubicBezTo>
                <a:cubicBezTo>
                  <a:pt x="177" y="58"/>
                  <a:pt x="178" y="57"/>
                  <a:pt x="179" y="55"/>
                </a:cubicBezTo>
                <a:cubicBezTo>
                  <a:pt x="180" y="55"/>
                  <a:pt x="181" y="54"/>
                  <a:pt x="183" y="54"/>
                </a:cubicBezTo>
                <a:cubicBezTo>
                  <a:pt x="183" y="54"/>
                  <a:pt x="184" y="55"/>
                  <a:pt x="184" y="56"/>
                </a:cubicBezTo>
                <a:close/>
                <a:moveTo>
                  <a:pt x="180" y="50"/>
                </a:moveTo>
                <a:cubicBezTo>
                  <a:pt x="177" y="51"/>
                  <a:pt x="173" y="53"/>
                  <a:pt x="170" y="54"/>
                </a:cubicBezTo>
                <a:cubicBezTo>
                  <a:pt x="171" y="53"/>
                  <a:pt x="173" y="51"/>
                  <a:pt x="174" y="50"/>
                </a:cubicBezTo>
                <a:cubicBezTo>
                  <a:pt x="176" y="49"/>
                  <a:pt x="178" y="48"/>
                  <a:pt x="179" y="48"/>
                </a:cubicBezTo>
                <a:cubicBezTo>
                  <a:pt x="180" y="48"/>
                  <a:pt x="180" y="49"/>
                  <a:pt x="180" y="50"/>
                </a:cubicBezTo>
                <a:cubicBezTo>
                  <a:pt x="180" y="50"/>
                  <a:pt x="180" y="50"/>
                  <a:pt x="180" y="50"/>
                </a:cubicBezTo>
                <a:close/>
                <a:moveTo>
                  <a:pt x="166" y="49"/>
                </a:moveTo>
                <a:cubicBezTo>
                  <a:pt x="167" y="48"/>
                  <a:pt x="168" y="47"/>
                  <a:pt x="169" y="46"/>
                </a:cubicBezTo>
                <a:cubicBezTo>
                  <a:pt x="172" y="45"/>
                  <a:pt x="175" y="44"/>
                  <a:pt x="178" y="44"/>
                </a:cubicBezTo>
                <a:cubicBezTo>
                  <a:pt x="174" y="45"/>
                  <a:pt x="170" y="47"/>
                  <a:pt x="166" y="49"/>
                </a:cubicBezTo>
                <a:close/>
                <a:moveTo>
                  <a:pt x="166" y="53"/>
                </a:moveTo>
                <a:cubicBezTo>
                  <a:pt x="163" y="55"/>
                  <a:pt x="159" y="58"/>
                  <a:pt x="156" y="60"/>
                </a:cubicBezTo>
                <a:cubicBezTo>
                  <a:pt x="155" y="61"/>
                  <a:pt x="154" y="61"/>
                  <a:pt x="153" y="62"/>
                </a:cubicBezTo>
                <a:cubicBezTo>
                  <a:pt x="154" y="60"/>
                  <a:pt x="155" y="59"/>
                  <a:pt x="156" y="58"/>
                </a:cubicBezTo>
                <a:cubicBezTo>
                  <a:pt x="159" y="56"/>
                  <a:pt x="162" y="55"/>
                  <a:pt x="166" y="53"/>
                </a:cubicBezTo>
                <a:cubicBezTo>
                  <a:pt x="166" y="53"/>
                  <a:pt x="166" y="53"/>
                  <a:pt x="166" y="53"/>
                </a:cubicBezTo>
                <a:close/>
                <a:moveTo>
                  <a:pt x="154" y="49"/>
                </a:moveTo>
                <a:cubicBezTo>
                  <a:pt x="154" y="48"/>
                  <a:pt x="155" y="48"/>
                  <a:pt x="155" y="48"/>
                </a:cubicBezTo>
                <a:cubicBezTo>
                  <a:pt x="157" y="47"/>
                  <a:pt x="159" y="46"/>
                  <a:pt x="160" y="46"/>
                </a:cubicBezTo>
                <a:cubicBezTo>
                  <a:pt x="158" y="47"/>
                  <a:pt x="156" y="48"/>
                  <a:pt x="154" y="49"/>
                </a:cubicBezTo>
                <a:close/>
                <a:moveTo>
                  <a:pt x="155" y="45"/>
                </a:moveTo>
                <a:cubicBezTo>
                  <a:pt x="152" y="46"/>
                  <a:pt x="149" y="47"/>
                  <a:pt x="147" y="48"/>
                </a:cubicBezTo>
                <a:cubicBezTo>
                  <a:pt x="149" y="46"/>
                  <a:pt x="152" y="44"/>
                  <a:pt x="155" y="42"/>
                </a:cubicBezTo>
                <a:cubicBezTo>
                  <a:pt x="157" y="42"/>
                  <a:pt x="159" y="41"/>
                  <a:pt x="161" y="41"/>
                </a:cubicBezTo>
                <a:cubicBezTo>
                  <a:pt x="159" y="42"/>
                  <a:pt x="157" y="44"/>
                  <a:pt x="155" y="45"/>
                </a:cubicBezTo>
                <a:close/>
                <a:moveTo>
                  <a:pt x="154" y="34"/>
                </a:moveTo>
                <a:cubicBezTo>
                  <a:pt x="153" y="34"/>
                  <a:pt x="153" y="34"/>
                  <a:pt x="152" y="34"/>
                </a:cubicBezTo>
                <a:cubicBezTo>
                  <a:pt x="153" y="34"/>
                  <a:pt x="153" y="33"/>
                  <a:pt x="154" y="33"/>
                </a:cubicBezTo>
                <a:cubicBezTo>
                  <a:pt x="154" y="33"/>
                  <a:pt x="154" y="33"/>
                  <a:pt x="154" y="33"/>
                </a:cubicBezTo>
                <a:cubicBezTo>
                  <a:pt x="154" y="33"/>
                  <a:pt x="154" y="33"/>
                  <a:pt x="154" y="33"/>
                </a:cubicBezTo>
                <a:cubicBezTo>
                  <a:pt x="154" y="33"/>
                  <a:pt x="154" y="34"/>
                  <a:pt x="154" y="34"/>
                </a:cubicBezTo>
                <a:close/>
                <a:moveTo>
                  <a:pt x="152" y="36"/>
                </a:moveTo>
                <a:cubicBezTo>
                  <a:pt x="150" y="37"/>
                  <a:pt x="147" y="38"/>
                  <a:pt x="145" y="40"/>
                </a:cubicBezTo>
                <a:cubicBezTo>
                  <a:pt x="145" y="40"/>
                  <a:pt x="145" y="40"/>
                  <a:pt x="144" y="40"/>
                </a:cubicBezTo>
                <a:cubicBezTo>
                  <a:pt x="146" y="38"/>
                  <a:pt x="148" y="37"/>
                  <a:pt x="150" y="36"/>
                </a:cubicBezTo>
                <a:cubicBezTo>
                  <a:pt x="151" y="36"/>
                  <a:pt x="151" y="36"/>
                  <a:pt x="152" y="36"/>
                </a:cubicBezTo>
                <a:close/>
                <a:moveTo>
                  <a:pt x="150" y="34"/>
                </a:moveTo>
                <a:cubicBezTo>
                  <a:pt x="148" y="34"/>
                  <a:pt x="147" y="34"/>
                  <a:pt x="146" y="34"/>
                </a:cubicBezTo>
                <a:cubicBezTo>
                  <a:pt x="146" y="34"/>
                  <a:pt x="147" y="33"/>
                  <a:pt x="147" y="33"/>
                </a:cubicBezTo>
                <a:cubicBezTo>
                  <a:pt x="149" y="33"/>
                  <a:pt x="150" y="33"/>
                  <a:pt x="151" y="33"/>
                </a:cubicBezTo>
                <a:cubicBezTo>
                  <a:pt x="151" y="33"/>
                  <a:pt x="150" y="34"/>
                  <a:pt x="150" y="34"/>
                </a:cubicBezTo>
                <a:close/>
                <a:moveTo>
                  <a:pt x="151" y="29"/>
                </a:moveTo>
                <a:cubicBezTo>
                  <a:pt x="151" y="29"/>
                  <a:pt x="151" y="29"/>
                  <a:pt x="151" y="29"/>
                </a:cubicBezTo>
                <a:cubicBezTo>
                  <a:pt x="150" y="29"/>
                  <a:pt x="149" y="29"/>
                  <a:pt x="148" y="29"/>
                </a:cubicBezTo>
                <a:cubicBezTo>
                  <a:pt x="148" y="29"/>
                  <a:pt x="148" y="28"/>
                  <a:pt x="149" y="28"/>
                </a:cubicBezTo>
                <a:cubicBezTo>
                  <a:pt x="150" y="28"/>
                  <a:pt x="151" y="29"/>
                  <a:pt x="152" y="29"/>
                </a:cubicBezTo>
                <a:cubicBezTo>
                  <a:pt x="151" y="29"/>
                  <a:pt x="151" y="29"/>
                  <a:pt x="151" y="29"/>
                </a:cubicBezTo>
                <a:close/>
                <a:moveTo>
                  <a:pt x="148" y="20"/>
                </a:moveTo>
                <a:cubicBezTo>
                  <a:pt x="146" y="18"/>
                  <a:pt x="144" y="17"/>
                  <a:pt x="142" y="16"/>
                </a:cubicBezTo>
                <a:cubicBezTo>
                  <a:pt x="142" y="16"/>
                  <a:pt x="143" y="16"/>
                  <a:pt x="143" y="15"/>
                </a:cubicBezTo>
                <a:cubicBezTo>
                  <a:pt x="146" y="16"/>
                  <a:pt x="149" y="17"/>
                  <a:pt x="152" y="18"/>
                </a:cubicBezTo>
                <a:cubicBezTo>
                  <a:pt x="151" y="18"/>
                  <a:pt x="149" y="19"/>
                  <a:pt x="148" y="20"/>
                </a:cubicBezTo>
                <a:close/>
                <a:moveTo>
                  <a:pt x="139" y="9"/>
                </a:moveTo>
                <a:cubicBezTo>
                  <a:pt x="139" y="9"/>
                  <a:pt x="139" y="9"/>
                  <a:pt x="139" y="9"/>
                </a:cubicBezTo>
                <a:cubicBezTo>
                  <a:pt x="138" y="8"/>
                  <a:pt x="138" y="8"/>
                  <a:pt x="138" y="8"/>
                </a:cubicBezTo>
                <a:cubicBezTo>
                  <a:pt x="140" y="9"/>
                  <a:pt x="142" y="9"/>
                  <a:pt x="145" y="9"/>
                </a:cubicBezTo>
                <a:cubicBezTo>
                  <a:pt x="145" y="9"/>
                  <a:pt x="145" y="10"/>
                  <a:pt x="146" y="10"/>
                </a:cubicBezTo>
                <a:cubicBezTo>
                  <a:pt x="144" y="9"/>
                  <a:pt x="142" y="9"/>
                  <a:pt x="139" y="9"/>
                </a:cubicBezTo>
                <a:close/>
                <a:moveTo>
                  <a:pt x="143" y="13"/>
                </a:moveTo>
                <a:cubicBezTo>
                  <a:pt x="142" y="13"/>
                  <a:pt x="142" y="13"/>
                  <a:pt x="142" y="13"/>
                </a:cubicBezTo>
                <a:cubicBezTo>
                  <a:pt x="140" y="13"/>
                  <a:pt x="138" y="13"/>
                  <a:pt x="135" y="13"/>
                </a:cubicBezTo>
                <a:cubicBezTo>
                  <a:pt x="136" y="12"/>
                  <a:pt x="136" y="12"/>
                  <a:pt x="136" y="12"/>
                </a:cubicBezTo>
                <a:cubicBezTo>
                  <a:pt x="138" y="12"/>
                  <a:pt x="141" y="13"/>
                  <a:pt x="143" y="13"/>
                </a:cubicBezTo>
                <a:close/>
                <a:moveTo>
                  <a:pt x="136" y="14"/>
                </a:moveTo>
                <a:cubicBezTo>
                  <a:pt x="137" y="14"/>
                  <a:pt x="138" y="14"/>
                  <a:pt x="139" y="15"/>
                </a:cubicBezTo>
                <a:cubicBezTo>
                  <a:pt x="139" y="15"/>
                  <a:pt x="139" y="15"/>
                  <a:pt x="138" y="15"/>
                </a:cubicBezTo>
                <a:cubicBezTo>
                  <a:pt x="138" y="15"/>
                  <a:pt x="137" y="14"/>
                  <a:pt x="136" y="14"/>
                </a:cubicBezTo>
                <a:cubicBezTo>
                  <a:pt x="136" y="14"/>
                  <a:pt x="136" y="14"/>
                  <a:pt x="136" y="14"/>
                </a:cubicBezTo>
                <a:close/>
                <a:moveTo>
                  <a:pt x="138" y="18"/>
                </a:moveTo>
                <a:cubicBezTo>
                  <a:pt x="141" y="19"/>
                  <a:pt x="143" y="20"/>
                  <a:pt x="146" y="21"/>
                </a:cubicBezTo>
                <a:cubicBezTo>
                  <a:pt x="146" y="21"/>
                  <a:pt x="146" y="21"/>
                  <a:pt x="146" y="21"/>
                </a:cubicBezTo>
                <a:cubicBezTo>
                  <a:pt x="143" y="20"/>
                  <a:pt x="140" y="20"/>
                  <a:pt x="137" y="19"/>
                </a:cubicBezTo>
                <a:cubicBezTo>
                  <a:pt x="137" y="19"/>
                  <a:pt x="138" y="19"/>
                  <a:pt x="138" y="18"/>
                </a:cubicBezTo>
                <a:close/>
                <a:moveTo>
                  <a:pt x="141" y="27"/>
                </a:moveTo>
                <a:cubicBezTo>
                  <a:pt x="143" y="27"/>
                  <a:pt x="144" y="27"/>
                  <a:pt x="146" y="28"/>
                </a:cubicBezTo>
                <a:cubicBezTo>
                  <a:pt x="146" y="28"/>
                  <a:pt x="145" y="28"/>
                  <a:pt x="145" y="28"/>
                </a:cubicBezTo>
                <a:cubicBezTo>
                  <a:pt x="143" y="28"/>
                  <a:pt x="142" y="28"/>
                  <a:pt x="140" y="27"/>
                </a:cubicBezTo>
                <a:cubicBezTo>
                  <a:pt x="140" y="27"/>
                  <a:pt x="141" y="27"/>
                  <a:pt x="141" y="27"/>
                </a:cubicBezTo>
                <a:close/>
                <a:moveTo>
                  <a:pt x="142" y="30"/>
                </a:moveTo>
                <a:cubicBezTo>
                  <a:pt x="142" y="30"/>
                  <a:pt x="142" y="30"/>
                  <a:pt x="142" y="30"/>
                </a:cubicBezTo>
                <a:cubicBezTo>
                  <a:pt x="140" y="30"/>
                  <a:pt x="138" y="29"/>
                  <a:pt x="137" y="29"/>
                </a:cubicBezTo>
                <a:cubicBezTo>
                  <a:pt x="137" y="29"/>
                  <a:pt x="137" y="29"/>
                  <a:pt x="138" y="29"/>
                </a:cubicBezTo>
                <a:cubicBezTo>
                  <a:pt x="139" y="29"/>
                  <a:pt x="141" y="29"/>
                  <a:pt x="142" y="30"/>
                </a:cubicBezTo>
                <a:close/>
                <a:moveTo>
                  <a:pt x="140" y="34"/>
                </a:moveTo>
                <a:cubicBezTo>
                  <a:pt x="141" y="33"/>
                  <a:pt x="142" y="33"/>
                  <a:pt x="144" y="33"/>
                </a:cubicBezTo>
                <a:cubicBezTo>
                  <a:pt x="143" y="33"/>
                  <a:pt x="143" y="34"/>
                  <a:pt x="142" y="34"/>
                </a:cubicBezTo>
                <a:cubicBezTo>
                  <a:pt x="141" y="34"/>
                  <a:pt x="139" y="34"/>
                  <a:pt x="138" y="34"/>
                </a:cubicBezTo>
                <a:cubicBezTo>
                  <a:pt x="139" y="34"/>
                  <a:pt x="139" y="34"/>
                  <a:pt x="140" y="34"/>
                </a:cubicBezTo>
                <a:close/>
                <a:moveTo>
                  <a:pt x="143" y="36"/>
                </a:moveTo>
                <a:cubicBezTo>
                  <a:pt x="144" y="36"/>
                  <a:pt x="146" y="36"/>
                  <a:pt x="147" y="36"/>
                </a:cubicBezTo>
                <a:cubicBezTo>
                  <a:pt x="145" y="37"/>
                  <a:pt x="143" y="39"/>
                  <a:pt x="141" y="40"/>
                </a:cubicBezTo>
                <a:cubicBezTo>
                  <a:pt x="140" y="40"/>
                  <a:pt x="139" y="40"/>
                  <a:pt x="138" y="40"/>
                </a:cubicBezTo>
                <a:cubicBezTo>
                  <a:pt x="137" y="40"/>
                  <a:pt x="136" y="40"/>
                  <a:pt x="135" y="40"/>
                </a:cubicBezTo>
                <a:cubicBezTo>
                  <a:pt x="137" y="39"/>
                  <a:pt x="140" y="37"/>
                  <a:pt x="143" y="36"/>
                </a:cubicBezTo>
                <a:close/>
                <a:moveTo>
                  <a:pt x="137" y="42"/>
                </a:moveTo>
                <a:cubicBezTo>
                  <a:pt x="134" y="42"/>
                  <a:pt x="132" y="43"/>
                  <a:pt x="130" y="43"/>
                </a:cubicBezTo>
                <a:cubicBezTo>
                  <a:pt x="131" y="43"/>
                  <a:pt x="131" y="43"/>
                  <a:pt x="132" y="42"/>
                </a:cubicBezTo>
                <a:cubicBezTo>
                  <a:pt x="133" y="42"/>
                  <a:pt x="135" y="42"/>
                  <a:pt x="137" y="42"/>
                </a:cubicBezTo>
                <a:close/>
                <a:moveTo>
                  <a:pt x="136" y="44"/>
                </a:moveTo>
                <a:cubicBezTo>
                  <a:pt x="136" y="44"/>
                  <a:pt x="135" y="45"/>
                  <a:pt x="135" y="45"/>
                </a:cubicBezTo>
                <a:cubicBezTo>
                  <a:pt x="131" y="46"/>
                  <a:pt x="128" y="46"/>
                  <a:pt x="124" y="47"/>
                </a:cubicBezTo>
                <a:cubicBezTo>
                  <a:pt x="125" y="47"/>
                  <a:pt x="125" y="46"/>
                  <a:pt x="126" y="46"/>
                </a:cubicBezTo>
                <a:cubicBezTo>
                  <a:pt x="129" y="45"/>
                  <a:pt x="133" y="45"/>
                  <a:pt x="136" y="44"/>
                </a:cubicBezTo>
                <a:close/>
                <a:moveTo>
                  <a:pt x="126" y="44"/>
                </a:moveTo>
                <a:cubicBezTo>
                  <a:pt x="123" y="45"/>
                  <a:pt x="120" y="46"/>
                  <a:pt x="117" y="47"/>
                </a:cubicBezTo>
                <a:cubicBezTo>
                  <a:pt x="118" y="45"/>
                  <a:pt x="120" y="44"/>
                  <a:pt x="121" y="42"/>
                </a:cubicBezTo>
                <a:cubicBezTo>
                  <a:pt x="121" y="42"/>
                  <a:pt x="121" y="42"/>
                  <a:pt x="121" y="42"/>
                </a:cubicBezTo>
                <a:cubicBezTo>
                  <a:pt x="124" y="42"/>
                  <a:pt x="126" y="42"/>
                  <a:pt x="129" y="42"/>
                </a:cubicBezTo>
                <a:cubicBezTo>
                  <a:pt x="128" y="43"/>
                  <a:pt x="127" y="44"/>
                  <a:pt x="126" y="44"/>
                </a:cubicBezTo>
                <a:close/>
                <a:moveTo>
                  <a:pt x="111" y="46"/>
                </a:moveTo>
                <a:cubicBezTo>
                  <a:pt x="113" y="45"/>
                  <a:pt x="114" y="44"/>
                  <a:pt x="115" y="42"/>
                </a:cubicBezTo>
                <a:cubicBezTo>
                  <a:pt x="116" y="42"/>
                  <a:pt x="117" y="42"/>
                  <a:pt x="118" y="42"/>
                </a:cubicBezTo>
                <a:cubicBezTo>
                  <a:pt x="116" y="44"/>
                  <a:pt x="114" y="45"/>
                  <a:pt x="111" y="46"/>
                </a:cubicBezTo>
                <a:close/>
                <a:moveTo>
                  <a:pt x="115" y="41"/>
                </a:moveTo>
                <a:cubicBezTo>
                  <a:pt x="114" y="40"/>
                  <a:pt x="113" y="40"/>
                  <a:pt x="112" y="41"/>
                </a:cubicBezTo>
                <a:cubicBezTo>
                  <a:pt x="110" y="41"/>
                  <a:pt x="109" y="41"/>
                  <a:pt x="107" y="41"/>
                </a:cubicBezTo>
                <a:cubicBezTo>
                  <a:pt x="107" y="40"/>
                  <a:pt x="108" y="40"/>
                  <a:pt x="108" y="40"/>
                </a:cubicBezTo>
                <a:cubicBezTo>
                  <a:pt x="112" y="39"/>
                  <a:pt x="115" y="38"/>
                  <a:pt x="119" y="37"/>
                </a:cubicBezTo>
                <a:cubicBezTo>
                  <a:pt x="118" y="38"/>
                  <a:pt x="116" y="39"/>
                  <a:pt x="115" y="41"/>
                </a:cubicBezTo>
                <a:close/>
                <a:moveTo>
                  <a:pt x="116" y="33"/>
                </a:moveTo>
                <a:cubicBezTo>
                  <a:pt x="115" y="33"/>
                  <a:pt x="115" y="33"/>
                  <a:pt x="114" y="34"/>
                </a:cubicBezTo>
                <a:cubicBezTo>
                  <a:pt x="115" y="33"/>
                  <a:pt x="115" y="33"/>
                  <a:pt x="116" y="33"/>
                </a:cubicBezTo>
                <a:cubicBezTo>
                  <a:pt x="116" y="33"/>
                  <a:pt x="117" y="33"/>
                  <a:pt x="117" y="33"/>
                </a:cubicBezTo>
                <a:cubicBezTo>
                  <a:pt x="117" y="33"/>
                  <a:pt x="117" y="33"/>
                  <a:pt x="116" y="33"/>
                </a:cubicBezTo>
                <a:close/>
                <a:moveTo>
                  <a:pt x="105" y="29"/>
                </a:moveTo>
                <a:cubicBezTo>
                  <a:pt x="104" y="29"/>
                  <a:pt x="103" y="29"/>
                  <a:pt x="102" y="29"/>
                </a:cubicBezTo>
                <a:cubicBezTo>
                  <a:pt x="104" y="29"/>
                  <a:pt x="106" y="28"/>
                  <a:pt x="107" y="27"/>
                </a:cubicBezTo>
                <a:cubicBezTo>
                  <a:pt x="108" y="27"/>
                  <a:pt x="108" y="27"/>
                  <a:pt x="109" y="27"/>
                </a:cubicBezTo>
                <a:cubicBezTo>
                  <a:pt x="108" y="28"/>
                  <a:pt x="106" y="29"/>
                  <a:pt x="105" y="29"/>
                </a:cubicBezTo>
                <a:close/>
                <a:moveTo>
                  <a:pt x="103" y="32"/>
                </a:moveTo>
                <a:cubicBezTo>
                  <a:pt x="104" y="32"/>
                  <a:pt x="104" y="32"/>
                  <a:pt x="105" y="32"/>
                </a:cubicBezTo>
                <a:cubicBezTo>
                  <a:pt x="104" y="33"/>
                  <a:pt x="102" y="34"/>
                  <a:pt x="101" y="35"/>
                </a:cubicBezTo>
                <a:cubicBezTo>
                  <a:pt x="100" y="35"/>
                  <a:pt x="100" y="35"/>
                  <a:pt x="99" y="35"/>
                </a:cubicBezTo>
                <a:cubicBezTo>
                  <a:pt x="99" y="35"/>
                  <a:pt x="98" y="35"/>
                  <a:pt x="98" y="36"/>
                </a:cubicBezTo>
                <a:cubicBezTo>
                  <a:pt x="98" y="36"/>
                  <a:pt x="97" y="36"/>
                  <a:pt x="96" y="37"/>
                </a:cubicBezTo>
                <a:cubicBezTo>
                  <a:pt x="98" y="35"/>
                  <a:pt x="101" y="33"/>
                  <a:pt x="103" y="32"/>
                </a:cubicBezTo>
                <a:close/>
                <a:moveTo>
                  <a:pt x="96" y="35"/>
                </a:moveTo>
                <a:cubicBezTo>
                  <a:pt x="97" y="34"/>
                  <a:pt x="98" y="33"/>
                  <a:pt x="99" y="32"/>
                </a:cubicBezTo>
                <a:cubicBezTo>
                  <a:pt x="99" y="32"/>
                  <a:pt x="100" y="32"/>
                  <a:pt x="100" y="32"/>
                </a:cubicBezTo>
                <a:cubicBezTo>
                  <a:pt x="99" y="33"/>
                  <a:pt x="98" y="34"/>
                  <a:pt x="96" y="35"/>
                </a:cubicBezTo>
                <a:close/>
                <a:moveTo>
                  <a:pt x="96" y="30"/>
                </a:moveTo>
                <a:cubicBezTo>
                  <a:pt x="96" y="30"/>
                  <a:pt x="95" y="30"/>
                  <a:pt x="95" y="30"/>
                </a:cubicBezTo>
                <a:cubicBezTo>
                  <a:pt x="97" y="29"/>
                  <a:pt x="98" y="28"/>
                  <a:pt x="100" y="27"/>
                </a:cubicBezTo>
                <a:cubicBezTo>
                  <a:pt x="100" y="27"/>
                  <a:pt x="100" y="27"/>
                  <a:pt x="100" y="27"/>
                </a:cubicBezTo>
                <a:cubicBezTo>
                  <a:pt x="99" y="28"/>
                  <a:pt x="97" y="29"/>
                  <a:pt x="96" y="30"/>
                </a:cubicBezTo>
                <a:close/>
                <a:moveTo>
                  <a:pt x="90" y="31"/>
                </a:moveTo>
                <a:cubicBezTo>
                  <a:pt x="90" y="31"/>
                  <a:pt x="89" y="31"/>
                  <a:pt x="89" y="31"/>
                </a:cubicBezTo>
                <a:cubicBezTo>
                  <a:pt x="88" y="32"/>
                  <a:pt x="86" y="33"/>
                  <a:pt x="85" y="33"/>
                </a:cubicBezTo>
                <a:cubicBezTo>
                  <a:pt x="85" y="33"/>
                  <a:pt x="85" y="33"/>
                  <a:pt x="85" y="33"/>
                </a:cubicBezTo>
                <a:cubicBezTo>
                  <a:pt x="87" y="31"/>
                  <a:pt x="89" y="28"/>
                  <a:pt x="91" y="26"/>
                </a:cubicBezTo>
                <a:cubicBezTo>
                  <a:pt x="93" y="26"/>
                  <a:pt x="95" y="27"/>
                  <a:pt x="97" y="27"/>
                </a:cubicBezTo>
                <a:cubicBezTo>
                  <a:pt x="95" y="28"/>
                  <a:pt x="92" y="30"/>
                  <a:pt x="90" y="31"/>
                </a:cubicBezTo>
                <a:close/>
                <a:moveTo>
                  <a:pt x="89" y="18"/>
                </a:moveTo>
                <a:cubicBezTo>
                  <a:pt x="89" y="18"/>
                  <a:pt x="89" y="18"/>
                  <a:pt x="88" y="18"/>
                </a:cubicBezTo>
                <a:cubicBezTo>
                  <a:pt x="88" y="18"/>
                  <a:pt x="87" y="19"/>
                  <a:pt x="87" y="19"/>
                </a:cubicBezTo>
                <a:cubicBezTo>
                  <a:pt x="83" y="21"/>
                  <a:pt x="79" y="23"/>
                  <a:pt x="75" y="26"/>
                </a:cubicBezTo>
                <a:cubicBezTo>
                  <a:pt x="73" y="27"/>
                  <a:pt x="70" y="28"/>
                  <a:pt x="68" y="29"/>
                </a:cubicBezTo>
                <a:cubicBezTo>
                  <a:pt x="68" y="29"/>
                  <a:pt x="68" y="28"/>
                  <a:pt x="69" y="28"/>
                </a:cubicBezTo>
                <a:cubicBezTo>
                  <a:pt x="73" y="25"/>
                  <a:pt x="78" y="23"/>
                  <a:pt x="83" y="20"/>
                </a:cubicBezTo>
                <a:cubicBezTo>
                  <a:pt x="86" y="19"/>
                  <a:pt x="90" y="17"/>
                  <a:pt x="94" y="16"/>
                </a:cubicBezTo>
                <a:cubicBezTo>
                  <a:pt x="93" y="16"/>
                  <a:pt x="93" y="16"/>
                  <a:pt x="92" y="17"/>
                </a:cubicBezTo>
                <a:cubicBezTo>
                  <a:pt x="91" y="17"/>
                  <a:pt x="90" y="18"/>
                  <a:pt x="89" y="18"/>
                </a:cubicBezTo>
                <a:close/>
                <a:moveTo>
                  <a:pt x="80" y="17"/>
                </a:moveTo>
                <a:cubicBezTo>
                  <a:pt x="73" y="19"/>
                  <a:pt x="66" y="23"/>
                  <a:pt x="60" y="27"/>
                </a:cubicBezTo>
                <a:cubicBezTo>
                  <a:pt x="60" y="27"/>
                  <a:pt x="60" y="28"/>
                  <a:pt x="60" y="28"/>
                </a:cubicBezTo>
                <a:cubicBezTo>
                  <a:pt x="58" y="29"/>
                  <a:pt x="56" y="31"/>
                  <a:pt x="54" y="32"/>
                </a:cubicBezTo>
                <a:cubicBezTo>
                  <a:pt x="51" y="34"/>
                  <a:pt x="48" y="35"/>
                  <a:pt x="45" y="36"/>
                </a:cubicBezTo>
                <a:cubicBezTo>
                  <a:pt x="48" y="34"/>
                  <a:pt x="52" y="31"/>
                  <a:pt x="55" y="29"/>
                </a:cubicBezTo>
                <a:cubicBezTo>
                  <a:pt x="62" y="23"/>
                  <a:pt x="70" y="19"/>
                  <a:pt x="79" y="15"/>
                </a:cubicBezTo>
                <a:cubicBezTo>
                  <a:pt x="81" y="14"/>
                  <a:pt x="83" y="13"/>
                  <a:pt x="85" y="12"/>
                </a:cubicBezTo>
                <a:cubicBezTo>
                  <a:pt x="83" y="13"/>
                  <a:pt x="81" y="14"/>
                  <a:pt x="80" y="15"/>
                </a:cubicBezTo>
                <a:cubicBezTo>
                  <a:pt x="79" y="16"/>
                  <a:pt x="79" y="16"/>
                  <a:pt x="80" y="17"/>
                </a:cubicBezTo>
                <a:close/>
                <a:moveTo>
                  <a:pt x="50" y="40"/>
                </a:moveTo>
                <a:cubicBezTo>
                  <a:pt x="51" y="39"/>
                  <a:pt x="52" y="38"/>
                  <a:pt x="53" y="38"/>
                </a:cubicBezTo>
                <a:cubicBezTo>
                  <a:pt x="52" y="39"/>
                  <a:pt x="51" y="40"/>
                  <a:pt x="50" y="41"/>
                </a:cubicBezTo>
                <a:cubicBezTo>
                  <a:pt x="50" y="40"/>
                  <a:pt x="50" y="40"/>
                  <a:pt x="50" y="40"/>
                </a:cubicBezTo>
                <a:close/>
                <a:moveTo>
                  <a:pt x="56" y="38"/>
                </a:moveTo>
                <a:cubicBezTo>
                  <a:pt x="56" y="38"/>
                  <a:pt x="57" y="38"/>
                  <a:pt x="57" y="38"/>
                </a:cubicBezTo>
                <a:cubicBezTo>
                  <a:pt x="56" y="40"/>
                  <a:pt x="54" y="42"/>
                  <a:pt x="53" y="44"/>
                </a:cubicBezTo>
                <a:cubicBezTo>
                  <a:pt x="49" y="46"/>
                  <a:pt x="46" y="48"/>
                  <a:pt x="43" y="51"/>
                </a:cubicBezTo>
                <a:cubicBezTo>
                  <a:pt x="44" y="51"/>
                  <a:pt x="44" y="50"/>
                  <a:pt x="44" y="50"/>
                </a:cubicBezTo>
                <a:cubicBezTo>
                  <a:pt x="48" y="46"/>
                  <a:pt x="52" y="42"/>
                  <a:pt x="56" y="38"/>
                </a:cubicBezTo>
                <a:close/>
                <a:moveTo>
                  <a:pt x="49" y="48"/>
                </a:moveTo>
                <a:cubicBezTo>
                  <a:pt x="49" y="49"/>
                  <a:pt x="48" y="50"/>
                  <a:pt x="47" y="50"/>
                </a:cubicBezTo>
                <a:cubicBezTo>
                  <a:pt x="46" y="51"/>
                  <a:pt x="46" y="52"/>
                  <a:pt x="45" y="53"/>
                </a:cubicBezTo>
                <a:cubicBezTo>
                  <a:pt x="43" y="54"/>
                  <a:pt x="41" y="56"/>
                  <a:pt x="40" y="57"/>
                </a:cubicBezTo>
                <a:cubicBezTo>
                  <a:pt x="40" y="56"/>
                  <a:pt x="40" y="56"/>
                  <a:pt x="40" y="56"/>
                </a:cubicBezTo>
                <a:cubicBezTo>
                  <a:pt x="43" y="53"/>
                  <a:pt x="46" y="51"/>
                  <a:pt x="49" y="48"/>
                </a:cubicBezTo>
                <a:close/>
                <a:moveTo>
                  <a:pt x="39" y="55"/>
                </a:moveTo>
                <a:cubicBezTo>
                  <a:pt x="38" y="55"/>
                  <a:pt x="38" y="56"/>
                  <a:pt x="37" y="57"/>
                </a:cubicBezTo>
                <a:cubicBezTo>
                  <a:pt x="37" y="57"/>
                  <a:pt x="37" y="56"/>
                  <a:pt x="37" y="56"/>
                </a:cubicBezTo>
                <a:cubicBezTo>
                  <a:pt x="38" y="56"/>
                  <a:pt x="38" y="55"/>
                  <a:pt x="39" y="54"/>
                </a:cubicBezTo>
                <a:cubicBezTo>
                  <a:pt x="39" y="54"/>
                  <a:pt x="40" y="53"/>
                  <a:pt x="40" y="53"/>
                </a:cubicBezTo>
                <a:lnTo>
                  <a:pt x="39" y="55"/>
                </a:lnTo>
                <a:close/>
                <a:moveTo>
                  <a:pt x="38" y="65"/>
                </a:moveTo>
                <a:cubicBezTo>
                  <a:pt x="40" y="64"/>
                  <a:pt x="42" y="62"/>
                  <a:pt x="45" y="60"/>
                </a:cubicBezTo>
                <a:cubicBezTo>
                  <a:pt x="40" y="65"/>
                  <a:pt x="35" y="70"/>
                  <a:pt x="30" y="75"/>
                </a:cubicBezTo>
                <a:cubicBezTo>
                  <a:pt x="30" y="75"/>
                  <a:pt x="30" y="77"/>
                  <a:pt x="31" y="76"/>
                </a:cubicBezTo>
                <a:cubicBezTo>
                  <a:pt x="32" y="76"/>
                  <a:pt x="33" y="75"/>
                  <a:pt x="34" y="75"/>
                </a:cubicBezTo>
                <a:cubicBezTo>
                  <a:pt x="33" y="75"/>
                  <a:pt x="33" y="76"/>
                  <a:pt x="32" y="76"/>
                </a:cubicBezTo>
                <a:cubicBezTo>
                  <a:pt x="31" y="77"/>
                  <a:pt x="29" y="78"/>
                  <a:pt x="27" y="78"/>
                </a:cubicBezTo>
                <a:cubicBezTo>
                  <a:pt x="27" y="77"/>
                  <a:pt x="28" y="76"/>
                  <a:pt x="29" y="75"/>
                </a:cubicBezTo>
                <a:cubicBezTo>
                  <a:pt x="32" y="72"/>
                  <a:pt x="35" y="69"/>
                  <a:pt x="38" y="65"/>
                </a:cubicBezTo>
                <a:close/>
                <a:moveTo>
                  <a:pt x="34" y="77"/>
                </a:moveTo>
                <a:cubicBezTo>
                  <a:pt x="35" y="77"/>
                  <a:pt x="36" y="76"/>
                  <a:pt x="37" y="75"/>
                </a:cubicBezTo>
                <a:cubicBezTo>
                  <a:pt x="35" y="78"/>
                  <a:pt x="32" y="81"/>
                  <a:pt x="30" y="83"/>
                </a:cubicBezTo>
                <a:cubicBezTo>
                  <a:pt x="30" y="83"/>
                  <a:pt x="30" y="83"/>
                  <a:pt x="30" y="83"/>
                </a:cubicBezTo>
                <a:cubicBezTo>
                  <a:pt x="31" y="81"/>
                  <a:pt x="32" y="79"/>
                  <a:pt x="34" y="77"/>
                </a:cubicBezTo>
                <a:close/>
                <a:moveTo>
                  <a:pt x="30" y="93"/>
                </a:moveTo>
                <a:cubicBezTo>
                  <a:pt x="30" y="93"/>
                  <a:pt x="30" y="93"/>
                  <a:pt x="30" y="94"/>
                </a:cubicBezTo>
                <a:cubicBezTo>
                  <a:pt x="30" y="94"/>
                  <a:pt x="30" y="94"/>
                  <a:pt x="30" y="94"/>
                </a:cubicBezTo>
                <a:cubicBezTo>
                  <a:pt x="30" y="94"/>
                  <a:pt x="30" y="93"/>
                  <a:pt x="29" y="93"/>
                </a:cubicBezTo>
                <a:cubicBezTo>
                  <a:pt x="29" y="93"/>
                  <a:pt x="30" y="93"/>
                  <a:pt x="30" y="93"/>
                </a:cubicBezTo>
                <a:close/>
                <a:moveTo>
                  <a:pt x="32" y="123"/>
                </a:moveTo>
                <a:cubicBezTo>
                  <a:pt x="32" y="124"/>
                  <a:pt x="32" y="124"/>
                  <a:pt x="32" y="125"/>
                </a:cubicBezTo>
                <a:cubicBezTo>
                  <a:pt x="32" y="125"/>
                  <a:pt x="32" y="125"/>
                  <a:pt x="32" y="126"/>
                </a:cubicBezTo>
                <a:cubicBezTo>
                  <a:pt x="31" y="124"/>
                  <a:pt x="31" y="124"/>
                  <a:pt x="31" y="124"/>
                </a:cubicBezTo>
                <a:cubicBezTo>
                  <a:pt x="32" y="124"/>
                  <a:pt x="32" y="124"/>
                  <a:pt x="32" y="123"/>
                </a:cubicBezTo>
                <a:close/>
                <a:moveTo>
                  <a:pt x="32" y="120"/>
                </a:moveTo>
                <a:cubicBezTo>
                  <a:pt x="32" y="119"/>
                  <a:pt x="33" y="117"/>
                  <a:pt x="33" y="115"/>
                </a:cubicBezTo>
                <a:cubicBezTo>
                  <a:pt x="33" y="116"/>
                  <a:pt x="34" y="118"/>
                  <a:pt x="34" y="119"/>
                </a:cubicBezTo>
                <a:cubicBezTo>
                  <a:pt x="34" y="120"/>
                  <a:pt x="34" y="120"/>
                  <a:pt x="34" y="121"/>
                </a:cubicBezTo>
                <a:cubicBezTo>
                  <a:pt x="33" y="122"/>
                  <a:pt x="33" y="122"/>
                  <a:pt x="33" y="123"/>
                </a:cubicBezTo>
                <a:cubicBezTo>
                  <a:pt x="33" y="122"/>
                  <a:pt x="32" y="121"/>
                  <a:pt x="32" y="120"/>
                </a:cubicBezTo>
                <a:close/>
                <a:moveTo>
                  <a:pt x="33" y="131"/>
                </a:moveTo>
                <a:cubicBezTo>
                  <a:pt x="34" y="130"/>
                  <a:pt x="34" y="130"/>
                  <a:pt x="34" y="130"/>
                </a:cubicBezTo>
                <a:cubicBezTo>
                  <a:pt x="35" y="130"/>
                  <a:pt x="35" y="131"/>
                  <a:pt x="35" y="132"/>
                </a:cubicBezTo>
                <a:cubicBezTo>
                  <a:pt x="35" y="132"/>
                  <a:pt x="35" y="132"/>
                  <a:pt x="35" y="133"/>
                </a:cubicBezTo>
                <a:cubicBezTo>
                  <a:pt x="35" y="133"/>
                  <a:pt x="35" y="134"/>
                  <a:pt x="36" y="134"/>
                </a:cubicBezTo>
                <a:cubicBezTo>
                  <a:pt x="36" y="134"/>
                  <a:pt x="36" y="134"/>
                  <a:pt x="36" y="134"/>
                </a:cubicBezTo>
                <a:cubicBezTo>
                  <a:pt x="36" y="134"/>
                  <a:pt x="36" y="134"/>
                  <a:pt x="36" y="134"/>
                </a:cubicBezTo>
                <a:cubicBezTo>
                  <a:pt x="36" y="135"/>
                  <a:pt x="36" y="135"/>
                  <a:pt x="37" y="135"/>
                </a:cubicBezTo>
                <a:cubicBezTo>
                  <a:pt x="37" y="137"/>
                  <a:pt x="38" y="138"/>
                  <a:pt x="38" y="140"/>
                </a:cubicBezTo>
                <a:cubicBezTo>
                  <a:pt x="39" y="140"/>
                  <a:pt x="39" y="141"/>
                  <a:pt x="39" y="142"/>
                </a:cubicBezTo>
                <a:cubicBezTo>
                  <a:pt x="38" y="143"/>
                  <a:pt x="38" y="144"/>
                  <a:pt x="37" y="145"/>
                </a:cubicBezTo>
                <a:cubicBezTo>
                  <a:pt x="37" y="146"/>
                  <a:pt x="38" y="147"/>
                  <a:pt x="39" y="146"/>
                </a:cubicBezTo>
                <a:cubicBezTo>
                  <a:pt x="39" y="146"/>
                  <a:pt x="39" y="145"/>
                  <a:pt x="40" y="145"/>
                </a:cubicBezTo>
                <a:cubicBezTo>
                  <a:pt x="40" y="148"/>
                  <a:pt x="41" y="151"/>
                  <a:pt x="42" y="153"/>
                </a:cubicBezTo>
                <a:cubicBezTo>
                  <a:pt x="41" y="154"/>
                  <a:pt x="41" y="154"/>
                  <a:pt x="41" y="154"/>
                </a:cubicBezTo>
                <a:cubicBezTo>
                  <a:pt x="41" y="155"/>
                  <a:pt x="41" y="156"/>
                  <a:pt x="42" y="156"/>
                </a:cubicBezTo>
                <a:cubicBezTo>
                  <a:pt x="43" y="159"/>
                  <a:pt x="44" y="162"/>
                  <a:pt x="45" y="166"/>
                </a:cubicBezTo>
                <a:cubicBezTo>
                  <a:pt x="43" y="161"/>
                  <a:pt x="40" y="157"/>
                  <a:pt x="38" y="152"/>
                </a:cubicBezTo>
                <a:cubicBezTo>
                  <a:pt x="37" y="145"/>
                  <a:pt x="35" y="138"/>
                  <a:pt x="33" y="131"/>
                </a:cubicBezTo>
                <a:cubicBezTo>
                  <a:pt x="33" y="131"/>
                  <a:pt x="33" y="131"/>
                  <a:pt x="33" y="131"/>
                </a:cubicBezTo>
                <a:close/>
                <a:moveTo>
                  <a:pt x="34" y="149"/>
                </a:moveTo>
                <a:cubicBezTo>
                  <a:pt x="35" y="152"/>
                  <a:pt x="36" y="155"/>
                  <a:pt x="37" y="157"/>
                </a:cubicBezTo>
                <a:cubicBezTo>
                  <a:pt x="37" y="158"/>
                  <a:pt x="37" y="158"/>
                  <a:pt x="37" y="158"/>
                </a:cubicBezTo>
                <a:cubicBezTo>
                  <a:pt x="37" y="159"/>
                  <a:pt x="38" y="161"/>
                  <a:pt x="38" y="163"/>
                </a:cubicBezTo>
                <a:cubicBezTo>
                  <a:pt x="37" y="161"/>
                  <a:pt x="36" y="160"/>
                  <a:pt x="36" y="159"/>
                </a:cubicBezTo>
                <a:cubicBezTo>
                  <a:pt x="35" y="156"/>
                  <a:pt x="35" y="152"/>
                  <a:pt x="34" y="149"/>
                </a:cubicBezTo>
                <a:cubicBezTo>
                  <a:pt x="34" y="149"/>
                  <a:pt x="34" y="149"/>
                  <a:pt x="34" y="149"/>
                </a:cubicBezTo>
                <a:close/>
                <a:moveTo>
                  <a:pt x="38" y="166"/>
                </a:moveTo>
                <a:cubicBezTo>
                  <a:pt x="38" y="166"/>
                  <a:pt x="38" y="166"/>
                  <a:pt x="38" y="167"/>
                </a:cubicBezTo>
                <a:cubicBezTo>
                  <a:pt x="38" y="165"/>
                  <a:pt x="37" y="164"/>
                  <a:pt x="36" y="163"/>
                </a:cubicBezTo>
                <a:cubicBezTo>
                  <a:pt x="36" y="163"/>
                  <a:pt x="36" y="162"/>
                  <a:pt x="36" y="162"/>
                </a:cubicBezTo>
                <a:cubicBezTo>
                  <a:pt x="37" y="163"/>
                  <a:pt x="38" y="165"/>
                  <a:pt x="38" y="166"/>
                </a:cubicBezTo>
                <a:close/>
                <a:moveTo>
                  <a:pt x="40" y="173"/>
                </a:moveTo>
                <a:cubicBezTo>
                  <a:pt x="40" y="175"/>
                  <a:pt x="40" y="176"/>
                  <a:pt x="40" y="178"/>
                </a:cubicBezTo>
                <a:cubicBezTo>
                  <a:pt x="39" y="175"/>
                  <a:pt x="38" y="173"/>
                  <a:pt x="38" y="170"/>
                </a:cubicBezTo>
                <a:cubicBezTo>
                  <a:pt x="38" y="171"/>
                  <a:pt x="39" y="172"/>
                  <a:pt x="40" y="173"/>
                </a:cubicBezTo>
                <a:close/>
                <a:moveTo>
                  <a:pt x="42" y="197"/>
                </a:moveTo>
                <a:cubicBezTo>
                  <a:pt x="42" y="197"/>
                  <a:pt x="42" y="197"/>
                  <a:pt x="42" y="197"/>
                </a:cubicBezTo>
                <a:cubicBezTo>
                  <a:pt x="42" y="198"/>
                  <a:pt x="43" y="198"/>
                  <a:pt x="43" y="198"/>
                </a:cubicBezTo>
                <a:cubicBezTo>
                  <a:pt x="43" y="199"/>
                  <a:pt x="44" y="199"/>
                  <a:pt x="44" y="200"/>
                </a:cubicBezTo>
                <a:cubicBezTo>
                  <a:pt x="43" y="198"/>
                  <a:pt x="41" y="196"/>
                  <a:pt x="39" y="194"/>
                </a:cubicBezTo>
                <a:cubicBezTo>
                  <a:pt x="39" y="194"/>
                  <a:pt x="39" y="194"/>
                  <a:pt x="39" y="194"/>
                </a:cubicBezTo>
                <a:cubicBezTo>
                  <a:pt x="40" y="195"/>
                  <a:pt x="41" y="196"/>
                  <a:pt x="42" y="197"/>
                </a:cubicBezTo>
                <a:close/>
                <a:moveTo>
                  <a:pt x="43" y="192"/>
                </a:moveTo>
                <a:cubicBezTo>
                  <a:pt x="43" y="191"/>
                  <a:pt x="42" y="190"/>
                  <a:pt x="42" y="189"/>
                </a:cubicBezTo>
                <a:cubicBezTo>
                  <a:pt x="43" y="191"/>
                  <a:pt x="45" y="194"/>
                  <a:pt x="47" y="196"/>
                </a:cubicBezTo>
                <a:cubicBezTo>
                  <a:pt x="46" y="196"/>
                  <a:pt x="45" y="195"/>
                  <a:pt x="45" y="195"/>
                </a:cubicBezTo>
                <a:cubicBezTo>
                  <a:pt x="44" y="194"/>
                  <a:pt x="43" y="193"/>
                  <a:pt x="43" y="192"/>
                </a:cubicBezTo>
                <a:close/>
                <a:moveTo>
                  <a:pt x="48" y="198"/>
                </a:moveTo>
                <a:cubicBezTo>
                  <a:pt x="50" y="201"/>
                  <a:pt x="51" y="203"/>
                  <a:pt x="53" y="205"/>
                </a:cubicBezTo>
                <a:cubicBezTo>
                  <a:pt x="50" y="203"/>
                  <a:pt x="48" y="200"/>
                  <a:pt x="46" y="197"/>
                </a:cubicBezTo>
                <a:cubicBezTo>
                  <a:pt x="47" y="197"/>
                  <a:pt x="47" y="198"/>
                  <a:pt x="48" y="198"/>
                </a:cubicBezTo>
                <a:close/>
                <a:moveTo>
                  <a:pt x="49" y="188"/>
                </a:moveTo>
                <a:cubicBezTo>
                  <a:pt x="51" y="190"/>
                  <a:pt x="52" y="192"/>
                  <a:pt x="53" y="194"/>
                </a:cubicBezTo>
                <a:cubicBezTo>
                  <a:pt x="54" y="197"/>
                  <a:pt x="55" y="201"/>
                  <a:pt x="56" y="204"/>
                </a:cubicBezTo>
                <a:cubicBezTo>
                  <a:pt x="55" y="203"/>
                  <a:pt x="55" y="203"/>
                  <a:pt x="54" y="202"/>
                </a:cubicBezTo>
                <a:cubicBezTo>
                  <a:pt x="52" y="197"/>
                  <a:pt x="51" y="193"/>
                  <a:pt x="49" y="188"/>
                </a:cubicBezTo>
                <a:close/>
                <a:moveTo>
                  <a:pt x="61" y="205"/>
                </a:moveTo>
                <a:cubicBezTo>
                  <a:pt x="62" y="205"/>
                  <a:pt x="62" y="205"/>
                  <a:pt x="62" y="205"/>
                </a:cubicBezTo>
                <a:cubicBezTo>
                  <a:pt x="63" y="207"/>
                  <a:pt x="64" y="208"/>
                  <a:pt x="65" y="210"/>
                </a:cubicBezTo>
                <a:cubicBezTo>
                  <a:pt x="65" y="210"/>
                  <a:pt x="64" y="210"/>
                  <a:pt x="63" y="209"/>
                </a:cubicBezTo>
                <a:cubicBezTo>
                  <a:pt x="63" y="208"/>
                  <a:pt x="62" y="206"/>
                  <a:pt x="61" y="205"/>
                </a:cubicBezTo>
                <a:close/>
                <a:moveTo>
                  <a:pt x="65" y="202"/>
                </a:moveTo>
                <a:cubicBezTo>
                  <a:pt x="65" y="202"/>
                  <a:pt x="65" y="202"/>
                  <a:pt x="65" y="201"/>
                </a:cubicBezTo>
                <a:cubicBezTo>
                  <a:pt x="65" y="201"/>
                  <a:pt x="66" y="200"/>
                  <a:pt x="66" y="200"/>
                </a:cubicBezTo>
                <a:cubicBezTo>
                  <a:pt x="66" y="200"/>
                  <a:pt x="67" y="201"/>
                  <a:pt x="67" y="201"/>
                </a:cubicBezTo>
                <a:cubicBezTo>
                  <a:pt x="67" y="201"/>
                  <a:pt x="66" y="202"/>
                  <a:pt x="65" y="202"/>
                </a:cubicBezTo>
                <a:close/>
                <a:moveTo>
                  <a:pt x="70" y="206"/>
                </a:moveTo>
                <a:cubicBezTo>
                  <a:pt x="69" y="205"/>
                  <a:pt x="68" y="204"/>
                  <a:pt x="67" y="204"/>
                </a:cubicBezTo>
                <a:cubicBezTo>
                  <a:pt x="67" y="204"/>
                  <a:pt x="67" y="203"/>
                  <a:pt x="67" y="203"/>
                </a:cubicBezTo>
                <a:cubicBezTo>
                  <a:pt x="67" y="203"/>
                  <a:pt x="68" y="203"/>
                  <a:pt x="69" y="202"/>
                </a:cubicBezTo>
                <a:cubicBezTo>
                  <a:pt x="69" y="203"/>
                  <a:pt x="70" y="204"/>
                  <a:pt x="71" y="205"/>
                </a:cubicBezTo>
                <a:cubicBezTo>
                  <a:pt x="71" y="205"/>
                  <a:pt x="72" y="205"/>
                  <a:pt x="72" y="204"/>
                </a:cubicBezTo>
                <a:cubicBezTo>
                  <a:pt x="72" y="204"/>
                  <a:pt x="72" y="204"/>
                  <a:pt x="73" y="203"/>
                </a:cubicBezTo>
                <a:cubicBezTo>
                  <a:pt x="73" y="204"/>
                  <a:pt x="74" y="205"/>
                  <a:pt x="75" y="205"/>
                </a:cubicBezTo>
                <a:cubicBezTo>
                  <a:pt x="75" y="206"/>
                  <a:pt x="74" y="206"/>
                  <a:pt x="74" y="206"/>
                </a:cubicBezTo>
                <a:cubicBezTo>
                  <a:pt x="73" y="206"/>
                  <a:pt x="72" y="205"/>
                  <a:pt x="71" y="205"/>
                </a:cubicBezTo>
                <a:cubicBezTo>
                  <a:pt x="71" y="204"/>
                  <a:pt x="70" y="205"/>
                  <a:pt x="70" y="206"/>
                </a:cubicBezTo>
                <a:close/>
                <a:moveTo>
                  <a:pt x="71" y="193"/>
                </a:moveTo>
                <a:cubicBezTo>
                  <a:pt x="72" y="192"/>
                  <a:pt x="73" y="191"/>
                  <a:pt x="73" y="190"/>
                </a:cubicBezTo>
                <a:cubicBezTo>
                  <a:pt x="73" y="191"/>
                  <a:pt x="73" y="192"/>
                  <a:pt x="73" y="194"/>
                </a:cubicBezTo>
                <a:cubicBezTo>
                  <a:pt x="72" y="193"/>
                  <a:pt x="72" y="193"/>
                  <a:pt x="71" y="193"/>
                </a:cubicBezTo>
                <a:close/>
                <a:moveTo>
                  <a:pt x="73" y="159"/>
                </a:moveTo>
                <a:cubicBezTo>
                  <a:pt x="74" y="159"/>
                  <a:pt x="74" y="158"/>
                  <a:pt x="75" y="158"/>
                </a:cubicBezTo>
                <a:cubicBezTo>
                  <a:pt x="75" y="159"/>
                  <a:pt x="76" y="161"/>
                  <a:pt x="76" y="163"/>
                </a:cubicBezTo>
                <a:cubicBezTo>
                  <a:pt x="75" y="163"/>
                  <a:pt x="75" y="163"/>
                  <a:pt x="74" y="164"/>
                </a:cubicBezTo>
                <a:cubicBezTo>
                  <a:pt x="74" y="162"/>
                  <a:pt x="74" y="161"/>
                  <a:pt x="73" y="159"/>
                </a:cubicBezTo>
                <a:close/>
                <a:moveTo>
                  <a:pt x="75" y="191"/>
                </a:moveTo>
                <a:cubicBezTo>
                  <a:pt x="75" y="191"/>
                  <a:pt x="75" y="191"/>
                  <a:pt x="76" y="192"/>
                </a:cubicBezTo>
                <a:cubicBezTo>
                  <a:pt x="75" y="192"/>
                  <a:pt x="75" y="192"/>
                  <a:pt x="75" y="193"/>
                </a:cubicBezTo>
                <a:cubicBezTo>
                  <a:pt x="75" y="192"/>
                  <a:pt x="75" y="192"/>
                  <a:pt x="75" y="191"/>
                </a:cubicBezTo>
                <a:close/>
                <a:moveTo>
                  <a:pt x="75" y="188"/>
                </a:moveTo>
                <a:cubicBezTo>
                  <a:pt x="76" y="188"/>
                  <a:pt x="76" y="187"/>
                  <a:pt x="76" y="187"/>
                </a:cubicBezTo>
                <a:cubicBezTo>
                  <a:pt x="77" y="187"/>
                  <a:pt x="77" y="187"/>
                  <a:pt x="77" y="187"/>
                </a:cubicBezTo>
                <a:cubicBezTo>
                  <a:pt x="78" y="187"/>
                  <a:pt x="78" y="187"/>
                  <a:pt x="78" y="187"/>
                </a:cubicBezTo>
                <a:cubicBezTo>
                  <a:pt x="78" y="188"/>
                  <a:pt x="77" y="188"/>
                  <a:pt x="77" y="189"/>
                </a:cubicBezTo>
                <a:cubicBezTo>
                  <a:pt x="76" y="189"/>
                  <a:pt x="76" y="188"/>
                  <a:pt x="75" y="188"/>
                </a:cubicBezTo>
                <a:close/>
                <a:moveTo>
                  <a:pt x="77" y="193"/>
                </a:moveTo>
                <a:cubicBezTo>
                  <a:pt x="78" y="193"/>
                  <a:pt x="78" y="194"/>
                  <a:pt x="79" y="194"/>
                </a:cubicBezTo>
                <a:cubicBezTo>
                  <a:pt x="79" y="194"/>
                  <a:pt x="78" y="195"/>
                  <a:pt x="78" y="195"/>
                </a:cubicBezTo>
                <a:cubicBezTo>
                  <a:pt x="78" y="195"/>
                  <a:pt x="77" y="195"/>
                  <a:pt x="77" y="196"/>
                </a:cubicBezTo>
                <a:cubicBezTo>
                  <a:pt x="76" y="195"/>
                  <a:pt x="76" y="195"/>
                  <a:pt x="76" y="195"/>
                </a:cubicBezTo>
                <a:cubicBezTo>
                  <a:pt x="76" y="194"/>
                  <a:pt x="77" y="193"/>
                  <a:pt x="77" y="193"/>
                </a:cubicBezTo>
                <a:close/>
                <a:moveTo>
                  <a:pt x="79" y="180"/>
                </a:moveTo>
                <a:cubicBezTo>
                  <a:pt x="79" y="180"/>
                  <a:pt x="79" y="180"/>
                  <a:pt x="79" y="180"/>
                </a:cubicBezTo>
                <a:cubicBezTo>
                  <a:pt x="79" y="179"/>
                  <a:pt x="80" y="178"/>
                  <a:pt x="81" y="177"/>
                </a:cubicBezTo>
                <a:cubicBezTo>
                  <a:pt x="81" y="178"/>
                  <a:pt x="81" y="178"/>
                  <a:pt x="81" y="178"/>
                </a:cubicBezTo>
                <a:cubicBezTo>
                  <a:pt x="80" y="178"/>
                  <a:pt x="80" y="179"/>
                  <a:pt x="79" y="180"/>
                </a:cubicBezTo>
                <a:close/>
                <a:moveTo>
                  <a:pt x="82" y="188"/>
                </a:moveTo>
                <a:cubicBezTo>
                  <a:pt x="82" y="189"/>
                  <a:pt x="82" y="189"/>
                  <a:pt x="83" y="189"/>
                </a:cubicBezTo>
                <a:cubicBezTo>
                  <a:pt x="82" y="189"/>
                  <a:pt x="81" y="190"/>
                  <a:pt x="80" y="190"/>
                </a:cubicBezTo>
                <a:cubicBezTo>
                  <a:pt x="81" y="189"/>
                  <a:pt x="81" y="189"/>
                  <a:pt x="82" y="188"/>
                </a:cubicBezTo>
                <a:close/>
                <a:moveTo>
                  <a:pt x="83" y="191"/>
                </a:moveTo>
                <a:cubicBezTo>
                  <a:pt x="83" y="191"/>
                  <a:pt x="83" y="191"/>
                  <a:pt x="83" y="191"/>
                </a:cubicBezTo>
                <a:cubicBezTo>
                  <a:pt x="83" y="192"/>
                  <a:pt x="82" y="192"/>
                  <a:pt x="82" y="192"/>
                </a:cubicBezTo>
                <a:cubicBezTo>
                  <a:pt x="81" y="192"/>
                  <a:pt x="81" y="192"/>
                  <a:pt x="81" y="192"/>
                </a:cubicBezTo>
                <a:cubicBezTo>
                  <a:pt x="82" y="191"/>
                  <a:pt x="82" y="191"/>
                  <a:pt x="83" y="191"/>
                </a:cubicBezTo>
                <a:close/>
                <a:moveTo>
                  <a:pt x="83" y="187"/>
                </a:moveTo>
                <a:cubicBezTo>
                  <a:pt x="83" y="187"/>
                  <a:pt x="83" y="187"/>
                  <a:pt x="83" y="187"/>
                </a:cubicBezTo>
                <a:cubicBezTo>
                  <a:pt x="84" y="188"/>
                  <a:pt x="84" y="188"/>
                  <a:pt x="85" y="188"/>
                </a:cubicBezTo>
                <a:cubicBezTo>
                  <a:pt x="85" y="188"/>
                  <a:pt x="85" y="189"/>
                  <a:pt x="85" y="189"/>
                </a:cubicBezTo>
                <a:cubicBezTo>
                  <a:pt x="85" y="189"/>
                  <a:pt x="85" y="189"/>
                  <a:pt x="85" y="189"/>
                </a:cubicBezTo>
                <a:cubicBezTo>
                  <a:pt x="84" y="188"/>
                  <a:pt x="83" y="188"/>
                  <a:pt x="83" y="187"/>
                </a:cubicBezTo>
                <a:close/>
                <a:moveTo>
                  <a:pt x="84" y="198"/>
                </a:moveTo>
                <a:cubicBezTo>
                  <a:pt x="85" y="198"/>
                  <a:pt x="85" y="199"/>
                  <a:pt x="85" y="199"/>
                </a:cubicBezTo>
                <a:cubicBezTo>
                  <a:pt x="85" y="199"/>
                  <a:pt x="85" y="200"/>
                  <a:pt x="85" y="200"/>
                </a:cubicBezTo>
                <a:cubicBezTo>
                  <a:pt x="84" y="200"/>
                  <a:pt x="84" y="200"/>
                  <a:pt x="83" y="199"/>
                </a:cubicBezTo>
                <a:cubicBezTo>
                  <a:pt x="84" y="199"/>
                  <a:pt x="84" y="199"/>
                  <a:pt x="84" y="198"/>
                </a:cubicBezTo>
                <a:close/>
                <a:moveTo>
                  <a:pt x="85" y="194"/>
                </a:moveTo>
                <a:cubicBezTo>
                  <a:pt x="86" y="194"/>
                  <a:pt x="87" y="193"/>
                  <a:pt x="88" y="193"/>
                </a:cubicBezTo>
                <a:cubicBezTo>
                  <a:pt x="87" y="194"/>
                  <a:pt x="86" y="194"/>
                  <a:pt x="86" y="195"/>
                </a:cubicBezTo>
                <a:cubicBezTo>
                  <a:pt x="85" y="195"/>
                  <a:pt x="85" y="195"/>
                  <a:pt x="85" y="194"/>
                </a:cubicBezTo>
                <a:close/>
                <a:moveTo>
                  <a:pt x="86" y="205"/>
                </a:moveTo>
                <a:cubicBezTo>
                  <a:pt x="86" y="206"/>
                  <a:pt x="87" y="206"/>
                  <a:pt x="88" y="207"/>
                </a:cubicBezTo>
                <a:cubicBezTo>
                  <a:pt x="88" y="207"/>
                  <a:pt x="88" y="207"/>
                  <a:pt x="88" y="207"/>
                </a:cubicBezTo>
                <a:cubicBezTo>
                  <a:pt x="88" y="207"/>
                  <a:pt x="88" y="207"/>
                  <a:pt x="88" y="207"/>
                </a:cubicBezTo>
                <a:cubicBezTo>
                  <a:pt x="87" y="207"/>
                  <a:pt x="87" y="207"/>
                  <a:pt x="87" y="207"/>
                </a:cubicBezTo>
                <a:cubicBezTo>
                  <a:pt x="86" y="206"/>
                  <a:pt x="86" y="206"/>
                  <a:pt x="86" y="206"/>
                </a:cubicBezTo>
                <a:cubicBezTo>
                  <a:pt x="86" y="205"/>
                  <a:pt x="86" y="205"/>
                  <a:pt x="86" y="205"/>
                </a:cubicBezTo>
                <a:close/>
                <a:moveTo>
                  <a:pt x="88" y="204"/>
                </a:moveTo>
                <a:cubicBezTo>
                  <a:pt x="88" y="204"/>
                  <a:pt x="88" y="204"/>
                  <a:pt x="88" y="204"/>
                </a:cubicBezTo>
                <a:cubicBezTo>
                  <a:pt x="89" y="204"/>
                  <a:pt x="89" y="204"/>
                  <a:pt x="90" y="205"/>
                </a:cubicBezTo>
                <a:cubicBezTo>
                  <a:pt x="90" y="205"/>
                  <a:pt x="89" y="205"/>
                  <a:pt x="89" y="205"/>
                </a:cubicBezTo>
                <a:cubicBezTo>
                  <a:pt x="89" y="205"/>
                  <a:pt x="88" y="205"/>
                  <a:pt x="88" y="204"/>
                </a:cubicBezTo>
                <a:close/>
                <a:moveTo>
                  <a:pt x="90" y="186"/>
                </a:moveTo>
                <a:cubicBezTo>
                  <a:pt x="90" y="185"/>
                  <a:pt x="91" y="184"/>
                  <a:pt x="92" y="183"/>
                </a:cubicBezTo>
                <a:cubicBezTo>
                  <a:pt x="92" y="183"/>
                  <a:pt x="92" y="183"/>
                  <a:pt x="93" y="183"/>
                </a:cubicBezTo>
                <a:cubicBezTo>
                  <a:pt x="92" y="184"/>
                  <a:pt x="91" y="185"/>
                  <a:pt x="90" y="186"/>
                </a:cubicBezTo>
                <a:close/>
                <a:moveTo>
                  <a:pt x="91" y="205"/>
                </a:moveTo>
                <a:cubicBezTo>
                  <a:pt x="92" y="206"/>
                  <a:pt x="92" y="206"/>
                  <a:pt x="93" y="206"/>
                </a:cubicBezTo>
                <a:cubicBezTo>
                  <a:pt x="93" y="207"/>
                  <a:pt x="92" y="207"/>
                  <a:pt x="92" y="207"/>
                </a:cubicBezTo>
                <a:cubicBezTo>
                  <a:pt x="91" y="207"/>
                  <a:pt x="91" y="207"/>
                  <a:pt x="90" y="206"/>
                </a:cubicBezTo>
                <a:cubicBezTo>
                  <a:pt x="91" y="206"/>
                  <a:pt x="91" y="206"/>
                  <a:pt x="91" y="205"/>
                </a:cubicBezTo>
                <a:close/>
                <a:moveTo>
                  <a:pt x="93" y="186"/>
                </a:moveTo>
                <a:cubicBezTo>
                  <a:pt x="95" y="184"/>
                  <a:pt x="98" y="182"/>
                  <a:pt x="100" y="179"/>
                </a:cubicBezTo>
                <a:cubicBezTo>
                  <a:pt x="102" y="179"/>
                  <a:pt x="103" y="178"/>
                  <a:pt x="104" y="177"/>
                </a:cubicBezTo>
                <a:cubicBezTo>
                  <a:pt x="102" y="180"/>
                  <a:pt x="99" y="182"/>
                  <a:pt x="97" y="185"/>
                </a:cubicBezTo>
                <a:cubicBezTo>
                  <a:pt x="96" y="185"/>
                  <a:pt x="94" y="186"/>
                  <a:pt x="93" y="186"/>
                </a:cubicBezTo>
                <a:close/>
                <a:moveTo>
                  <a:pt x="95" y="190"/>
                </a:moveTo>
                <a:cubicBezTo>
                  <a:pt x="95" y="190"/>
                  <a:pt x="95" y="191"/>
                  <a:pt x="96" y="191"/>
                </a:cubicBezTo>
                <a:cubicBezTo>
                  <a:pt x="95" y="191"/>
                  <a:pt x="95" y="192"/>
                  <a:pt x="94" y="192"/>
                </a:cubicBezTo>
                <a:cubicBezTo>
                  <a:pt x="94" y="192"/>
                  <a:pt x="94" y="192"/>
                  <a:pt x="93" y="192"/>
                </a:cubicBezTo>
                <a:cubicBezTo>
                  <a:pt x="94" y="191"/>
                  <a:pt x="94" y="191"/>
                  <a:pt x="95" y="190"/>
                </a:cubicBezTo>
                <a:close/>
                <a:moveTo>
                  <a:pt x="96" y="208"/>
                </a:moveTo>
                <a:cubicBezTo>
                  <a:pt x="96" y="208"/>
                  <a:pt x="96" y="208"/>
                  <a:pt x="96" y="208"/>
                </a:cubicBezTo>
                <a:cubicBezTo>
                  <a:pt x="97" y="209"/>
                  <a:pt x="98" y="209"/>
                  <a:pt x="100" y="210"/>
                </a:cubicBezTo>
                <a:cubicBezTo>
                  <a:pt x="99" y="210"/>
                  <a:pt x="99" y="210"/>
                  <a:pt x="99" y="211"/>
                </a:cubicBezTo>
                <a:cubicBezTo>
                  <a:pt x="98" y="211"/>
                  <a:pt x="98" y="211"/>
                  <a:pt x="97" y="211"/>
                </a:cubicBezTo>
                <a:cubicBezTo>
                  <a:pt x="97" y="210"/>
                  <a:pt x="96" y="210"/>
                  <a:pt x="95" y="209"/>
                </a:cubicBezTo>
                <a:cubicBezTo>
                  <a:pt x="95" y="209"/>
                  <a:pt x="95" y="208"/>
                  <a:pt x="96" y="208"/>
                </a:cubicBezTo>
                <a:close/>
                <a:moveTo>
                  <a:pt x="99" y="218"/>
                </a:moveTo>
                <a:cubicBezTo>
                  <a:pt x="99" y="218"/>
                  <a:pt x="100" y="219"/>
                  <a:pt x="101" y="219"/>
                </a:cubicBezTo>
                <a:cubicBezTo>
                  <a:pt x="100" y="219"/>
                  <a:pt x="100" y="219"/>
                  <a:pt x="100" y="219"/>
                </a:cubicBezTo>
                <a:cubicBezTo>
                  <a:pt x="99" y="219"/>
                  <a:pt x="99" y="219"/>
                  <a:pt x="99" y="219"/>
                </a:cubicBezTo>
                <a:cubicBezTo>
                  <a:pt x="99" y="218"/>
                  <a:pt x="99" y="218"/>
                  <a:pt x="99" y="218"/>
                </a:cubicBezTo>
                <a:close/>
                <a:moveTo>
                  <a:pt x="101" y="224"/>
                </a:moveTo>
                <a:cubicBezTo>
                  <a:pt x="101" y="223"/>
                  <a:pt x="101" y="223"/>
                  <a:pt x="102" y="223"/>
                </a:cubicBezTo>
                <a:cubicBezTo>
                  <a:pt x="103" y="223"/>
                  <a:pt x="104" y="224"/>
                  <a:pt x="105" y="225"/>
                </a:cubicBezTo>
                <a:cubicBezTo>
                  <a:pt x="105" y="225"/>
                  <a:pt x="105" y="225"/>
                  <a:pt x="105" y="226"/>
                </a:cubicBezTo>
                <a:cubicBezTo>
                  <a:pt x="105" y="226"/>
                  <a:pt x="105" y="226"/>
                  <a:pt x="105" y="226"/>
                </a:cubicBezTo>
                <a:cubicBezTo>
                  <a:pt x="103" y="225"/>
                  <a:pt x="102" y="225"/>
                  <a:pt x="100" y="224"/>
                </a:cubicBezTo>
                <a:cubicBezTo>
                  <a:pt x="100" y="224"/>
                  <a:pt x="101" y="224"/>
                  <a:pt x="101" y="224"/>
                </a:cubicBezTo>
                <a:close/>
                <a:moveTo>
                  <a:pt x="104" y="222"/>
                </a:moveTo>
                <a:cubicBezTo>
                  <a:pt x="104" y="222"/>
                  <a:pt x="104" y="222"/>
                  <a:pt x="104" y="222"/>
                </a:cubicBezTo>
                <a:cubicBezTo>
                  <a:pt x="104" y="222"/>
                  <a:pt x="104" y="221"/>
                  <a:pt x="104" y="221"/>
                </a:cubicBezTo>
                <a:cubicBezTo>
                  <a:pt x="105" y="222"/>
                  <a:pt x="106" y="222"/>
                  <a:pt x="106" y="222"/>
                </a:cubicBezTo>
                <a:cubicBezTo>
                  <a:pt x="106" y="222"/>
                  <a:pt x="106" y="223"/>
                  <a:pt x="106" y="223"/>
                </a:cubicBezTo>
                <a:cubicBezTo>
                  <a:pt x="106" y="222"/>
                  <a:pt x="105" y="222"/>
                  <a:pt x="104" y="222"/>
                </a:cubicBezTo>
                <a:close/>
                <a:moveTo>
                  <a:pt x="108" y="226"/>
                </a:moveTo>
                <a:cubicBezTo>
                  <a:pt x="108" y="226"/>
                  <a:pt x="109" y="227"/>
                  <a:pt x="110" y="227"/>
                </a:cubicBezTo>
                <a:cubicBezTo>
                  <a:pt x="110" y="227"/>
                  <a:pt x="109" y="228"/>
                  <a:pt x="109" y="228"/>
                </a:cubicBezTo>
                <a:cubicBezTo>
                  <a:pt x="109" y="228"/>
                  <a:pt x="109" y="228"/>
                  <a:pt x="109" y="228"/>
                </a:cubicBezTo>
                <a:cubicBezTo>
                  <a:pt x="108" y="228"/>
                  <a:pt x="107" y="227"/>
                  <a:pt x="106" y="227"/>
                </a:cubicBezTo>
                <a:cubicBezTo>
                  <a:pt x="107" y="226"/>
                  <a:pt x="107" y="226"/>
                  <a:pt x="108" y="226"/>
                </a:cubicBezTo>
                <a:close/>
                <a:moveTo>
                  <a:pt x="108" y="210"/>
                </a:moveTo>
                <a:cubicBezTo>
                  <a:pt x="109" y="210"/>
                  <a:pt x="110" y="209"/>
                  <a:pt x="111" y="208"/>
                </a:cubicBezTo>
                <a:cubicBezTo>
                  <a:pt x="112" y="208"/>
                  <a:pt x="112" y="209"/>
                  <a:pt x="112" y="209"/>
                </a:cubicBezTo>
                <a:cubicBezTo>
                  <a:pt x="111" y="210"/>
                  <a:pt x="110" y="210"/>
                  <a:pt x="110" y="211"/>
                </a:cubicBezTo>
                <a:cubicBezTo>
                  <a:pt x="109" y="211"/>
                  <a:pt x="109" y="211"/>
                  <a:pt x="108" y="210"/>
                </a:cubicBezTo>
                <a:close/>
                <a:moveTo>
                  <a:pt x="112" y="213"/>
                </a:moveTo>
                <a:cubicBezTo>
                  <a:pt x="111" y="212"/>
                  <a:pt x="111" y="212"/>
                  <a:pt x="111" y="212"/>
                </a:cubicBezTo>
                <a:cubicBezTo>
                  <a:pt x="112" y="211"/>
                  <a:pt x="113" y="211"/>
                  <a:pt x="114" y="210"/>
                </a:cubicBezTo>
                <a:cubicBezTo>
                  <a:pt x="114" y="210"/>
                  <a:pt x="114" y="210"/>
                  <a:pt x="115" y="210"/>
                </a:cubicBezTo>
                <a:cubicBezTo>
                  <a:pt x="114" y="211"/>
                  <a:pt x="113" y="212"/>
                  <a:pt x="112" y="213"/>
                </a:cubicBezTo>
                <a:close/>
                <a:moveTo>
                  <a:pt x="119" y="221"/>
                </a:moveTo>
                <a:cubicBezTo>
                  <a:pt x="120" y="221"/>
                  <a:pt x="120" y="221"/>
                  <a:pt x="120" y="221"/>
                </a:cubicBezTo>
                <a:cubicBezTo>
                  <a:pt x="120" y="221"/>
                  <a:pt x="119" y="222"/>
                  <a:pt x="119" y="222"/>
                </a:cubicBezTo>
                <a:cubicBezTo>
                  <a:pt x="119" y="222"/>
                  <a:pt x="119" y="222"/>
                  <a:pt x="119" y="222"/>
                </a:cubicBezTo>
                <a:cubicBezTo>
                  <a:pt x="119" y="222"/>
                  <a:pt x="119" y="221"/>
                  <a:pt x="119" y="221"/>
                </a:cubicBezTo>
                <a:cubicBezTo>
                  <a:pt x="119" y="221"/>
                  <a:pt x="119" y="221"/>
                  <a:pt x="119" y="221"/>
                </a:cubicBezTo>
                <a:close/>
                <a:moveTo>
                  <a:pt x="120" y="211"/>
                </a:moveTo>
                <a:cubicBezTo>
                  <a:pt x="120" y="210"/>
                  <a:pt x="120" y="210"/>
                  <a:pt x="121" y="210"/>
                </a:cubicBezTo>
                <a:cubicBezTo>
                  <a:pt x="121" y="210"/>
                  <a:pt x="121" y="210"/>
                  <a:pt x="121" y="210"/>
                </a:cubicBezTo>
                <a:cubicBezTo>
                  <a:pt x="121" y="211"/>
                  <a:pt x="121" y="211"/>
                  <a:pt x="121" y="211"/>
                </a:cubicBezTo>
                <a:cubicBezTo>
                  <a:pt x="120" y="211"/>
                  <a:pt x="120" y="211"/>
                  <a:pt x="120" y="211"/>
                </a:cubicBezTo>
                <a:close/>
                <a:moveTo>
                  <a:pt x="123" y="218"/>
                </a:moveTo>
                <a:cubicBezTo>
                  <a:pt x="123" y="218"/>
                  <a:pt x="123" y="219"/>
                  <a:pt x="124" y="219"/>
                </a:cubicBezTo>
                <a:cubicBezTo>
                  <a:pt x="123" y="219"/>
                  <a:pt x="122" y="220"/>
                  <a:pt x="121" y="220"/>
                </a:cubicBezTo>
                <a:cubicBezTo>
                  <a:pt x="121" y="220"/>
                  <a:pt x="121" y="220"/>
                  <a:pt x="121" y="220"/>
                </a:cubicBezTo>
                <a:cubicBezTo>
                  <a:pt x="122" y="219"/>
                  <a:pt x="122" y="219"/>
                  <a:pt x="123" y="218"/>
                </a:cubicBezTo>
                <a:close/>
                <a:moveTo>
                  <a:pt x="123" y="222"/>
                </a:moveTo>
                <a:cubicBezTo>
                  <a:pt x="124" y="222"/>
                  <a:pt x="124" y="221"/>
                  <a:pt x="125" y="221"/>
                </a:cubicBezTo>
                <a:cubicBezTo>
                  <a:pt x="125" y="221"/>
                  <a:pt x="126" y="222"/>
                  <a:pt x="126" y="222"/>
                </a:cubicBezTo>
                <a:cubicBezTo>
                  <a:pt x="126" y="223"/>
                  <a:pt x="125" y="223"/>
                  <a:pt x="125" y="223"/>
                </a:cubicBezTo>
                <a:cubicBezTo>
                  <a:pt x="124" y="223"/>
                  <a:pt x="124" y="223"/>
                  <a:pt x="123" y="222"/>
                </a:cubicBezTo>
                <a:close/>
                <a:moveTo>
                  <a:pt x="125" y="225"/>
                </a:moveTo>
                <a:cubicBezTo>
                  <a:pt x="126" y="225"/>
                  <a:pt x="126" y="225"/>
                  <a:pt x="127" y="224"/>
                </a:cubicBezTo>
                <a:cubicBezTo>
                  <a:pt x="127" y="224"/>
                  <a:pt x="127" y="225"/>
                  <a:pt x="128" y="225"/>
                </a:cubicBezTo>
                <a:cubicBezTo>
                  <a:pt x="127" y="226"/>
                  <a:pt x="126" y="226"/>
                  <a:pt x="125" y="227"/>
                </a:cubicBezTo>
                <a:cubicBezTo>
                  <a:pt x="125" y="227"/>
                  <a:pt x="125" y="227"/>
                  <a:pt x="124" y="226"/>
                </a:cubicBezTo>
                <a:cubicBezTo>
                  <a:pt x="124" y="226"/>
                  <a:pt x="125" y="226"/>
                  <a:pt x="125" y="225"/>
                </a:cubicBezTo>
                <a:close/>
                <a:moveTo>
                  <a:pt x="127" y="221"/>
                </a:moveTo>
                <a:cubicBezTo>
                  <a:pt x="127" y="221"/>
                  <a:pt x="126" y="220"/>
                  <a:pt x="126" y="219"/>
                </a:cubicBezTo>
                <a:cubicBezTo>
                  <a:pt x="126" y="219"/>
                  <a:pt x="126" y="219"/>
                  <a:pt x="126" y="219"/>
                </a:cubicBezTo>
                <a:cubicBezTo>
                  <a:pt x="127" y="220"/>
                  <a:pt x="127" y="220"/>
                  <a:pt x="128" y="220"/>
                </a:cubicBezTo>
                <a:cubicBezTo>
                  <a:pt x="128" y="221"/>
                  <a:pt x="127" y="221"/>
                  <a:pt x="127" y="221"/>
                </a:cubicBezTo>
                <a:close/>
                <a:moveTo>
                  <a:pt x="128" y="218"/>
                </a:moveTo>
                <a:cubicBezTo>
                  <a:pt x="128" y="217"/>
                  <a:pt x="129" y="216"/>
                  <a:pt x="130" y="216"/>
                </a:cubicBezTo>
                <a:cubicBezTo>
                  <a:pt x="130" y="216"/>
                  <a:pt x="130" y="216"/>
                  <a:pt x="130" y="216"/>
                </a:cubicBezTo>
                <a:cubicBezTo>
                  <a:pt x="130" y="216"/>
                  <a:pt x="130" y="217"/>
                  <a:pt x="129" y="217"/>
                </a:cubicBezTo>
                <a:cubicBezTo>
                  <a:pt x="129" y="218"/>
                  <a:pt x="129" y="219"/>
                  <a:pt x="130" y="219"/>
                </a:cubicBezTo>
                <a:cubicBezTo>
                  <a:pt x="130" y="219"/>
                  <a:pt x="129" y="219"/>
                  <a:pt x="129" y="219"/>
                </a:cubicBezTo>
                <a:cubicBezTo>
                  <a:pt x="129" y="219"/>
                  <a:pt x="128" y="218"/>
                  <a:pt x="128" y="218"/>
                </a:cubicBezTo>
                <a:close/>
                <a:moveTo>
                  <a:pt x="130" y="222"/>
                </a:moveTo>
                <a:cubicBezTo>
                  <a:pt x="130" y="222"/>
                  <a:pt x="130" y="222"/>
                  <a:pt x="130" y="222"/>
                </a:cubicBezTo>
                <a:cubicBezTo>
                  <a:pt x="130" y="223"/>
                  <a:pt x="130" y="223"/>
                  <a:pt x="129" y="224"/>
                </a:cubicBezTo>
                <a:cubicBezTo>
                  <a:pt x="129" y="224"/>
                  <a:pt x="129" y="224"/>
                  <a:pt x="129" y="224"/>
                </a:cubicBezTo>
                <a:cubicBezTo>
                  <a:pt x="129" y="224"/>
                  <a:pt x="128" y="224"/>
                  <a:pt x="128" y="223"/>
                </a:cubicBezTo>
                <a:cubicBezTo>
                  <a:pt x="129" y="223"/>
                  <a:pt x="129" y="223"/>
                  <a:pt x="130" y="222"/>
                </a:cubicBezTo>
                <a:close/>
                <a:moveTo>
                  <a:pt x="162" y="206"/>
                </a:moveTo>
                <a:cubicBezTo>
                  <a:pt x="163" y="205"/>
                  <a:pt x="164" y="204"/>
                  <a:pt x="165" y="203"/>
                </a:cubicBezTo>
                <a:cubicBezTo>
                  <a:pt x="167" y="201"/>
                  <a:pt x="169" y="200"/>
                  <a:pt x="172" y="198"/>
                </a:cubicBezTo>
                <a:cubicBezTo>
                  <a:pt x="172" y="198"/>
                  <a:pt x="171" y="198"/>
                  <a:pt x="171" y="198"/>
                </a:cubicBezTo>
                <a:cubicBezTo>
                  <a:pt x="170" y="199"/>
                  <a:pt x="169" y="200"/>
                  <a:pt x="168" y="202"/>
                </a:cubicBezTo>
                <a:cubicBezTo>
                  <a:pt x="166" y="203"/>
                  <a:pt x="164" y="205"/>
                  <a:pt x="162" y="206"/>
                </a:cubicBezTo>
                <a:close/>
                <a:moveTo>
                  <a:pt x="167" y="210"/>
                </a:moveTo>
                <a:cubicBezTo>
                  <a:pt x="160" y="216"/>
                  <a:pt x="153" y="221"/>
                  <a:pt x="146" y="225"/>
                </a:cubicBezTo>
                <a:cubicBezTo>
                  <a:pt x="149" y="222"/>
                  <a:pt x="152" y="219"/>
                  <a:pt x="156" y="216"/>
                </a:cubicBezTo>
                <a:cubicBezTo>
                  <a:pt x="158" y="214"/>
                  <a:pt x="160" y="213"/>
                  <a:pt x="163" y="212"/>
                </a:cubicBezTo>
                <a:cubicBezTo>
                  <a:pt x="163" y="212"/>
                  <a:pt x="163" y="212"/>
                  <a:pt x="164" y="212"/>
                </a:cubicBezTo>
                <a:cubicBezTo>
                  <a:pt x="165" y="211"/>
                  <a:pt x="166" y="211"/>
                  <a:pt x="167" y="210"/>
                </a:cubicBezTo>
                <a:close/>
                <a:moveTo>
                  <a:pt x="154" y="209"/>
                </a:moveTo>
                <a:cubicBezTo>
                  <a:pt x="155" y="208"/>
                  <a:pt x="156" y="208"/>
                  <a:pt x="157" y="207"/>
                </a:cubicBezTo>
                <a:cubicBezTo>
                  <a:pt x="161" y="203"/>
                  <a:pt x="166" y="199"/>
                  <a:pt x="171" y="195"/>
                </a:cubicBezTo>
                <a:cubicBezTo>
                  <a:pt x="168" y="197"/>
                  <a:pt x="166" y="200"/>
                  <a:pt x="163" y="202"/>
                </a:cubicBezTo>
                <a:cubicBezTo>
                  <a:pt x="160" y="204"/>
                  <a:pt x="157" y="207"/>
                  <a:pt x="154" y="209"/>
                </a:cubicBezTo>
                <a:close/>
                <a:moveTo>
                  <a:pt x="158" y="208"/>
                </a:moveTo>
                <a:cubicBezTo>
                  <a:pt x="157" y="210"/>
                  <a:pt x="156" y="211"/>
                  <a:pt x="155" y="212"/>
                </a:cubicBezTo>
                <a:cubicBezTo>
                  <a:pt x="153" y="214"/>
                  <a:pt x="150" y="216"/>
                  <a:pt x="148" y="218"/>
                </a:cubicBezTo>
                <a:cubicBezTo>
                  <a:pt x="146" y="220"/>
                  <a:pt x="143" y="221"/>
                  <a:pt x="141" y="222"/>
                </a:cubicBezTo>
                <a:cubicBezTo>
                  <a:pt x="146" y="217"/>
                  <a:pt x="152" y="213"/>
                  <a:pt x="158" y="208"/>
                </a:cubicBezTo>
                <a:close/>
                <a:moveTo>
                  <a:pt x="146" y="227"/>
                </a:moveTo>
                <a:cubicBezTo>
                  <a:pt x="146" y="227"/>
                  <a:pt x="146" y="227"/>
                  <a:pt x="146" y="227"/>
                </a:cubicBezTo>
                <a:cubicBezTo>
                  <a:pt x="147" y="227"/>
                  <a:pt x="148" y="227"/>
                  <a:pt x="148" y="228"/>
                </a:cubicBezTo>
                <a:cubicBezTo>
                  <a:pt x="148" y="228"/>
                  <a:pt x="150" y="228"/>
                  <a:pt x="150" y="228"/>
                </a:cubicBezTo>
                <a:cubicBezTo>
                  <a:pt x="150" y="228"/>
                  <a:pt x="150" y="228"/>
                  <a:pt x="150" y="228"/>
                </a:cubicBezTo>
                <a:cubicBezTo>
                  <a:pt x="149" y="228"/>
                  <a:pt x="147" y="228"/>
                  <a:pt x="146" y="228"/>
                </a:cubicBezTo>
                <a:cubicBezTo>
                  <a:pt x="146" y="227"/>
                  <a:pt x="146" y="227"/>
                  <a:pt x="146" y="227"/>
                </a:cubicBezTo>
                <a:close/>
                <a:moveTo>
                  <a:pt x="151" y="231"/>
                </a:moveTo>
                <a:cubicBezTo>
                  <a:pt x="151" y="231"/>
                  <a:pt x="151" y="231"/>
                  <a:pt x="151" y="231"/>
                </a:cubicBezTo>
                <a:cubicBezTo>
                  <a:pt x="151" y="231"/>
                  <a:pt x="150" y="232"/>
                  <a:pt x="150" y="232"/>
                </a:cubicBezTo>
                <a:cubicBezTo>
                  <a:pt x="150" y="232"/>
                  <a:pt x="149" y="232"/>
                  <a:pt x="149" y="232"/>
                </a:cubicBezTo>
                <a:cubicBezTo>
                  <a:pt x="150" y="231"/>
                  <a:pt x="151" y="231"/>
                  <a:pt x="151" y="231"/>
                </a:cubicBezTo>
                <a:close/>
                <a:moveTo>
                  <a:pt x="150" y="228"/>
                </a:moveTo>
                <a:cubicBezTo>
                  <a:pt x="149" y="227"/>
                  <a:pt x="148" y="227"/>
                  <a:pt x="147" y="227"/>
                </a:cubicBezTo>
                <a:cubicBezTo>
                  <a:pt x="157" y="222"/>
                  <a:pt x="165" y="214"/>
                  <a:pt x="174" y="206"/>
                </a:cubicBezTo>
                <a:cubicBezTo>
                  <a:pt x="174" y="207"/>
                  <a:pt x="174" y="207"/>
                  <a:pt x="175" y="207"/>
                </a:cubicBezTo>
                <a:cubicBezTo>
                  <a:pt x="174" y="208"/>
                  <a:pt x="173" y="208"/>
                  <a:pt x="173" y="209"/>
                </a:cubicBezTo>
                <a:cubicBezTo>
                  <a:pt x="165" y="215"/>
                  <a:pt x="158" y="221"/>
                  <a:pt x="150" y="228"/>
                </a:cubicBezTo>
                <a:close/>
                <a:moveTo>
                  <a:pt x="169" y="216"/>
                </a:moveTo>
                <a:cubicBezTo>
                  <a:pt x="169" y="216"/>
                  <a:pt x="169" y="216"/>
                  <a:pt x="169" y="216"/>
                </a:cubicBezTo>
                <a:cubicBezTo>
                  <a:pt x="168" y="216"/>
                  <a:pt x="169" y="217"/>
                  <a:pt x="170" y="217"/>
                </a:cubicBezTo>
                <a:cubicBezTo>
                  <a:pt x="171" y="216"/>
                  <a:pt x="172" y="216"/>
                  <a:pt x="174" y="215"/>
                </a:cubicBezTo>
                <a:cubicBezTo>
                  <a:pt x="168" y="220"/>
                  <a:pt x="162" y="225"/>
                  <a:pt x="155" y="229"/>
                </a:cubicBezTo>
                <a:cubicBezTo>
                  <a:pt x="160" y="224"/>
                  <a:pt x="164" y="220"/>
                  <a:pt x="169" y="216"/>
                </a:cubicBezTo>
                <a:close/>
                <a:moveTo>
                  <a:pt x="183" y="211"/>
                </a:moveTo>
                <a:cubicBezTo>
                  <a:pt x="185" y="210"/>
                  <a:pt x="186" y="209"/>
                  <a:pt x="187" y="209"/>
                </a:cubicBezTo>
                <a:cubicBezTo>
                  <a:pt x="182" y="213"/>
                  <a:pt x="176" y="218"/>
                  <a:pt x="170" y="222"/>
                </a:cubicBezTo>
                <a:cubicBezTo>
                  <a:pt x="174" y="218"/>
                  <a:pt x="179" y="214"/>
                  <a:pt x="183" y="211"/>
                </a:cubicBezTo>
                <a:close/>
                <a:moveTo>
                  <a:pt x="180" y="210"/>
                </a:moveTo>
                <a:cubicBezTo>
                  <a:pt x="179" y="210"/>
                  <a:pt x="179" y="211"/>
                  <a:pt x="178" y="212"/>
                </a:cubicBezTo>
                <a:cubicBezTo>
                  <a:pt x="176" y="213"/>
                  <a:pt x="173" y="214"/>
                  <a:pt x="171" y="215"/>
                </a:cubicBezTo>
                <a:cubicBezTo>
                  <a:pt x="172" y="214"/>
                  <a:pt x="172" y="213"/>
                  <a:pt x="173" y="212"/>
                </a:cubicBezTo>
                <a:cubicBezTo>
                  <a:pt x="178" y="208"/>
                  <a:pt x="183" y="204"/>
                  <a:pt x="188" y="200"/>
                </a:cubicBezTo>
                <a:cubicBezTo>
                  <a:pt x="186" y="203"/>
                  <a:pt x="183" y="206"/>
                  <a:pt x="180" y="210"/>
                </a:cubicBezTo>
                <a:close/>
                <a:moveTo>
                  <a:pt x="183" y="199"/>
                </a:moveTo>
                <a:cubicBezTo>
                  <a:pt x="184" y="198"/>
                  <a:pt x="185" y="197"/>
                  <a:pt x="186" y="196"/>
                </a:cubicBezTo>
                <a:cubicBezTo>
                  <a:pt x="186" y="195"/>
                  <a:pt x="187" y="195"/>
                  <a:pt x="187" y="195"/>
                </a:cubicBezTo>
                <a:cubicBezTo>
                  <a:pt x="188" y="194"/>
                  <a:pt x="189" y="193"/>
                  <a:pt x="190" y="193"/>
                </a:cubicBezTo>
                <a:cubicBezTo>
                  <a:pt x="188" y="195"/>
                  <a:pt x="185" y="197"/>
                  <a:pt x="183" y="199"/>
                </a:cubicBezTo>
                <a:close/>
                <a:moveTo>
                  <a:pt x="195" y="193"/>
                </a:moveTo>
                <a:cubicBezTo>
                  <a:pt x="194" y="194"/>
                  <a:pt x="193" y="195"/>
                  <a:pt x="192" y="195"/>
                </a:cubicBezTo>
                <a:cubicBezTo>
                  <a:pt x="191" y="196"/>
                  <a:pt x="190" y="197"/>
                  <a:pt x="189" y="197"/>
                </a:cubicBezTo>
                <a:cubicBezTo>
                  <a:pt x="191" y="196"/>
                  <a:pt x="193" y="194"/>
                  <a:pt x="195" y="193"/>
                </a:cubicBezTo>
                <a:close/>
                <a:moveTo>
                  <a:pt x="197" y="198"/>
                </a:moveTo>
                <a:cubicBezTo>
                  <a:pt x="196" y="199"/>
                  <a:pt x="196" y="199"/>
                  <a:pt x="195" y="200"/>
                </a:cubicBezTo>
                <a:cubicBezTo>
                  <a:pt x="195" y="200"/>
                  <a:pt x="194" y="201"/>
                  <a:pt x="194" y="201"/>
                </a:cubicBezTo>
                <a:cubicBezTo>
                  <a:pt x="195" y="200"/>
                  <a:pt x="196" y="199"/>
                  <a:pt x="197" y="198"/>
                </a:cubicBezTo>
                <a:close/>
                <a:moveTo>
                  <a:pt x="196" y="192"/>
                </a:moveTo>
                <a:cubicBezTo>
                  <a:pt x="196" y="191"/>
                  <a:pt x="195" y="191"/>
                  <a:pt x="194" y="191"/>
                </a:cubicBezTo>
                <a:cubicBezTo>
                  <a:pt x="194" y="191"/>
                  <a:pt x="194" y="192"/>
                  <a:pt x="193" y="192"/>
                </a:cubicBezTo>
                <a:cubicBezTo>
                  <a:pt x="196" y="189"/>
                  <a:pt x="199" y="187"/>
                  <a:pt x="202" y="184"/>
                </a:cubicBezTo>
                <a:cubicBezTo>
                  <a:pt x="200" y="187"/>
                  <a:pt x="198" y="189"/>
                  <a:pt x="196" y="192"/>
                </a:cubicBezTo>
                <a:close/>
                <a:moveTo>
                  <a:pt x="204" y="185"/>
                </a:moveTo>
                <a:cubicBezTo>
                  <a:pt x="204" y="185"/>
                  <a:pt x="204" y="185"/>
                  <a:pt x="205" y="185"/>
                </a:cubicBezTo>
                <a:cubicBezTo>
                  <a:pt x="203" y="187"/>
                  <a:pt x="201" y="189"/>
                  <a:pt x="199" y="190"/>
                </a:cubicBezTo>
                <a:cubicBezTo>
                  <a:pt x="201" y="188"/>
                  <a:pt x="202" y="187"/>
                  <a:pt x="204" y="185"/>
                </a:cubicBezTo>
                <a:close/>
                <a:moveTo>
                  <a:pt x="200" y="181"/>
                </a:moveTo>
                <a:cubicBezTo>
                  <a:pt x="201" y="180"/>
                  <a:pt x="202" y="178"/>
                  <a:pt x="202" y="177"/>
                </a:cubicBezTo>
                <a:cubicBezTo>
                  <a:pt x="203" y="175"/>
                  <a:pt x="204" y="174"/>
                  <a:pt x="206" y="172"/>
                </a:cubicBezTo>
                <a:cubicBezTo>
                  <a:pt x="207" y="171"/>
                  <a:pt x="209" y="169"/>
                  <a:pt x="210" y="168"/>
                </a:cubicBezTo>
                <a:cubicBezTo>
                  <a:pt x="209" y="170"/>
                  <a:pt x="208" y="173"/>
                  <a:pt x="207" y="175"/>
                </a:cubicBezTo>
                <a:cubicBezTo>
                  <a:pt x="205" y="177"/>
                  <a:pt x="203" y="179"/>
                  <a:pt x="200" y="181"/>
                </a:cubicBezTo>
                <a:close/>
                <a:moveTo>
                  <a:pt x="207" y="181"/>
                </a:moveTo>
                <a:cubicBezTo>
                  <a:pt x="212" y="175"/>
                  <a:pt x="217" y="169"/>
                  <a:pt x="221" y="163"/>
                </a:cubicBezTo>
                <a:cubicBezTo>
                  <a:pt x="221" y="164"/>
                  <a:pt x="221" y="164"/>
                  <a:pt x="221" y="165"/>
                </a:cubicBezTo>
                <a:cubicBezTo>
                  <a:pt x="217" y="170"/>
                  <a:pt x="213" y="174"/>
                  <a:pt x="210" y="179"/>
                </a:cubicBezTo>
                <a:cubicBezTo>
                  <a:pt x="209" y="180"/>
                  <a:pt x="208" y="181"/>
                  <a:pt x="207" y="183"/>
                </a:cubicBezTo>
                <a:cubicBezTo>
                  <a:pt x="206" y="183"/>
                  <a:pt x="206" y="183"/>
                  <a:pt x="206" y="184"/>
                </a:cubicBezTo>
                <a:cubicBezTo>
                  <a:pt x="206" y="183"/>
                  <a:pt x="207" y="182"/>
                  <a:pt x="207" y="181"/>
                </a:cubicBezTo>
                <a:close/>
                <a:moveTo>
                  <a:pt x="218" y="155"/>
                </a:moveTo>
                <a:cubicBezTo>
                  <a:pt x="219" y="153"/>
                  <a:pt x="219" y="151"/>
                  <a:pt x="220" y="149"/>
                </a:cubicBezTo>
                <a:cubicBezTo>
                  <a:pt x="221" y="147"/>
                  <a:pt x="222" y="144"/>
                  <a:pt x="222" y="141"/>
                </a:cubicBezTo>
                <a:cubicBezTo>
                  <a:pt x="222" y="141"/>
                  <a:pt x="223" y="141"/>
                  <a:pt x="223" y="141"/>
                </a:cubicBezTo>
                <a:cubicBezTo>
                  <a:pt x="222" y="145"/>
                  <a:pt x="222" y="149"/>
                  <a:pt x="222" y="154"/>
                </a:cubicBezTo>
                <a:cubicBezTo>
                  <a:pt x="220" y="154"/>
                  <a:pt x="219" y="154"/>
                  <a:pt x="218" y="155"/>
                </a:cubicBezTo>
                <a:close/>
                <a:moveTo>
                  <a:pt x="217" y="149"/>
                </a:moveTo>
                <a:cubicBezTo>
                  <a:pt x="217" y="144"/>
                  <a:pt x="218" y="139"/>
                  <a:pt x="218" y="135"/>
                </a:cubicBezTo>
                <a:cubicBezTo>
                  <a:pt x="220" y="132"/>
                  <a:pt x="221" y="129"/>
                  <a:pt x="223" y="126"/>
                </a:cubicBezTo>
                <a:cubicBezTo>
                  <a:pt x="222" y="134"/>
                  <a:pt x="219" y="142"/>
                  <a:pt x="217" y="149"/>
                </a:cubicBezTo>
                <a:close/>
                <a:moveTo>
                  <a:pt x="223" y="98"/>
                </a:moveTo>
                <a:cubicBezTo>
                  <a:pt x="222" y="97"/>
                  <a:pt x="222" y="96"/>
                  <a:pt x="222" y="95"/>
                </a:cubicBezTo>
                <a:cubicBezTo>
                  <a:pt x="222" y="95"/>
                  <a:pt x="222" y="95"/>
                  <a:pt x="222" y="94"/>
                </a:cubicBezTo>
                <a:cubicBezTo>
                  <a:pt x="223" y="96"/>
                  <a:pt x="223" y="97"/>
                  <a:pt x="224" y="98"/>
                </a:cubicBezTo>
                <a:cubicBezTo>
                  <a:pt x="223" y="98"/>
                  <a:pt x="223" y="98"/>
                  <a:pt x="223" y="98"/>
                </a:cubicBezTo>
                <a:close/>
                <a:moveTo>
                  <a:pt x="221" y="87"/>
                </a:moveTo>
                <a:cubicBezTo>
                  <a:pt x="222" y="87"/>
                  <a:pt x="222" y="87"/>
                  <a:pt x="222" y="87"/>
                </a:cubicBezTo>
                <a:cubicBezTo>
                  <a:pt x="223" y="88"/>
                  <a:pt x="223" y="90"/>
                  <a:pt x="223" y="91"/>
                </a:cubicBezTo>
                <a:cubicBezTo>
                  <a:pt x="223" y="91"/>
                  <a:pt x="223" y="91"/>
                  <a:pt x="223" y="91"/>
                </a:cubicBezTo>
                <a:cubicBezTo>
                  <a:pt x="222" y="90"/>
                  <a:pt x="222" y="89"/>
                  <a:pt x="221" y="87"/>
                </a:cubicBezTo>
                <a:close/>
                <a:moveTo>
                  <a:pt x="226" y="83"/>
                </a:moveTo>
                <a:cubicBezTo>
                  <a:pt x="225" y="83"/>
                  <a:pt x="224" y="84"/>
                  <a:pt x="223" y="84"/>
                </a:cubicBezTo>
                <a:cubicBezTo>
                  <a:pt x="222" y="82"/>
                  <a:pt x="222" y="80"/>
                  <a:pt x="221" y="77"/>
                </a:cubicBezTo>
                <a:cubicBezTo>
                  <a:pt x="222" y="78"/>
                  <a:pt x="222" y="78"/>
                  <a:pt x="223" y="79"/>
                </a:cubicBezTo>
                <a:cubicBezTo>
                  <a:pt x="223" y="79"/>
                  <a:pt x="224" y="79"/>
                  <a:pt x="224" y="78"/>
                </a:cubicBezTo>
                <a:cubicBezTo>
                  <a:pt x="225" y="79"/>
                  <a:pt x="225" y="80"/>
                  <a:pt x="226" y="81"/>
                </a:cubicBezTo>
                <a:cubicBezTo>
                  <a:pt x="226" y="82"/>
                  <a:pt x="226" y="82"/>
                  <a:pt x="226" y="83"/>
                </a:cubicBezTo>
                <a:cubicBezTo>
                  <a:pt x="226" y="83"/>
                  <a:pt x="226" y="83"/>
                  <a:pt x="226" y="83"/>
                </a:cubicBezTo>
                <a:close/>
                <a:moveTo>
                  <a:pt x="224" y="75"/>
                </a:moveTo>
                <a:cubicBezTo>
                  <a:pt x="223" y="74"/>
                  <a:pt x="223" y="74"/>
                  <a:pt x="223" y="73"/>
                </a:cubicBezTo>
                <a:cubicBezTo>
                  <a:pt x="223" y="73"/>
                  <a:pt x="223" y="73"/>
                  <a:pt x="223" y="73"/>
                </a:cubicBezTo>
                <a:cubicBezTo>
                  <a:pt x="224" y="74"/>
                  <a:pt x="224" y="75"/>
                  <a:pt x="224" y="76"/>
                </a:cubicBezTo>
                <a:cubicBezTo>
                  <a:pt x="224" y="75"/>
                  <a:pt x="224" y="75"/>
                  <a:pt x="224" y="75"/>
                </a:cubicBezTo>
                <a:close/>
                <a:moveTo>
                  <a:pt x="224" y="70"/>
                </a:moveTo>
                <a:cubicBezTo>
                  <a:pt x="223" y="69"/>
                  <a:pt x="222" y="67"/>
                  <a:pt x="221" y="65"/>
                </a:cubicBezTo>
                <a:cubicBezTo>
                  <a:pt x="222" y="67"/>
                  <a:pt x="223" y="68"/>
                  <a:pt x="224" y="69"/>
                </a:cubicBezTo>
                <a:cubicBezTo>
                  <a:pt x="224" y="69"/>
                  <a:pt x="223" y="69"/>
                  <a:pt x="224" y="70"/>
                </a:cubicBezTo>
                <a:cubicBezTo>
                  <a:pt x="224" y="70"/>
                  <a:pt x="224" y="70"/>
                  <a:pt x="224" y="70"/>
                </a:cubicBezTo>
                <a:close/>
                <a:moveTo>
                  <a:pt x="222" y="76"/>
                </a:moveTo>
                <a:cubicBezTo>
                  <a:pt x="222" y="76"/>
                  <a:pt x="222" y="76"/>
                  <a:pt x="222" y="76"/>
                </a:cubicBezTo>
                <a:cubicBezTo>
                  <a:pt x="221" y="75"/>
                  <a:pt x="221" y="75"/>
                  <a:pt x="220" y="74"/>
                </a:cubicBezTo>
                <a:cubicBezTo>
                  <a:pt x="220" y="74"/>
                  <a:pt x="220" y="74"/>
                  <a:pt x="220" y="73"/>
                </a:cubicBezTo>
                <a:cubicBezTo>
                  <a:pt x="220" y="74"/>
                  <a:pt x="221" y="74"/>
                  <a:pt x="221" y="75"/>
                </a:cubicBezTo>
                <a:cubicBezTo>
                  <a:pt x="221" y="75"/>
                  <a:pt x="222" y="75"/>
                  <a:pt x="222" y="76"/>
                </a:cubicBezTo>
                <a:close/>
                <a:moveTo>
                  <a:pt x="220" y="81"/>
                </a:moveTo>
                <a:cubicBezTo>
                  <a:pt x="219" y="80"/>
                  <a:pt x="219" y="78"/>
                  <a:pt x="218" y="77"/>
                </a:cubicBezTo>
                <a:cubicBezTo>
                  <a:pt x="217" y="75"/>
                  <a:pt x="217" y="74"/>
                  <a:pt x="216" y="73"/>
                </a:cubicBezTo>
                <a:cubicBezTo>
                  <a:pt x="217" y="73"/>
                  <a:pt x="218" y="74"/>
                  <a:pt x="219" y="75"/>
                </a:cubicBezTo>
                <a:cubicBezTo>
                  <a:pt x="219" y="77"/>
                  <a:pt x="220" y="79"/>
                  <a:pt x="220" y="81"/>
                </a:cubicBezTo>
                <a:close/>
                <a:moveTo>
                  <a:pt x="218" y="67"/>
                </a:moveTo>
                <a:cubicBezTo>
                  <a:pt x="217" y="65"/>
                  <a:pt x="216" y="63"/>
                  <a:pt x="215" y="61"/>
                </a:cubicBezTo>
                <a:cubicBezTo>
                  <a:pt x="217" y="63"/>
                  <a:pt x="218" y="65"/>
                  <a:pt x="219" y="68"/>
                </a:cubicBezTo>
                <a:cubicBezTo>
                  <a:pt x="219" y="67"/>
                  <a:pt x="219" y="67"/>
                  <a:pt x="218" y="67"/>
                </a:cubicBezTo>
                <a:close/>
                <a:moveTo>
                  <a:pt x="216" y="64"/>
                </a:moveTo>
                <a:cubicBezTo>
                  <a:pt x="214" y="62"/>
                  <a:pt x="212" y="59"/>
                  <a:pt x="210" y="56"/>
                </a:cubicBezTo>
                <a:cubicBezTo>
                  <a:pt x="209" y="54"/>
                  <a:pt x="207" y="53"/>
                  <a:pt x="206" y="51"/>
                </a:cubicBezTo>
                <a:cubicBezTo>
                  <a:pt x="208" y="53"/>
                  <a:pt x="211" y="55"/>
                  <a:pt x="213" y="58"/>
                </a:cubicBezTo>
                <a:cubicBezTo>
                  <a:pt x="213" y="58"/>
                  <a:pt x="213" y="58"/>
                  <a:pt x="213" y="58"/>
                </a:cubicBezTo>
                <a:cubicBezTo>
                  <a:pt x="214" y="60"/>
                  <a:pt x="215" y="62"/>
                  <a:pt x="216" y="64"/>
                </a:cubicBezTo>
                <a:close/>
                <a:moveTo>
                  <a:pt x="201" y="44"/>
                </a:moveTo>
                <a:cubicBezTo>
                  <a:pt x="200" y="44"/>
                  <a:pt x="200" y="43"/>
                  <a:pt x="199" y="43"/>
                </a:cubicBezTo>
                <a:cubicBezTo>
                  <a:pt x="202" y="45"/>
                  <a:pt x="205" y="47"/>
                  <a:pt x="208" y="50"/>
                </a:cubicBezTo>
                <a:cubicBezTo>
                  <a:pt x="205" y="48"/>
                  <a:pt x="203" y="46"/>
                  <a:pt x="201" y="44"/>
                </a:cubicBezTo>
                <a:close/>
                <a:moveTo>
                  <a:pt x="201" y="46"/>
                </a:moveTo>
                <a:cubicBezTo>
                  <a:pt x="204" y="50"/>
                  <a:pt x="207" y="55"/>
                  <a:pt x="209" y="58"/>
                </a:cubicBezTo>
                <a:cubicBezTo>
                  <a:pt x="209" y="58"/>
                  <a:pt x="209" y="58"/>
                  <a:pt x="209" y="58"/>
                </a:cubicBezTo>
                <a:cubicBezTo>
                  <a:pt x="205" y="53"/>
                  <a:pt x="201" y="48"/>
                  <a:pt x="197" y="44"/>
                </a:cubicBezTo>
                <a:cubicBezTo>
                  <a:pt x="198" y="45"/>
                  <a:pt x="200" y="45"/>
                  <a:pt x="201" y="46"/>
                </a:cubicBezTo>
                <a:close/>
                <a:moveTo>
                  <a:pt x="189" y="41"/>
                </a:moveTo>
                <a:cubicBezTo>
                  <a:pt x="189" y="41"/>
                  <a:pt x="189" y="41"/>
                  <a:pt x="188" y="41"/>
                </a:cubicBezTo>
                <a:cubicBezTo>
                  <a:pt x="188" y="40"/>
                  <a:pt x="188" y="40"/>
                  <a:pt x="187" y="40"/>
                </a:cubicBezTo>
                <a:cubicBezTo>
                  <a:pt x="187" y="40"/>
                  <a:pt x="187" y="40"/>
                  <a:pt x="186" y="40"/>
                </a:cubicBezTo>
                <a:cubicBezTo>
                  <a:pt x="186" y="40"/>
                  <a:pt x="186" y="40"/>
                  <a:pt x="186" y="40"/>
                </a:cubicBezTo>
                <a:cubicBezTo>
                  <a:pt x="186" y="40"/>
                  <a:pt x="185" y="39"/>
                  <a:pt x="185" y="39"/>
                </a:cubicBezTo>
                <a:cubicBezTo>
                  <a:pt x="186" y="39"/>
                  <a:pt x="188" y="38"/>
                  <a:pt x="189" y="38"/>
                </a:cubicBezTo>
                <a:cubicBezTo>
                  <a:pt x="190" y="39"/>
                  <a:pt x="191" y="40"/>
                  <a:pt x="192" y="41"/>
                </a:cubicBezTo>
                <a:cubicBezTo>
                  <a:pt x="191" y="41"/>
                  <a:pt x="190" y="41"/>
                  <a:pt x="189" y="41"/>
                </a:cubicBezTo>
                <a:close/>
                <a:moveTo>
                  <a:pt x="188" y="44"/>
                </a:moveTo>
                <a:cubicBezTo>
                  <a:pt x="189" y="45"/>
                  <a:pt x="190" y="46"/>
                  <a:pt x="191" y="47"/>
                </a:cubicBezTo>
                <a:cubicBezTo>
                  <a:pt x="190" y="47"/>
                  <a:pt x="189" y="47"/>
                  <a:pt x="188" y="48"/>
                </a:cubicBezTo>
                <a:cubicBezTo>
                  <a:pt x="187" y="47"/>
                  <a:pt x="186" y="46"/>
                  <a:pt x="185" y="46"/>
                </a:cubicBezTo>
                <a:cubicBezTo>
                  <a:pt x="186" y="45"/>
                  <a:pt x="187" y="45"/>
                  <a:pt x="188" y="44"/>
                </a:cubicBezTo>
                <a:close/>
                <a:moveTo>
                  <a:pt x="186" y="48"/>
                </a:moveTo>
                <a:cubicBezTo>
                  <a:pt x="185" y="49"/>
                  <a:pt x="183" y="49"/>
                  <a:pt x="182" y="49"/>
                </a:cubicBezTo>
                <a:cubicBezTo>
                  <a:pt x="182" y="49"/>
                  <a:pt x="181" y="48"/>
                  <a:pt x="181" y="47"/>
                </a:cubicBezTo>
                <a:cubicBezTo>
                  <a:pt x="181" y="47"/>
                  <a:pt x="182" y="47"/>
                  <a:pt x="183" y="46"/>
                </a:cubicBezTo>
                <a:cubicBezTo>
                  <a:pt x="184" y="47"/>
                  <a:pt x="185" y="48"/>
                  <a:pt x="186" y="48"/>
                </a:cubicBezTo>
                <a:close/>
                <a:moveTo>
                  <a:pt x="172" y="43"/>
                </a:moveTo>
                <a:cubicBezTo>
                  <a:pt x="176" y="42"/>
                  <a:pt x="180" y="41"/>
                  <a:pt x="183" y="40"/>
                </a:cubicBezTo>
                <a:cubicBezTo>
                  <a:pt x="183" y="40"/>
                  <a:pt x="184" y="40"/>
                  <a:pt x="184" y="40"/>
                </a:cubicBezTo>
                <a:cubicBezTo>
                  <a:pt x="184" y="40"/>
                  <a:pt x="184" y="40"/>
                  <a:pt x="184" y="40"/>
                </a:cubicBezTo>
                <a:cubicBezTo>
                  <a:pt x="180" y="41"/>
                  <a:pt x="176" y="42"/>
                  <a:pt x="172" y="43"/>
                </a:cubicBezTo>
                <a:close/>
                <a:moveTo>
                  <a:pt x="159" y="44"/>
                </a:moveTo>
                <a:cubicBezTo>
                  <a:pt x="161" y="43"/>
                  <a:pt x="163" y="41"/>
                  <a:pt x="164" y="40"/>
                </a:cubicBezTo>
                <a:cubicBezTo>
                  <a:pt x="170" y="39"/>
                  <a:pt x="175" y="38"/>
                  <a:pt x="180" y="37"/>
                </a:cubicBezTo>
                <a:cubicBezTo>
                  <a:pt x="173" y="40"/>
                  <a:pt x="166" y="42"/>
                  <a:pt x="159" y="44"/>
                </a:cubicBezTo>
                <a:close/>
                <a:moveTo>
                  <a:pt x="172" y="31"/>
                </a:moveTo>
                <a:cubicBezTo>
                  <a:pt x="171" y="31"/>
                  <a:pt x="171" y="31"/>
                  <a:pt x="170" y="31"/>
                </a:cubicBezTo>
                <a:cubicBezTo>
                  <a:pt x="169" y="31"/>
                  <a:pt x="168" y="31"/>
                  <a:pt x="167" y="30"/>
                </a:cubicBezTo>
                <a:cubicBezTo>
                  <a:pt x="167" y="30"/>
                  <a:pt x="167" y="30"/>
                  <a:pt x="166" y="29"/>
                </a:cubicBezTo>
                <a:cubicBezTo>
                  <a:pt x="166" y="29"/>
                  <a:pt x="165" y="29"/>
                  <a:pt x="164" y="28"/>
                </a:cubicBezTo>
                <a:cubicBezTo>
                  <a:pt x="164" y="28"/>
                  <a:pt x="164" y="28"/>
                  <a:pt x="164" y="28"/>
                </a:cubicBezTo>
                <a:cubicBezTo>
                  <a:pt x="167" y="29"/>
                  <a:pt x="170" y="30"/>
                  <a:pt x="173" y="31"/>
                </a:cubicBezTo>
                <a:cubicBezTo>
                  <a:pt x="173" y="31"/>
                  <a:pt x="173" y="31"/>
                  <a:pt x="172" y="31"/>
                </a:cubicBezTo>
                <a:close/>
                <a:moveTo>
                  <a:pt x="166" y="36"/>
                </a:moveTo>
                <a:cubicBezTo>
                  <a:pt x="166" y="36"/>
                  <a:pt x="167" y="36"/>
                  <a:pt x="167" y="36"/>
                </a:cubicBezTo>
                <a:cubicBezTo>
                  <a:pt x="167" y="36"/>
                  <a:pt x="167" y="36"/>
                  <a:pt x="167" y="36"/>
                </a:cubicBezTo>
                <a:cubicBezTo>
                  <a:pt x="166" y="37"/>
                  <a:pt x="164" y="37"/>
                  <a:pt x="163" y="37"/>
                </a:cubicBezTo>
                <a:cubicBezTo>
                  <a:pt x="164" y="37"/>
                  <a:pt x="165" y="36"/>
                  <a:pt x="166" y="36"/>
                </a:cubicBezTo>
                <a:close/>
                <a:moveTo>
                  <a:pt x="154" y="12"/>
                </a:moveTo>
                <a:cubicBezTo>
                  <a:pt x="154" y="12"/>
                  <a:pt x="154" y="12"/>
                  <a:pt x="154" y="12"/>
                </a:cubicBezTo>
                <a:cubicBezTo>
                  <a:pt x="153" y="11"/>
                  <a:pt x="153" y="11"/>
                  <a:pt x="152" y="11"/>
                </a:cubicBezTo>
                <a:cubicBezTo>
                  <a:pt x="153" y="11"/>
                  <a:pt x="155" y="11"/>
                  <a:pt x="156" y="12"/>
                </a:cubicBezTo>
                <a:cubicBezTo>
                  <a:pt x="157" y="12"/>
                  <a:pt x="159" y="13"/>
                  <a:pt x="160" y="14"/>
                </a:cubicBezTo>
                <a:cubicBezTo>
                  <a:pt x="158" y="13"/>
                  <a:pt x="156" y="13"/>
                  <a:pt x="154" y="12"/>
                </a:cubicBezTo>
                <a:close/>
                <a:moveTo>
                  <a:pt x="154" y="6"/>
                </a:moveTo>
                <a:cubicBezTo>
                  <a:pt x="153" y="6"/>
                  <a:pt x="153" y="6"/>
                  <a:pt x="153" y="7"/>
                </a:cubicBezTo>
                <a:cubicBezTo>
                  <a:pt x="150" y="6"/>
                  <a:pt x="147" y="6"/>
                  <a:pt x="144" y="6"/>
                </a:cubicBezTo>
                <a:cubicBezTo>
                  <a:pt x="144" y="5"/>
                  <a:pt x="143" y="5"/>
                  <a:pt x="142" y="5"/>
                </a:cubicBezTo>
                <a:cubicBezTo>
                  <a:pt x="139" y="5"/>
                  <a:pt x="136" y="4"/>
                  <a:pt x="133" y="3"/>
                </a:cubicBezTo>
                <a:cubicBezTo>
                  <a:pt x="136" y="3"/>
                  <a:pt x="138" y="3"/>
                  <a:pt x="140" y="3"/>
                </a:cubicBezTo>
                <a:cubicBezTo>
                  <a:pt x="147" y="4"/>
                  <a:pt x="154" y="5"/>
                  <a:pt x="161" y="7"/>
                </a:cubicBezTo>
                <a:cubicBezTo>
                  <a:pt x="163" y="8"/>
                  <a:pt x="165" y="9"/>
                  <a:pt x="167" y="10"/>
                </a:cubicBezTo>
                <a:cubicBezTo>
                  <a:pt x="167" y="10"/>
                  <a:pt x="166" y="10"/>
                  <a:pt x="166" y="10"/>
                </a:cubicBezTo>
                <a:cubicBezTo>
                  <a:pt x="165" y="9"/>
                  <a:pt x="165" y="10"/>
                  <a:pt x="165" y="10"/>
                </a:cubicBezTo>
                <a:cubicBezTo>
                  <a:pt x="164" y="9"/>
                  <a:pt x="162" y="9"/>
                  <a:pt x="160" y="8"/>
                </a:cubicBezTo>
                <a:cubicBezTo>
                  <a:pt x="158" y="7"/>
                  <a:pt x="156" y="7"/>
                  <a:pt x="154" y="6"/>
                </a:cubicBezTo>
                <a:close/>
                <a:moveTo>
                  <a:pt x="136" y="26"/>
                </a:moveTo>
                <a:cubicBezTo>
                  <a:pt x="135" y="26"/>
                  <a:pt x="135" y="26"/>
                  <a:pt x="135" y="27"/>
                </a:cubicBezTo>
                <a:cubicBezTo>
                  <a:pt x="134" y="26"/>
                  <a:pt x="133" y="26"/>
                  <a:pt x="132" y="26"/>
                </a:cubicBezTo>
                <a:cubicBezTo>
                  <a:pt x="133" y="26"/>
                  <a:pt x="135" y="26"/>
                  <a:pt x="136" y="26"/>
                </a:cubicBezTo>
                <a:close/>
                <a:moveTo>
                  <a:pt x="135" y="28"/>
                </a:moveTo>
                <a:cubicBezTo>
                  <a:pt x="135" y="29"/>
                  <a:pt x="134" y="29"/>
                  <a:pt x="134" y="29"/>
                </a:cubicBezTo>
                <a:cubicBezTo>
                  <a:pt x="134" y="29"/>
                  <a:pt x="133" y="29"/>
                  <a:pt x="133" y="29"/>
                </a:cubicBezTo>
                <a:cubicBezTo>
                  <a:pt x="134" y="29"/>
                  <a:pt x="134" y="29"/>
                  <a:pt x="135" y="28"/>
                </a:cubicBezTo>
                <a:cubicBezTo>
                  <a:pt x="135" y="28"/>
                  <a:pt x="135" y="28"/>
                  <a:pt x="135" y="28"/>
                </a:cubicBezTo>
                <a:close/>
                <a:moveTo>
                  <a:pt x="120" y="31"/>
                </a:moveTo>
                <a:cubicBezTo>
                  <a:pt x="120" y="31"/>
                  <a:pt x="119" y="31"/>
                  <a:pt x="118" y="31"/>
                </a:cubicBezTo>
                <a:cubicBezTo>
                  <a:pt x="118" y="31"/>
                  <a:pt x="118" y="31"/>
                  <a:pt x="118" y="31"/>
                </a:cubicBezTo>
                <a:cubicBezTo>
                  <a:pt x="119" y="31"/>
                  <a:pt x="120" y="31"/>
                  <a:pt x="121" y="31"/>
                </a:cubicBezTo>
                <a:cubicBezTo>
                  <a:pt x="121" y="31"/>
                  <a:pt x="121" y="31"/>
                  <a:pt x="120" y="31"/>
                </a:cubicBezTo>
                <a:close/>
                <a:moveTo>
                  <a:pt x="118" y="29"/>
                </a:moveTo>
                <a:cubicBezTo>
                  <a:pt x="117" y="29"/>
                  <a:pt x="117" y="29"/>
                  <a:pt x="116" y="29"/>
                </a:cubicBezTo>
                <a:cubicBezTo>
                  <a:pt x="117" y="28"/>
                  <a:pt x="119" y="27"/>
                  <a:pt x="120" y="27"/>
                </a:cubicBezTo>
                <a:cubicBezTo>
                  <a:pt x="121" y="27"/>
                  <a:pt x="121" y="26"/>
                  <a:pt x="122" y="26"/>
                </a:cubicBezTo>
                <a:cubicBezTo>
                  <a:pt x="121" y="27"/>
                  <a:pt x="120" y="28"/>
                  <a:pt x="118" y="29"/>
                </a:cubicBezTo>
                <a:close/>
                <a:moveTo>
                  <a:pt x="122" y="24"/>
                </a:moveTo>
                <a:cubicBezTo>
                  <a:pt x="120" y="24"/>
                  <a:pt x="119" y="24"/>
                  <a:pt x="118" y="24"/>
                </a:cubicBezTo>
                <a:cubicBezTo>
                  <a:pt x="118" y="24"/>
                  <a:pt x="118" y="23"/>
                  <a:pt x="119" y="23"/>
                </a:cubicBezTo>
                <a:cubicBezTo>
                  <a:pt x="120" y="24"/>
                  <a:pt x="121" y="24"/>
                  <a:pt x="122" y="24"/>
                </a:cubicBezTo>
                <a:cubicBezTo>
                  <a:pt x="122" y="24"/>
                  <a:pt x="122" y="24"/>
                  <a:pt x="122" y="24"/>
                </a:cubicBezTo>
                <a:close/>
                <a:moveTo>
                  <a:pt x="117" y="16"/>
                </a:moveTo>
                <a:cubicBezTo>
                  <a:pt x="116" y="16"/>
                  <a:pt x="116" y="16"/>
                  <a:pt x="116" y="16"/>
                </a:cubicBezTo>
                <a:cubicBezTo>
                  <a:pt x="117" y="16"/>
                  <a:pt x="117" y="15"/>
                  <a:pt x="116" y="15"/>
                </a:cubicBezTo>
                <a:cubicBezTo>
                  <a:pt x="115" y="15"/>
                  <a:pt x="113" y="15"/>
                  <a:pt x="112" y="16"/>
                </a:cubicBezTo>
                <a:cubicBezTo>
                  <a:pt x="111" y="16"/>
                  <a:pt x="111" y="16"/>
                  <a:pt x="111" y="16"/>
                </a:cubicBezTo>
                <a:cubicBezTo>
                  <a:pt x="111" y="15"/>
                  <a:pt x="110" y="15"/>
                  <a:pt x="110" y="15"/>
                </a:cubicBezTo>
                <a:cubicBezTo>
                  <a:pt x="113" y="14"/>
                  <a:pt x="115" y="13"/>
                  <a:pt x="118" y="12"/>
                </a:cubicBezTo>
                <a:cubicBezTo>
                  <a:pt x="119" y="12"/>
                  <a:pt x="119" y="12"/>
                  <a:pt x="119" y="12"/>
                </a:cubicBezTo>
                <a:cubicBezTo>
                  <a:pt x="121" y="12"/>
                  <a:pt x="122" y="12"/>
                  <a:pt x="123" y="13"/>
                </a:cubicBezTo>
                <a:cubicBezTo>
                  <a:pt x="121" y="14"/>
                  <a:pt x="119" y="15"/>
                  <a:pt x="117" y="16"/>
                </a:cubicBezTo>
                <a:close/>
                <a:moveTo>
                  <a:pt x="107" y="24"/>
                </a:moveTo>
                <a:cubicBezTo>
                  <a:pt x="108" y="24"/>
                  <a:pt x="109" y="24"/>
                  <a:pt x="110" y="24"/>
                </a:cubicBezTo>
                <a:cubicBezTo>
                  <a:pt x="109" y="25"/>
                  <a:pt x="108" y="25"/>
                  <a:pt x="107" y="25"/>
                </a:cubicBezTo>
                <a:cubicBezTo>
                  <a:pt x="107" y="25"/>
                  <a:pt x="106" y="25"/>
                  <a:pt x="105" y="25"/>
                </a:cubicBezTo>
                <a:cubicBezTo>
                  <a:pt x="106" y="25"/>
                  <a:pt x="107" y="24"/>
                  <a:pt x="107" y="24"/>
                </a:cubicBezTo>
                <a:close/>
                <a:moveTo>
                  <a:pt x="100" y="22"/>
                </a:moveTo>
                <a:cubicBezTo>
                  <a:pt x="101" y="22"/>
                  <a:pt x="102" y="22"/>
                  <a:pt x="102" y="21"/>
                </a:cubicBezTo>
                <a:cubicBezTo>
                  <a:pt x="104" y="22"/>
                  <a:pt x="105" y="22"/>
                  <a:pt x="106" y="22"/>
                </a:cubicBezTo>
                <a:cubicBezTo>
                  <a:pt x="106" y="22"/>
                  <a:pt x="106" y="22"/>
                  <a:pt x="105" y="22"/>
                </a:cubicBezTo>
                <a:cubicBezTo>
                  <a:pt x="104" y="22"/>
                  <a:pt x="102" y="22"/>
                  <a:pt x="100" y="22"/>
                </a:cubicBezTo>
                <a:close/>
                <a:moveTo>
                  <a:pt x="103" y="8"/>
                </a:moveTo>
                <a:cubicBezTo>
                  <a:pt x="104" y="7"/>
                  <a:pt x="104" y="7"/>
                  <a:pt x="105" y="7"/>
                </a:cubicBezTo>
                <a:cubicBezTo>
                  <a:pt x="106" y="7"/>
                  <a:pt x="106" y="7"/>
                  <a:pt x="106" y="7"/>
                </a:cubicBezTo>
                <a:cubicBezTo>
                  <a:pt x="105" y="7"/>
                  <a:pt x="104" y="7"/>
                  <a:pt x="103" y="8"/>
                </a:cubicBezTo>
                <a:close/>
                <a:moveTo>
                  <a:pt x="104" y="17"/>
                </a:moveTo>
                <a:cubicBezTo>
                  <a:pt x="103" y="17"/>
                  <a:pt x="103" y="17"/>
                  <a:pt x="102" y="17"/>
                </a:cubicBezTo>
                <a:cubicBezTo>
                  <a:pt x="101" y="18"/>
                  <a:pt x="99" y="18"/>
                  <a:pt x="97" y="18"/>
                </a:cubicBezTo>
                <a:cubicBezTo>
                  <a:pt x="97" y="18"/>
                  <a:pt x="97" y="18"/>
                  <a:pt x="97" y="18"/>
                </a:cubicBezTo>
                <a:cubicBezTo>
                  <a:pt x="97" y="18"/>
                  <a:pt x="97" y="18"/>
                  <a:pt x="97" y="18"/>
                </a:cubicBezTo>
                <a:cubicBezTo>
                  <a:pt x="99" y="18"/>
                  <a:pt x="101" y="17"/>
                  <a:pt x="102" y="16"/>
                </a:cubicBezTo>
                <a:cubicBezTo>
                  <a:pt x="103" y="16"/>
                  <a:pt x="103" y="17"/>
                  <a:pt x="104" y="17"/>
                </a:cubicBezTo>
                <a:close/>
                <a:moveTo>
                  <a:pt x="100" y="11"/>
                </a:moveTo>
                <a:cubicBezTo>
                  <a:pt x="99" y="12"/>
                  <a:pt x="98" y="12"/>
                  <a:pt x="97" y="12"/>
                </a:cubicBezTo>
                <a:cubicBezTo>
                  <a:pt x="97" y="12"/>
                  <a:pt x="97" y="12"/>
                  <a:pt x="97" y="12"/>
                </a:cubicBezTo>
                <a:cubicBezTo>
                  <a:pt x="97" y="12"/>
                  <a:pt x="98" y="11"/>
                  <a:pt x="98" y="11"/>
                </a:cubicBezTo>
                <a:cubicBezTo>
                  <a:pt x="99" y="11"/>
                  <a:pt x="100" y="11"/>
                  <a:pt x="102" y="11"/>
                </a:cubicBezTo>
                <a:cubicBezTo>
                  <a:pt x="101" y="11"/>
                  <a:pt x="101" y="11"/>
                  <a:pt x="100" y="11"/>
                </a:cubicBezTo>
                <a:close/>
                <a:moveTo>
                  <a:pt x="102" y="24"/>
                </a:moveTo>
                <a:cubicBezTo>
                  <a:pt x="102" y="24"/>
                  <a:pt x="101" y="25"/>
                  <a:pt x="100" y="25"/>
                </a:cubicBezTo>
                <a:cubicBezTo>
                  <a:pt x="97" y="25"/>
                  <a:pt x="95" y="25"/>
                  <a:pt x="93" y="25"/>
                </a:cubicBezTo>
                <a:cubicBezTo>
                  <a:pt x="93" y="24"/>
                  <a:pt x="93" y="24"/>
                  <a:pt x="94" y="24"/>
                </a:cubicBezTo>
                <a:cubicBezTo>
                  <a:pt x="97" y="24"/>
                  <a:pt x="99" y="24"/>
                  <a:pt x="102" y="24"/>
                </a:cubicBezTo>
                <a:close/>
                <a:moveTo>
                  <a:pt x="93" y="10"/>
                </a:moveTo>
                <a:cubicBezTo>
                  <a:pt x="93" y="10"/>
                  <a:pt x="93" y="11"/>
                  <a:pt x="92" y="11"/>
                </a:cubicBezTo>
                <a:cubicBezTo>
                  <a:pt x="91" y="11"/>
                  <a:pt x="89" y="12"/>
                  <a:pt x="88" y="12"/>
                </a:cubicBezTo>
                <a:cubicBezTo>
                  <a:pt x="87" y="13"/>
                  <a:pt x="87" y="13"/>
                  <a:pt x="87" y="13"/>
                </a:cubicBezTo>
                <a:cubicBezTo>
                  <a:pt x="86" y="13"/>
                  <a:pt x="86" y="14"/>
                  <a:pt x="85" y="14"/>
                </a:cubicBezTo>
                <a:cubicBezTo>
                  <a:pt x="87" y="12"/>
                  <a:pt x="90" y="11"/>
                  <a:pt x="93" y="10"/>
                </a:cubicBezTo>
                <a:cubicBezTo>
                  <a:pt x="94" y="9"/>
                  <a:pt x="95" y="9"/>
                  <a:pt x="96" y="9"/>
                </a:cubicBezTo>
                <a:cubicBezTo>
                  <a:pt x="95" y="9"/>
                  <a:pt x="94" y="10"/>
                  <a:pt x="93" y="10"/>
                </a:cubicBezTo>
                <a:close/>
                <a:moveTo>
                  <a:pt x="92" y="8"/>
                </a:moveTo>
                <a:cubicBezTo>
                  <a:pt x="78" y="11"/>
                  <a:pt x="65" y="20"/>
                  <a:pt x="55" y="27"/>
                </a:cubicBezTo>
                <a:cubicBezTo>
                  <a:pt x="50" y="30"/>
                  <a:pt x="46" y="34"/>
                  <a:pt x="42" y="37"/>
                </a:cubicBezTo>
                <a:cubicBezTo>
                  <a:pt x="41" y="37"/>
                  <a:pt x="41" y="37"/>
                  <a:pt x="41" y="38"/>
                </a:cubicBezTo>
                <a:cubicBezTo>
                  <a:pt x="41" y="38"/>
                  <a:pt x="41" y="38"/>
                  <a:pt x="41" y="38"/>
                </a:cubicBezTo>
                <a:cubicBezTo>
                  <a:pt x="40" y="38"/>
                  <a:pt x="39" y="38"/>
                  <a:pt x="39" y="39"/>
                </a:cubicBezTo>
                <a:cubicBezTo>
                  <a:pt x="42" y="35"/>
                  <a:pt x="46" y="32"/>
                  <a:pt x="51" y="29"/>
                </a:cubicBezTo>
                <a:cubicBezTo>
                  <a:pt x="57" y="24"/>
                  <a:pt x="65" y="19"/>
                  <a:pt x="72" y="15"/>
                </a:cubicBezTo>
                <a:cubicBezTo>
                  <a:pt x="79" y="12"/>
                  <a:pt x="87" y="9"/>
                  <a:pt x="94" y="7"/>
                </a:cubicBezTo>
                <a:cubicBezTo>
                  <a:pt x="94" y="7"/>
                  <a:pt x="94" y="7"/>
                  <a:pt x="95" y="7"/>
                </a:cubicBezTo>
                <a:cubicBezTo>
                  <a:pt x="94" y="8"/>
                  <a:pt x="93" y="8"/>
                  <a:pt x="92" y="8"/>
                </a:cubicBezTo>
                <a:close/>
                <a:moveTo>
                  <a:pt x="42" y="39"/>
                </a:moveTo>
                <a:cubicBezTo>
                  <a:pt x="42" y="39"/>
                  <a:pt x="42" y="39"/>
                  <a:pt x="42" y="39"/>
                </a:cubicBezTo>
                <a:cubicBezTo>
                  <a:pt x="44" y="38"/>
                  <a:pt x="47" y="37"/>
                  <a:pt x="49" y="36"/>
                </a:cubicBezTo>
                <a:cubicBezTo>
                  <a:pt x="49" y="37"/>
                  <a:pt x="49" y="37"/>
                  <a:pt x="49" y="37"/>
                </a:cubicBezTo>
                <a:cubicBezTo>
                  <a:pt x="49" y="38"/>
                  <a:pt x="48" y="38"/>
                  <a:pt x="48" y="39"/>
                </a:cubicBezTo>
                <a:cubicBezTo>
                  <a:pt x="47" y="40"/>
                  <a:pt x="46" y="40"/>
                  <a:pt x="45" y="41"/>
                </a:cubicBezTo>
                <a:cubicBezTo>
                  <a:pt x="46" y="40"/>
                  <a:pt x="47" y="39"/>
                  <a:pt x="49" y="38"/>
                </a:cubicBezTo>
                <a:cubicBezTo>
                  <a:pt x="49" y="37"/>
                  <a:pt x="48" y="36"/>
                  <a:pt x="48" y="37"/>
                </a:cubicBezTo>
                <a:cubicBezTo>
                  <a:pt x="46" y="39"/>
                  <a:pt x="44" y="40"/>
                  <a:pt x="42" y="42"/>
                </a:cubicBezTo>
                <a:cubicBezTo>
                  <a:pt x="42" y="42"/>
                  <a:pt x="41" y="42"/>
                  <a:pt x="41" y="42"/>
                </a:cubicBezTo>
                <a:cubicBezTo>
                  <a:pt x="41" y="43"/>
                  <a:pt x="40" y="43"/>
                  <a:pt x="40" y="44"/>
                </a:cubicBezTo>
                <a:cubicBezTo>
                  <a:pt x="40" y="44"/>
                  <a:pt x="40" y="44"/>
                  <a:pt x="39" y="44"/>
                </a:cubicBezTo>
                <a:cubicBezTo>
                  <a:pt x="40" y="43"/>
                  <a:pt x="41" y="41"/>
                  <a:pt x="42" y="39"/>
                </a:cubicBezTo>
                <a:close/>
                <a:moveTo>
                  <a:pt x="41" y="46"/>
                </a:moveTo>
                <a:cubicBezTo>
                  <a:pt x="42" y="46"/>
                  <a:pt x="43" y="45"/>
                  <a:pt x="44" y="44"/>
                </a:cubicBezTo>
                <a:cubicBezTo>
                  <a:pt x="42" y="47"/>
                  <a:pt x="40" y="50"/>
                  <a:pt x="38" y="53"/>
                </a:cubicBezTo>
                <a:cubicBezTo>
                  <a:pt x="38" y="53"/>
                  <a:pt x="37" y="54"/>
                  <a:pt x="37" y="54"/>
                </a:cubicBezTo>
                <a:cubicBezTo>
                  <a:pt x="37" y="54"/>
                  <a:pt x="37" y="54"/>
                  <a:pt x="37" y="54"/>
                </a:cubicBezTo>
                <a:cubicBezTo>
                  <a:pt x="38" y="52"/>
                  <a:pt x="39" y="49"/>
                  <a:pt x="41" y="46"/>
                </a:cubicBezTo>
                <a:close/>
                <a:moveTo>
                  <a:pt x="36" y="50"/>
                </a:moveTo>
                <a:cubicBezTo>
                  <a:pt x="36" y="50"/>
                  <a:pt x="36" y="50"/>
                  <a:pt x="37" y="49"/>
                </a:cubicBezTo>
                <a:cubicBezTo>
                  <a:pt x="37" y="50"/>
                  <a:pt x="37" y="50"/>
                  <a:pt x="37" y="50"/>
                </a:cubicBezTo>
                <a:cubicBezTo>
                  <a:pt x="36" y="52"/>
                  <a:pt x="35" y="54"/>
                  <a:pt x="34" y="57"/>
                </a:cubicBezTo>
                <a:cubicBezTo>
                  <a:pt x="33" y="57"/>
                  <a:pt x="32" y="58"/>
                  <a:pt x="31" y="59"/>
                </a:cubicBezTo>
                <a:cubicBezTo>
                  <a:pt x="33" y="56"/>
                  <a:pt x="34" y="53"/>
                  <a:pt x="36" y="50"/>
                </a:cubicBezTo>
                <a:close/>
                <a:moveTo>
                  <a:pt x="35" y="46"/>
                </a:moveTo>
                <a:cubicBezTo>
                  <a:pt x="36" y="45"/>
                  <a:pt x="37" y="44"/>
                  <a:pt x="38" y="43"/>
                </a:cubicBezTo>
                <a:cubicBezTo>
                  <a:pt x="37" y="44"/>
                  <a:pt x="36" y="45"/>
                  <a:pt x="36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5" y="46"/>
                  <a:pt x="35" y="46"/>
                </a:cubicBezTo>
                <a:close/>
                <a:moveTo>
                  <a:pt x="32" y="55"/>
                </a:moveTo>
                <a:cubicBezTo>
                  <a:pt x="31" y="57"/>
                  <a:pt x="30" y="58"/>
                  <a:pt x="29" y="60"/>
                </a:cubicBezTo>
                <a:cubicBezTo>
                  <a:pt x="28" y="60"/>
                  <a:pt x="28" y="60"/>
                  <a:pt x="28" y="60"/>
                </a:cubicBezTo>
                <a:lnTo>
                  <a:pt x="32" y="55"/>
                </a:lnTo>
                <a:close/>
                <a:moveTo>
                  <a:pt x="28" y="54"/>
                </a:moveTo>
                <a:cubicBezTo>
                  <a:pt x="30" y="51"/>
                  <a:pt x="32" y="49"/>
                  <a:pt x="34" y="47"/>
                </a:cubicBezTo>
                <a:cubicBezTo>
                  <a:pt x="33" y="48"/>
                  <a:pt x="32" y="50"/>
                  <a:pt x="31" y="51"/>
                </a:cubicBezTo>
                <a:cubicBezTo>
                  <a:pt x="30" y="52"/>
                  <a:pt x="29" y="53"/>
                  <a:pt x="28" y="54"/>
                </a:cubicBezTo>
                <a:close/>
                <a:moveTo>
                  <a:pt x="31" y="79"/>
                </a:moveTo>
                <a:cubicBezTo>
                  <a:pt x="30" y="80"/>
                  <a:pt x="29" y="81"/>
                  <a:pt x="28" y="82"/>
                </a:cubicBezTo>
                <a:cubicBezTo>
                  <a:pt x="27" y="82"/>
                  <a:pt x="25" y="83"/>
                  <a:pt x="24" y="84"/>
                </a:cubicBezTo>
                <a:cubicBezTo>
                  <a:pt x="25" y="83"/>
                  <a:pt x="25" y="81"/>
                  <a:pt x="26" y="80"/>
                </a:cubicBezTo>
                <a:cubicBezTo>
                  <a:pt x="28" y="80"/>
                  <a:pt x="29" y="79"/>
                  <a:pt x="31" y="79"/>
                </a:cubicBezTo>
                <a:close/>
                <a:moveTo>
                  <a:pt x="23" y="83"/>
                </a:moveTo>
                <a:cubicBezTo>
                  <a:pt x="22" y="83"/>
                  <a:pt x="22" y="83"/>
                  <a:pt x="22" y="83"/>
                </a:cubicBezTo>
                <a:cubicBezTo>
                  <a:pt x="22" y="82"/>
                  <a:pt x="23" y="81"/>
                  <a:pt x="24" y="80"/>
                </a:cubicBezTo>
                <a:cubicBezTo>
                  <a:pt x="24" y="80"/>
                  <a:pt x="24" y="80"/>
                  <a:pt x="24" y="80"/>
                </a:cubicBezTo>
                <a:cubicBezTo>
                  <a:pt x="24" y="80"/>
                  <a:pt x="24" y="80"/>
                  <a:pt x="24" y="80"/>
                </a:cubicBezTo>
                <a:cubicBezTo>
                  <a:pt x="24" y="81"/>
                  <a:pt x="23" y="82"/>
                  <a:pt x="23" y="83"/>
                </a:cubicBezTo>
                <a:close/>
                <a:moveTo>
                  <a:pt x="22" y="98"/>
                </a:moveTo>
                <a:cubicBezTo>
                  <a:pt x="24" y="103"/>
                  <a:pt x="25" y="109"/>
                  <a:pt x="26" y="115"/>
                </a:cubicBezTo>
                <a:cubicBezTo>
                  <a:pt x="26" y="117"/>
                  <a:pt x="26" y="118"/>
                  <a:pt x="27" y="120"/>
                </a:cubicBezTo>
                <a:cubicBezTo>
                  <a:pt x="25" y="114"/>
                  <a:pt x="23" y="108"/>
                  <a:pt x="22" y="102"/>
                </a:cubicBezTo>
                <a:cubicBezTo>
                  <a:pt x="22" y="101"/>
                  <a:pt x="22" y="99"/>
                  <a:pt x="22" y="98"/>
                </a:cubicBezTo>
                <a:close/>
                <a:moveTo>
                  <a:pt x="27" y="139"/>
                </a:moveTo>
                <a:cubicBezTo>
                  <a:pt x="27" y="139"/>
                  <a:pt x="27" y="139"/>
                  <a:pt x="27" y="139"/>
                </a:cubicBezTo>
                <a:cubicBezTo>
                  <a:pt x="26" y="140"/>
                  <a:pt x="27" y="140"/>
                  <a:pt x="27" y="140"/>
                </a:cubicBezTo>
                <a:cubicBezTo>
                  <a:pt x="27" y="141"/>
                  <a:pt x="27" y="141"/>
                  <a:pt x="27" y="141"/>
                </a:cubicBezTo>
                <a:cubicBezTo>
                  <a:pt x="25" y="137"/>
                  <a:pt x="24" y="133"/>
                  <a:pt x="23" y="129"/>
                </a:cubicBezTo>
                <a:cubicBezTo>
                  <a:pt x="23" y="127"/>
                  <a:pt x="23" y="125"/>
                  <a:pt x="23" y="123"/>
                </a:cubicBezTo>
                <a:cubicBezTo>
                  <a:pt x="22" y="121"/>
                  <a:pt x="22" y="118"/>
                  <a:pt x="22" y="115"/>
                </a:cubicBezTo>
                <a:cubicBezTo>
                  <a:pt x="24" y="123"/>
                  <a:pt x="25" y="131"/>
                  <a:pt x="27" y="139"/>
                </a:cubicBezTo>
                <a:close/>
                <a:moveTo>
                  <a:pt x="25" y="156"/>
                </a:moveTo>
                <a:cubicBezTo>
                  <a:pt x="23" y="153"/>
                  <a:pt x="22" y="149"/>
                  <a:pt x="21" y="146"/>
                </a:cubicBezTo>
                <a:cubicBezTo>
                  <a:pt x="21" y="145"/>
                  <a:pt x="20" y="145"/>
                  <a:pt x="20" y="144"/>
                </a:cubicBezTo>
                <a:cubicBezTo>
                  <a:pt x="20" y="144"/>
                  <a:pt x="20" y="144"/>
                  <a:pt x="20" y="144"/>
                </a:cubicBezTo>
                <a:cubicBezTo>
                  <a:pt x="22" y="147"/>
                  <a:pt x="23" y="150"/>
                  <a:pt x="25" y="154"/>
                </a:cubicBezTo>
                <a:cubicBezTo>
                  <a:pt x="25" y="154"/>
                  <a:pt x="25" y="155"/>
                  <a:pt x="25" y="156"/>
                </a:cubicBezTo>
                <a:cubicBezTo>
                  <a:pt x="25" y="156"/>
                  <a:pt x="25" y="156"/>
                  <a:pt x="25" y="156"/>
                </a:cubicBezTo>
                <a:close/>
                <a:moveTo>
                  <a:pt x="29" y="163"/>
                </a:moveTo>
                <a:cubicBezTo>
                  <a:pt x="30" y="164"/>
                  <a:pt x="30" y="165"/>
                  <a:pt x="30" y="167"/>
                </a:cubicBezTo>
                <a:cubicBezTo>
                  <a:pt x="29" y="164"/>
                  <a:pt x="29" y="162"/>
                  <a:pt x="28" y="160"/>
                </a:cubicBezTo>
                <a:cubicBezTo>
                  <a:pt x="28" y="161"/>
                  <a:pt x="29" y="162"/>
                  <a:pt x="29" y="163"/>
                </a:cubicBezTo>
                <a:close/>
                <a:moveTo>
                  <a:pt x="29" y="148"/>
                </a:moveTo>
                <a:cubicBezTo>
                  <a:pt x="29" y="147"/>
                  <a:pt x="29" y="146"/>
                  <a:pt x="29" y="145"/>
                </a:cubicBezTo>
                <a:cubicBezTo>
                  <a:pt x="30" y="143"/>
                  <a:pt x="30" y="142"/>
                  <a:pt x="31" y="140"/>
                </a:cubicBezTo>
                <a:cubicBezTo>
                  <a:pt x="31" y="141"/>
                  <a:pt x="31" y="141"/>
                  <a:pt x="31" y="141"/>
                </a:cubicBezTo>
                <a:cubicBezTo>
                  <a:pt x="31" y="142"/>
                  <a:pt x="31" y="143"/>
                  <a:pt x="32" y="144"/>
                </a:cubicBezTo>
                <a:cubicBezTo>
                  <a:pt x="32" y="147"/>
                  <a:pt x="33" y="151"/>
                  <a:pt x="33" y="155"/>
                </a:cubicBezTo>
                <a:cubicBezTo>
                  <a:pt x="32" y="153"/>
                  <a:pt x="31" y="151"/>
                  <a:pt x="30" y="149"/>
                </a:cubicBezTo>
                <a:cubicBezTo>
                  <a:pt x="30" y="149"/>
                  <a:pt x="30" y="149"/>
                  <a:pt x="30" y="149"/>
                </a:cubicBezTo>
                <a:cubicBezTo>
                  <a:pt x="30" y="149"/>
                  <a:pt x="30" y="148"/>
                  <a:pt x="29" y="148"/>
                </a:cubicBezTo>
                <a:close/>
                <a:moveTo>
                  <a:pt x="35" y="166"/>
                </a:moveTo>
                <a:cubicBezTo>
                  <a:pt x="36" y="168"/>
                  <a:pt x="36" y="169"/>
                  <a:pt x="36" y="171"/>
                </a:cubicBezTo>
                <a:cubicBezTo>
                  <a:pt x="35" y="166"/>
                  <a:pt x="33" y="161"/>
                  <a:pt x="30" y="156"/>
                </a:cubicBezTo>
                <a:cubicBezTo>
                  <a:pt x="30" y="156"/>
                  <a:pt x="30" y="155"/>
                  <a:pt x="30" y="155"/>
                </a:cubicBezTo>
                <a:cubicBezTo>
                  <a:pt x="32" y="159"/>
                  <a:pt x="33" y="162"/>
                  <a:pt x="35" y="166"/>
                </a:cubicBezTo>
                <a:close/>
                <a:moveTo>
                  <a:pt x="38" y="182"/>
                </a:moveTo>
                <a:cubicBezTo>
                  <a:pt x="39" y="183"/>
                  <a:pt x="39" y="185"/>
                  <a:pt x="39" y="186"/>
                </a:cubicBezTo>
                <a:cubicBezTo>
                  <a:pt x="39" y="186"/>
                  <a:pt x="39" y="186"/>
                  <a:pt x="39" y="186"/>
                </a:cubicBezTo>
                <a:cubicBezTo>
                  <a:pt x="38" y="184"/>
                  <a:pt x="37" y="182"/>
                  <a:pt x="35" y="180"/>
                </a:cubicBezTo>
                <a:cubicBezTo>
                  <a:pt x="34" y="178"/>
                  <a:pt x="33" y="175"/>
                  <a:pt x="32" y="173"/>
                </a:cubicBezTo>
                <a:cubicBezTo>
                  <a:pt x="32" y="171"/>
                  <a:pt x="32" y="170"/>
                  <a:pt x="31" y="168"/>
                </a:cubicBezTo>
                <a:cubicBezTo>
                  <a:pt x="34" y="173"/>
                  <a:pt x="36" y="177"/>
                  <a:pt x="38" y="182"/>
                </a:cubicBezTo>
                <a:close/>
                <a:moveTo>
                  <a:pt x="32" y="177"/>
                </a:moveTo>
                <a:cubicBezTo>
                  <a:pt x="32" y="177"/>
                  <a:pt x="32" y="178"/>
                  <a:pt x="32" y="178"/>
                </a:cubicBezTo>
                <a:cubicBezTo>
                  <a:pt x="34" y="182"/>
                  <a:pt x="37" y="186"/>
                  <a:pt x="39" y="190"/>
                </a:cubicBezTo>
                <a:cubicBezTo>
                  <a:pt x="39" y="190"/>
                  <a:pt x="39" y="190"/>
                  <a:pt x="39" y="191"/>
                </a:cubicBezTo>
                <a:cubicBezTo>
                  <a:pt x="36" y="188"/>
                  <a:pt x="34" y="185"/>
                  <a:pt x="32" y="183"/>
                </a:cubicBezTo>
                <a:cubicBezTo>
                  <a:pt x="32" y="182"/>
                  <a:pt x="32" y="182"/>
                  <a:pt x="32" y="182"/>
                </a:cubicBezTo>
                <a:cubicBezTo>
                  <a:pt x="32" y="182"/>
                  <a:pt x="32" y="182"/>
                  <a:pt x="32" y="181"/>
                </a:cubicBezTo>
                <a:cubicBezTo>
                  <a:pt x="32" y="180"/>
                  <a:pt x="32" y="179"/>
                  <a:pt x="32" y="177"/>
                </a:cubicBezTo>
                <a:close/>
                <a:moveTo>
                  <a:pt x="38" y="192"/>
                </a:moveTo>
                <a:cubicBezTo>
                  <a:pt x="38" y="192"/>
                  <a:pt x="38" y="193"/>
                  <a:pt x="38" y="193"/>
                </a:cubicBezTo>
                <a:cubicBezTo>
                  <a:pt x="38" y="192"/>
                  <a:pt x="37" y="192"/>
                  <a:pt x="37" y="192"/>
                </a:cubicBezTo>
                <a:cubicBezTo>
                  <a:pt x="36" y="190"/>
                  <a:pt x="36" y="189"/>
                  <a:pt x="35" y="188"/>
                </a:cubicBezTo>
                <a:cubicBezTo>
                  <a:pt x="36" y="189"/>
                  <a:pt x="37" y="191"/>
                  <a:pt x="38" y="192"/>
                </a:cubicBezTo>
                <a:close/>
                <a:moveTo>
                  <a:pt x="39" y="197"/>
                </a:moveTo>
                <a:cubicBezTo>
                  <a:pt x="39" y="196"/>
                  <a:pt x="39" y="196"/>
                  <a:pt x="38" y="196"/>
                </a:cubicBezTo>
                <a:cubicBezTo>
                  <a:pt x="39" y="196"/>
                  <a:pt x="39" y="196"/>
                  <a:pt x="39" y="196"/>
                </a:cubicBezTo>
                <a:cubicBezTo>
                  <a:pt x="41" y="199"/>
                  <a:pt x="44" y="202"/>
                  <a:pt x="48" y="204"/>
                </a:cubicBezTo>
                <a:cubicBezTo>
                  <a:pt x="48" y="204"/>
                  <a:pt x="49" y="204"/>
                  <a:pt x="49" y="203"/>
                </a:cubicBezTo>
                <a:cubicBezTo>
                  <a:pt x="49" y="204"/>
                  <a:pt x="50" y="205"/>
                  <a:pt x="50" y="205"/>
                </a:cubicBezTo>
                <a:cubicBezTo>
                  <a:pt x="50" y="205"/>
                  <a:pt x="49" y="205"/>
                  <a:pt x="49" y="204"/>
                </a:cubicBezTo>
                <a:cubicBezTo>
                  <a:pt x="48" y="204"/>
                  <a:pt x="48" y="205"/>
                  <a:pt x="48" y="206"/>
                </a:cubicBezTo>
                <a:cubicBezTo>
                  <a:pt x="50" y="207"/>
                  <a:pt x="52" y="208"/>
                  <a:pt x="54" y="209"/>
                </a:cubicBezTo>
                <a:cubicBezTo>
                  <a:pt x="54" y="210"/>
                  <a:pt x="55" y="211"/>
                  <a:pt x="56" y="212"/>
                </a:cubicBezTo>
                <a:cubicBezTo>
                  <a:pt x="54" y="210"/>
                  <a:pt x="51" y="209"/>
                  <a:pt x="49" y="208"/>
                </a:cubicBezTo>
                <a:cubicBezTo>
                  <a:pt x="46" y="205"/>
                  <a:pt x="42" y="201"/>
                  <a:pt x="39" y="197"/>
                </a:cubicBezTo>
                <a:close/>
                <a:moveTo>
                  <a:pt x="51" y="212"/>
                </a:moveTo>
                <a:cubicBezTo>
                  <a:pt x="52" y="214"/>
                  <a:pt x="54" y="216"/>
                  <a:pt x="56" y="218"/>
                </a:cubicBezTo>
                <a:cubicBezTo>
                  <a:pt x="56" y="217"/>
                  <a:pt x="56" y="217"/>
                  <a:pt x="56" y="217"/>
                </a:cubicBezTo>
                <a:cubicBezTo>
                  <a:pt x="55" y="217"/>
                  <a:pt x="54" y="216"/>
                  <a:pt x="52" y="215"/>
                </a:cubicBezTo>
                <a:cubicBezTo>
                  <a:pt x="51" y="214"/>
                  <a:pt x="50" y="212"/>
                  <a:pt x="49" y="210"/>
                </a:cubicBezTo>
                <a:cubicBezTo>
                  <a:pt x="49" y="211"/>
                  <a:pt x="50" y="211"/>
                  <a:pt x="51" y="212"/>
                </a:cubicBezTo>
                <a:close/>
                <a:moveTo>
                  <a:pt x="54" y="220"/>
                </a:moveTo>
                <a:cubicBezTo>
                  <a:pt x="55" y="221"/>
                  <a:pt x="56" y="222"/>
                  <a:pt x="57" y="223"/>
                </a:cubicBezTo>
                <a:cubicBezTo>
                  <a:pt x="56" y="222"/>
                  <a:pt x="55" y="222"/>
                  <a:pt x="54" y="221"/>
                </a:cubicBezTo>
                <a:cubicBezTo>
                  <a:pt x="53" y="220"/>
                  <a:pt x="52" y="220"/>
                  <a:pt x="52" y="219"/>
                </a:cubicBezTo>
                <a:cubicBezTo>
                  <a:pt x="52" y="219"/>
                  <a:pt x="52" y="219"/>
                  <a:pt x="52" y="219"/>
                </a:cubicBezTo>
                <a:cubicBezTo>
                  <a:pt x="52" y="219"/>
                  <a:pt x="53" y="220"/>
                  <a:pt x="53" y="220"/>
                </a:cubicBezTo>
                <a:cubicBezTo>
                  <a:pt x="54" y="220"/>
                  <a:pt x="54" y="220"/>
                  <a:pt x="54" y="220"/>
                </a:cubicBezTo>
                <a:close/>
                <a:moveTo>
                  <a:pt x="53" y="222"/>
                </a:moveTo>
                <a:cubicBezTo>
                  <a:pt x="53" y="223"/>
                  <a:pt x="54" y="223"/>
                  <a:pt x="54" y="223"/>
                </a:cubicBezTo>
                <a:cubicBezTo>
                  <a:pt x="53" y="223"/>
                  <a:pt x="52" y="222"/>
                  <a:pt x="51" y="221"/>
                </a:cubicBezTo>
                <a:cubicBezTo>
                  <a:pt x="51" y="221"/>
                  <a:pt x="51" y="221"/>
                  <a:pt x="51" y="220"/>
                </a:cubicBezTo>
                <a:cubicBezTo>
                  <a:pt x="51" y="221"/>
                  <a:pt x="52" y="222"/>
                  <a:pt x="53" y="222"/>
                </a:cubicBezTo>
                <a:close/>
                <a:moveTo>
                  <a:pt x="56" y="228"/>
                </a:moveTo>
                <a:cubicBezTo>
                  <a:pt x="57" y="228"/>
                  <a:pt x="57" y="228"/>
                  <a:pt x="57" y="228"/>
                </a:cubicBezTo>
                <a:cubicBezTo>
                  <a:pt x="57" y="228"/>
                  <a:pt x="57" y="228"/>
                  <a:pt x="57" y="228"/>
                </a:cubicBezTo>
                <a:cubicBezTo>
                  <a:pt x="55" y="227"/>
                  <a:pt x="54" y="226"/>
                  <a:pt x="52" y="225"/>
                </a:cubicBezTo>
                <a:cubicBezTo>
                  <a:pt x="54" y="226"/>
                  <a:pt x="55" y="227"/>
                  <a:pt x="56" y="228"/>
                </a:cubicBezTo>
                <a:close/>
                <a:moveTo>
                  <a:pt x="55" y="218"/>
                </a:moveTo>
                <a:cubicBezTo>
                  <a:pt x="55" y="218"/>
                  <a:pt x="55" y="218"/>
                  <a:pt x="55" y="218"/>
                </a:cubicBezTo>
                <a:cubicBezTo>
                  <a:pt x="57" y="219"/>
                  <a:pt x="58" y="220"/>
                  <a:pt x="60" y="221"/>
                </a:cubicBezTo>
                <a:cubicBezTo>
                  <a:pt x="63" y="224"/>
                  <a:pt x="66" y="227"/>
                  <a:pt x="69" y="230"/>
                </a:cubicBezTo>
                <a:cubicBezTo>
                  <a:pt x="69" y="230"/>
                  <a:pt x="68" y="230"/>
                  <a:pt x="67" y="229"/>
                </a:cubicBezTo>
                <a:cubicBezTo>
                  <a:pt x="65" y="228"/>
                  <a:pt x="62" y="226"/>
                  <a:pt x="60" y="225"/>
                </a:cubicBezTo>
                <a:cubicBezTo>
                  <a:pt x="58" y="223"/>
                  <a:pt x="56" y="220"/>
                  <a:pt x="55" y="218"/>
                </a:cubicBezTo>
                <a:close/>
                <a:moveTo>
                  <a:pt x="68" y="227"/>
                </a:moveTo>
                <a:cubicBezTo>
                  <a:pt x="68" y="227"/>
                  <a:pt x="68" y="227"/>
                  <a:pt x="68" y="227"/>
                </a:cubicBezTo>
                <a:cubicBezTo>
                  <a:pt x="67" y="226"/>
                  <a:pt x="66" y="225"/>
                  <a:pt x="65" y="224"/>
                </a:cubicBezTo>
                <a:cubicBezTo>
                  <a:pt x="66" y="225"/>
                  <a:pt x="67" y="226"/>
                  <a:pt x="69" y="226"/>
                </a:cubicBezTo>
                <a:cubicBezTo>
                  <a:pt x="69" y="227"/>
                  <a:pt x="70" y="227"/>
                  <a:pt x="70" y="228"/>
                </a:cubicBezTo>
                <a:cubicBezTo>
                  <a:pt x="69" y="228"/>
                  <a:pt x="69" y="228"/>
                  <a:pt x="68" y="227"/>
                </a:cubicBezTo>
                <a:close/>
                <a:moveTo>
                  <a:pt x="60" y="220"/>
                </a:moveTo>
                <a:cubicBezTo>
                  <a:pt x="59" y="218"/>
                  <a:pt x="57" y="216"/>
                  <a:pt x="55" y="215"/>
                </a:cubicBezTo>
                <a:cubicBezTo>
                  <a:pt x="58" y="216"/>
                  <a:pt x="60" y="218"/>
                  <a:pt x="63" y="219"/>
                </a:cubicBezTo>
                <a:cubicBezTo>
                  <a:pt x="64" y="221"/>
                  <a:pt x="65" y="222"/>
                  <a:pt x="66" y="223"/>
                </a:cubicBezTo>
                <a:cubicBezTo>
                  <a:pt x="64" y="222"/>
                  <a:pt x="62" y="221"/>
                  <a:pt x="60" y="220"/>
                </a:cubicBezTo>
                <a:close/>
                <a:moveTo>
                  <a:pt x="62" y="216"/>
                </a:moveTo>
                <a:cubicBezTo>
                  <a:pt x="66" y="219"/>
                  <a:pt x="71" y="222"/>
                  <a:pt x="75" y="225"/>
                </a:cubicBezTo>
                <a:cubicBezTo>
                  <a:pt x="71" y="222"/>
                  <a:pt x="67" y="220"/>
                  <a:pt x="63" y="218"/>
                </a:cubicBezTo>
                <a:cubicBezTo>
                  <a:pt x="63" y="217"/>
                  <a:pt x="62" y="217"/>
                  <a:pt x="62" y="216"/>
                </a:cubicBezTo>
                <a:close/>
                <a:moveTo>
                  <a:pt x="74" y="221"/>
                </a:moveTo>
                <a:cubicBezTo>
                  <a:pt x="73" y="220"/>
                  <a:pt x="73" y="220"/>
                  <a:pt x="72" y="219"/>
                </a:cubicBezTo>
                <a:cubicBezTo>
                  <a:pt x="75" y="221"/>
                  <a:pt x="77" y="223"/>
                  <a:pt x="80" y="225"/>
                </a:cubicBezTo>
                <a:cubicBezTo>
                  <a:pt x="80" y="225"/>
                  <a:pt x="80" y="225"/>
                  <a:pt x="80" y="225"/>
                </a:cubicBezTo>
                <a:cubicBezTo>
                  <a:pt x="78" y="224"/>
                  <a:pt x="76" y="222"/>
                  <a:pt x="74" y="221"/>
                </a:cubicBezTo>
                <a:close/>
                <a:moveTo>
                  <a:pt x="68" y="215"/>
                </a:moveTo>
                <a:cubicBezTo>
                  <a:pt x="66" y="214"/>
                  <a:pt x="65" y="213"/>
                  <a:pt x="64" y="211"/>
                </a:cubicBezTo>
                <a:cubicBezTo>
                  <a:pt x="65" y="212"/>
                  <a:pt x="67" y="212"/>
                  <a:pt x="68" y="213"/>
                </a:cubicBezTo>
                <a:cubicBezTo>
                  <a:pt x="69" y="213"/>
                  <a:pt x="69" y="214"/>
                  <a:pt x="70" y="214"/>
                </a:cubicBezTo>
                <a:cubicBezTo>
                  <a:pt x="70" y="214"/>
                  <a:pt x="70" y="215"/>
                  <a:pt x="69" y="215"/>
                </a:cubicBezTo>
                <a:cubicBezTo>
                  <a:pt x="69" y="216"/>
                  <a:pt x="70" y="216"/>
                  <a:pt x="71" y="216"/>
                </a:cubicBezTo>
                <a:cubicBezTo>
                  <a:pt x="71" y="215"/>
                  <a:pt x="72" y="215"/>
                  <a:pt x="73" y="215"/>
                </a:cubicBezTo>
                <a:cubicBezTo>
                  <a:pt x="74" y="215"/>
                  <a:pt x="75" y="215"/>
                  <a:pt x="75" y="216"/>
                </a:cubicBezTo>
                <a:cubicBezTo>
                  <a:pt x="77" y="218"/>
                  <a:pt x="78" y="220"/>
                  <a:pt x="79" y="222"/>
                </a:cubicBezTo>
                <a:cubicBezTo>
                  <a:pt x="75" y="220"/>
                  <a:pt x="71" y="217"/>
                  <a:pt x="68" y="215"/>
                </a:cubicBezTo>
                <a:close/>
                <a:moveTo>
                  <a:pt x="76" y="204"/>
                </a:moveTo>
                <a:cubicBezTo>
                  <a:pt x="75" y="203"/>
                  <a:pt x="74" y="202"/>
                  <a:pt x="73" y="202"/>
                </a:cubicBezTo>
                <a:cubicBezTo>
                  <a:pt x="73" y="202"/>
                  <a:pt x="73" y="202"/>
                  <a:pt x="73" y="202"/>
                </a:cubicBezTo>
                <a:cubicBezTo>
                  <a:pt x="74" y="202"/>
                  <a:pt x="75" y="203"/>
                  <a:pt x="76" y="203"/>
                </a:cubicBezTo>
                <a:cubicBezTo>
                  <a:pt x="76" y="203"/>
                  <a:pt x="76" y="204"/>
                  <a:pt x="76" y="204"/>
                </a:cubicBezTo>
                <a:close/>
                <a:moveTo>
                  <a:pt x="74" y="200"/>
                </a:moveTo>
                <a:cubicBezTo>
                  <a:pt x="74" y="200"/>
                  <a:pt x="74" y="200"/>
                  <a:pt x="74" y="200"/>
                </a:cubicBezTo>
                <a:cubicBezTo>
                  <a:pt x="74" y="200"/>
                  <a:pt x="74" y="199"/>
                  <a:pt x="74" y="199"/>
                </a:cubicBezTo>
                <a:cubicBezTo>
                  <a:pt x="75" y="200"/>
                  <a:pt x="76" y="201"/>
                  <a:pt x="77" y="202"/>
                </a:cubicBezTo>
                <a:cubicBezTo>
                  <a:pt x="77" y="202"/>
                  <a:pt x="77" y="202"/>
                  <a:pt x="77" y="202"/>
                </a:cubicBezTo>
                <a:cubicBezTo>
                  <a:pt x="76" y="201"/>
                  <a:pt x="75" y="201"/>
                  <a:pt x="74" y="200"/>
                </a:cubicBezTo>
                <a:close/>
                <a:moveTo>
                  <a:pt x="75" y="199"/>
                </a:moveTo>
                <a:cubicBezTo>
                  <a:pt x="75" y="199"/>
                  <a:pt x="76" y="199"/>
                  <a:pt x="76" y="199"/>
                </a:cubicBezTo>
                <a:cubicBezTo>
                  <a:pt x="76" y="199"/>
                  <a:pt x="77" y="200"/>
                  <a:pt x="78" y="200"/>
                </a:cubicBezTo>
                <a:cubicBezTo>
                  <a:pt x="78" y="200"/>
                  <a:pt x="78" y="201"/>
                  <a:pt x="78" y="201"/>
                </a:cubicBezTo>
                <a:cubicBezTo>
                  <a:pt x="77" y="200"/>
                  <a:pt x="76" y="199"/>
                  <a:pt x="75" y="199"/>
                </a:cubicBezTo>
                <a:close/>
                <a:moveTo>
                  <a:pt x="78" y="208"/>
                </a:moveTo>
                <a:cubicBezTo>
                  <a:pt x="78" y="208"/>
                  <a:pt x="79" y="208"/>
                  <a:pt x="79" y="208"/>
                </a:cubicBezTo>
                <a:cubicBezTo>
                  <a:pt x="79" y="208"/>
                  <a:pt x="78" y="209"/>
                  <a:pt x="78" y="209"/>
                </a:cubicBezTo>
                <a:cubicBezTo>
                  <a:pt x="78" y="209"/>
                  <a:pt x="78" y="208"/>
                  <a:pt x="77" y="208"/>
                </a:cubicBezTo>
                <a:cubicBezTo>
                  <a:pt x="78" y="208"/>
                  <a:pt x="78" y="208"/>
                  <a:pt x="78" y="208"/>
                </a:cubicBezTo>
                <a:close/>
                <a:moveTo>
                  <a:pt x="78" y="206"/>
                </a:moveTo>
                <a:cubicBezTo>
                  <a:pt x="78" y="206"/>
                  <a:pt x="78" y="206"/>
                  <a:pt x="78" y="205"/>
                </a:cubicBezTo>
                <a:cubicBezTo>
                  <a:pt x="78" y="205"/>
                  <a:pt x="78" y="205"/>
                  <a:pt x="79" y="204"/>
                </a:cubicBezTo>
                <a:cubicBezTo>
                  <a:pt x="79" y="204"/>
                  <a:pt x="79" y="204"/>
                  <a:pt x="79" y="204"/>
                </a:cubicBezTo>
                <a:cubicBezTo>
                  <a:pt x="79" y="205"/>
                  <a:pt x="79" y="205"/>
                  <a:pt x="79" y="205"/>
                </a:cubicBezTo>
                <a:cubicBezTo>
                  <a:pt x="79" y="205"/>
                  <a:pt x="78" y="205"/>
                  <a:pt x="78" y="206"/>
                </a:cubicBezTo>
                <a:close/>
                <a:moveTo>
                  <a:pt x="79" y="197"/>
                </a:moveTo>
                <a:cubicBezTo>
                  <a:pt x="79" y="196"/>
                  <a:pt x="80" y="196"/>
                  <a:pt x="80" y="196"/>
                </a:cubicBezTo>
                <a:cubicBezTo>
                  <a:pt x="81" y="196"/>
                  <a:pt x="81" y="196"/>
                  <a:pt x="81" y="196"/>
                </a:cubicBezTo>
                <a:cubicBezTo>
                  <a:pt x="81" y="197"/>
                  <a:pt x="80" y="197"/>
                  <a:pt x="80" y="197"/>
                </a:cubicBezTo>
                <a:lnTo>
                  <a:pt x="79" y="197"/>
                </a:lnTo>
                <a:close/>
                <a:moveTo>
                  <a:pt x="80" y="206"/>
                </a:moveTo>
                <a:cubicBezTo>
                  <a:pt x="81" y="206"/>
                  <a:pt x="81" y="206"/>
                  <a:pt x="81" y="206"/>
                </a:cubicBezTo>
                <a:cubicBezTo>
                  <a:pt x="81" y="207"/>
                  <a:pt x="81" y="207"/>
                  <a:pt x="81" y="207"/>
                </a:cubicBezTo>
                <a:cubicBezTo>
                  <a:pt x="81" y="207"/>
                  <a:pt x="80" y="207"/>
                  <a:pt x="80" y="207"/>
                </a:cubicBezTo>
                <a:cubicBezTo>
                  <a:pt x="80" y="207"/>
                  <a:pt x="80" y="207"/>
                  <a:pt x="80" y="207"/>
                </a:cubicBezTo>
                <a:cubicBezTo>
                  <a:pt x="80" y="207"/>
                  <a:pt x="80" y="206"/>
                  <a:pt x="80" y="206"/>
                </a:cubicBezTo>
                <a:close/>
                <a:moveTo>
                  <a:pt x="80" y="209"/>
                </a:moveTo>
                <a:cubicBezTo>
                  <a:pt x="82" y="210"/>
                  <a:pt x="83" y="211"/>
                  <a:pt x="85" y="212"/>
                </a:cubicBezTo>
                <a:cubicBezTo>
                  <a:pt x="85" y="212"/>
                  <a:pt x="84" y="212"/>
                  <a:pt x="84" y="212"/>
                </a:cubicBezTo>
                <a:cubicBezTo>
                  <a:pt x="83" y="211"/>
                  <a:pt x="81" y="210"/>
                  <a:pt x="80" y="210"/>
                </a:cubicBezTo>
                <a:cubicBezTo>
                  <a:pt x="80" y="209"/>
                  <a:pt x="80" y="209"/>
                  <a:pt x="80" y="209"/>
                </a:cubicBezTo>
                <a:close/>
                <a:moveTo>
                  <a:pt x="82" y="208"/>
                </a:moveTo>
                <a:cubicBezTo>
                  <a:pt x="82" y="208"/>
                  <a:pt x="82" y="208"/>
                  <a:pt x="83" y="208"/>
                </a:cubicBezTo>
                <a:cubicBezTo>
                  <a:pt x="84" y="208"/>
                  <a:pt x="85" y="209"/>
                  <a:pt x="86" y="210"/>
                </a:cubicBezTo>
                <a:cubicBezTo>
                  <a:pt x="86" y="210"/>
                  <a:pt x="86" y="210"/>
                  <a:pt x="85" y="211"/>
                </a:cubicBezTo>
                <a:cubicBezTo>
                  <a:pt x="84" y="210"/>
                  <a:pt x="83" y="209"/>
                  <a:pt x="82" y="208"/>
                </a:cubicBezTo>
                <a:close/>
                <a:moveTo>
                  <a:pt x="85" y="214"/>
                </a:moveTo>
                <a:cubicBezTo>
                  <a:pt x="88" y="216"/>
                  <a:pt x="91" y="217"/>
                  <a:pt x="94" y="219"/>
                </a:cubicBezTo>
                <a:cubicBezTo>
                  <a:pt x="93" y="218"/>
                  <a:pt x="91" y="218"/>
                  <a:pt x="89" y="217"/>
                </a:cubicBezTo>
                <a:cubicBezTo>
                  <a:pt x="88" y="216"/>
                  <a:pt x="86" y="215"/>
                  <a:pt x="85" y="214"/>
                </a:cubicBezTo>
                <a:cubicBezTo>
                  <a:pt x="85" y="214"/>
                  <a:pt x="85" y="214"/>
                  <a:pt x="85" y="214"/>
                </a:cubicBezTo>
                <a:close/>
                <a:moveTo>
                  <a:pt x="95" y="221"/>
                </a:moveTo>
                <a:cubicBezTo>
                  <a:pt x="95" y="221"/>
                  <a:pt x="95" y="221"/>
                  <a:pt x="95" y="221"/>
                </a:cubicBezTo>
                <a:cubicBezTo>
                  <a:pt x="95" y="221"/>
                  <a:pt x="94" y="221"/>
                  <a:pt x="94" y="221"/>
                </a:cubicBezTo>
                <a:cubicBezTo>
                  <a:pt x="94" y="221"/>
                  <a:pt x="93" y="220"/>
                  <a:pt x="93" y="220"/>
                </a:cubicBezTo>
                <a:cubicBezTo>
                  <a:pt x="94" y="220"/>
                  <a:pt x="94" y="220"/>
                  <a:pt x="95" y="221"/>
                </a:cubicBezTo>
                <a:close/>
                <a:moveTo>
                  <a:pt x="93" y="216"/>
                </a:moveTo>
                <a:cubicBezTo>
                  <a:pt x="94" y="215"/>
                  <a:pt x="94" y="215"/>
                  <a:pt x="94" y="215"/>
                </a:cubicBezTo>
                <a:cubicBezTo>
                  <a:pt x="95" y="216"/>
                  <a:pt x="96" y="216"/>
                  <a:pt x="97" y="217"/>
                </a:cubicBezTo>
                <a:cubicBezTo>
                  <a:pt x="96" y="217"/>
                  <a:pt x="97" y="218"/>
                  <a:pt x="97" y="218"/>
                </a:cubicBezTo>
                <a:cubicBezTo>
                  <a:pt x="97" y="218"/>
                  <a:pt x="97" y="218"/>
                  <a:pt x="97" y="218"/>
                </a:cubicBezTo>
                <a:cubicBezTo>
                  <a:pt x="96" y="217"/>
                  <a:pt x="95" y="216"/>
                  <a:pt x="93" y="216"/>
                </a:cubicBezTo>
                <a:close/>
                <a:moveTo>
                  <a:pt x="98" y="222"/>
                </a:moveTo>
                <a:cubicBezTo>
                  <a:pt x="99" y="222"/>
                  <a:pt x="99" y="222"/>
                  <a:pt x="100" y="222"/>
                </a:cubicBezTo>
                <a:cubicBezTo>
                  <a:pt x="100" y="222"/>
                  <a:pt x="100" y="222"/>
                  <a:pt x="99" y="223"/>
                </a:cubicBezTo>
                <a:cubicBezTo>
                  <a:pt x="99" y="223"/>
                  <a:pt x="99" y="223"/>
                  <a:pt x="99" y="223"/>
                </a:cubicBezTo>
                <a:cubicBezTo>
                  <a:pt x="99" y="223"/>
                  <a:pt x="98" y="223"/>
                  <a:pt x="97" y="222"/>
                </a:cubicBezTo>
                <a:cubicBezTo>
                  <a:pt x="97" y="222"/>
                  <a:pt x="98" y="222"/>
                  <a:pt x="98" y="222"/>
                </a:cubicBezTo>
                <a:close/>
                <a:moveTo>
                  <a:pt x="106" y="235"/>
                </a:moveTo>
                <a:cubicBezTo>
                  <a:pt x="106" y="236"/>
                  <a:pt x="106" y="236"/>
                  <a:pt x="107" y="236"/>
                </a:cubicBezTo>
                <a:cubicBezTo>
                  <a:pt x="108" y="236"/>
                  <a:pt x="109" y="237"/>
                  <a:pt x="110" y="237"/>
                </a:cubicBezTo>
                <a:cubicBezTo>
                  <a:pt x="111" y="238"/>
                  <a:pt x="111" y="238"/>
                  <a:pt x="111" y="238"/>
                </a:cubicBezTo>
                <a:cubicBezTo>
                  <a:pt x="109" y="238"/>
                  <a:pt x="107" y="237"/>
                  <a:pt x="106" y="235"/>
                </a:cubicBezTo>
                <a:close/>
                <a:moveTo>
                  <a:pt x="110" y="234"/>
                </a:moveTo>
                <a:cubicBezTo>
                  <a:pt x="111" y="234"/>
                  <a:pt x="111" y="234"/>
                  <a:pt x="112" y="234"/>
                </a:cubicBezTo>
                <a:cubicBezTo>
                  <a:pt x="113" y="235"/>
                  <a:pt x="113" y="235"/>
                  <a:pt x="114" y="235"/>
                </a:cubicBezTo>
                <a:cubicBezTo>
                  <a:pt x="114" y="236"/>
                  <a:pt x="114" y="236"/>
                  <a:pt x="113" y="236"/>
                </a:cubicBezTo>
                <a:cubicBezTo>
                  <a:pt x="112" y="235"/>
                  <a:pt x="111" y="235"/>
                  <a:pt x="110" y="234"/>
                </a:cubicBezTo>
                <a:close/>
                <a:moveTo>
                  <a:pt x="114" y="231"/>
                </a:moveTo>
                <a:cubicBezTo>
                  <a:pt x="113" y="231"/>
                  <a:pt x="113" y="230"/>
                  <a:pt x="113" y="230"/>
                </a:cubicBezTo>
                <a:cubicBezTo>
                  <a:pt x="113" y="230"/>
                  <a:pt x="114" y="230"/>
                  <a:pt x="114" y="230"/>
                </a:cubicBezTo>
                <a:cubicBezTo>
                  <a:pt x="115" y="231"/>
                  <a:pt x="115" y="231"/>
                  <a:pt x="116" y="231"/>
                </a:cubicBezTo>
                <a:cubicBezTo>
                  <a:pt x="115" y="232"/>
                  <a:pt x="115" y="232"/>
                  <a:pt x="115" y="232"/>
                </a:cubicBezTo>
                <a:cubicBezTo>
                  <a:pt x="115" y="231"/>
                  <a:pt x="114" y="231"/>
                  <a:pt x="114" y="231"/>
                </a:cubicBezTo>
                <a:close/>
                <a:moveTo>
                  <a:pt x="113" y="227"/>
                </a:moveTo>
                <a:cubicBezTo>
                  <a:pt x="113" y="227"/>
                  <a:pt x="113" y="227"/>
                  <a:pt x="114" y="227"/>
                </a:cubicBezTo>
                <a:cubicBezTo>
                  <a:pt x="115" y="228"/>
                  <a:pt x="116" y="228"/>
                  <a:pt x="117" y="228"/>
                </a:cubicBezTo>
                <a:cubicBezTo>
                  <a:pt x="117" y="229"/>
                  <a:pt x="117" y="230"/>
                  <a:pt x="118" y="229"/>
                </a:cubicBezTo>
                <a:cubicBezTo>
                  <a:pt x="118" y="229"/>
                  <a:pt x="118" y="229"/>
                  <a:pt x="118" y="229"/>
                </a:cubicBezTo>
                <a:cubicBezTo>
                  <a:pt x="118" y="229"/>
                  <a:pt x="119" y="229"/>
                  <a:pt x="119" y="230"/>
                </a:cubicBezTo>
                <a:cubicBezTo>
                  <a:pt x="119" y="230"/>
                  <a:pt x="119" y="230"/>
                  <a:pt x="119" y="230"/>
                </a:cubicBezTo>
                <a:cubicBezTo>
                  <a:pt x="118" y="230"/>
                  <a:pt x="117" y="230"/>
                  <a:pt x="117" y="230"/>
                </a:cubicBezTo>
                <a:cubicBezTo>
                  <a:pt x="115" y="229"/>
                  <a:pt x="114" y="228"/>
                  <a:pt x="113" y="227"/>
                </a:cubicBezTo>
                <a:close/>
                <a:moveTo>
                  <a:pt x="118" y="224"/>
                </a:moveTo>
                <a:cubicBezTo>
                  <a:pt x="119" y="224"/>
                  <a:pt x="120" y="223"/>
                  <a:pt x="121" y="222"/>
                </a:cubicBezTo>
                <a:cubicBezTo>
                  <a:pt x="121" y="222"/>
                  <a:pt x="121" y="222"/>
                  <a:pt x="121" y="222"/>
                </a:cubicBezTo>
                <a:cubicBezTo>
                  <a:pt x="121" y="223"/>
                  <a:pt x="120" y="224"/>
                  <a:pt x="119" y="225"/>
                </a:cubicBezTo>
                <a:cubicBezTo>
                  <a:pt x="119" y="225"/>
                  <a:pt x="118" y="225"/>
                  <a:pt x="118" y="224"/>
                </a:cubicBezTo>
                <a:close/>
                <a:moveTo>
                  <a:pt x="121" y="232"/>
                </a:moveTo>
                <a:cubicBezTo>
                  <a:pt x="121" y="232"/>
                  <a:pt x="121" y="232"/>
                  <a:pt x="122" y="232"/>
                </a:cubicBezTo>
                <a:cubicBezTo>
                  <a:pt x="123" y="232"/>
                  <a:pt x="124" y="233"/>
                  <a:pt x="124" y="234"/>
                </a:cubicBezTo>
                <a:cubicBezTo>
                  <a:pt x="125" y="234"/>
                  <a:pt x="126" y="233"/>
                  <a:pt x="125" y="232"/>
                </a:cubicBezTo>
                <a:cubicBezTo>
                  <a:pt x="125" y="232"/>
                  <a:pt x="124" y="232"/>
                  <a:pt x="124" y="231"/>
                </a:cubicBezTo>
                <a:cubicBezTo>
                  <a:pt x="126" y="231"/>
                  <a:pt x="129" y="230"/>
                  <a:pt x="131" y="230"/>
                </a:cubicBezTo>
                <a:cubicBezTo>
                  <a:pt x="131" y="230"/>
                  <a:pt x="131" y="230"/>
                  <a:pt x="131" y="230"/>
                </a:cubicBezTo>
                <a:cubicBezTo>
                  <a:pt x="130" y="231"/>
                  <a:pt x="130" y="232"/>
                  <a:pt x="129" y="233"/>
                </a:cubicBezTo>
                <a:cubicBezTo>
                  <a:pt x="128" y="233"/>
                  <a:pt x="128" y="233"/>
                  <a:pt x="128" y="234"/>
                </a:cubicBezTo>
                <a:cubicBezTo>
                  <a:pt x="126" y="234"/>
                  <a:pt x="124" y="234"/>
                  <a:pt x="122" y="234"/>
                </a:cubicBezTo>
                <a:cubicBezTo>
                  <a:pt x="121" y="233"/>
                  <a:pt x="121" y="233"/>
                  <a:pt x="120" y="232"/>
                </a:cubicBezTo>
                <a:cubicBezTo>
                  <a:pt x="120" y="232"/>
                  <a:pt x="120" y="232"/>
                  <a:pt x="121" y="232"/>
                </a:cubicBezTo>
                <a:close/>
                <a:moveTo>
                  <a:pt x="132" y="235"/>
                </a:moveTo>
                <a:cubicBezTo>
                  <a:pt x="130" y="235"/>
                  <a:pt x="128" y="236"/>
                  <a:pt x="126" y="236"/>
                </a:cubicBezTo>
                <a:cubicBezTo>
                  <a:pt x="125" y="236"/>
                  <a:pt x="124" y="235"/>
                  <a:pt x="123" y="235"/>
                </a:cubicBezTo>
                <a:cubicBezTo>
                  <a:pt x="126" y="235"/>
                  <a:pt x="129" y="235"/>
                  <a:pt x="132" y="235"/>
                </a:cubicBezTo>
                <a:close/>
                <a:moveTo>
                  <a:pt x="137" y="235"/>
                </a:moveTo>
                <a:cubicBezTo>
                  <a:pt x="137" y="235"/>
                  <a:pt x="136" y="235"/>
                  <a:pt x="136" y="236"/>
                </a:cubicBezTo>
                <a:cubicBezTo>
                  <a:pt x="135" y="236"/>
                  <a:pt x="134" y="236"/>
                  <a:pt x="133" y="236"/>
                </a:cubicBezTo>
                <a:cubicBezTo>
                  <a:pt x="132" y="236"/>
                  <a:pt x="131" y="236"/>
                  <a:pt x="130" y="237"/>
                </a:cubicBezTo>
                <a:cubicBezTo>
                  <a:pt x="132" y="236"/>
                  <a:pt x="134" y="236"/>
                  <a:pt x="137" y="235"/>
                </a:cubicBezTo>
                <a:close/>
                <a:moveTo>
                  <a:pt x="130" y="234"/>
                </a:moveTo>
                <a:cubicBezTo>
                  <a:pt x="132" y="233"/>
                  <a:pt x="134" y="232"/>
                  <a:pt x="135" y="231"/>
                </a:cubicBezTo>
                <a:cubicBezTo>
                  <a:pt x="135" y="231"/>
                  <a:pt x="136" y="232"/>
                  <a:pt x="137" y="232"/>
                </a:cubicBezTo>
                <a:cubicBezTo>
                  <a:pt x="138" y="231"/>
                  <a:pt x="139" y="231"/>
                  <a:pt x="140" y="230"/>
                </a:cubicBezTo>
                <a:cubicBezTo>
                  <a:pt x="139" y="231"/>
                  <a:pt x="139" y="232"/>
                  <a:pt x="138" y="233"/>
                </a:cubicBezTo>
                <a:cubicBezTo>
                  <a:pt x="135" y="233"/>
                  <a:pt x="133" y="234"/>
                  <a:pt x="130" y="234"/>
                </a:cubicBezTo>
                <a:close/>
                <a:moveTo>
                  <a:pt x="139" y="226"/>
                </a:moveTo>
                <a:cubicBezTo>
                  <a:pt x="139" y="226"/>
                  <a:pt x="139" y="227"/>
                  <a:pt x="139" y="227"/>
                </a:cubicBezTo>
                <a:cubicBezTo>
                  <a:pt x="138" y="227"/>
                  <a:pt x="137" y="227"/>
                  <a:pt x="136" y="227"/>
                </a:cubicBezTo>
                <a:cubicBezTo>
                  <a:pt x="137" y="227"/>
                  <a:pt x="137" y="227"/>
                  <a:pt x="137" y="227"/>
                </a:cubicBezTo>
                <a:cubicBezTo>
                  <a:pt x="139" y="226"/>
                  <a:pt x="140" y="225"/>
                  <a:pt x="142" y="224"/>
                </a:cubicBezTo>
                <a:cubicBezTo>
                  <a:pt x="141" y="225"/>
                  <a:pt x="140" y="225"/>
                  <a:pt x="139" y="226"/>
                </a:cubicBezTo>
                <a:close/>
                <a:moveTo>
                  <a:pt x="143" y="229"/>
                </a:moveTo>
                <a:cubicBezTo>
                  <a:pt x="145" y="229"/>
                  <a:pt x="146" y="229"/>
                  <a:pt x="147" y="229"/>
                </a:cubicBezTo>
                <a:cubicBezTo>
                  <a:pt x="148" y="229"/>
                  <a:pt x="149" y="229"/>
                  <a:pt x="149" y="229"/>
                </a:cubicBezTo>
                <a:cubicBezTo>
                  <a:pt x="149" y="229"/>
                  <a:pt x="148" y="230"/>
                  <a:pt x="148" y="230"/>
                </a:cubicBezTo>
                <a:cubicBezTo>
                  <a:pt x="147" y="231"/>
                  <a:pt x="145" y="232"/>
                  <a:pt x="144" y="232"/>
                </a:cubicBezTo>
                <a:cubicBezTo>
                  <a:pt x="143" y="233"/>
                  <a:pt x="141" y="233"/>
                  <a:pt x="140" y="233"/>
                </a:cubicBezTo>
                <a:cubicBezTo>
                  <a:pt x="141" y="232"/>
                  <a:pt x="142" y="230"/>
                  <a:pt x="143" y="229"/>
                </a:cubicBezTo>
                <a:close/>
                <a:moveTo>
                  <a:pt x="145" y="236"/>
                </a:moveTo>
                <a:cubicBezTo>
                  <a:pt x="149" y="235"/>
                  <a:pt x="153" y="234"/>
                  <a:pt x="158" y="234"/>
                </a:cubicBezTo>
                <a:cubicBezTo>
                  <a:pt x="157" y="234"/>
                  <a:pt x="157" y="234"/>
                  <a:pt x="157" y="235"/>
                </a:cubicBezTo>
                <a:cubicBezTo>
                  <a:pt x="152" y="235"/>
                  <a:pt x="148" y="236"/>
                  <a:pt x="144" y="236"/>
                </a:cubicBezTo>
                <a:cubicBezTo>
                  <a:pt x="144" y="236"/>
                  <a:pt x="145" y="236"/>
                  <a:pt x="145" y="236"/>
                </a:cubicBezTo>
                <a:close/>
                <a:moveTo>
                  <a:pt x="157" y="231"/>
                </a:moveTo>
                <a:cubicBezTo>
                  <a:pt x="158" y="231"/>
                  <a:pt x="160" y="230"/>
                  <a:pt x="161" y="229"/>
                </a:cubicBezTo>
                <a:cubicBezTo>
                  <a:pt x="160" y="230"/>
                  <a:pt x="160" y="230"/>
                  <a:pt x="159" y="231"/>
                </a:cubicBezTo>
                <a:cubicBezTo>
                  <a:pt x="159" y="231"/>
                  <a:pt x="158" y="231"/>
                  <a:pt x="157" y="231"/>
                </a:cubicBezTo>
                <a:close/>
                <a:moveTo>
                  <a:pt x="159" y="229"/>
                </a:moveTo>
                <a:cubicBezTo>
                  <a:pt x="161" y="227"/>
                  <a:pt x="164" y="225"/>
                  <a:pt x="166" y="223"/>
                </a:cubicBezTo>
                <a:cubicBezTo>
                  <a:pt x="166" y="224"/>
                  <a:pt x="165" y="225"/>
                  <a:pt x="164" y="226"/>
                </a:cubicBezTo>
                <a:cubicBezTo>
                  <a:pt x="162" y="227"/>
                  <a:pt x="161" y="228"/>
                  <a:pt x="159" y="229"/>
                </a:cubicBezTo>
                <a:close/>
                <a:moveTo>
                  <a:pt x="165" y="227"/>
                </a:moveTo>
                <a:cubicBezTo>
                  <a:pt x="174" y="222"/>
                  <a:pt x="182" y="215"/>
                  <a:pt x="190" y="208"/>
                </a:cubicBezTo>
                <a:cubicBezTo>
                  <a:pt x="190" y="209"/>
                  <a:pt x="189" y="210"/>
                  <a:pt x="189" y="210"/>
                </a:cubicBezTo>
                <a:cubicBezTo>
                  <a:pt x="189" y="210"/>
                  <a:pt x="189" y="210"/>
                  <a:pt x="189" y="210"/>
                </a:cubicBezTo>
                <a:cubicBezTo>
                  <a:pt x="180" y="217"/>
                  <a:pt x="172" y="224"/>
                  <a:pt x="163" y="231"/>
                </a:cubicBezTo>
                <a:cubicBezTo>
                  <a:pt x="163" y="231"/>
                  <a:pt x="162" y="231"/>
                  <a:pt x="162" y="231"/>
                </a:cubicBezTo>
                <a:cubicBezTo>
                  <a:pt x="163" y="229"/>
                  <a:pt x="164" y="228"/>
                  <a:pt x="165" y="227"/>
                </a:cubicBezTo>
                <a:close/>
                <a:moveTo>
                  <a:pt x="177" y="222"/>
                </a:moveTo>
                <a:cubicBezTo>
                  <a:pt x="175" y="224"/>
                  <a:pt x="172" y="226"/>
                  <a:pt x="170" y="229"/>
                </a:cubicBezTo>
                <a:cubicBezTo>
                  <a:pt x="169" y="229"/>
                  <a:pt x="168" y="230"/>
                  <a:pt x="168" y="230"/>
                </a:cubicBezTo>
                <a:cubicBezTo>
                  <a:pt x="167" y="230"/>
                  <a:pt x="167" y="230"/>
                  <a:pt x="167" y="230"/>
                </a:cubicBezTo>
                <a:cubicBezTo>
                  <a:pt x="170" y="227"/>
                  <a:pt x="174" y="224"/>
                  <a:pt x="177" y="222"/>
                </a:cubicBezTo>
                <a:close/>
                <a:moveTo>
                  <a:pt x="185" y="218"/>
                </a:moveTo>
                <a:cubicBezTo>
                  <a:pt x="184" y="218"/>
                  <a:pt x="183" y="219"/>
                  <a:pt x="183" y="220"/>
                </a:cubicBezTo>
                <a:cubicBezTo>
                  <a:pt x="181" y="221"/>
                  <a:pt x="179" y="223"/>
                  <a:pt x="177" y="225"/>
                </a:cubicBezTo>
                <a:cubicBezTo>
                  <a:pt x="176" y="225"/>
                  <a:pt x="176" y="226"/>
                  <a:pt x="175" y="226"/>
                </a:cubicBezTo>
                <a:cubicBezTo>
                  <a:pt x="178" y="223"/>
                  <a:pt x="181" y="220"/>
                  <a:pt x="185" y="218"/>
                </a:cubicBezTo>
                <a:close/>
                <a:moveTo>
                  <a:pt x="184" y="216"/>
                </a:moveTo>
                <a:cubicBezTo>
                  <a:pt x="186" y="215"/>
                  <a:pt x="188" y="213"/>
                  <a:pt x="190" y="212"/>
                </a:cubicBezTo>
                <a:cubicBezTo>
                  <a:pt x="190" y="212"/>
                  <a:pt x="190" y="212"/>
                  <a:pt x="190" y="212"/>
                </a:cubicBezTo>
                <a:cubicBezTo>
                  <a:pt x="191" y="211"/>
                  <a:pt x="191" y="211"/>
                  <a:pt x="192" y="210"/>
                </a:cubicBezTo>
                <a:cubicBezTo>
                  <a:pt x="192" y="211"/>
                  <a:pt x="192" y="211"/>
                  <a:pt x="191" y="211"/>
                </a:cubicBezTo>
                <a:cubicBezTo>
                  <a:pt x="189" y="213"/>
                  <a:pt x="186" y="215"/>
                  <a:pt x="184" y="216"/>
                </a:cubicBezTo>
                <a:close/>
                <a:moveTo>
                  <a:pt x="192" y="212"/>
                </a:moveTo>
                <a:cubicBezTo>
                  <a:pt x="193" y="212"/>
                  <a:pt x="193" y="212"/>
                  <a:pt x="194" y="212"/>
                </a:cubicBezTo>
                <a:cubicBezTo>
                  <a:pt x="193" y="212"/>
                  <a:pt x="193" y="213"/>
                  <a:pt x="192" y="214"/>
                </a:cubicBezTo>
                <a:cubicBezTo>
                  <a:pt x="191" y="215"/>
                  <a:pt x="189" y="217"/>
                  <a:pt x="187" y="218"/>
                </a:cubicBezTo>
                <a:cubicBezTo>
                  <a:pt x="189" y="216"/>
                  <a:pt x="191" y="214"/>
                  <a:pt x="192" y="212"/>
                </a:cubicBezTo>
                <a:close/>
                <a:moveTo>
                  <a:pt x="193" y="207"/>
                </a:moveTo>
                <a:cubicBezTo>
                  <a:pt x="194" y="206"/>
                  <a:pt x="194" y="205"/>
                  <a:pt x="195" y="204"/>
                </a:cubicBezTo>
                <a:cubicBezTo>
                  <a:pt x="197" y="202"/>
                  <a:pt x="199" y="201"/>
                  <a:pt x="201" y="199"/>
                </a:cubicBezTo>
                <a:cubicBezTo>
                  <a:pt x="202" y="198"/>
                  <a:pt x="202" y="198"/>
                  <a:pt x="203" y="197"/>
                </a:cubicBezTo>
                <a:cubicBezTo>
                  <a:pt x="203" y="198"/>
                  <a:pt x="202" y="199"/>
                  <a:pt x="201" y="200"/>
                </a:cubicBezTo>
                <a:cubicBezTo>
                  <a:pt x="198" y="203"/>
                  <a:pt x="196" y="205"/>
                  <a:pt x="193" y="207"/>
                </a:cubicBezTo>
                <a:close/>
                <a:moveTo>
                  <a:pt x="206" y="192"/>
                </a:moveTo>
                <a:cubicBezTo>
                  <a:pt x="204" y="194"/>
                  <a:pt x="202" y="196"/>
                  <a:pt x="199" y="197"/>
                </a:cubicBezTo>
                <a:cubicBezTo>
                  <a:pt x="201" y="195"/>
                  <a:pt x="202" y="193"/>
                  <a:pt x="204" y="191"/>
                </a:cubicBezTo>
                <a:cubicBezTo>
                  <a:pt x="210" y="184"/>
                  <a:pt x="216" y="177"/>
                  <a:pt x="223" y="171"/>
                </a:cubicBezTo>
                <a:cubicBezTo>
                  <a:pt x="223" y="171"/>
                  <a:pt x="223" y="171"/>
                  <a:pt x="223" y="171"/>
                </a:cubicBezTo>
                <a:cubicBezTo>
                  <a:pt x="220" y="174"/>
                  <a:pt x="218" y="177"/>
                  <a:pt x="216" y="179"/>
                </a:cubicBezTo>
                <a:cubicBezTo>
                  <a:pt x="213" y="183"/>
                  <a:pt x="209" y="188"/>
                  <a:pt x="206" y="192"/>
                </a:cubicBezTo>
                <a:close/>
                <a:moveTo>
                  <a:pt x="220" y="144"/>
                </a:moveTo>
                <a:cubicBezTo>
                  <a:pt x="220" y="146"/>
                  <a:pt x="219" y="148"/>
                  <a:pt x="219" y="150"/>
                </a:cubicBezTo>
                <a:cubicBezTo>
                  <a:pt x="219" y="150"/>
                  <a:pt x="219" y="150"/>
                  <a:pt x="219" y="150"/>
                </a:cubicBezTo>
                <a:cubicBezTo>
                  <a:pt x="221" y="144"/>
                  <a:pt x="222" y="137"/>
                  <a:pt x="224" y="131"/>
                </a:cubicBezTo>
                <a:cubicBezTo>
                  <a:pt x="223" y="133"/>
                  <a:pt x="223" y="134"/>
                  <a:pt x="223" y="136"/>
                </a:cubicBezTo>
                <a:cubicBezTo>
                  <a:pt x="222" y="139"/>
                  <a:pt x="221" y="142"/>
                  <a:pt x="220" y="144"/>
                </a:cubicBezTo>
                <a:close/>
                <a:moveTo>
                  <a:pt x="223" y="102"/>
                </a:moveTo>
                <a:cubicBezTo>
                  <a:pt x="223" y="102"/>
                  <a:pt x="223" y="101"/>
                  <a:pt x="223" y="101"/>
                </a:cubicBezTo>
                <a:cubicBezTo>
                  <a:pt x="224" y="101"/>
                  <a:pt x="224" y="100"/>
                  <a:pt x="225" y="100"/>
                </a:cubicBezTo>
                <a:cubicBezTo>
                  <a:pt x="225" y="100"/>
                  <a:pt x="225" y="101"/>
                  <a:pt x="225" y="101"/>
                </a:cubicBezTo>
                <a:cubicBezTo>
                  <a:pt x="225" y="101"/>
                  <a:pt x="224" y="102"/>
                  <a:pt x="223" y="102"/>
                </a:cubicBezTo>
                <a:close/>
                <a:moveTo>
                  <a:pt x="226" y="103"/>
                </a:moveTo>
                <a:cubicBezTo>
                  <a:pt x="226" y="103"/>
                  <a:pt x="227" y="104"/>
                  <a:pt x="227" y="104"/>
                </a:cubicBezTo>
                <a:cubicBezTo>
                  <a:pt x="227" y="104"/>
                  <a:pt x="227" y="104"/>
                  <a:pt x="227" y="104"/>
                </a:cubicBezTo>
                <a:cubicBezTo>
                  <a:pt x="226" y="105"/>
                  <a:pt x="225" y="105"/>
                  <a:pt x="224" y="105"/>
                </a:cubicBezTo>
                <a:cubicBezTo>
                  <a:pt x="224" y="105"/>
                  <a:pt x="224" y="105"/>
                  <a:pt x="224" y="104"/>
                </a:cubicBezTo>
                <a:cubicBezTo>
                  <a:pt x="224" y="104"/>
                  <a:pt x="225" y="103"/>
                  <a:pt x="226" y="103"/>
                </a:cubicBezTo>
                <a:close/>
                <a:moveTo>
                  <a:pt x="226" y="151"/>
                </a:moveTo>
                <a:cubicBezTo>
                  <a:pt x="226" y="151"/>
                  <a:pt x="225" y="152"/>
                  <a:pt x="225" y="152"/>
                </a:cubicBezTo>
                <a:cubicBezTo>
                  <a:pt x="225" y="152"/>
                  <a:pt x="225" y="153"/>
                  <a:pt x="225" y="153"/>
                </a:cubicBezTo>
                <a:cubicBezTo>
                  <a:pt x="225" y="152"/>
                  <a:pt x="225" y="151"/>
                  <a:pt x="226" y="151"/>
                </a:cubicBezTo>
                <a:close/>
                <a:moveTo>
                  <a:pt x="224" y="151"/>
                </a:moveTo>
                <a:cubicBezTo>
                  <a:pt x="224" y="146"/>
                  <a:pt x="225" y="140"/>
                  <a:pt x="225" y="135"/>
                </a:cubicBezTo>
                <a:cubicBezTo>
                  <a:pt x="225" y="135"/>
                  <a:pt x="225" y="135"/>
                  <a:pt x="226" y="135"/>
                </a:cubicBezTo>
                <a:cubicBezTo>
                  <a:pt x="226" y="138"/>
                  <a:pt x="226" y="142"/>
                  <a:pt x="226" y="145"/>
                </a:cubicBezTo>
                <a:cubicBezTo>
                  <a:pt x="225" y="147"/>
                  <a:pt x="225" y="149"/>
                  <a:pt x="224" y="151"/>
                </a:cubicBezTo>
                <a:close/>
                <a:moveTo>
                  <a:pt x="226" y="158"/>
                </a:moveTo>
                <a:cubicBezTo>
                  <a:pt x="226" y="157"/>
                  <a:pt x="227" y="157"/>
                  <a:pt x="227" y="156"/>
                </a:cubicBezTo>
                <a:cubicBezTo>
                  <a:pt x="227" y="157"/>
                  <a:pt x="227" y="157"/>
                  <a:pt x="227" y="158"/>
                </a:cubicBezTo>
                <a:cubicBezTo>
                  <a:pt x="226" y="159"/>
                  <a:pt x="226" y="159"/>
                  <a:pt x="225" y="160"/>
                </a:cubicBezTo>
                <a:cubicBezTo>
                  <a:pt x="226" y="159"/>
                  <a:pt x="226" y="159"/>
                  <a:pt x="226" y="158"/>
                </a:cubicBezTo>
                <a:close/>
                <a:moveTo>
                  <a:pt x="226" y="123"/>
                </a:moveTo>
                <a:cubicBezTo>
                  <a:pt x="226" y="122"/>
                  <a:pt x="226" y="121"/>
                  <a:pt x="226" y="119"/>
                </a:cubicBezTo>
                <a:cubicBezTo>
                  <a:pt x="226" y="119"/>
                  <a:pt x="226" y="119"/>
                  <a:pt x="226" y="119"/>
                </a:cubicBezTo>
                <a:cubicBezTo>
                  <a:pt x="227" y="124"/>
                  <a:pt x="227" y="129"/>
                  <a:pt x="227" y="135"/>
                </a:cubicBezTo>
                <a:cubicBezTo>
                  <a:pt x="227" y="131"/>
                  <a:pt x="226" y="127"/>
                  <a:pt x="226" y="123"/>
                </a:cubicBezTo>
                <a:close/>
                <a:moveTo>
                  <a:pt x="224" y="164"/>
                </a:moveTo>
                <a:cubicBezTo>
                  <a:pt x="225" y="163"/>
                  <a:pt x="226" y="162"/>
                  <a:pt x="227" y="161"/>
                </a:cubicBezTo>
                <a:cubicBezTo>
                  <a:pt x="227" y="162"/>
                  <a:pt x="227" y="162"/>
                  <a:pt x="227" y="162"/>
                </a:cubicBezTo>
                <a:cubicBezTo>
                  <a:pt x="226" y="163"/>
                  <a:pt x="225" y="164"/>
                  <a:pt x="224" y="165"/>
                </a:cubicBezTo>
                <a:cubicBezTo>
                  <a:pt x="224" y="164"/>
                  <a:pt x="224" y="164"/>
                  <a:pt x="224" y="164"/>
                </a:cubicBezTo>
                <a:close/>
                <a:moveTo>
                  <a:pt x="227" y="169"/>
                </a:moveTo>
                <a:cubicBezTo>
                  <a:pt x="227" y="168"/>
                  <a:pt x="228" y="167"/>
                  <a:pt x="228" y="167"/>
                </a:cubicBezTo>
                <a:cubicBezTo>
                  <a:pt x="227" y="168"/>
                  <a:pt x="226" y="170"/>
                  <a:pt x="225" y="171"/>
                </a:cubicBezTo>
                <a:cubicBezTo>
                  <a:pt x="225" y="171"/>
                  <a:pt x="225" y="171"/>
                  <a:pt x="225" y="171"/>
                </a:cubicBezTo>
                <a:cubicBezTo>
                  <a:pt x="226" y="171"/>
                  <a:pt x="226" y="170"/>
                  <a:pt x="227" y="169"/>
                </a:cubicBezTo>
                <a:close/>
                <a:moveTo>
                  <a:pt x="228" y="123"/>
                </a:moveTo>
                <a:cubicBezTo>
                  <a:pt x="228" y="121"/>
                  <a:pt x="228" y="119"/>
                  <a:pt x="228" y="117"/>
                </a:cubicBezTo>
                <a:cubicBezTo>
                  <a:pt x="228" y="116"/>
                  <a:pt x="228" y="116"/>
                  <a:pt x="229" y="115"/>
                </a:cubicBezTo>
                <a:cubicBezTo>
                  <a:pt x="228" y="118"/>
                  <a:pt x="228" y="121"/>
                  <a:pt x="228" y="123"/>
                </a:cubicBezTo>
                <a:close/>
                <a:moveTo>
                  <a:pt x="227" y="112"/>
                </a:moveTo>
                <a:cubicBezTo>
                  <a:pt x="227" y="111"/>
                  <a:pt x="227" y="111"/>
                  <a:pt x="226" y="110"/>
                </a:cubicBezTo>
                <a:cubicBezTo>
                  <a:pt x="227" y="110"/>
                  <a:pt x="228" y="109"/>
                  <a:pt x="229" y="108"/>
                </a:cubicBezTo>
                <a:cubicBezTo>
                  <a:pt x="229" y="109"/>
                  <a:pt x="229" y="109"/>
                  <a:pt x="229" y="109"/>
                </a:cubicBezTo>
                <a:cubicBezTo>
                  <a:pt x="228" y="110"/>
                  <a:pt x="227" y="111"/>
                  <a:pt x="227" y="112"/>
                </a:cubicBezTo>
                <a:close/>
                <a:moveTo>
                  <a:pt x="232" y="108"/>
                </a:moveTo>
                <a:cubicBezTo>
                  <a:pt x="232" y="108"/>
                  <a:pt x="232" y="107"/>
                  <a:pt x="232" y="107"/>
                </a:cubicBezTo>
                <a:cubicBezTo>
                  <a:pt x="232" y="106"/>
                  <a:pt x="232" y="106"/>
                  <a:pt x="233" y="105"/>
                </a:cubicBezTo>
                <a:cubicBezTo>
                  <a:pt x="233" y="108"/>
                  <a:pt x="234" y="111"/>
                  <a:pt x="235" y="114"/>
                </a:cubicBezTo>
                <a:cubicBezTo>
                  <a:pt x="235" y="114"/>
                  <a:pt x="235" y="114"/>
                  <a:pt x="235" y="115"/>
                </a:cubicBezTo>
                <a:cubicBezTo>
                  <a:pt x="234" y="112"/>
                  <a:pt x="233" y="110"/>
                  <a:pt x="232" y="108"/>
                </a:cubicBezTo>
                <a:close/>
                <a:moveTo>
                  <a:pt x="234" y="103"/>
                </a:moveTo>
                <a:cubicBezTo>
                  <a:pt x="234" y="103"/>
                  <a:pt x="234" y="103"/>
                  <a:pt x="233" y="103"/>
                </a:cubicBezTo>
                <a:cubicBezTo>
                  <a:pt x="232" y="97"/>
                  <a:pt x="230" y="92"/>
                  <a:pt x="229" y="87"/>
                </a:cubicBezTo>
                <a:cubicBezTo>
                  <a:pt x="230" y="89"/>
                  <a:pt x="231" y="90"/>
                  <a:pt x="231" y="92"/>
                </a:cubicBezTo>
                <a:cubicBezTo>
                  <a:pt x="233" y="97"/>
                  <a:pt x="234" y="102"/>
                  <a:pt x="235" y="107"/>
                </a:cubicBezTo>
                <a:cubicBezTo>
                  <a:pt x="235" y="106"/>
                  <a:pt x="234" y="105"/>
                  <a:pt x="234" y="103"/>
                </a:cubicBezTo>
                <a:close/>
                <a:moveTo>
                  <a:pt x="229" y="69"/>
                </a:moveTo>
                <a:cubicBezTo>
                  <a:pt x="230" y="69"/>
                  <a:pt x="230" y="69"/>
                  <a:pt x="230" y="70"/>
                </a:cubicBezTo>
                <a:cubicBezTo>
                  <a:pt x="231" y="71"/>
                  <a:pt x="231" y="72"/>
                  <a:pt x="232" y="72"/>
                </a:cubicBezTo>
                <a:cubicBezTo>
                  <a:pt x="231" y="72"/>
                  <a:pt x="231" y="72"/>
                  <a:pt x="231" y="72"/>
                </a:cubicBezTo>
                <a:cubicBezTo>
                  <a:pt x="231" y="72"/>
                  <a:pt x="231" y="72"/>
                  <a:pt x="231" y="71"/>
                </a:cubicBezTo>
                <a:cubicBezTo>
                  <a:pt x="230" y="71"/>
                  <a:pt x="230" y="71"/>
                  <a:pt x="230" y="71"/>
                </a:cubicBezTo>
                <a:cubicBezTo>
                  <a:pt x="230" y="71"/>
                  <a:pt x="230" y="71"/>
                  <a:pt x="230" y="71"/>
                </a:cubicBezTo>
                <a:cubicBezTo>
                  <a:pt x="230" y="70"/>
                  <a:pt x="229" y="69"/>
                  <a:pt x="229" y="69"/>
                </a:cubicBezTo>
                <a:close/>
                <a:moveTo>
                  <a:pt x="233" y="86"/>
                </a:moveTo>
                <a:cubicBezTo>
                  <a:pt x="233" y="86"/>
                  <a:pt x="233" y="86"/>
                  <a:pt x="233" y="86"/>
                </a:cubicBezTo>
                <a:cubicBezTo>
                  <a:pt x="233" y="87"/>
                  <a:pt x="234" y="88"/>
                  <a:pt x="234" y="88"/>
                </a:cubicBezTo>
                <a:cubicBezTo>
                  <a:pt x="234" y="88"/>
                  <a:pt x="233" y="87"/>
                  <a:pt x="233" y="86"/>
                </a:cubicBezTo>
                <a:close/>
                <a:moveTo>
                  <a:pt x="232" y="69"/>
                </a:moveTo>
                <a:cubicBezTo>
                  <a:pt x="231" y="68"/>
                  <a:pt x="231" y="68"/>
                  <a:pt x="231" y="67"/>
                </a:cubicBezTo>
                <a:cubicBezTo>
                  <a:pt x="232" y="69"/>
                  <a:pt x="233" y="70"/>
                  <a:pt x="235" y="71"/>
                </a:cubicBezTo>
                <a:cubicBezTo>
                  <a:pt x="235" y="72"/>
                  <a:pt x="235" y="73"/>
                  <a:pt x="236" y="74"/>
                </a:cubicBezTo>
                <a:cubicBezTo>
                  <a:pt x="236" y="74"/>
                  <a:pt x="236" y="74"/>
                  <a:pt x="237" y="74"/>
                </a:cubicBezTo>
                <a:cubicBezTo>
                  <a:pt x="237" y="75"/>
                  <a:pt x="237" y="75"/>
                  <a:pt x="237" y="76"/>
                </a:cubicBezTo>
                <a:cubicBezTo>
                  <a:pt x="235" y="73"/>
                  <a:pt x="234" y="71"/>
                  <a:pt x="232" y="69"/>
                </a:cubicBezTo>
                <a:close/>
                <a:moveTo>
                  <a:pt x="226" y="55"/>
                </a:moveTo>
                <a:cubicBezTo>
                  <a:pt x="225" y="54"/>
                  <a:pt x="225" y="53"/>
                  <a:pt x="224" y="52"/>
                </a:cubicBezTo>
                <a:cubicBezTo>
                  <a:pt x="224" y="51"/>
                  <a:pt x="223" y="50"/>
                  <a:pt x="223" y="50"/>
                </a:cubicBezTo>
                <a:cubicBezTo>
                  <a:pt x="224" y="51"/>
                  <a:pt x="225" y="52"/>
                  <a:pt x="226" y="53"/>
                </a:cubicBezTo>
                <a:cubicBezTo>
                  <a:pt x="226" y="53"/>
                  <a:pt x="226" y="54"/>
                  <a:pt x="226" y="55"/>
                </a:cubicBezTo>
                <a:close/>
                <a:moveTo>
                  <a:pt x="223" y="54"/>
                </a:moveTo>
                <a:cubicBezTo>
                  <a:pt x="225" y="56"/>
                  <a:pt x="226" y="59"/>
                  <a:pt x="228" y="62"/>
                </a:cubicBezTo>
                <a:cubicBezTo>
                  <a:pt x="226" y="60"/>
                  <a:pt x="224" y="58"/>
                  <a:pt x="223" y="56"/>
                </a:cubicBezTo>
                <a:cubicBezTo>
                  <a:pt x="223" y="56"/>
                  <a:pt x="224" y="56"/>
                  <a:pt x="223" y="56"/>
                </a:cubicBezTo>
                <a:cubicBezTo>
                  <a:pt x="223" y="55"/>
                  <a:pt x="223" y="54"/>
                  <a:pt x="223" y="54"/>
                </a:cubicBezTo>
                <a:close/>
                <a:moveTo>
                  <a:pt x="228" y="65"/>
                </a:moveTo>
                <a:cubicBezTo>
                  <a:pt x="227" y="66"/>
                  <a:pt x="227" y="66"/>
                  <a:pt x="227" y="66"/>
                </a:cubicBezTo>
                <a:cubicBezTo>
                  <a:pt x="227" y="68"/>
                  <a:pt x="228" y="70"/>
                  <a:pt x="228" y="71"/>
                </a:cubicBezTo>
                <a:cubicBezTo>
                  <a:pt x="228" y="71"/>
                  <a:pt x="228" y="72"/>
                  <a:pt x="228" y="72"/>
                </a:cubicBezTo>
                <a:cubicBezTo>
                  <a:pt x="227" y="70"/>
                  <a:pt x="226" y="68"/>
                  <a:pt x="225" y="66"/>
                </a:cubicBezTo>
                <a:cubicBezTo>
                  <a:pt x="225" y="65"/>
                  <a:pt x="224" y="65"/>
                  <a:pt x="224" y="65"/>
                </a:cubicBezTo>
                <a:cubicBezTo>
                  <a:pt x="223" y="64"/>
                  <a:pt x="222" y="62"/>
                  <a:pt x="222" y="61"/>
                </a:cubicBezTo>
                <a:cubicBezTo>
                  <a:pt x="222" y="61"/>
                  <a:pt x="223" y="60"/>
                  <a:pt x="222" y="60"/>
                </a:cubicBezTo>
                <a:cubicBezTo>
                  <a:pt x="221" y="58"/>
                  <a:pt x="220" y="57"/>
                  <a:pt x="218" y="55"/>
                </a:cubicBezTo>
                <a:cubicBezTo>
                  <a:pt x="218" y="55"/>
                  <a:pt x="218" y="54"/>
                  <a:pt x="217" y="53"/>
                </a:cubicBezTo>
                <a:cubicBezTo>
                  <a:pt x="221" y="57"/>
                  <a:pt x="225" y="61"/>
                  <a:pt x="228" y="65"/>
                </a:cubicBezTo>
                <a:close/>
                <a:moveTo>
                  <a:pt x="214" y="48"/>
                </a:moveTo>
                <a:cubicBezTo>
                  <a:pt x="213" y="47"/>
                  <a:pt x="212" y="45"/>
                  <a:pt x="211" y="44"/>
                </a:cubicBezTo>
                <a:cubicBezTo>
                  <a:pt x="214" y="46"/>
                  <a:pt x="216" y="47"/>
                  <a:pt x="218" y="49"/>
                </a:cubicBezTo>
                <a:cubicBezTo>
                  <a:pt x="219" y="51"/>
                  <a:pt x="220" y="53"/>
                  <a:pt x="221" y="54"/>
                </a:cubicBezTo>
                <a:cubicBezTo>
                  <a:pt x="219" y="52"/>
                  <a:pt x="216" y="50"/>
                  <a:pt x="214" y="48"/>
                </a:cubicBezTo>
                <a:close/>
                <a:moveTo>
                  <a:pt x="211" y="42"/>
                </a:moveTo>
                <a:cubicBezTo>
                  <a:pt x="211" y="41"/>
                  <a:pt x="211" y="41"/>
                  <a:pt x="210" y="41"/>
                </a:cubicBezTo>
                <a:cubicBezTo>
                  <a:pt x="210" y="41"/>
                  <a:pt x="210" y="41"/>
                  <a:pt x="210" y="41"/>
                </a:cubicBezTo>
                <a:cubicBezTo>
                  <a:pt x="212" y="42"/>
                  <a:pt x="214" y="43"/>
                  <a:pt x="215" y="45"/>
                </a:cubicBezTo>
                <a:cubicBezTo>
                  <a:pt x="214" y="44"/>
                  <a:pt x="212" y="43"/>
                  <a:pt x="211" y="42"/>
                </a:cubicBezTo>
                <a:close/>
                <a:moveTo>
                  <a:pt x="210" y="47"/>
                </a:moveTo>
                <a:cubicBezTo>
                  <a:pt x="211" y="48"/>
                  <a:pt x="211" y="48"/>
                  <a:pt x="211" y="49"/>
                </a:cubicBezTo>
                <a:cubicBezTo>
                  <a:pt x="210" y="47"/>
                  <a:pt x="208" y="45"/>
                  <a:pt x="206" y="43"/>
                </a:cubicBezTo>
                <a:cubicBezTo>
                  <a:pt x="207" y="44"/>
                  <a:pt x="209" y="46"/>
                  <a:pt x="210" y="47"/>
                </a:cubicBezTo>
                <a:close/>
                <a:moveTo>
                  <a:pt x="208" y="40"/>
                </a:moveTo>
                <a:cubicBezTo>
                  <a:pt x="207" y="39"/>
                  <a:pt x="206" y="38"/>
                  <a:pt x="206" y="37"/>
                </a:cubicBezTo>
                <a:cubicBezTo>
                  <a:pt x="206" y="38"/>
                  <a:pt x="207" y="38"/>
                  <a:pt x="208" y="39"/>
                </a:cubicBezTo>
                <a:cubicBezTo>
                  <a:pt x="208" y="39"/>
                  <a:pt x="208" y="39"/>
                  <a:pt x="208" y="40"/>
                </a:cubicBezTo>
                <a:cubicBezTo>
                  <a:pt x="208" y="40"/>
                  <a:pt x="208" y="40"/>
                  <a:pt x="208" y="40"/>
                </a:cubicBezTo>
                <a:close/>
                <a:moveTo>
                  <a:pt x="207" y="42"/>
                </a:moveTo>
                <a:cubicBezTo>
                  <a:pt x="205" y="40"/>
                  <a:pt x="202" y="39"/>
                  <a:pt x="200" y="37"/>
                </a:cubicBezTo>
                <a:cubicBezTo>
                  <a:pt x="200" y="37"/>
                  <a:pt x="200" y="37"/>
                  <a:pt x="201" y="37"/>
                </a:cubicBezTo>
                <a:cubicBezTo>
                  <a:pt x="201" y="37"/>
                  <a:pt x="202" y="36"/>
                  <a:pt x="201" y="36"/>
                </a:cubicBezTo>
                <a:cubicBezTo>
                  <a:pt x="201" y="36"/>
                  <a:pt x="201" y="36"/>
                  <a:pt x="201" y="36"/>
                </a:cubicBezTo>
                <a:cubicBezTo>
                  <a:pt x="202" y="36"/>
                  <a:pt x="202" y="36"/>
                  <a:pt x="203" y="36"/>
                </a:cubicBezTo>
                <a:cubicBezTo>
                  <a:pt x="204" y="38"/>
                  <a:pt x="206" y="40"/>
                  <a:pt x="207" y="42"/>
                </a:cubicBezTo>
                <a:close/>
                <a:moveTo>
                  <a:pt x="202" y="34"/>
                </a:moveTo>
                <a:cubicBezTo>
                  <a:pt x="201" y="34"/>
                  <a:pt x="201" y="34"/>
                  <a:pt x="200" y="34"/>
                </a:cubicBezTo>
                <a:cubicBezTo>
                  <a:pt x="198" y="32"/>
                  <a:pt x="196" y="30"/>
                  <a:pt x="194" y="28"/>
                </a:cubicBezTo>
                <a:cubicBezTo>
                  <a:pt x="197" y="29"/>
                  <a:pt x="200" y="31"/>
                  <a:pt x="202" y="33"/>
                </a:cubicBezTo>
                <a:cubicBezTo>
                  <a:pt x="202" y="33"/>
                  <a:pt x="201" y="34"/>
                  <a:pt x="202" y="34"/>
                </a:cubicBezTo>
                <a:close/>
                <a:moveTo>
                  <a:pt x="194" y="32"/>
                </a:moveTo>
                <a:cubicBezTo>
                  <a:pt x="195" y="32"/>
                  <a:pt x="195" y="32"/>
                  <a:pt x="195" y="32"/>
                </a:cubicBezTo>
                <a:cubicBezTo>
                  <a:pt x="196" y="33"/>
                  <a:pt x="197" y="34"/>
                  <a:pt x="198" y="35"/>
                </a:cubicBezTo>
                <a:cubicBezTo>
                  <a:pt x="198" y="35"/>
                  <a:pt x="198" y="35"/>
                  <a:pt x="198" y="35"/>
                </a:cubicBezTo>
                <a:cubicBezTo>
                  <a:pt x="197" y="35"/>
                  <a:pt x="196" y="34"/>
                  <a:pt x="195" y="34"/>
                </a:cubicBezTo>
                <a:cubicBezTo>
                  <a:pt x="193" y="33"/>
                  <a:pt x="191" y="31"/>
                  <a:pt x="189" y="29"/>
                </a:cubicBezTo>
                <a:cubicBezTo>
                  <a:pt x="190" y="29"/>
                  <a:pt x="190" y="29"/>
                  <a:pt x="190" y="29"/>
                </a:cubicBezTo>
                <a:cubicBezTo>
                  <a:pt x="191" y="30"/>
                  <a:pt x="193" y="31"/>
                  <a:pt x="194" y="32"/>
                </a:cubicBezTo>
                <a:close/>
                <a:moveTo>
                  <a:pt x="192" y="33"/>
                </a:moveTo>
                <a:cubicBezTo>
                  <a:pt x="191" y="33"/>
                  <a:pt x="191" y="33"/>
                  <a:pt x="190" y="33"/>
                </a:cubicBezTo>
                <a:cubicBezTo>
                  <a:pt x="190" y="32"/>
                  <a:pt x="190" y="33"/>
                  <a:pt x="190" y="33"/>
                </a:cubicBezTo>
                <a:cubicBezTo>
                  <a:pt x="191" y="34"/>
                  <a:pt x="193" y="35"/>
                  <a:pt x="195" y="36"/>
                </a:cubicBezTo>
                <a:cubicBezTo>
                  <a:pt x="195" y="36"/>
                  <a:pt x="196" y="36"/>
                  <a:pt x="196" y="37"/>
                </a:cubicBezTo>
                <a:cubicBezTo>
                  <a:pt x="196" y="37"/>
                  <a:pt x="196" y="37"/>
                  <a:pt x="196" y="37"/>
                </a:cubicBezTo>
                <a:cubicBezTo>
                  <a:pt x="198" y="38"/>
                  <a:pt x="200" y="40"/>
                  <a:pt x="201" y="41"/>
                </a:cubicBezTo>
                <a:cubicBezTo>
                  <a:pt x="203" y="43"/>
                  <a:pt x="204" y="44"/>
                  <a:pt x="205" y="46"/>
                </a:cubicBezTo>
                <a:cubicBezTo>
                  <a:pt x="202" y="42"/>
                  <a:pt x="197" y="39"/>
                  <a:pt x="193" y="36"/>
                </a:cubicBezTo>
                <a:cubicBezTo>
                  <a:pt x="193" y="36"/>
                  <a:pt x="193" y="35"/>
                  <a:pt x="192" y="35"/>
                </a:cubicBezTo>
                <a:cubicBezTo>
                  <a:pt x="191" y="35"/>
                  <a:pt x="191" y="35"/>
                  <a:pt x="191" y="35"/>
                </a:cubicBezTo>
                <a:cubicBezTo>
                  <a:pt x="190" y="34"/>
                  <a:pt x="188" y="34"/>
                  <a:pt x="187" y="33"/>
                </a:cubicBezTo>
                <a:cubicBezTo>
                  <a:pt x="187" y="33"/>
                  <a:pt x="186" y="34"/>
                  <a:pt x="187" y="34"/>
                </a:cubicBezTo>
                <a:cubicBezTo>
                  <a:pt x="187" y="34"/>
                  <a:pt x="187" y="34"/>
                  <a:pt x="187" y="35"/>
                </a:cubicBezTo>
                <a:cubicBezTo>
                  <a:pt x="184" y="35"/>
                  <a:pt x="180" y="35"/>
                  <a:pt x="177" y="36"/>
                </a:cubicBezTo>
                <a:cubicBezTo>
                  <a:pt x="178" y="35"/>
                  <a:pt x="180" y="35"/>
                  <a:pt x="181" y="34"/>
                </a:cubicBezTo>
                <a:cubicBezTo>
                  <a:pt x="182" y="34"/>
                  <a:pt x="182" y="33"/>
                  <a:pt x="181" y="33"/>
                </a:cubicBezTo>
                <a:cubicBezTo>
                  <a:pt x="180" y="33"/>
                  <a:pt x="179" y="32"/>
                  <a:pt x="178" y="32"/>
                </a:cubicBezTo>
                <a:cubicBezTo>
                  <a:pt x="179" y="32"/>
                  <a:pt x="179" y="31"/>
                  <a:pt x="178" y="31"/>
                </a:cubicBezTo>
                <a:cubicBezTo>
                  <a:pt x="176" y="30"/>
                  <a:pt x="173" y="29"/>
                  <a:pt x="170" y="28"/>
                </a:cubicBezTo>
                <a:cubicBezTo>
                  <a:pt x="170" y="27"/>
                  <a:pt x="170" y="27"/>
                  <a:pt x="170" y="27"/>
                </a:cubicBezTo>
                <a:cubicBezTo>
                  <a:pt x="168" y="26"/>
                  <a:pt x="166" y="26"/>
                  <a:pt x="164" y="25"/>
                </a:cubicBezTo>
                <a:cubicBezTo>
                  <a:pt x="164" y="25"/>
                  <a:pt x="165" y="24"/>
                  <a:pt x="166" y="23"/>
                </a:cubicBezTo>
                <a:cubicBezTo>
                  <a:pt x="166" y="23"/>
                  <a:pt x="166" y="23"/>
                  <a:pt x="166" y="23"/>
                </a:cubicBezTo>
                <a:cubicBezTo>
                  <a:pt x="173" y="26"/>
                  <a:pt x="180" y="29"/>
                  <a:pt x="186" y="32"/>
                </a:cubicBezTo>
                <a:cubicBezTo>
                  <a:pt x="187" y="32"/>
                  <a:pt x="188" y="31"/>
                  <a:pt x="187" y="30"/>
                </a:cubicBezTo>
                <a:cubicBezTo>
                  <a:pt x="186" y="30"/>
                  <a:pt x="185" y="29"/>
                  <a:pt x="184" y="28"/>
                </a:cubicBezTo>
                <a:cubicBezTo>
                  <a:pt x="185" y="29"/>
                  <a:pt x="186" y="29"/>
                  <a:pt x="187" y="29"/>
                </a:cubicBezTo>
                <a:cubicBezTo>
                  <a:pt x="189" y="30"/>
                  <a:pt x="190" y="32"/>
                  <a:pt x="192" y="33"/>
                </a:cubicBezTo>
                <a:close/>
                <a:moveTo>
                  <a:pt x="167" y="17"/>
                </a:moveTo>
                <a:cubicBezTo>
                  <a:pt x="165" y="15"/>
                  <a:pt x="162" y="14"/>
                  <a:pt x="160" y="12"/>
                </a:cubicBezTo>
                <a:cubicBezTo>
                  <a:pt x="160" y="12"/>
                  <a:pt x="160" y="12"/>
                  <a:pt x="161" y="12"/>
                </a:cubicBezTo>
                <a:cubicBezTo>
                  <a:pt x="161" y="12"/>
                  <a:pt x="161" y="12"/>
                  <a:pt x="161" y="12"/>
                </a:cubicBezTo>
                <a:cubicBezTo>
                  <a:pt x="164" y="12"/>
                  <a:pt x="166" y="14"/>
                  <a:pt x="169" y="15"/>
                </a:cubicBezTo>
                <a:cubicBezTo>
                  <a:pt x="174" y="18"/>
                  <a:pt x="180" y="23"/>
                  <a:pt x="185" y="26"/>
                </a:cubicBezTo>
                <a:cubicBezTo>
                  <a:pt x="179" y="23"/>
                  <a:pt x="173" y="20"/>
                  <a:pt x="167" y="17"/>
                </a:cubicBezTo>
                <a:close/>
                <a:moveTo>
                  <a:pt x="172" y="13"/>
                </a:moveTo>
                <a:cubicBezTo>
                  <a:pt x="171" y="13"/>
                  <a:pt x="169" y="12"/>
                  <a:pt x="168" y="11"/>
                </a:cubicBezTo>
                <a:cubicBezTo>
                  <a:pt x="169" y="12"/>
                  <a:pt x="171" y="12"/>
                  <a:pt x="173" y="13"/>
                </a:cubicBezTo>
                <a:cubicBezTo>
                  <a:pt x="172" y="13"/>
                  <a:pt x="172" y="13"/>
                  <a:pt x="172" y="13"/>
                </a:cubicBezTo>
                <a:close/>
                <a:moveTo>
                  <a:pt x="133" y="12"/>
                </a:moveTo>
                <a:cubicBezTo>
                  <a:pt x="133" y="12"/>
                  <a:pt x="132" y="12"/>
                  <a:pt x="132" y="12"/>
                </a:cubicBezTo>
                <a:cubicBezTo>
                  <a:pt x="131" y="12"/>
                  <a:pt x="129" y="12"/>
                  <a:pt x="128" y="12"/>
                </a:cubicBezTo>
                <a:cubicBezTo>
                  <a:pt x="128" y="12"/>
                  <a:pt x="127" y="12"/>
                  <a:pt x="127" y="12"/>
                </a:cubicBezTo>
                <a:cubicBezTo>
                  <a:pt x="127" y="12"/>
                  <a:pt x="127" y="11"/>
                  <a:pt x="128" y="11"/>
                </a:cubicBezTo>
                <a:cubicBezTo>
                  <a:pt x="130" y="11"/>
                  <a:pt x="131" y="11"/>
                  <a:pt x="133" y="12"/>
                </a:cubicBezTo>
                <a:close/>
                <a:moveTo>
                  <a:pt x="132" y="28"/>
                </a:moveTo>
                <a:cubicBezTo>
                  <a:pt x="132" y="28"/>
                  <a:pt x="131" y="29"/>
                  <a:pt x="130" y="29"/>
                </a:cubicBezTo>
                <a:cubicBezTo>
                  <a:pt x="129" y="29"/>
                  <a:pt x="129" y="29"/>
                  <a:pt x="128" y="29"/>
                </a:cubicBezTo>
                <a:cubicBezTo>
                  <a:pt x="129" y="29"/>
                  <a:pt x="129" y="28"/>
                  <a:pt x="129" y="28"/>
                </a:cubicBezTo>
                <a:cubicBezTo>
                  <a:pt x="129" y="28"/>
                  <a:pt x="129" y="27"/>
                  <a:pt x="128" y="27"/>
                </a:cubicBezTo>
                <a:cubicBezTo>
                  <a:pt x="127" y="28"/>
                  <a:pt x="126" y="28"/>
                  <a:pt x="124" y="29"/>
                </a:cubicBezTo>
                <a:cubicBezTo>
                  <a:pt x="123" y="29"/>
                  <a:pt x="122" y="29"/>
                  <a:pt x="121" y="29"/>
                </a:cubicBezTo>
                <a:cubicBezTo>
                  <a:pt x="122" y="28"/>
                  <a:pt x="124" y="27"/>
                  <a:pt x="125" y="26"/>
                </a:cubicBezTo>
                <a:cubicBezTo>
                  <a:pt x="128" y="27"/>
                  <a:pt x="130" y="27"/>
                  <a:pt x="132" y="28"/>
                </a:cubicBezTo>
                <a:close/>
                <a:moveTo>
                  <a:pt x="124" y="22"/>
                </a:moveTo>
                <a:cubicBezTo>
                  <a:pt x="123" y="22"/>
                  <a:pt x="122" y="22"/>
                  <a:pt x="121" y="22"/>
                </a:cubicBezTo>
                <a:cubicBezTo>
                  <a:pt x="121" y="22"/>
                  <a:pt x="122" y="22"/>
                  <a:pt x="122" y="21"/>
                </a:cubicBezTo>
                <a:cubicBezTo>
                  <a:pt x="123" y="21"/>
                  <a:pt x="125" y="22"/>
                  <a:pt x="126" y="22"/>
                </a:cubicBezTo>
                <a:cubicBezTo>
                  <a:pt x="125" y="22"/>
                  <a:pt x="125" y="22"/>
                  <a:pt x="124" y="22"/>
                </a:cubicBezTo>
                <a:close/>
                <a:moveTo>
                  <a:pt x="123" y="15"/>
                </a:moveTo>
                <a:cubicBezTo>
                  <a:pt x="122" y="16"/>
                  <a:pt x="121" y="16"/>
                  <a:pt x="120" y="17"/>
                </a:cubicBezTo>
                <a:cubicBezTo>
                  <a:pt x="120" y="17"/>
                  <a:pt x="119" y="17"/>
                  <a:pt x="119" y="17"/>
                </a:cubicBezTo>
                <a:cubicBezTo>
                  <a:pt x="121" y="16"/>
                  <a:pt x="122" y="15"/>
                  <a:pt x="124" y="14"/>
                </a:cubicBezTo>
                <a:cubicBezTo>
                  <a:pt x="124" y="14"/>
                  <a:pt x="124" y="14"/>
                  <a:pt x="124" y="14"/>
                </a:cubicBezTo>
                <a:cubicBezTo>
                  <a:pt x="124" y="14"/>
                  <a:pt x="125" y="14"/>
                  <a:pt x="126" y="15"/>
                </a:cubicBezTo>
                <a:cubicBezTo>
                  <a:pt x="125" y="15"/>
                  <a:pt x="124" y="15"/>
                  <a:pt x="123" y="15"/>
                </a:cubicBezTo>
                <a:close/>
                <a:moveTo>
                  <a:pt x="125" y="11"/>
                </a:moveTo>
                <a:cubicBezTo>
                  <a:pt x="124" y="11"/>
                  <a:pt x="123" y="11"/>
                  <a:pt x="122" y="11"/>
                </a:cubicBezTo>
                <a:cubicBezTo>
                  <a:pt x="123" y="11"/>
                  <a:pt x="124" y="11"/>
                  <a:pt x="125" y="11"/>
                </a:cubicBezTo>
                <a:cubicBezTo>
                  <a:pt x="125" y="11"/>
                  <a:pt x="125" y="11"/>
                  <a:pt x="125" y="11"/>
                </a:cubicBezTo>
                <a:close/>
                <a:moveTo>
                  <a:pt x="114" y="5"/>
                </a:moveTo>
                <a:cubicBezTo>
                  <a:pt x="114" y="5"/>
                  <a:pt x="114" y="5"/>
                  <a:pt x="113" y="5"/>
                </a:cubicBezTo>
                <a:cubicBezTo>
                  <a:pt x="113" y="5"/>
                  <a:pt x="113" y="5"/>
                  <a:pt x="113" y="6"/>
                </a:cubicBezTo>
                <a:cubicBezTo>
                  <a:pt x="111" y="6"/>
                  <a:pt x="110" y="6"/>
                  <a:pt x="108" y="6"/>
                </a:cubicBezTo>
                <a:cubicBezTo>
                  <a:pt x="108" y="6"/>
                  <a:pt x="108" y="6"/>
                  <a:pt x="108" y="6"/>
                </a:cubicBezTo>
                <a:cubicBezTo>
                  <a:pt x="109" y="6"/>
                  <a:pt x="111" y="5"/>
                  <a:pt x="113" y="5"/>
                </a:cubicBezTo>
                <a:cubicBezTo>
                  <a:pt x="114" y="5"/>
                  <a:pt x="114" y="5"/>
                  <a:pt x="115" y="5"/>
                </a:cubicBezTo>
                <a:cubicBezTo>
                  <a:pt x="115" y="5"/>
                  <a:pt x="115" y="5"/>
                  <a:pt x="114" y="5"/>
                </a:cubicBezTo>
                <a:close/>
                <a:moveTo>
                  <a:pt x="99" y="5"/>
                </a:moveTo>
                <a:cubicBezTo>
                  <a:pt x="99" y="5"/>
                  <a:pt x="98" y="5"/>
                  <a:pt x="98" y="5"/>
                </a:cubicBezTo>
                <a:cubicBezTo>
                  <a:pt x="99" y="5"/>
                  <a:pt x="100" y="4"/>
                  <a:pt x="102" y="4"/>
                </a:cubicBezTo>
                <a:cubicBezTo>
                  <a:pt x="101" y="4"/>
                  <a:pt x="100" y="5"/>
                  <a:pt x="99" y="5"/>
                </a:cubicBezTo>
                <a:close/>
                <a:moveTo>
                  <a:pt x="22" y="63"/>
                </a:moveTo>
                <a:cubicBezTo>
                  <a:pt x="23" y="63"/>
                  <a:pt x="23" y="63"/>
                  <a:pt x="23" y="63"/>
                </a:cubicBezTo>
                <a:cubicBezTo>
                  <a:pt x="23" y="63"/>
                  <a:pt x="23" y="63"/>
                  <a:pt x="23" y="63"/>
                </a:cubicBezTo>
                <a:cubicBezTo>
                  <a:pt x="22" y="65"/>
                  <a:pt x="21" y="66"/>
                  <a:pt x="20" y="68"/>
                </a:cubicBezTo>
                <a:cubicBezTo>
                  <a:pt x="19" y="68"/>
                  <a:pt x="19" y="69"/>
                  <a:pt x="18" y="70"/>
                </a:cubicBezTo>
                <a:cubicBezTo>
                  <a:pt x="18" y="70"/>
                  <a:pt x="17" y="70"/>
                  <a:pt x="17" y="70"/>
                </a:cubicBezTo>
                <a:cubicBezTo>
                  <a:pt x="19" y="68"/>
                  <a:pt x="20" y="65"/>
                  <a:pt x="22" y="63"/>
                </a:cubicBezTo>
                <a:close/>
                <a:moveTo>
                  <a:pt x="21" y="78"/>
                </a:moveTo>
                <a:cubicBezTo>
                  <a:pt x="23" y="76"/>
                  <a:pt x="24" y="75"/>
                  <a:pt x="25" y="73"/>
                </a:cubicBezTo>
                <a:cubicBezTo>
                  <a:pt x="24" y="76"/>
                  <a:pt x="22" y="79"/>
                  <a:pt x="20" y="82"/>
                </a:cubicBezTo>
                <a:cubicBezTo>
                  <a:pt x="19" y="83"/>
                  <a:pt x="18" y="84"/>
                  <a:pt x="17" y="85"/>
                </a:cubicBezTo>
                <a:cubicBezTo>
                  <a:pt x="17" y="85"/>
                  <a:pt x="17" y="84"/>
                  <a:pt x="17" y="84"/>
                </a:cubicBezTo>
                <a:cubicBezTo>
                  <a:pt x="17" y="83"/>
                  <a:pt x="17" y="83"/>
                  <a:pt x="16" y="83"/>
                </a:cubicBezTo>
                <a:cubicBezTo>
                  <a:pt x="17" y="82"/>
                  <a:pt x="17" y="81"/>
                  <a:pt x="17" y="80"/>
                </a:cubicBezTo>
                <a:cubicBezTo>
                  <a:pt x="18" y="79"/>
                  <a:pt x="19" y="78"/>
                  <a:pt x="20" y="77"/>
                </a:cubicBezTo>
                <a:cubicBezTo>
                  <a:pt x="20" y="78"/>
                  <a:pt x="21" y="78"/>
                  <a:pt x="21" y="78"/>
                </a:cubicBezTo>
                <a:close/>
                <a:moveTo>
                  <a:pt x="20" y="88"/>
                </a:moveTo>
                <a:cubicBezTo>
                  <a:pt x="20" y="87"/>
                  <a:pt x="20" y="87"/>
                  <a:pt x="20" y="86"/>
                </a:cubicBezTo>
                <a:cubicBezTo>
                  <a:pt x="20" y="85"/>
                  <a:pt x="21" y="85"/>
                  <a:pt x="21" y="84"/>
                </a:cubicBezTo>
                <a:cubicBezTo>
                  <a:pt x="21" y="84"/>
                  <a:pt x="21" y="84"/>
                  <a:pt x="21" y="84"/>
                </a:cubicBezTo>
                <a:cubicBezTo>
                  <a:pt x="22" y="84"/>
                  <a:pt x="22" y="85"/>
                  <a:pt x="22" y="85"/>
                </a:cubicBezTo>
                <a:cubicBezTo>
                  <a:pt x="21" y="86"/>
                  <a:pt x="21" y="87"/>
                  <a:pt x="20" y="88"/>
                </a:cubicBezTo>
                <a:close/>
                <a:moveTo>
                  <a:pt x="21" y="120"/>
                </a:moveTo>
                <a:cubicBezTo>
                  <a:pt x="19" y="113"/>
                  <a:pt x="18" y="107"/>
                  <a:pt x="17" y="100"/>
                </a:cubicBezTo>
                <a:cubicBezTo>
                  <a:pt x="18" y="100"/>
                  <a:pt x="18" y="100"/>
                  <a:pt x="18" y="100"/>
                </a:cubicBezTo>
                <a:cubicBezTo>
                  <a:pt x="19" y="102"/>
                  <a:pt x="19" y="105"/>
                  <a:pt x="20" y="108"/>
                </a:cubicBezTo>
                <a:cubicBezTo>
                  <a:pt x="20" y="110"/>
                  <a:pt x="20" y="113"/>
                  <a:pt x="20" y="115"/>
                </a:cubicBezTo>
                <a:cubicBezTo>
                  <a:pt x="20" y="117"/>
                  <a:pt x="21" y="118"/>
                  <a:pt x="21" y="120"/>
                </a:cubicBezTo>
                <a:close/>
                <a:moveTo>
                  <a:pt x="17" y="89"/>
                </a:moveTo>
                <a:cubicBezTo>
                  <a:pt x="17" y="89"/>
                  <a:pt x="17" y="89"/>
                  <a:pt x="18" y="89"/>
                </a:cubicBezTo>
                <a:cubicBezTo>
                  <a:pt x="18" y="91"/>
                  <a:pt x="18" y="93"/>
                  <a:pt x="18" y="95"/>
                </a:cubicBezTo>
                <a:cubicBezTo>
                  <a:pt x="18" y="95"/>
                  <a:pt x="18" y="95"/>
                  <a:pt x="18" y="95"/>
                </a:cubicBezTo>
                <a:cubicBezTo>
                  <a:pt x="18" y="93"/>
                  <a:pt x="17" y="92"/>
                  <a:pt x="17" y="90"/>
                </a:cubicBezTo>
                <a:cubicBezTo>
                  <a:pt x="17" y="90"/>
                  <a:pt x="17" y="90"/>
                  <a:pt x="16" y="89"/>
                </a:cubicBezTo>
                <a:cubicBezTo>
                  <a:pt x="17" y="89"/>
                  <a:pt x="17" y="89"/>
                  <a:pt x="17" y="89"/>
                </a:cubicBezTo>
                <a:close/>
                <a:moveTo>
                  <a:pt x="18" y="114"/>
                </a:moveTo>
                <a:cubicBezTo>
                  <a:pt x="17" y="110"/>
                  <a:pt x="16" y="106"/>
                  <a:pt x="15" y="103"/>
                </a:cubicBezTo>
                <a:cubicBezTo>
                  <a:pt x="15" y="102"/>
                  <a:pt x="16" y="102"/>
                  <a:pt x="16" y="102"/>
                </a:cubicBezTo>
                <a:cubicBezTo>
                  <a:pt x="16" y="106"/>
                  <a:pt x="17" y="110"/>
                  <a:pt x="18" y="114"/>
                </a:cubicBezTo>
                <a:close/>
                <a:moveTo>
                  <a:pt x="15" y="100"/>
                </a:moveTo>
                <a:cubicBezTo>
                  <a:pt x="15" y="98"/>
                  <a:pt x="15" y="96"/>
                  <a:pt x="15" y="93"/>
                </a:cubicBezTo>
                <a:cubicBezTo>
                  <a:pt x="15" y="95"/>
                  <a:pt x="16" y="97"/>
                  <a:pt x="16" y="98"/>
                </a:cubicBezTo>
                <a:cubicBezTo>
                  <a:pt x="15" y="99"/>
                  <a:pt x="15" y="99"/>
                  <a:pt x="15" y="100"/>
                </a:cubicBezTo>
                <a:close/>
                <a:moveTo>
                  <a:pt x="21" y="131"/>
                </a:moveTo>
                <a:cubicBezTo>
                  <a:pt x="21" y="133"/>
                  <a:pt x="22" y="135"/>
                  <a:pt x="22" y="136"/>
                </a:cubicBezTo>
                <a:cubicBezTo>
                  <a:pt x="22" y="136"/>
                  <a:pt x="22" y="136"/>
                  <a:pt x="22" y="135"/>
                </a:cubicBezTo>
                <a:cubicBezTo>
                  <a:pt x="21" y="134"/>
                  <a:pt x="20" y="135"/>
                  <a:pt x="20" y="136"/>
                </a:cubicBezTo>
                <a:cubicBezTo>
                  <a:pt x="21" y="139"/>
                  <a:pt x="22" y="142"/>
                  <a:pt x="23" y="145"/>
                </a:cubicBezTo>
                <a:cubicBezTo>
                  <a:pt x="22" y="143"/>
                  <a:pt x="21" y="141"/>
                  <a:pt x="19" y="140"/>
                </a:cubicBezTo>
                <a:cubicBezTo>
                  <a:pt x="17" y="129"/>
                  <a:pt x="16" y="118"/>
                  <a:pt x="14" y="107"/>
                </a:cubicBezTo>
                <a:cubicBezTo>
                  <a:pt x="16" y="115"/>
                  <a:pt x="19" y="123"/>
                  <a:pt x="21" y="131"/>
                </a:cubicBezTo>
                <a:close/>
                <a:moveTo>
                  <a:pt x="17" y="165"/>
                </a:moveTo>
                <a:cubicBezTo>
                  <a:pt x="17" y="165"/>
                  <a:pt x="17" y="165"/>
                  <a:pt x="17" y="165"/>
                </a:cubicBezTo>
                <a:cubicBezTo>
                  <a:pt x="18" y="167"/>
                  <a:pt x="18" y="168"/>
                  <a:pt x="19" y="170"/>
                </a:cubicBezTo>
                <a:cubicBezTo>
                  <a:pt x="19" y="169"/>
                  <a:pt x="18" y="169"/>
                  <a:pt x="18" y="168"/>
                </a:cubicBezTo>
                <a:cubicBezTo>
                  <a:pt x="17" y="167"/>
                  <a:pt x="17" y="166"/>
                  <a:pt x="16" y="166"/>
                </a:cubicBezTo>
                <a:cubicBezTo>
                  <a:pt x="17" y="165"/>
                  <a:pt x="17" y="165"/>
                  <a:pt x="17" y="165"/>
                </a:cubicBezTo>
                <a:cubicBezTo>
                  <a:pt x="17" y="165"/>
                  <a:pt x="17" y="165"/>
                  <a:pt x="17" y="165"/>
                </a:cubicBezTo>
                <a:close/>
                <a:moveTo>
                  <a:pt x="19" y="163"/>
                </a:moveTo>
                <a:cubicBezTo>
                  <a:pt x="19" y="163"/>
                  <a:pt x="18" y="163"/>
                  <a:pt x="18" y="163"/>
                </a:cubicBezTo>
                <a:cubicBezTo>
                  <a:pt x="17" y="162"/>
                  <a:pt x="17" y="162"/>
                  <a:pt x="16" y="161"/>
                </a:cubicBezTo>
                <a:cubicBezTo>
                  <a:pt x="16" y="157"/>
                  <a:pt x="15" y="154"/>
                  <a:pt x="15" y="150"/>
                </a:cubicBezTo>
                <a:cubicBezTo>
                  <a:pt x="16" y="155"/>
                  <a:pt x="18" y="160"/>
                  <a:pt x="20" y="164"/>
                </a:cubicBezTo>
                <a:cubicBezTo>
                  <a:pt x="19" y="164"/>
                  <a:pt x="19" y="164"/>
                  <a:pt x="19" y="163"/>
                </a:cubicBezTo>
                <a:close/>
                <a:moveTo>
                  <a:pt x="15" y="169"/>
                </a:moveTo>
                <a:cubicBezTo>
                  <a:pt x="15" y="169"/>
                  <a:pt x="15" y="169"/>
                  <a:pt x="15" y="169"/>
                </a:cubicBezTo>
                <a:cubicBezTo>
                  <a:pt x="14" y="165"/>
                  <a:pt x="13" y="162"/>
                  <a:pt x="11" y="158"/>
                </a:cubicBezTo>
                <a:cubicBezTo>
                  <a:pt x="12" y="160"/>
                  <a:pt x="13" y="162"/>
                  <a:pt x="14" y="164"/>
                </a:cubicBezTo>
                <a:cubicBezTo>
                  <a:pt x="14" y="164"/>
                  <a:pt x="14" y="164"/>
                  <a:pt x="14" y="164"/>
                </a:cubicBezTo>
                <a:cubicBezTo>
                  <a:pt x="15" y="165"/>
                  <a:pt x="15" y="166"/>
                  <a:pt x="16" y="167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6" y="168"/>
                  <a:pt x="15" y="168"/>
                  <a:pt x="15" y="169"/>
                </a:cubicBezTo>
                <a:close/>
                <a:moveTo>
                  <a:pt x="8" y="128"/>
                </a:moveTo>
                <a:cubicBezTo>
                  <a:pt x="9" y="129"/>
                  <a:pt x="10" y="128"/>
                  <a:pt x="10" y="128"/>
                </a:cubicBezTo>
                <a:cubicBezTo>
                  <a:pt x="10" y="124"/>
                  <a:pt x="9" y="120"/>
                  <a:pt x="9" y="117"/>
                </a:cubicBezTo>
                <a:cubicBezTo>
                  <a:pt x="9" y="116"/>
                  <a:pt x="10" y="115"/>
                  <a:pt x="10" y="114"/>
                </a:cubicBezTo>
                <a:cubicBezTo>
                  <a:pt x="10" y="121"/>
                  <a:pt x="11" y="129"/>
                  <a:pt x="12" y="137"/>
                </a:cubicBezTo>
                <a:cubicBezTo>
                  <a:pt x="12" y="142"/>
                  <a:pt x="13" y="146"/>
                  <a:pt x="13" y="151"/>
                </a:cubicBezTo>
                <a:cubicBezTo>
                  <a:pt x="12" y="147"/>
                  <a:pt x="11" y="142"/>
                  <a:pt x="10" y="138"/>
                </a:cubicBezTo>
                <a:cubicBezTo>
                  <a:pt x="10" y="136"/>
                  <a:pt x="9" y="134"/>
                  <a:pt x="9" y="133"/>
                </a:cubicBezTo>
                <a:cubicBezTo>
                  <a:pt x="9" y="131"/>
                  <a:pt x="8" y="129"/>
                  <a:pt x="8" y="128"/>
                </a:cubicBezTo>
                <a:cubicBezTo>
                  <a:pt x="8" y="128"/>
                  <a:pt x="8" y="128"/>
                  <a:pt x="8" y="128"/>
                </a:cubicBezTo>
                <a:close/>
                <a:moveTo>
                  <a:pt x="8" y="106"/>
                </a:moveTo>
                <a:cubicBezTo>
                  <a:pt x="8" y="105"/>
                  <a:pt x="9" y="104"/>
                  <a:pt x="9" y="103"/>
                </a:cubicBezTo>
                <a:cubicBezTo>
                  <a:pt x="9" y="105"/>
                  <a:pt x="9" y="108"/>
                  <a:pt x="9" y="111"/>
                </a:cubicBezTo>
                <a:cubicBezTo>
                  <a:pt x="9" y="109"/>
                  <a:pt x="8" y="108"/>
                  <a:pt x="8" y="106"/>
                </a:cubicBezTo>
                <a:close/>
                <a:moveTo>
                  <a:pt x="9" y="99"/>
                </a:moveTo>
                <a:cubicBezTo>
                  <a:pt x="10" y="98"/>
                  <a:pt x="10" y="97"/>
                  <a:pt x="10" y="96"/>
                </a:cubicBezTo>
                <a:cubicBezTo>
                  <a:pt x="10" y="97"/>
                  <a:pt x="11" y="97"/>
                  <a:pt x="11" y="97"/>
                </a:cubicBezTo>
                <a:cubicBezTo>
                  <a:pt x="11" y="99"/>
                  <a:pt x="10" y="101"/>
                  <a:pt x="10" y="103"/>
                </a:cubicBezTo>
                <a:cubicBezTo>
                  <a:pt x="10" y="102"/>
                  <a:pt x="10" y="100"/>
                  <a:pt x="9" y="99"/>
                </a:cubicBezTo>
                <a:close/>
                <a:moveTo>
                  <a:pt x="11" y="149"/>
                </a:moveTo>
                <a:cubicBezTo>
                  <a:pt x="12" y="153"/>
                  <a:pt x="13" y="157"/>
                  <a:pt x="14" y="161"/>
                </a:cubicBezTo>
                <a:cubicBezTo>
                  <a:pt x="13" y="159"/>
                  <a:pt x="12" y="156"/>
                  <a:pt x="11" y="154"/>
                </a:cubicBezTo>
                <a:cubicBezTo>
                  <a:pt x="11" y="152"/>
                  <a:pt x="11" y="150"/>
                  <a:pt x="11" y="149"/>
                </a:cubicBezTo>
                <a:close/>
                <a:moveTo>
                  <a:pt x="14" y="141"/>
                </a:moveTo>
                <a:cubicBezTo>
                  <a:pt x="14" y="140"/>
                  <a:pt x="14" y="139"/>
                  <a:pt x="14" y="138"/>
                </a:cubicBezTo>
                <a:cubicBezTo>
                  <a:pt x="14" y="136"/>
                  <a:pt x="14" y="134"/>
                  <a:pt x="14" y="132"/>
                </a:cubicBezTo>
                <a:cubicBezTo>
                  <a:pt x="14" y="133"/>
                  <a:pt x="14" y="134"/>
                  <a:pt x="15" y="135"/>
                </a:cubicBezTo>
                <a:cubicBezTo>
                  <a:pt x="15" y="138"/>
                  <a:pt x="16" y="141"/>
                  <a:pt x="16" y="143"/>
                </a:cubicBezTo>
                <a:cubicBezTo>
                  <a:pt x="17" y="147"/>
                  <a:pt x="17" y="152"/>
                  <a:pt x="18" y="156"/>
                </a:cubicBezTo>
                <a:cubicBezTo>
                  <a:pt x="17" y="151"/>
                  <a:pt x="15" y="146"/>
                  <a:pt x="14" y="141"/>
                </a:cubicBezTo>
                <a:close/>
                <a:moveTo>
                  <a:pt x="10" y="90"/>
                </a:moveTo>
                <a:cubicBezTo>
                  <a:pt x="10" y="91"/>
                  <a:pt x="9" y="92"/>
                  <a:pt x="8" y="92"/>
                </a:cubicBezTo>
                <a:cubicBezTo>
                  <a:pt x="9" y="91"/>
                  <a:pt x="10" y="89"/>
                  <a:pt x="12" y="88"/>
                </a:cubicBezTo>
                <a:cubicBezTo>
                  <a:pt x="11" y="89"/>
                  <a:pt x="11" y="89"/>
                  <a:pt x="10" y="90"/>
                </a:cubicBezTo>
                <a:close/>
                <a:moveTo>
                  <a:pt x="9" y="93"/>
                </a:moveTo>
                <a:cubicBezTo>
                  <a:pt x="9" y="94"/>
                  <a:pt x="9" y="95"/>
                  <a:pt x="9" y="96"/>
                </a:cubicBezTo>
                <a:cubicBezTo>
                  <a:pt x="8" y="96"/>
                  <a:pt x="8" y="95"/>
                  <a:pt x="8" y="95"/>
                </a:cubicBezTo>
                <a:cubicBezTo>
                  <a:pt x="8" y="95"/>
                  <a:pt x="8" y="95"/>
                  <a:pt x="8" y="95"/>
                </a:cubicBezTo>
                <a:cubicBezTo>
                  <a:pt x="8" y="94"/>
                  <a:pt x="9" y="94"/>
                  <a:pt x="9" y="93"/>
                </a:cubicBezTo>
                <a:close/>
                <a:moveTo>
                  <a:pt x="8" y="116"/>
                </a:moveTo>
                <a:cubicBezTo>
                  <a:pt x="8" y="117"/>
                  <a:pt x="7" y="117"/>
                  <a:pt x="7" y="118"/>
                </a:cubicBezTo>
                <a:cubicBezTo>
                  <a:pt x="7" y="117"/>
                  <a:pt x="7" y="117"/>
                  <a:pt x="7" y="116"/>
                </a:cubicBezTo>
                <a:cubicBezTo>
                  <a:pt x="7" y="115"/>
                  <a:pt x="7" y="113"/>
                  <a:pt x="7" y="112"/>
                </a:cubicBezTo>
                <a:cubicBezTo>
                  <a:pt x="7" y="113"/>
                  <a:pt x="8" y="115"/>
                  <a:pt x="8" y="116"/>
                </a:cubicBezTo>
                <a:close/>
                <a:moveTo>
                  <a:pt x="8" y="144"/>
                </a:moveTo>
                <a:cubicBezTo>
                  <a:pt x="8" y="140"/>
                  <a:pt x="7" y="136"/>
                  <a:pt x="7" y="133"/>
                </a:cubicBezTo>
                <a:cubicBezTo>
                  <a:pt x="7" y="133"/>
                  <a:pt x="7" y="134"/>
                  <a:pt x="7" y="134"/>
                </a:cubicBezTo>
                <a:cubicBezTo>
                  <a:pt x="8" y="137"/>
                  <a:pt x="8" y="141"/>
                  <a:pt x="8" y="144"/>
                </a:cubicBezTo>
                <a:close/>
                <a:moveTo>
                  <a:pt x="9" y="159"/>
                </a:moveTo>
                <a:cubicBezTo>
                  <a:pt x="9" y="158"/>
                  <a:pt x="8" y="157"/>
                  <a:pt x="8" y="157"/>
                </a:cubicBezTo>
                <a:cubicBezTo>
                  <a:pt x="8" y="156"/>
                  <a:pt x="8" y="156"/>
                  <a:pt x="8" y="155"/>
                </a:cubicBezTo>
                <a:cubicBezTo>
                  <a:pt x="8" y="156"/>
                  <a:pt x="9" y="157"/>
                  <a:pt x="9" y="158"/>
                </a:cubicBezTo>
                <a:cubicBezTo>
                  <a:pt x="9" y="158"/>
                  <a:pt x="10" y="158"/>
                  <a:pt x="10" y="158"/>
                </a:cubicBezTo>
                <a:cubicBezTo>
                  <a:pt x="11" y="160"/>
                  <a:pt x="12" y="163"/>
                  <a:pt x="12" y="165"/>
                </a:cubicBezTo>
                <a:cubicBezTo>
                  <a:pt x="12" y="165"/>
                  <a:pt x="12" y="165"/>
                  <a:pt x="12" y="166"/>
                </a:cubicBezTo>
                <a:cubicBezTo>
                  <a:pt x="14" y="171"/>
                  <a:pt x="16" y="176"/>
                  <a:pt x="19" y="181"/>
                </a:cubicBezTo>
                <a:cubicBezTo>
                  <a:pt x="20" y="182"/>
                  <a:pt x="20" y="183"/>
                  <a:pt x="20" y="184"/>
                </a:cubicBezTo>
                <a:cubicBezTo>
                  <a:pt x="20" y="183"/>
                  <a:pt x="20" y="182"/>
                  <a:pt x="19" y="182"/>
                </a:cubicBezTo>
                <a:cubicBezTo>
                  <a:pt x="15" y="174"/>
                  <a:pt x="12" y="166"/>
                  <a:pt x="9" y="159"/>
                </a:cubicBezTo>
                <a:close/>
                <a:moveTo>
                  <a:pt x="18" y="144"/>
                </a:moveTo>
                <a:cubicBezTo>
                  <a:pt x="19" y="145"/>
                  <a:pt x="19" y="145"/>
                  <a:pt x="19" y="146"/>
                </a:cubicBezTo>
                <a:cubicBezTo>
                  <a:pt x="19" y="147"/>
                  <a:pt x="19" y="147"/>
                  <a:pt x="19" y="148"/>
                </a:cubicBezTo>
                <a:cubicBezTo>
                  <a:pt x="21" y="154"/>
                  <a:pt x="23" y="161"/>
                  <a:pt x="25" y="168"/>
                </a:cubicBezTo>
                <a:cubicBezTo>
                  <a:pt x="25" y="168"/>
                  <a:pt x="25" y="169"/>
                  <a:pt x="25" y="169"/>
                </a:cubicBezTo>
                <a:cubicBezTo>
                  <a:pt x="24" y="168"/>
                  <a:pt x="24" y="168"/>
                  <a:pt x="23" y="168"/>
                </a:cubicBezTo>
                <a:cubicBezTo>
                  <a:pt x="22" y="160"/>
                  <a:pt x="20" y="152"/>
                  <a:pt x="18" y="144"/>
                </a:cubicBezTo>
                <a:close/>
                <a:moveTo>
                  <a:pt x="27" y="189"/>
                </a:moveTo>
                <a:cubicBezTo>
                  <a:pt x="28" y="191"/>
                  <a:pt x="29" y="193"/>
                  <a:pt x="30" y="195"/>
                </a:cubicBezTo>
                <a:cubicBezTo>
                  <a:pt x="30" y="195"/>
                  <a:pt x="30" y="195"/>
                  <a:pt x="29" y="195"/>
                </a:cubicBezTo>
                <a:cubicBezTo>
                  <a:pt x="28" y="191"/>
                  <a:pt x="26" y="188"/>
                  <a:pt x="25" y="185"/>
                </a:cubicBezTo>
                <a:cubicBezTo>
                  <a:pt x="25" y="187"/>
                  <a:pt x="26" y="188"/>
                  <a:pt x="27" y="189"/>
                </a:cubicBezTo>
                <a:close/>
                <a:moveTo>
                  <a:pt x="30" y="190"/>
                </a:moveTo>
                <a:cubicBezTo>
                  <a:pt x="29" y="190"/>
                  <a:pt x="29" y="189"/>
                  <a:pt x="29" y="188"/>
                </a:cubicBezTo>
                <a:cubicBezTo>
                  <a:pt x="29" y="189"/>
                  <a:pt x="30" y="190"/>
                  <a:pt x="31" y="191"/>
                </a:cubicBezTo>
                <a:cubicBezTo>
                  <a:pt x="32" y="192"/>
                  <a:pt x="32" y="193"/>
                  <a:pt x="32" y="194"/>
                </a:cubicBezTo>
                <a:cubicBezTo>
                  <a:pt x="32" y="194"/>
                  <a:pt x="32" y="194"/>
                  <a:pt x="32" y="194"/>
                </a:cubicBezTo>
                <a:cubicBezTo>
                  <a:pt x="31" y="193"/>
                  <a:pt x="31" y="192"/>
                  <a:pt x="30" y="190"/>
                </a:cubicBezTo>
                <a:close/>
                <a:moveTo>
                  <a:pt x="31" y="187"/>
                </a:moveTo>
                <a:cubicBezTo>
                  <a:pt x="30" y="185"/>
                  <a:pt x="28" y="182"/>
                  <a:pt x="27" y="180"/>
                </a:cubicBezTo>
                <a:cubicBezTo>
                  <a:pt x="29" y="182"/>
                  <a:pt x="30" y="184"/>
                  <a:pt x="31" y="186"/>
                </a:cubicBezTo>
                <a:cubicBezTo>
                  <a:pt x="31" y="186"/>
                  <a:pt x="31" y="186"/>
                  <a:pt x="32" y="187"/>
                </a:cubicBezTo>
                <a:cubicBezTo>
                  <a:pt x="33" y="189"/>
                  <a:pt x="35" y="192"/>
                  <a:pt x="36" y="195"/>
                </a:cubicBezTo>
                <a:cubicBezTo>
                  <a:pt x="36" y="195"/>
                  <a:pt x="36" y="195"/>
                  <a:pt x="36" y="195"/>
                </a:cubicBezTo>
                <a:cubicBezTo>
                  <a:pt x="36" y="194"/>
                  <a:pt x="35" y="194"/>
                  <a:pt x="35" y="193"/>
                </a:cubicBezTo>
                <a:cubicBezTo>
                  <a:pt x="34" y="192"/>
                  <a:pt x="34" y="192"/>
                  <a:pt x="33" y="191"/>
                </a:cubicBezTo>
                <a:cubicBezTo>
                  <a:pt x="32" y="190"/>
                  <a:pt x="32" y="188"/>
                  <a:pt x="31" y="187"/>
                </a:cubicBezTo>
                <a:close/>
                <a:moveTo>
                  <a:pt x="37" y="206"/>
                </a:moveTo>
                <a:cubicBezTo>
                  <a:pt x="39" y="208"/>
                  <a:pt x="41" y="210"/>
                  <a:pt x="43" y="212"/>
                </a:cubicBezTo>
                <a:cubicBezTo>
                  <a:pt x="42" y="211"/>
                  <a:pt x="41" y="211"/>
                  <a:pt x="40" y="210"/>
                </a:cubicBezTo>
                <a:cubicBezTo>
                  <a:pt x="40" y="210"/>
                  <a:pt x="40" y="210"/>
                  <a:pt x="39" y="209"/>
                </a:cubicBezTo>
                <a:cubicBezTo>
                  <a:pt x="38" y="207"/>
                  <a:pt x="36" y="205"/>
                  <a:pt x="34" y="204"/>
                </a:cubicBezTo>
                <a:cubicBezTo>
                  <a:pt x="35" y="204"/>
                  <a:pt x="36" y="205"/>
                  <a:pt x="37" y="206"/>
                </a:cubicBezTo>
                <a:close/>
                <a:moveTo>
                  <a:pt x="41" y="205"/>
                </a:moveTo>
                <a:cubicBezTo>
                  <a:pt x="41" y="204"/>
                  <a:pt x="40" y="203"/>
                  <a:pt x="40" y="203"/>
                </a:cubicBezTo>
                <a:cubicBezTo>
                  <a:pt x="40" y="203"/>
                  <a:pt x="40" y="203"/>
                  <a:pt x="40" y="203"/>
                </a:cubicBezTo>
                <a:cubicBezTo>
                  <a:pt x="42" y="205"/>
                  <a:pt x="44" y="208"/>
                  <a:pt x="46" y="211"/>
                </a:cubicBezTo>
                <a:cubicBezTo>
                  <a:pt x="45" y="209"/>
                  <a:pt x="43" y="207"/>
                  <a:pt x="41" y="205"/>
                </a:cubicBezTo>
                <a:close/>
                <a:moveTo>
                  <a:pt x="43" y="212"/>
                </a:moveTo>
                <a:cubicBezTo>
                  <a:pt x="44" y="212"/>
                  <a:pt x="44" y="213"/>
                  <a:pt x="45" y="213"/>
                </a:cubicBezTo>
                <a:cubicBezTo>
                  <a:pt x="45" y="213"/>
                  <a:pt x="45" y="213"/>
                  <a:pt x="45" y="213"/>
                </a:cubicBezTo>
                <a:cubicBezTo>
                  <a:pt x="46" y="214"/>
                  <a:pt x="47" y="215"/>
                  <a:pt x="49" y="216"/>
                </a:cubicBezTo>
                <a:cubicBezTo>
                  <a:pt x="47" y="214"/>
                  <a:pt x="45" y="213"/>
                  <a:pt x="43" y="212"/>
                </a:cubicBezTo>
                <a:cubicBezTo>
                  <a:pt x="43" y="212"/>
                  <a:pt x="43" y="212"/>
                  <a:pt x="43" y="212"/>
                </a:cubicBezTo>
                <a:close/>
                <a:moveTo>
                  <a:pt x="44" y="215"/>
                </a:moveTo>
                <a:cubicBezTo>
                  <a:pt x="45" y="215"/>
                  <a:pt x="45" y="215"/>
                  <a:pt x="45" y="216"/>
                </a:cubicBezTo>
                <a:cubicBezTo>
                  <a:pt x="45" y="216"/>
                  <a:pt x="45" y="216"/>
                  <a:pt x="45" y="216"/>
                </a:cubicBezTo>
                <a:cubicBezTo>
                  <a:pt x="45" y="217"/>
                  <a:pt x="46" y="217"/>
                  <a:pt x="46" y="217"/>
                </a:cubicBezTo>
                <a:cubicBezTo>
                  <a:pt x="45" y="216"/>
                  <a:pt x="44" y="216"/>
                  <a:pt x="44" y="215"/>
                </a:cubicBezTo>
                <a:cubicBezTo>
                  <a:pt x="44" y="215"/>
                  <a:pt x="44" y="215"/>
                  <a:pt x="44" y="215"/>
                </a:cubicBezTo>
                <a:close/>
                <a:moveTo>
                  <a:pt x="50" y="222"/>
                </a:moveTo>
                <a:cubicBezTo>
                  <a:pt x="51" y="222"/>
                  <a:pt x="51" y="222"/>
                  <a:pt x="51" y="223"/>
                </a:cubicBezTo>
                <a:cubicBezTo>
                  <a:pt x="49" y="221"/>
                  <a:pt x="47" y="219"/>
                  <a:pt x="45" y="217"/>
                </a:cubicBezTo>
                <a:cubicBezTo>
                  <a:pt x="46" y="219"/>
                  <a:pt x="48" y="220"/>
                  <a:pt x="50" y="222"/>
                </a:cubicBezTo>
                <a:close/>
                <a:moveTo>
                  <a:pt x="73" y="227"/>
                </a:moveTo>
                <a:cubicBezTo>
                  <a:pt x="72" y="226"/>
                  <a:pt x="70" y="226"/>
                  <a:pt x="69" y="225"/>
                </a:cubicBezTo>
                <a:cubicBezTo>
                  <a:pt x="68" y="223"/>
                  <a:pt x="67" y="222"/>
                  <a:pt x="66" y="221"/>
                </a:cubicBezTo>
                <a:cubicBezTo>
                  <a:pt x="74" y="225"/>
                  <a:pt x="81" y="229"/>
                  <a:pt x="88" y="235"/>
                </a:cubicBezTo>
                <a:cubicBezTo>
                  <a:pt x="87" y="235"/>
                  <a:pt x="86" y="234"/>
                  <a:pt x="86" y="234"/>
                </a:cubicBezTo>
                <a:cubicBezTo>
                  <a:pt x="81" y="232"/>
                  <a:pt x="77" y="229"/>
                  <a:pt x="73" y="227"/>
                </a:cubicBezTo>
                <a:close/>
                <a:moveTo>
                  <a:pt x="81" y="225"/>
                </a:moveTo>
                <a:cubicBezTo>
                  <a:pt x="82" y="226"/>
                  <a:pt x="84" y="227"/>
                  <a:pt x="85" y="229"/>
                </a:cubicBezTo>
                <a:cubicBezTo>
                  <a:pt x="84" y="228"/>
                  <a:pt x="83" y="227"/>
                  <a:pt x="81" y="226"/>
                </a:cubicBezTo>
                <a:cubicBezTo>
                  <a:pt x="81" y="226"/>
                  <a:pt x="81" y="226"/>
                  <a:pt x="81" y="225"/>
                </a:cubicBezTo>
                <a:close/>
                <a:moveTo>
                  <a:pt x="82" y="223"/>
                </a:moveTo>
                <a:cubicBezTo>
                  <a:pt x="81" y="223"/>
                  <a:pt x="81" y="223"/>
                  <a:pt x="81" y="224"/>
                </a:cubicBezTo>
                <a:cubicBezTo>
                  <a:pt x="81" y="224"/>
                  <a:pt x="81" y="223"/>
                  <a:pt x="80" y="223"/>
                </a:cubicBezTo>
                <a:cubicBezTo>
                  <a:pt x="79" y="221"/>
                  <a:pt x="78" y="219"/>
                  <a:pt x="77" y="216"/>
                </a:cubicBezTo>
                <a:cubicBezTo>
                  <a:pt x="79" y="218"/>
                  <a:pt x="81" y="220"/>
                  <a:pt x="83" y="222"/>
                </a:cubicBezTo>
                <a:cubicBezTo>
                  <a:pt x="83" y="222"/>
                  <a:pt x="83" y="222"/>
                  <a:pt x="83" y="223"/>
                </a:cubicBezTo>
                <a:cubicBezTo>
                  <a:pt x="86" y="225"/>
                  <a:pt x="89" y="228"/>
                  <a:pt x="93" y="230"/>
                </a:cubicBezTo>
                <a:cubicBezTo>
                  <a:pt x="93" y="230"/>
                  <a:pt x="93" y="230"/>
                  <a:pt x="93" y="231"/>
                </a:cubicBezTo>
                <a:cubicBezTo>
                  <a:pt x="89" y="229"/>
                  <a:pt x="86" y="226"/>
                  <a:pt x="82" y="223"/>
                </a:cubicBezTo>
                <a:close/>
                <a:moveTo>
                  <a:pt x="98" y="240"/>
                </a:moveTo>
                <a:cubicBezTo>
                  <a:pt x="98" y="240"/>
                  <a:pt x="99" y="239"/>
                  <a:pt x="99" y="239"/>
                </a:cubicBezTo>
                <a:cubicBezTo>
                  <a:pt x="99" y="239"/>
                  <a:pt x="99" y="239"/>
                  <a:pt x="99" y="239"/>
                </a:cubicBezTo>
                <a:cubicBezTo>
                  <a:pt x="99" y="239"/>
                  <a:pt x="99" y="239"/>
                  <a:pt x="99" y="239"/>
                </a:cubicBezTo>
                <a:cubicBezTo>
                  <a:pt x="99" y="239"/>
                  <a:pt x="99" y="239"/>
                  <a:pt x="99" y="239"/>
                </a:cubicBezTo>
                <a:cubicBezTo>
                  <a:pt x="98" y="238"/>
                  <a:pt x="97" y="237"/>
                  <a:pt x="96" y="236"/>
                </a:cubicBezTo>
                <a:cubicBezTo>
                  <a:pt x="97" y="237"/>
                  <a:pt x="97" y="237"/>
                  <a:pt x="98" y="237"/>
                </a:cubicBezTo>
                <a:cubicBezTo>
                  <a:pt x="98" y="237"/>
                  <a:pt x="98" y="238"/>
                  <a:pt x="98" y="238"/>
                </a:cubicBezTo>
                <a:cubicBezTo>
                  <a:pt x="100" y="239"/>
                  <a:pt x="102" y="240"/>
                  <a:pt x="104" y="241"/>
                </a:cubicBezTo>
                <a:cubicBezTo>
                  <a:pt x="102" y="241"/>
                  <a:pt x="101" y="241"/>
                  <a:pt x="99" y="241"/>
                </a:cubicBezTo>
                <a:cubicBezTo>
                  <a:pt x="97" y="239"/>
                  <a:pt x="95" y="238"/>
                  <a:pt x="93" y="237"/>
                </a:cubicBezTo>
                <a:cubicBezTo>
                  <a:pt x="91" y="236"/>
                  <a:pt x="90" y="235"/>
                  <a:pt x="89" y="234"/>
                </a:cubicBezTo>
                <a:cubicBezTo>
                  <a:pt x="92" y="236"/>
                  <a:pt x="95" y="238"/>
                  <a:pt x="98" y="240"/>
                </a:cubicBezTo>
                <a:close/>
                <a:moveTo>
                  <a:pt x="96" y="243"/>
                </a:moveTo>
                <a:cubicBezTo>
                  <a:pt x="99" y="244"/>
                  <a:pt x="102" y="244"/>
                  <a:pt x="105" y="244"/>
                </a:cubicBezTo>
                <a:cubicBezTo>
                  <a:pt x="107" y="245"/>
                  <a:pt x="109" y="245"/>
                  <a:pt x="112" y="246"/>
                </a:cubicBezTo>
                <a:cubicBezTo>
                  <a:pt x="109" y="246"/>
                  <a:pt x="107" y="246"/>
                  <a:pt x="104" y="246"/>
                </a:cubicBezTo>
                <a:cubicBezTo>
                  <a:pt x="101" y="245"/>
                  <a:pt x="99" y="244"/>
                  <a:pt x="96" y="244"/>
                </a:cubicBezTo>
                <a:cubicBezTo>
                  <a:pt x="96" y="244"/>
                  <a:pt x="96" y="243"/>
                  <a:pt x="96" y="243"/>
                </a:cubicBezTo>
                <a:close/>
                <a:moveTo>
                  <a:pt x="109" y="242"/>
                </a:moveTo>
                <a:cubicBezTo>
                  <a:pt x="106" y="241"/>
                  <a:pt x="104" y="240"/>
                  <a:pt x="101" y="238"/>
                </a:cubicBezTo>
                <a:cubicBezTo>
                  <a:pt x="104" y="239"/>
                  <a:pt x="106" y="239"/>
                  <a:pt x="108" y="239"/>
                </a:cubicBezTo>
                <a:cubicBezTo>
                  <a:pt x="110" y="241"/>
                  <a:pt x="113" y="242"/>
                  <a:pt x="115" y="243"/>
                </a:cubicBezTo>
                <a:cubicBezTo>
                  <a:pt x="113" y="243"/>
                  <a:pt x="111" y="243"/>
                  <a:pt x="109" y="242"/>
                </a:cubicBezTo>
                <a:close/>
                <a:moveTo>
                  <a:pt x="122" y="241"/>
                </a:moveTo>
                <a:cubicBezTo>
                  <a:pt x="122" y="241"/>
                  <a:pt x="122" y="240"/>
                  <a:pt x="122" y="240"/>
                </a:cubicBezTo>
                <a:cubicBezTo>
                  <a:pt x="122" y="240"/>
                  <a:pt x="122" y="240"/>
                  <a:pt x="122" y="240"/>
                </a:cubicBezTo>
                <a:cubicBezTo>
                  <a:pt x="123" y="240"/>
                  <a:pt x="124" y="241"/>
                  <a:pt x="125" y="241"/>
                </a:cubicBezTo>
                <a:cubicBezTo>
                  <a:pt x="126" y="241"/>
                  <a:pt x="127" y="240"/>
                  <a:pt x="126" y="240"/>
                </a:cubicBezTo>
                <a:cubicBezTo>
                  <a:pt x="126" y="240"/>
                  <a:pt x="126" y="240"/>
                  <a:pt x="126" y="240"/>
                </a:cubicBezTo>
                <a:cubicBezTo>
                  <a:pt x="129" y="240"/>
                  <a:pt x="131" y="239"/>
                  <a:pt x="134" y="239"/>
                </a:cubicBezTo>
                <a:cubicBezTo>
                  <a:pt x="131" y="240"/>
                  <a:pt x="127" y="241"/>
                  <a:pt x="124" y="242"/>
                </a:cubicBezTo>
                <a:cubicBezTo>
                  <a:pt x="123" y="242"/>
                  <a:pt x="122" y="241"/>
                  <a:pt x="122" y="241"/>
                </a:cubicBezTo>
                <a:close/>
                <a:moveTo>
                  <a:pt x="127" y="244"/>
                </a:moveTo>
                <a:cubicBezTo>
                  <a:pt x="129" y="244"/>
                  <a:pt x="131" y="244"/>
                  <a:pt x="133" y="244"/>
                </a:cubicBezTo>
                <a:cubicBezTo>
                  <a:pt x="131" y="244"/>
                  <a:pt x="129" y="244"/>
                  <a:pt x="127" y="245"/>
                </a:cubicBezTo>
                <a:cubicBezTo>
                  <a:pt x="127" y="244"/>
                  <a:pt x="127" y="244"/>
                  <a:pt x="127" y="244"/>
                </a:cubicBezTo>
                <a:close/>
                <a:moveTo>
                  <a:pt x="127" y="243"/>
                </a:moveTo>
                <a:cubicBezTo>
                  <a:pt x="136" y="240"/>
                  <a:pt x="146" y="238"/>
                  <a:pt x="155" y="237"/>
                </a:cubicBezTo>
                <a:cubicBezTo>
                  <a:pt x="155" y="237"/>
                  <a:pt x="155" y="237"/>
                  <a:pt x="155" y="237"/>
                </a:cubicBezTo>
                <a:cubicBezTo>
                  <a:pt x="146" y="239"/>
                  <a:pt x="137" y="242"/>
                  <a:pt x="127" y="243"/>
                </a:cubicBezTo>
                <a:close/>
                <a:moveTo>
                  <a:pt x="140" y="245"/>
                </a:moveTo>
                <a:cubicBezTo>
                  <a:pt x="143" y="245"/>
                  <a:pt x="145" y="245"/>
                  <a:pt x="148" y="244"/>
                </a:cubicBezTo>
                <a:cubicBezTo>
                  <a:pt x="150" y="244"/>
                  <a:pt x="153" y="244"/>
                  <a:pt x="155" y="243"/>
                </a:cubicBezTo>
                <a:cubicBezTo>
                  <a:pt x="152" y="244"/>
                  <a:pt x="149" y="245"/>
                  <a:pt x="146" y="245"/>
                </a:cubicBezTo>
                <a:cubicBezTo>
                  <a:pt x="144" y="245"/>
                  <a:pt x="142" y="246"/>
                  <a:pt x="140" y="246"/>
                </a:cubicBezTo>
                <a:cubicBezTo>
                  <a:pt x="139" y="246"/>
                  <a:pt x="138" y="246"/>
                  <a:pt x="136" y="246"/>
                </a:cubicBezTo>
                <a:cubicBezTo>
                  <a:pt x="138" y="246"/>
                  <a:pt x="139" y="246"/>
                  <a:pt x="140" y="245"/>
                </a:cubicBezTo>
                <a:close/>
                <a:moveTo>
                  <a:pt x="147" y="243"/>
                </a:moveTo>
                <a:cubicBezTo>
                  <a:pt x="146" y="243"/>
                  <a:pt x="144" y="243"/>
                  <a:pt x="142" y="243"/>
                </a:cubicBezTo>
                <a:cubicBezTo>
                  <a:pt x="150" y="242"/>
                  <a:pt x="157" y="240"/>
                  <a:pt x="164" y="237"/>
                </a:cubicBezTo>
                <a:cubicBezTo>
                  <a:pt x="165" y="237"/>
                  <a:pt x="165" y="236"/>
                  <a:pt x="165" y="236"/>
                </a:cubicBezTo>
                <a:cubicBezTo>
                  <a:pt x="165" y="236"/>
                  <a:pt x="165" y="236"/>
                  <a:pt x="165" y="236"/>
                </a:cubicBezTo>
                <a:cubicBezTo>
                  <a:pt x="165" y="236"/>
                  <a:pt x="166" y="236"/>
                  <a:pt x="166" y="236"/>
                </a:cubicBezTo>
                <a:cubicBezTo>
                  <a:pt x="169" y="236"/>
                  <a:pt x="172" y="235"/>
                  <a:pt x="175" y="234"/>
                </a:cubicBezTo>
                <a:cubicBezTo>
                  <a:pt x="175" y="234"/>
                  <a:pt x="174" y="234"/>
                  <a:pt x="174" y="234"/>
                </a:cubicBezTo>
                <a:cubicBezTo>
                  <a:pt x="174" y="235"/>
                  <a:pt x="174" y="235"/>
                  <a:pt x="174" y="235"/>
                </a:cubicBezTo>
                <a:cubicBezTo>
                  <a:pt x="169" y="237"/>
                  <a:pt x="164" y="239"/>
                  <a:pt x="160" y="242"/>
                </a:cubicBezTo>
                <a:cubicBezTo>
                  <a:pt x="160" y="242"/>
                  <a:pt x="159" y="242"/>
                  <a:pt x="159" y="242"/>
                </a:cubicBezTo>
                <a:cubicBezTo>
                  <a:pt x="155" y="242"/>
                  <a:pt x="151" y="242"/>
                  <a:pt x="147" y="243"/>
                </a:cubicBezTo>
                <a:close/>
                <a:moveTo>
                  <a:pt x="168" y="234"/>
                </a:moveTo>
                <a:cubicBezTo>
                  <a:pt x="168" y="234"/>
                  <a:pt x="168" y="233"/>
                  <a:pt x="169" y="233"/>
                </a:cubicBezTo>
                <a:cubicBezTo>
                  <a:pt x="172" y="231"/>
                  <a:pt x="175" y="229"/>
                  <a:pt x="178" y="226"/>
                </a:cubicBezTo>
                <a:cubicBezTo>
                  <a:pt x="182" y="224"/>
                  <a:pt x="186" y="221"/>
                  <a:pt x="190" y="218"/>
                </a:cubicBezTo>
                <a:cubicBezTo>
                  <a:pt x="188" y="220"/>
                  <a:pt x="186" y="223"/>
                  <a:pt x="184" y="225"/>
                </a:cubicBezTo>
                <a:cubicBezTo>
                  <a:pt x="184" y="225"/>
                  <a:pt x="184" y="225"/>
                  <a:pt x="184" y="225"/>
                </a:cubicBezTo>
                <a:cubicBezTo>
                  <a:pt x="183" y="226"/>
                  <a:pt x="182" y="227"/>
                  <a:pt x="181" y="228"/>
                </a:cubicBezTo>
                <a:cubicBezTo>
                  <a:pt x="181" y="228"/>
                  <a:pt x="181" y="228"/>
                  <a:pt x="181" y="229"/>
                </a:cubicBezTo>
                <a:cubicBezTo>
                  <a:pt x="180" y="229"/>
                  <a:pt x="180" y="229"/>
                  <a:pt x="180" y="230"/>
                </a:cubicBezTo>
                <a:cubicBezTo>
                  <a:pt x="176" y="232"/>
                  <a:pt x="172" y="233"/>
                  <a:pt x="168" y="234"/>
                </a:cubicBezTo>
                <a:close/>
                <a:moveTo>
                  <a:pt x="198" y="221"/>
                </a:moveTo>
                <a:cubicBezTo>
                  <a:pt x="198" y="221"/>
                  <a:pt x="199" y="220"/>
                  <a:pt x="199" y="220"/>
                </a:cubicBezTo>
                <a:cubicBezTo>
                  <a:pt x="199" y="220"/>
                  <a:pt x="199" y="220"/>
                  <a:pt x="199" y="221"/>
                </a:cubicBezTo>
                <a:cubicBezTo>
                  <a:pt x="198" y="221"/>
                  <a:pt x="197" y="222"/>
                  <a:pt x="196" y="223"/>
                </a:cubicBezTo>
                <a:cubicBezTo>
                  <a:pt x="196" y="223"/>
                  <a:pt x="196" y="223"/>
                  <a:pt x="196" y="223"/>
                </a:cubicBezTo>
                <a:cubicBezTo>
                  <a:pt x="196" y="222"/>
                  <a:pt x="197" y="222"/>
                  <a:pt x="198" y="221"/>
                </a:cubicBezTo>
                <a:close/>
                <a:moveTo>
                  <a:pt x="192" y="219"/>
                </a:moveTo>
                <a:cubicBezTo>
                  <a:pt x="193" y="218"/>
                  <a:pt x="193" y="218"/>
                  <a:pt x="194" y="217"/>
                </a:cubicBezTo>
                <a:cubicBezTo>
                  <a:pt x="196" y="215"/>
                  <a:pt x="198" y="214"/>
                  <a:pt x="200" y="212"/>
                </a:cubicBezTo>
                <a:cubicBezTo>
                  <a:pt x="197" y="214"/>
                  <a:pt x="195" y="217"/>
                  <a:pt x="192" y="219"/>
                </a:cubicBezTo>
                <a:close/>
                <a:moveTo>
                  <a:pt x="229" y="185"/>
                </a:moveTo>
                <a:cubicBezTo>
                  <a:pt x="231" y="183"/>
                  <a:pt x="232" y="181"/>
                  <a:pt x="233" y="179"/>
                </a:cubicBezTo>
                <a:cubicBezTo>
                  <a:pt x="234" y="177"/>
                  <a:pt x="235" y="175"/>
                  <a:pt x="237" y="172"/>
                </a:cubicBezTo>
                <a:cubicBezTo>
                  <a:pt x="237" y="172"/>
                  <a:pt x="237" y="172"/>
                  <a:pt x="237" y="172"/>
                </a:cubicBezTo>
                <a:cubicBezTo>
                  <a:pt x="236" y="174"/>
                  <a:pt x="236" y="176"/>
                  <a:pt x="235" y="177"/>
                </a:cubicBezTo>
                <a:cubicBezTo>
                  <a:pt x="235" y="178"/>
                  <a:pt x="234" y="179"/>
                  <a:pt x="234" y="180"/>
                </a:cubicBezTo>
                <a:cubicBezTo>
                  <a:pt x="232" y="183"/>
                  <a:pt x="230" y="185"/>
                  <a:pt x="228" y="188"/>
                </a:cubicBezTo>
                <a:cubicBezTo>
                  <a:pt x="229" y="187"/>
                  <a:pt x="229" y="186"/>
                  <a:pt x="229" y="185"/>
                </a:cubicBezTo>
                <a:close/>
                <a:moveTo>
                  <a:pt x="233" y="152"/>
                </a:moveTo>
                <a:cubicBezTo>
                  <a:pt x="234" y="142"/>
                  <a:pt x="235" y="131"/>
                  <a:pt x="236" y="120"/>
                </a:cubicBezTo>
                <a:cubicBezTo>
                  <a:pt x="236" y="120"/>
                  <a:pt x="236" y="120"/>
                  <a:pt x="237" y="120"/>
                </a:cubicBezTo>
                <a:cubicBezTo>
                  <a:pt x="237" y="121"/>
                  <a:pt x="237" y="122"/>
                  <a:pt x="237" y="122"/>
                </a:cubicBezTo>
                <a:cubicBezTo>
                  <a:pt x="237" y="123"/>
                  <a:pt x="237" y="124"/>
                  <a:pt x="237" y="125"/>
                </a:cubicBezTo>
                <a:cubicBezTo>
                  <a:pt x="237" y="134"/>
                  <a:pt x="235" y="143"/>
                  <a:pt x="233" y="152"/>
                </a:cubicBezTo>
                <a:close/>
                <a:moveTo>
                  <a:pt x="237" y="112"/>
                </a:moveTo>
                <a:cubicBezTo>
                  <a:pt x="237" y="112"/>
                  <a:pt x="237" y="111"/>
                  <a:pt x="237" y="110"/>
                </a:cubicBezTo>
                <a:cubicBezTo>
                  <a:pt x="237" y="112"/>
                  <a:pt x="238" y="113"/>
                  <a:pt x="238" y="115"/>
                </a:cubicBezTo>
                <a:cubicBezTo>
                  <a:pt x="238" y="115"/>
                  <a:pt x="238" y="116"/>
                  <a:pt x="238" y="117"/>
                </a:cubicBezTo>
                <a:cubicBezTo>
                  <a:pt x="238" y="115"/>
                  <a:pt x="237" y="114"/>
                  <a:pt x="237" y="112"/>
                </a:cubicBezTo>
                <a:close/>
                <a:moveTo>
                  <a:pt x="236" y="94"/>
                </a:moveTo>
                <a:cubicBezTo>
                  <a:pt x="237" y="98"/>
                  <a:pt x="238" y="101"/>
                  <a:pt x="239" y="105"/>
                </a:cubicBezTo>
                <a:cubicBezTo>
                  <a:pt x="239" y="104"/>
                  <a:pt x="239" y="103"/>
                  <a:pt x="238" y="103"/>
                </a:cubicBezTo>
                <a:cubicBezTo>
                  <a:pt x="238" y="100"/>
                  <a:pt x="237" y="97"/>
                  <a:pt x="236" y="94"/>
                </a:cubicBezTo>
                <a:close/>
                <a:moveTo>
                  <a:pt x="239" y="156"/>
                </a:moveTo>
                <a:cubicBezTo>
                  <a:pt x="239" y="156"/>
                  <a:pt x="239" y="155"/>
                  <a:pt x="240" y="155"/>
                </a:cubicBezTo>
                <a:cubicBezTo>
                  <a:pt x="240" y="156"/>
                  <a:pt x="239" y="157"/>
                  <a:pt x="239" y="158"/>
                </a:cubicBezTo>
                <a:cubicBezTo>
                  <a:pt x="239" y="158"/>
                  <a:pt x="239" y="159"/>
                  <a:pt x="238" y="160"/>
                </a:cubicBezTo>
                <a:cubicBezTo>
                  <a:pt x="239" y="158"/>
                  <a:pt x="239" y="157"/>
                  <a:pt x="239" y="156"/>
                </a:cubicBezTo>
                <a:close/>
                <a:moveTo>
                  <a:pt x="239" y="153"/>
                </a:moveTo>
                <a:cubicBezTo>
                  <a:pt x="239" y="151"/>
                  <a:pt x="239" y="150"/>
                  <a:pt x="240" y="148"/>
                </a:cubicBezTo>
                <a:cubicBezTo>
                  <a:pt x="241" y="140"/>
                  <a:pt x="241" y="132"/>
                  <a:pt x="241" y="124"/>
                </a:cubicBezTo>
                <a:cubicBezTo>
                  <a:pt x="241" y="124"/>
                  <a:pt x="242" y="125"/>
                  <a:pt x="242" y="126"/>
                </a:cubicBezTo>
                <a:cubicBezTo>
                  <a:pt x="242" y="127"/>
                  <a:pt x="243" y="127"/>
                  <a:pt x="243" y="127"/>
                </a:cubicBezTo>
                <a:cubicBezTo>
                  <a:pt x="243" y="127"/>
                  <a:pt x="243" y="127"/>
                  <a:pt x="243" y="127"/>
                </a:cubicBezTo>
                <a:cubicBezTo>
                  <a:pt x="243" y="127"/>
                  <a:pt x="243" y="127"/>
                  <a:pt x="243" y="127"/>
                </a:cubicBezTo>
                <a:cubicBezTo>
                  <a:pt x="243" y="136"/>
                  <a:pt x="242" y="144"/>
                  <a:pt x="240" y="153"/>
                </a:cubicBezTo>
                <a:cubicBezTo>
                  <a:pt x="240" y="153"/>
                  <a:pt x="240" y="153"/>
                  <a:pt x="240" y="153"/>
                </a:cubicBezTo>
                <a:cubicBezTo>
                  <a:pt x="240" y="153"/>
                  <a:pt x="239" y="153"/>
                  <a:pt x="239" y="153"/>
                </a:cubicBezTo>
                <a:close/>
                <a:moveTo>
                  <a:pt x="244" y="139"/>
                </a:moveTo>
                <a:cubicBezTo>
                  <a:pt x="245" y="141"/>
                  <a:pt x="245" y="143"/>
                  <a:pt x="245" y="145"/>
                </a:cubicBezTo>
                <a:cubicBezTo>
                  <a:pt x="245" y="146"/>
                  <a:pt x="245" y="147"/>
                  <a:pt x="244" y="148"/>
                </a:cubicBezTo>
                <a:cubicBezTo>
                  <a:pt x="244" y="148"/>
                  <a:pt x="244" y="148"/>
                  <a:pt x="244" y="148"/>
                </a:cubicBezTo>
                <a:cubicBezTo>
                  <a:pt x="244" y="150"/>
                  <a:pt x="243" y="151"/>
                  <a:pt x="243" y="153"/>
                </a:cubicBezTo>
                <a:cubicBezTo>
                  <a:pt x="243" y="155"/>
                  <a:pt x="242" y="156"/>
                  <a:pt x="242" y="158"/>
                </a:cubicBezTo>
                <a:cubicBezTo>
                  <a:pt x="243" y="152"/>
                  <a:pt x="244" y="145"/>
                  <a:pt x="244" y="139"/>
                </a:cubicBezTo>
                <a:close/>
                <a:moveTo>
                  <a:pt x="245" y="135"/>
                </a:moveTo>
                <a:cubicBezTo>
                  <a:pt x="245" y="132"/>
                  <a:pt x="245" y="129"/>
                  <a:pt x="245" y="126"/>
                </a:cubicBezTo>
                <a:cubicBezTo>
                  <a:pt x="245" y="126"/>
                  <a:pt x="245" y="126"/>
                  <a:pt x="245" y="127"/>
                </a:cubicBezTo>
                <a:cubicBezTo>
                  <a:pt x="245" y="127"/>
                  <a:pt x="245" y="127"/>
                  <a:pt x="246" y="127"/>
                </a:cubicBezTo>
                <a:cubicBezTo>
                  <a:pt x="246" y="131"/>
                  <a:pt x="246" y="135"/>
                  <a:pt x="246" y="140"/>
                </a:cubicBezTo>
                <a:cubicBezTo>
                  <a:pt x="246" y="138"/>
                  <a:pt x="245" y="137"/>
                  <a:pt x="245" y="136"/>
                </a:cubicBezTo>
                <a:cubicBezTo>
                  <a:pt x="245" y="135"/>
                  <a:pt x="245" y="135"/>
                  <a:pt x="245" y="135"/>
                </a:cubicBezTo>
                <a:close/>
                <a:moveTo>
                  <a:pt x="245" y="95"/>
                </a:moveTo>
                <a:cubicBezTo>
                  <a:pt x="247" y="99"/>
                  <a:pt x="248" y="103"/>
                  <a:pt x="248" y="107"/>
                </a:cubicBezTo>
                <a:cubicBezTo>
                  <a:pt x="248" y="103"/>
                  <a:pt x="246" y="99"/>
                  <a:pt x="245" y="95"/>
                </a:cubicBezTo>
                <a:close/>
                <a:moveTo>
                  <a:pt x="247" y="129"/>
                </a:moveTo>
                <a:cubicBezTo>
                  <a:pt x="247" y="129"/>
                  <a:pt x="247" y="129"/>
                  <a:pt x="248" y="128"/>
                </a:cubicBezTo>
                <a:cubicBezTo>
                  <a:pt x="247" y="130"/>
                  <a:pt x="247" y="132"/>
                  <a:pt x="247" y="133"/>
                </a:cubicBezTo>
                <a:cubicBezTo>
                  <a:pt x="247" y="132"/>
                  <a:pt x="247" y="130"/>
                  <a:pt x="247" y="129"/>
                </a:cubicBezTo>
                <a:close/>
                <a:moveTo>
                  <a:pt x="247" y="123"/>
                </a:moveTo>
                <a:cubicBezTo>
                  <a:pt x="247" y="120"/>
                  <a:pt x="247" y="116"/>
                  <a:pt x="247" y="112"/>
                </a:cubicBezTo>
                <a:cubicBezTo>
                  <a:pt x="248" y="114"/>
                  <a:pt x="248" y="117"/>
                  <a:pt x="249" y="119"/>
                </a:cubicBezTo>
                <a:cubicBezTo>
                  <a:pt x="248" y="122"/>
                  <a:pt x="248" y="125"/>
                  <a:pt x="248" y="127"/>
                </a:cubicBezTo>
                <a:cubicBezTo>
                  <a:pt x="248" y="126"/>
                  <a:pt x="247" y="125"/>
                  <a:pt x="247" y="123"/>
                </a:cubicBezTo>
                <a:close/>
                <a:moveTo>
                  <a:pt x="225" y="50"/>
                </a:moveTo>
                <a:cubicBezTo>
                  <a:pt x="223" y="47"/>
                  <a:pt x="220" y="45"/>
                  <a:pt x="218" y="42"/>
                </a:cubicBezTo>
                <a:cubicBezTo>
                  <a:pt x="218" y="42"/>
                  <a:pt x="217" y="42"/>
                  <a:pt x="217" y="43"/>
                </a:cubicBezTo>
                <a:cubicBezTo>
                  <a:pt x="216" y="41"/>
                  <a:pt x="215" y="40"/>
                  <a:pt x="213" y="39"/>
                </a:cubicBezTo>
                <a:cubicBezTo>
                  <a:pt x="213" y="38"/>
                  <a:pt x="212" y="39"/>
                  <a:pt x="212" y="39"/>
                </a:cubicBezTo>
                <a:cubicBezTo>
                  <a:pt x="211" y="39"/>
                  <a:pt x="211" y="38"/>
                  <a:pt x="211" y="38"/>
                </a:cubicBezTo>
                <a:cubicBezTo>
                  <a:pt x="211" y="38"/>
                  <a:pt x="211" y="37"/>
                  <a:pt x="211" y="37"/>
                </a:cubicBezTo>
                <a:cubicBezTo>
                  <a:pt x="210" y="36"/>
                  <a:pt x="208" y="34"/>
                  <a:pt x="207" y="33"/>
                </a:cubicBezTo>
                <a:cubicBezTo>
                  <a:pt x="204" y="29"/>
                  <a:pt x="200" y="26"/>
                  <a:pt x="195" y="24"/>
                </a:cubicBezTo>
                <a:cubicBezTo>
                  <a:pt x="190" y="20"/>
                  <a:pt x="184" y="17"/>
                  <a:pt x="179" y="13"/>
                </a:cubicBezTo>
                <a:cubicBezTo>
                  <a:pt x="192" y="19"/>
                  <a:pt x="204" y="28"/>
                  <a:pt x="215" y="38"/>
                </a:cubicBezTo>
                <a:cubicBezTo>
                  <a:pt x="219" y="42"/>
                  <a:pt x="222" y="46"/>
                  <a:pt x="225" y="50"/>
                </a:cubicBezTo>
                <a:close/>
                <a:moveTo>
                  <a:pt x="178" y="13"/>
                </a:moveTo>
                <a:cubicBezTo>
                  <a:pt x="178" y="13"/>
                  <a:pt x="177" y="13"/>
                  <a:pt x="177" y="13"/>
                </a:cubicBezTo>
                <a:cubicBezTo>
                  <a:pt x="177" y="13"/>
                  <a:pt x="177" y="13"/>
                  <a:pt x="177" y="13"/>
                </a:cubicBezTo>
                <a:cubicBezTo>
                  <a:pt x="177" y="13"/>
                  <a:pt x="177" y="13"/>
                  <a:pt x="177" y="13"/>
                </a:cubicBezTo>
                <a:cubicBezTo>
                  <a:pt x="177" y="13"/>
                  <a:pt x="177" y="13"/>
                  <a:pt x="176" y="13"/>
                </a:cubicBezTo>
                <a:cubicBezTo>
                  <a:pt x="176" y="12"/>
                  <a:pt x="175" y="12"/>
                  <a:pt x="175" y="12"/>
                </a:cubicBezTo>
                <a:cubicBezTo>
                  <a:pt x="174" y="12"/>
                  <a:pt x="174" y="11"/>
                  <a:pt x="173" y="11"/>
                </a:cubicBezTo>
                <a:cubicBezTo>
                  <a:pt x="175" y="11"/>
                  <a:pt x="176" y="12"/>
                  <a:pt x="178" y="13"/>
                </a:cubicBezTo>
                <a:close/>
                <a:moveTo>
                  <a:pt x="128" y="2"/>
                </a:moveTo>
                <a:cubicBezTo>
                  <a:pt x="124" y="2"/>
                  <a:pt x="120" y="2"/>
                  <a:pt x="116" y="3"/>
                </a:cubicBezTo>
                <a:cubicBezTo>
                  <a:pt x="114" y="3"/>
                  <a:pt x="112" y="3"/>
                  <a:pt x="110" y="3"/>
                </a:cubicBezTo>
                <a:cubicBezTo>
                  <a:pt x="116" y="2"/>
                  <a:pt x="121" y="2"/>
                  <a:pt x="126" y="2"/>
                </a:cubicBezTo>
                <a:cubicBezTo>
                  <a:pt x="127" y="2"/>
                  <a:pt x="127" y="2"/>
                  <a:pt x="128" y="2"/>
                </a:cubicBezTo>
                <a:close/>
                <a:moveTo>
                  <a:pt x="8" y="87"/>
                </a:moveTo>
                <a:cubicBezTo>
                  <a:pt x="9" y="86"/>
                  <a:pt x="10" y="84"/>
                  <a:pt x="11" y="83"/>
                </a:cubicBezTo>
                <a:cubicBezTo>
                  <a:pt x="13" y="82"/>
                  <a:pt x="14" y="81"/>
                  <a:pt x="15" y="79"/>
                </a:cubicBezTo>
                <a:cubicBezTo>
                  <a:pt x="16" y="79"/>
                  <a:pt x="15" y="79"/>
                  <a:pt x="15" y="79"/>
                </a:cubicBezTo>
                <a:cubicBezTo>
                  <a:pt x="14" y="79"/>
                  <a:pt x="14" y="80"/>
                  <a:pt x="13" y="81"/>
                </a:cubicBezTo>
                <a:cubicBezTo>
                  <a:pt x="12" y="81"/>
                  <a:pt x="12" y="82"/>
                  <a:pt x="12" y="82"/>
                </a:cubicBezTo>
                <a:cubicBezTo>
                  <a:pt x="14" y="78"/>
                  <a:pt x="17" y="75"/>
                  <a:pt x="19" y="71"/>
                </a:cubicBezTo>
                <a:cubicBezTo>
                  <a:pt x="20" y="71"/>
                  <a:pt x="20" y="71"/>
                  <a:pt x="20" y="71"/>
                </a:cubicBezTo>
                <a:cubicBezTo>
                  <a:pt x="19" y="73"/>
                  <a:pt x="19" y="74"/>
                  <a:pt x="18" y="75"/>
                </a:cubicBezTo>
                <a:cubicBezTo>
                  <a:pt x="17" y="77"/>
                  <a:pt x="17" y="78"/>
                  <a:pt x="16" y="79"/>
                </a:cubicBezTo>
                <a:cubicBezTo>
                  <a:pt x="13" y="83"/>
                  <a:pt x="10" y="87"/>
                  <a:pt x="7" y="92"/>
                </a:cubicBezTo>
                <a:cubicBezTo>
                  <a:pt x="7" y="90"/>
                  <a:pt x="8" y="89"/>
                  <a:pt x="8" y="87"/>
                </a:cubicBezTo>
                <a:close/>
                <a:moveTo>
                  <a:pt x="8" y="166"/>
                </a:moveTo>
                <a:cubicBezTo>
                  <a:pt x="9" y="168"/>
                  <a:pt x="10" y="170"/>
                  <a:pt x="11" y="173"/>
                </a:cubicBezTo>
                <a:cubicBezTo>
                  <a:pt x="11" y="173"/>
                  <a:pt x="11" y="173"/>
                  <a:pt x="11" y="173"/>
                </a:cubicBezTo>
                <a:cubicBezTo>
                  <a:pt x="12" y="173"/>
                  <a:pt x="12" y="173"/>
                  <a:pt x="12" y="173"/>
                </a:cubicBezTo>
                <a:cubicBezTo>
                  <a:pt x="13" y="177"/>
                  <a:pt x="15" y="181"/>
                  <a:pt x="17" y="184"/>
                </a:cubicBezTo>
                <a:cubicBezTo>
                  <a:pt x="16" y="183"/>
                  <a:pt x="15" y="182"/>
                  <a:pt x="14" y="180"/>
                </a:cubicBezTo>
                <a:cubicBezTo>
                  <a:pt x="11" y="176"/>
                  <a:pt x="9" y="171"/>
                  <a:pt x="8" y="166"/>
                </a:cubicBezTo>
                <a:close/>
                <a:moveTo>
                  <a:pt x="17" y="188"/>
                </a:moveTo>
                <a:cubicBezTo>
                  <a:pt x="19" y="189"/>
                  <a:pt x="20" y="191"/>
                  <a:pt x="21" y="192"/>
                </a:cubicBezTo>
                <a:cubicBezTo>
                  <a:pt x="21" y="192"/>
                  <a:pt x="21" y="192"/>
                  <a:pt x="21" y="192"/>
                </a:cubicBezTo>
                <a:cubicBezTo>
                  <a:pt x="22" y="193"/>
                  <a:pt x="23" y="194"/>
                  <a:pt x="23" y="195"/>
                </a:cubicBezTo>
                <a:cubicBezTo>
                  <a:pt x="24" y="195"/>
                  <a:pt x="24" y="195"/>
                  <a:pt x="24" y="195"/>
                </a:cubicBezTo>
                <a:cubicBezTo>
                  <a:pt x="24" y="195"/>
                  <a:pt x="24" y="195"/>
                  <a:pt x="24" y="196"/>
                </a:cubicBezTo>
                <a:cubicBezTo>
                  <a:pt x="24" y="196"/>
                  <a:pt x="25" y="197"/>
                  <a:pt x="25" y="197"/>
                </a:cubicBezTo>
                <a:cubicBezTo>
                  <a:pt x="28" y="200"/>
                  <a:pt x="30" y="203"/>
                  <a:pt x="33" y="206"/>
                </a:cubicBezTo>
                <a:cubicBezTo>
                  <a:pt x="32" y="206"/>
                  <a:pt x="32" y="207"/>
                  <a:pt x="32" y="207"/>
                </a:cubicBezTo>
                <a:cubicBezTo>
                  <a:pt x="33" y="209"/>
                  <a:pt x="35" y="210"/>
                  <a:pt x="36" y="211"/>
                </a:cubicBezTo>
                <a:cubicBezTo>
                  <a:pt x="36" y="211"/>
                  <a:pt x="36" y="211"/>
                  <a:pt x="36" y="212"/>
                </a:cubicBezTo>
                <a:cubicBezTo>
                  <a:pt x="40" y="216"/>
                  <a:pt x="43" y="220"/>
                  <a:pt x="47" y="223"/>
                </a:cubicBezTo>
                <a:cubicBezTo>
                  <a:pt x="44" y="221"/>
                  <a:pt x="41" y="218"/>
                  <a:pt x="38" y="215"/>
                </a:cubicBezTo>
                <a:cubicBezTo>
                  <a:pt x="30" y="207"/>
                  <a:pt x="23" y="198"/>
                  <a:pt x="17" y="188"/>
                </a:cubicBezTo>
                <a:close/>
                <a:moveTo>
                  <a:pt x="94" y="245"/>
                </a:moveTo>
                <a:cubicBezTo>
                  <a:pt x="95" y="246"/>
                  <a:pt x="96" y="246"/>
                  <a:pt x="97" y="246"/>
                </a:cubicBezTo>
                <a:cubicBezTo>
                  <a:pt x="97" y="246"/>
                  <a:pt x="97" y="247"/>
                  <a:pt x="97" y="247"/>
                </a:cubicBezTo>
                <a:cubicBezTo>
                  <a:pt x="100" y="248"/>
                  <a:pt x="102" y="248"/>
                  <a:pt x="105" y="249"/>
                </a:cubicBezTo>
                <a:cubicBezTo>
                  <a:pt x="105" y="249"/>
                  <a:pt x="105" y="249"/>
                  <a:pt x="105" y="248"/>
                </a:cubicBezTo>
                <a:cubicBezTo>
                  <a:pt x="109" y="249"/>
                  <a:pt x="112" y="249"/>
                  <a:pt x="116" y="249"/>
                </a:cubicBezTo>
                <a:cubicBezTo>
                  <a:pt x="115" y="250"/>
                  <a:pt x="116" y="250"/>
                  <a:pt x="116" y="250"/>
                </a:cubicBezTo>
                <a:cubicBezTo>
                  <a:pt x="119" y="251"/>
                  <a:pt x="121" y="251"/>
                  <a:pt x="123" y="251"/>
                </a:cubicBezTo>
                <a:cubicBezTo>
                  <a:pt x="111" y="251"/>
                  <a:pt x="99" y="249"/>
                  <a:pt x="88" y="245"/>
                </a:cubicBezTo>
                <a:cubicBezTo>
                  <a:pt x="90" y="245"/>
                  <a:pt x="92" y="245"/>
                  <a:pt x="94" y="245"/>
                </a:cubicBezTo>
                <a:close/>
                <a:moveTo>
                  <a:pt x="135" y="251"/>
                </a:moveTo>
                <a:cubicBezTo>
                  <a:pt x="140" y="250"/>
                  <a:pt x="145" y="249"/>
                  <a:pt x="150" y="248"/>
                </a:cubicBezTo>
                <a:cubicBezTo>
                  <a:pt x="151" y="248"/>
                  <a:pt x="150" y="247"/>
                  <a:pt x="150" y="247"/>
                </a:cubicBezTo>
                <a:cubicBezTo>
                  <a:pt x="142" y="249"/>
                  <a:pt x="134" y="250"/>
                  <a:pt x="127" y="250"/>
                </a:cubicBezTo>
                <a:cubicBezTo>
                  <a:pt x="127" y="250"/>
                  <a:pt x="126" y="249"/>
                  <a:pt x="126" y="249"/>
                </a:cubicBezTo>
                <a:cubicBezTo>
                  <a:pt x="120" y="248"/>
                  <a:pt x="114" y="248"/>
                  <a:pt x="108" y="248"/>
                </a:cubicBezTo>
                <a:cubicBezTo>
                  <a:pt x="108" y="247"/>
                  <a:pt x="108" y="247"/>
                  <a:pt x="108" y="247"/>
                </a:cubicBezTo>
                <a:cubicBezTo>
                  <a:pt x="110" y="247"/>
                  <a:pt x="113" y="247"/>
                  <a:pt x="115" y="247"/>
                </a:cubicBezTo>
                <a:cubicBezTo>
                  <a:pt x="115" y="247"/>
                  <a:pt x="115" y="247"/>
                  <a:pt x="115" y="246"/>
                </a:cubicBezTo>
                <a:cubicBezTo>
                  <a:pt x="117" y="246"/>
                  <a:pt x="118" y="247"/>
                  <a:pt x="119" y="247"/>
                </a:cubicBezTo>
                <a:cubicBezTo>
                  <a:pt x="120" y="247"/>
                  <a:pt x="120" y="247"/>
                  <a:pt x="120" y="247"/>
                </a:cubicBezTo>
                <a:cubicBezTo>
                  <a:pt x="120" y="247"/>
                  <a:pt x="120" y="247"/>
                  <a:pt x="120" y="247"/>
                </a:cubicBezTo>
                <a:cubicBezTo>
                  <a:pt x="121" y="247"/>
                  <a:pt x="121" y="247"/>
                  <a:pt x="121" y="247"/>
                </a:cubicBezTo>
                <a:cubicBezTo>
                  <a:pt x="121" y="247"/>
                  <a:pt x="121" y="247"/>
                  <a:pt x="121" y="247"/>
                </a:cubicBezTo>
                <a:cubicBezTo>
                  <a:pt x="122" y="247"/>
                  <a:pt x="122" y="247"/>
                  <a:pt x="122" y="247"/>
                </a:cubicBezTo>
                <a:cubicBezTo>
                  <a:pt x="123" y="247"/>
                  <a:pt x="125" y="247"/>
                  <a:pt x="126" y="248"/>
                </a:cubicBezTo>
                <a:cubicBezTo>
                  <a:pt x="126" y="248"/>
                  <a:pt x="126" y="248"/>
                  <a:pt x="127" y="248"/>
                </a:cubicBezTo>
                <a:cubicBezTo>
                  <a:pt x="136" y="248"/>
                  <a:pt x="144" y="247"/>
                  <a:pt x="153" y="246"/>
                </a:cubicBezTo>
                <a:cubicBezTo>
                  <a:pt x="153" y="246"/>
                  <a:pt x="153" y="246"/>
                  <a:pt x="154" y="246"/>
                </a:cubicBezTo>
                <a:cubicBezTo>
                  <a:pt x="154" y="246"/>
                  <a:pt x="154" y="246"/>
                  <a:pt x="154" y="246"/>
                </a:cubicBezTo>
                <a:cubicBezTo>
                  <a:pt x="154" y="246"/>
                  <a:pt x="154" y="246"/>
                  <a:pt x="154" y="246"/>
                </a:cubicBezTo>
                <a:cubicBezTo>
                  <a:pt x="155" y="246"/>
                  <a:pt x="156" y="246"/>
                  <a:pt x="157" y="245"/>
                </a:cubicBezTo>
                <a:cubicBezTo>
                  <a:pt x="157" y="246"/>
                  <a:pt x="158" y="246"/>
                  <a:pt x="159" y="246"/>
                </a:cubicBezTo>
                <a:cubicBezTo>
                  <a:pt x="160" y="246"/>
                  <a:pt x="161" y="245"/>
                  <a:pt x="162" y="244"/>
                </a:cubicBezTo>
                <a:cubicBezTo>
                  <a:pt x="164" y="244"/>
                  <a:pt x="165" y="243"/>
                  <a:pt x="166" y="243"/>
                </a:cubicBezTo>
                <a:cubicBezTo>
                  <a:pt x="168" y="242"/>
                  <a:pt x="170" y="242"/>
                  <a:pt x="171" y="241"/>
                </a:cubicBezTo>
                <a:cubicBezTo>
                  <a:pt x="172" y="241"/>
                  <a:pt x="174" y="240"/>
                  <a:pt x="175" y="240"/>
                </a:cubicBezTo>
                <a:cubicBezTo>
                  <a:pt x="177" y="239"/>
                  <a:pt x="178" y="238"/>
                  <a:pt x="180" y="238"/>
                </a:cubicBezTo>
                <a:cubicBezTo>
                  <a:pt x="180" y="238"/>
                  <a:pt x="180" y="238"/>
                  <a:pt x="181" y="238"/>
                </a:cubicBezTo>
                <a:cubicBezTo>
                  <a:pt x="184" y="236"/>
                  <a:pt x="188" y="234"/>
                  <a:pt x="191" y="232"/>
                </a:cubicBezTo>
                <a:cubicBezTo>
                  <a:pt x="192" y="231"/>
                  <a:pt x="191" y="230"/>
                  <a:pt x="190" y="231"/>
                </a:cubicBezTo>
                <a:cubicBezTo>
                  <a:pt x="193" y="229"/>
                  <a:pt x="195" y="228"/>
                  <a:pt x="197" y="226"/>
                </a:cubicBezTo>
                <a:cubicBezTo>
                  <a:pt x="197" y="226"/>
                  <a:pt x="197" y="226"/>
                  <a:pt x="197" y="226"/>
                </a:cubicBezTo>
                <a:cubicBezTo>
                  <a:pt x="198" y="225"/>
                  <a:pt x="199" y="225"/>
                  <a:pt x="200" y="224"/>
                </a:cubicBezTo>
                <a:cubicBezTo>
                  <a:pt x="200" y="223"/>
                  <a:pt x="201" y="223"/>
                  <a:pt x="201" y="223"/>
                </a:cubicBezTo>
                <a:cubicBezTo>
                  <a:pt x="203" y="221"/>
                  <a:pt x="205" y="220"/>
                  <a:pt x="207" y="218"/>
                </a:cubicBezTo>
                <a:cubicBezTo>
                  <a:pt x="207" y="218"/>
                  <a:pt x="207" y="218"/>
                  <a:pt x="208" y="218"/>
                </a:cubicBezTo>
                <a:cubicBezTo>
                  <a:pt x="207" y="218"/>
                  <a:pt x="207" y="219"/>
                  <a:pt x="206" y="220"/>
                </a:cubicBezTo>
                <a:cubicBezTo>
                  <a:pt x="206" y="220"/>
                  <a:pt x="207" y="221"/>
                  <a:pt x="207" y="221"/>
                </a:cubicBezTo>
                <a:cubicBezTo>
                  <a:pt x="208" y="220"/>
                  <a:pt x="209" y="219"/>
                  <a:pt x="210" y="218"/>
                </a:cubicBezTo>
                <a:cubicBezTo>
                  <a:pt x="210" y="218"/>
                  <a:pt x="211" y="219"/>
                  <a:pt x="211" y="219"/>
                </a:cubicBezTo>
                <a:cubicBezTo>
                  <a:pt x="190" y="237"/>
                  <a:pt x="163" y="249"/>
                  <a:pt x="135" y="251"/>
                </a:cubicBezTo>
                <a:close/>
                <a:moveTo>
                  <a:pt x="215" y="215"/>
                </a:moveTo>
                <a:cubicBezTo>
                  <a:pt x="214" y="215"/>
                  <a:pt x="214" y="215"/>
                  <a:pt x="214" y="216"/>
                </a:cubicBezTo>
                <a:cubicBezTo>
                  <a:pt x="214" y="215"/>
                  <a:pt x="215" y="214"/>
                  <a:pt x="216" y="213"/>
                </a:cubicBezTo>
                <a:cubicBezTo>
                  <a:pt x="220" y="209"/>
                  <a:pt x="224" y="203"/>
                  <a:pt x="227" y="197"/>
                </a:cubicBezTo>
                <a:cubicBezTo>
                  <a:pt x="229" y="196"/>
                  <a:pt x="230" y="195"/>
                  <a:pt x="231" y="194"/>
                </a:cubicBezTo>
                <a:cubicBezTo>
                  <a:pt x="231" y="193"/>
                  <a:pt x="231" y="193"/>
                  <a:pt x="231" y="193"/>
                </a:cubicBezTo>
                <a:cubicBezTo>
                  <a:pt x="229" y="193"/>
                  <a:pt x="228" y="193"/>
                  <a:pt x="227" y="194"/>
                </a:cubicBezTo>
                <a:cubicBezTo>
                  <a:pt x="227" y="193"/>
                  <a:pt x="227" y="193"/>
                  <a:pt x="227" y="193"/>
                </a:cubicBezTo>
                <a:cubicBezTo>
                  <a:pt x="227" y="193"/>
                  <a:pt x="228" y="193"/>
                  <a:pt x="228" y="193"/>
                </a:cubicBezTo>
                <a:cubicBezTo>
                  <a:pt x="230" y="192"/>
                  <a:pt x="231" y="190"/>
                  <a:pt x="232" y="188"/>
                </a:cubicBezTo>
                <a:cubicBezTo>
                  <a:pt x="232" y="188"/>
                  <a:pt x="232" y="188"/>
                  <a:pt x="233" y="188"/>
                </a:cubicBezTo>
                <a:cubicBezTo>
                  <a:pt x="233" y="188"/>
                  <a:pt x="233" y="188"/>
                  <a:pt x="233" y="188"/>
                </a:cubicBezTo>
                <a:cubicBezTo>
                  <a:pt x="234" y="187"/>
                  <a:pt x="234" y="185"/>
                  <a:pt x="235" y="184"/>
                </a:cubicBezTo>
                <a:cubicBezTo>
                  <a:pt x="242" y="175"/>
                  <a:pt x="246" y="164"/>
                  <a:pt x="246" y="153"/>
                </a:cubicBezTo>
                <a:cubicBezTo>
                  <a:pt x="246" y="152"/>
                  <a:pt x="246" y="151"/>
                  <a:pt x="246" y="150"/>
                </a:cubicBezTo>
                <a:cubicBezTo>
                  <a:pt x="248" y="145"/>
                  <a:pt x="248" y="140"/>
                  <a:pt x="248" y="134"/>
                </a:cubicBezTo>
                <a:cubicBezTo>
                  <a:pt x="249" y="132"/>
                  <a:pt x="249" y="129"/>
                  <a:pt x="250" y="126"/>
                </a:cubicBezTo>
                <a:cubicBezTo>
                  <a:pt x="250" y="128"/>
                  <a:pt x="250" y="131"/>
                  <a:pt x="250" y="133"/>
                </a:cubicBezTo>
                <a:cubicBezTo>
                  <a:pt x="250" y="134"/>
                  <a:pt x="251" y="134"/>
                  <a:pt x="252" y="133"/>
                </a:cubicBezTo>
                <a:cubicBezTo>
                  <a:pt x="250" y="164"/>
                  <a:pt x="237" y="193"/>
                  <a:pt x="215" y="215"/>
                </a:cubicBezTo>
                <a:close/>
              </a:path>
            </a:pathLst>
          </a:custGeom>
          <a:solidFill>
            <a:srgbClr val="FDCF55"/>
          </a:solidFill>
          <a:ln>
            <a:noFill/>
          </a:ln>
          <a:extLst/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485128"/>
            <a:r>
              <a:rPr lang="en-US" altLang="zh-CN" sz="2520" b="1" dirty="0">
                <a:solidFill>
                  <a:schemeClr val="bg1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</a:rPr>
              <a:t>02</a:t>
            </a:r>
          </a:p>
        </p:txBody>
      </p:sp>
      <p:sp>
        <p:nvSpPr>
          <p:cNvPr id="6" name="MH_Other_3">
            <a:extLst>
              <a:ext uri="{FF2B5EF4-FFF2-40B4-BE49-F238E27FC236}">
                <a16:creationId xmlns:a16="http://schemas.microsoft.com/office/drawing/2014/main" xmlns="" id="{DBDC2C0F-3174-48E7-B047-510C1DC160A0}"/>
              </a:ext>
            </a:extLst>
          </p:cNvPr>
          <p:cNvSpPr>
            <a:spLocks noEditPoints="1"/>
          </p:cNvSpPr>
          <p:nvPr>
            <p:custDataLst>
              <p:tags r:id="rId3"/>
            </p:custDataLst>
          </p:nvPr>
        </p:nvSpPr>
        <p:spPr bwMode="auto">
          <a:xfrm>
            <a:off x="6526577" y="5219630"/>
            <a:ext cx="781376" cy="773683"/>
          </a:xfrm>
          <a:custGeom>
            <a:avLst/>
            <a:gdLst>
              <a:gd name="T0" fmla="*/ 209 w 252"/>
              <a:gd name="T1" fmla="*/ 213 h 253"/>
              <a:gd name="T2" fmla="*/ 14 w 252"/>
              <a:gd name="T3" fmla="*/ 121 h 253"/>
              <a:gd name="T4" fmla="*/ 231 w 252"/>
              <a:gd name="T5" fmla="*/ 154 h 253"/>
              <a:gd name="T6" fmla="*/ 25 w 252"/>
              <a:gd name="T7" fmla="*/ 68 h 253"/>
              <a:gd name="T8" fmla="*/ 193 w 252"/>
              <a:gd name="T9" fmla="*/ 42 h 253"/>
              <a:gd name="T10" fmla="*/ 119 w 252"/>
              <a:gd name="T11" fmla="*/ 214 h 253"/>
              <a:gd name="T12" fmla="*/ 25 w 252"/>
              <a:gd name="T13" fmla="*/ 88 h 253"/>
              <a:gd name="T14" fmla="*/ 119 w 252"/>
              <a:gd name="T15" fmla="*/ 206 h 253"/>
              <a:gd name="T16" fmla="*/ 34 w 252"/>
              <a:gd name="T17" fmla="*/ 86 h 253"/>
              <a:gd name="T18" fmla="*/ 112 w 252"/>
              <a:gd name="T19" fmla="*/ 36 h 253"/>
              <a:gd name="T20" fmla="*/ 195 w 252"/>
              <a:gd name="T21" fmla="*/ 164 h 253"/>
              <a:gd name="T22" fmla="*/ 115 w 252"/>
              <a:gd name="T23" fmla="*/ 73 h 253"/>
              <a:gd name="T24" fmla="*/ 138 w 252"/>
              <a:gd name="T25" fmla="*/ 148 h 253"/>
              <a:gd name="T26" fmla="*/ 174 w 252"/>
              <a:gd name="T27" fmla="*/ 120 h 253"/>
              <a:gd name="T28" fmla="*/ 172 w 252"/>
              <a:gd name="T29" fmla="*/ 97 h 253"/>
              <a:gd name="T30" fmla="*/ 184 w 252"/>
              <a:gd name="T31" fmla="*/ 97 h 253"/>
              <a:gd name="T32" fmla="*/ 98 w 252"/>
              <a:gd name="T33" fmla="*/ 131 h 253"/>
              <a:gd name="T34" fmla="*/ 150 w 252"/>
              <a:gd name="T35" fmla="*/ 160 h 253"/>
              <a:gd name="T36" fmla="*/ 193 w 252"/>
              <a:gd name="T37" fmla="*/ 106 h 253"/>
              <a:gd name="T38" fmla="*/ 163 w 252"/>
              <a:gd name="T39" fmla="*/ 82 h 253"/>
              <a:gd name="T40" fmla="*/ 55 w 252"/>
              <a:gd name="T41" fmla="*/ 122 h 253"/>
              <a:gd name="T42" fmla="*/ 55 w 252"/>
              <a:gd name="T43" fmla="*/ 83 h 253"/>
              <a:gd name="T44" fmla="*/ 86 w 252"/>
              <a:gd name="T45" fmla="*/ 66 h 253"/>
              <a:gd name="T46" fmla="*/ 66 w 252"/>
              <a:gd name="T47" fmla="*/ 112 h 253"/>
              <a:gd name="T48" fmla="*/ 93 w 252"/>
              <a:gd name="T49" fmla="*/ 90 h 253"/>
              <a:gd name="T50" fmla="*/ 45 w 252"/>
              <a:gd name="T51" fmla="*/ 101 h 253"/>
              <a:gd name="T52" fmla="*/ 59 w 252"/>
              <a:gd name="T53" fmla="*/ 92 h 253"/>
              <a:gd name="T54" fmla="*/ 77 w 252"/>
              <a:gd name="T55" fmla="*/ 125 h 253"/>
              <a:gd name="T56" fmla="*/ 118 w 252"/>
              <a:gd name="T57" fmla="*/ 159 h 253"/>
              <a:gd name="T58" fmla="*/ 159 w 252"/>
              <a:gd name="T59" fmla="*/ 173 h 253"/>
              <a:gd name="T60" fmla="*/ 200 w 252"/>
              <a:gd name="T61" fmla="*/ 94 h 253"/>
              <a:gd name="T62" fmla="*/ 142 w 252"/>
              <a:gd name="T63" fmla="*/ 49 h 253"/>
              <a:gd name="T64" fmla="*/ 104 w 252"/>
              <a:gd name="T65" fmla="*/ 36 h 253"/>
              <a:gd name="T66" fmla="*/ 37 w 252"/>
              <a:gd name="T67" fmla="*/ 111 h 253"/>
              <a:gd name="T68" fmla="*/ 49 w 252"/>
              <a:gd name="T69" fmla="*/ 162 h 253"/>
              <a:gd name="T70" fmla="*/ 80 w 252"/>
              <a:gd name="T71" fmla="*/ 140 h 253"/>
              <a:gd name="T72" fmla="*/ 103 w 252"/>
              <a:gd name="T73" fmla="*/ 196 h 253"/>
              <a:gd name="T74" fmla="*/ 158 w 252"/>
              <a:gd name="T75" fmla="*/ 184 h 253"/>
              <a:gd name="T76" fmla="*/ 217 w 252"/>
              <a:gd name="T77" fmla="*/ 158 h 253"/>
              <a:gd name="T78" fmla="*/ 203 w 252"/>
              <a:gd name="T79" fmla="*/ 62 h 253"/>
              <a:gd name="T80" fmla="*/ 143 w 252"/>
              <a:gd name="T81" fmla="*/ 15 h 253"/>
              <a:gd name="T82" fmla="*/ 103 w 252"/>
              <a:gd name="T83" fmla="*/ 32 h 253"/>
              <a:gd name="T84" fmla="*/ 30 w 252"/>
              <a:gd name="T85" fmla="*/ 94 h 253"/>
              <a:gd name="T86" fmla="*/ 67 w 252"/>
              <a:gd name="T87" fmla="*/ 201 h 253"/>
              <a:gd name="T88" fmla="*/ 92 w 252"/>
              <a:gd name="T89" fmla="*/ 183 h 253"/>
              <a:gd name="T90" fmla="*/ 125 w 252"/>
              <a:gd name="T91" fmla="*/ 225 h 253"/>
              <a:gd name="T92" fmla="*/ 183 w 252"/>
              <a:gd name="T93" fmla="*/ 199 h 253"/>
              <a:gd name="T94" fmla="*/ 218 w 252"/>
              <a:gd name="T95" fmla="*/ 77 h 253"/>
              <a:gd name="T96" fmla="*/ 160 w 252"/>
              <a:gd name="T97" fmla="*/ 8 h 253"/>
              <a:gd name="T98" fmla="*/ 41 w 252"/>
              <a:gd name="T99" fmla="*/ 38 h 253"/>
              <a:gd name="T100" fmla="*/ 29 w 252"/>
              <a:gd name="T101" fmla="*/ 148 h 253"/>
              <a:gd name="T102" fmla="*/ 70 w 252"/>
              <a:gd name="T103" fmla="*/ 228 h 253"/>
              <a:gd name="T104" fmla="*/ 95 w 252"/>
              <a:gd name="T105" fmla="*/ 221 h 253"/>
              <a:gd name="T106" fmla="*/ 147 w 252"/>
              <a:gd name="T107" fmla="*/ 229 h 253"/>
              <a:gd name="T108" fmla="*/ 226 w 252"/>
              <a:gd name="T109" fmla="*/ 151 h 253"/>
              <a:gd name="T110" fmla="*/ 225 w 252"/>
              <a:gd name="T111" fmla="*/ 66 h 253"/>
              <a:gd name="T112" fmla="*/ 185 w 252"/>
              <a:gd name="T113" fmla="*/ 26 h 253"/>
              <a:gd name="T114" fmla="*/ 18 w 252"/>
              <a:gd name="T115" fmla="*/ 95 h 253"/>
              <a:gd name="T116" fmla="*/ 8 w 252"/>
              <a:gd name="T117" fmla="*/ 116 h 253"/>
              <a:gd name="T118" fmla="*/ 81 w 252"/>
              <a:gd name="T119" fmla="*/ 225 h 253"/>
              <a:gd name="T120" fmla="*/ 181 w 252"/>
              <a:gd name="T121" fmla="*/ 229 h 253"/>
              <a:gd name="T122" fmla="*/ 213 w 252"/>
              <a:gd name="T123" fmla="*/ 39 h 253"/>
              <a:gd name="T124" fmla="*/ 126 w 252"/>
              <a:gd name="T125" fmla="*/ 248 h 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52" h="253">
                <a:moveTo>
                  <a:pt x="243" y="78"/>
                </a:moveTo>
                <a:cubicBezTo>
                  <a:pt x="237" y="63"/>
                  <a:pt x="227" y="49"/>
                  <a:pt x="216" y="37"/>
                </a:cubicBezTo>
                <a:cubicBezTo>
                  <a:pt x="204" y="25"/>
                  <a:pt x="190" y="16"/>
                  <a:pt x="175" y="9"/>
                </a:cubicBezTo>
                <a:cubicBezTo>
                  <a:pt x="160" y="3"/>
                  <a:pt x="143" y="0"/>
                  <a:pt x="126" y="0"/>
                </a:cubicBezTo>
                <a:cubicBezTo>
                  <a:pt x="93" y="0"/>
                  <a:pt x="60" y="13"/>
                  <a:pt x="37" y="37"/>
                </a:cubicBezTo>
                <a:cubicBezTo>
                  <a:pt x="23" y="51"/>
                  <a:pt x="13" y="68"/>
                  <a:pt x="7" y="86"/>
                </a:cubicBezTo>
                <a:cubicBezTo>
                  <a:pt x="6" y="88"/>
                  <a:pt x="5" y="89"/>
                  <a:pt x="5" y="90"/>
                </a:cubicBezTo>
                <a:cubicBezTo>
                  <a:pt x="4" y="90"/>
                  <a:pt x="4" y="91"/>
                  <a:pt x="4" y="91"/>
                </a:cubicBezTo>
                <a:cubicBezTo>
                  <a:pt x="3" y="92"/>
                  <a:pt x="3" y="92"/>
                  <a:pt x="3" y="92"/>
                </a:cubicBezTo>
                <a:cubicBezTo>
                  <a:pt x="3" y="93"/>
                  <a:pt x="3" y="93"/>
                  <a:pt x="3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2"/>
                  <a:pt x="4" y="92"/>
                  <a:pt x="4" y="92"/>
                </a:cubicBezTo>
                <a:cubicBezTo>
                  <a:pt x="5" y="92"/>
                  <a:pt x="5" y="91"/>
                  <a:pt x="5" y="91"/>
                </a:cubicBezTo>
                <a:cubicBezTo>
                  <a:pt x="5" y="92"/>
                  <a:pt x="5" y="93"/>
                  <a:pt x="4" y="95"/>
                </a:cubicBezTo>
                <a:cubicBezTo>
                  <a:pt x="4" y="95"/>
                  <a:pt x="4" y="95"/>
                  <a:pt x="4" y="96"/>
                </a:cubicBezTo>
                <a:cubicBezTo>
                  <a:pt x="3" y="96"/>
                  <a:pt x="3" y="97"/>
                  <a:pt x="4" y="97"/>
                </a:cubicBezTo>
                <a:cubicBezTo>
                  <a:pt x="1" y="106"/>
                  <a:pt x="0" y="116"/>
                  <a:pt x="0" y="126"/>
                </a:cubicBezTo>
                <a:cubicBezTo>
                  <a:pt x="0" y="143"/>
                  <a:pt x="4" y="159"/>
                  <a:pt x="10" y="175"/>
                </a:cubicBezTo>
                <a:cubicBezTo>
                  <a:pt x="11" y="176"/>
                  <a:pt x="12" y="178"/>
                  <a:pt x="13" y="180"/>
                </a:cubicBezTo>
                <a:cubicBezTo>
                  <a:pt x="12" y="180"/>
                  <a:pt x="12" y="181"/>
                  <a:pt x="12" y="181"/>
                </a:cubicBezTo>
                <a:cubicBezTo>
                  <a:pt x="13" y="182"/>
                  <a:pt x="14" y="183"/>
                  <a:pt x="14" y="184"/>
                </a:cubicBezTo>
                <a:cubicBezTo>
                  <a:pt x="20" y="195"/>
                  <a:pt x="28" y="206"/>
                  <a:pt x="37" y="215"/>
                </a:cubicBezTo>
                <a:cubicBezTo>
                  <a:pt x="37" y="215"/>
                  <a:pt x="37" y="215"/>
                  <a:pt x="37" y="215"/>
                </a:cubicBezTo>
                <a:cubicBezTo>
                  <a:pt x="37" y="216"/>
                  <a:pt x="37" y="216"/>
                  <a:pt x="37" y="217"/>
                </a:cubicBezTo>
                <a:cubicBezTo>
                  <a:pt x="39" y="219"/>
                  <a:pt x="42" y="221"/>
                  <a:pt x="44" y="223"/>
                </a:cubicBezTo>
                <a:cubicBezTo>
                  <a:pt x="47" y="225"/>
                  <a:pt x="50" y="227"/>
                  <a:pt x="54" y="229"/>
                </a:cubicBezTo>
                <a:cubicBezTo>
                  <a:pt x="60" y="234"/>
                  <a:pt x="68" y="238"/>
                  <a:pt x="76" y="242"/>
                </a:cubicBezTo>
                <a:cubicBezTo>
                  <a:pt x="76" y="242"/>
                  <a:pt x="76" y="242"/>
                  <a:pt x="76" y="242"/>
                </a:cubicBezTo>
                <a:cubicBezTo>
                  <a:pt x="77" y="243"/>
                  <a:pt x="78" y="243"/>
                  <a:pt x="80" y="243"/>
                </a:cubicBezTo>
                <a:cubicBezTo>
                  <a:pt x="95" y="249"/>
                  <a:pt x="110" y="253"/>
                  <a:pt x="126" y="253"/>
                </a:cubicBezTo>
                <a:cubicBezTo>
                  <a:pt x="143" y="253"/>
                  <a:pt x="160" y="250"/>
                  <a:pt x="175" y="243"/>
                </a:cubicBezTo>
                <a:cubicBezTo>
                  <a:pt x="190" y="237"/>
                  <a:pt x="204" y="227"/>
                  <a:pt x="216" y="216"/>
                </a:cubicBezTo>
                <a:cubicBezTo>
                  <a:pt x="227" y="204"/>
                  <a:pt x="237" y="190"/>
                  <a:pt x="243" y="175"/>
                </a:cubicBezTo>
                <a:cubicBezTo>
                  <a:pt x="249" y="159"/>
                  <a:pt x="252" y="143"/>
                  <a:pt x="252" y="126"/>
                </a:cubicBezTo>
                <a:cubicBezTo>
                  <a:pt x="252" y="110"/>
                  <a:pt x="249" y="93"/>
                  <a:pt x="243" y="78"/>
                </a:cubicBezTo>
                <a:close/>
                <a:moveTo>
                  <a:pt x="252" y="126"/>
                </a:moveTo>
                <a:cubicBezTo>
                  <a:pt x="252" y="128"/>
                  <a:pt x="252" y="130"/>
                  <a:pt x="252" y="132"/>
                </a:cubicBezTo>
                <a:cubicBezTo>
                  <a:pt x="252" y="127"/>
                  <a:pt x="251" y="122"/>
                  <a:pt x="250" y="116"/>
                </a:cubicBezTo>
                <a:cubicBezTo>
                  <a:pt x="251" y="107"/>
                  <a:pt x="249" y="97"/>
                  <a:pt x="243" y="90"/>
                </a:cubicBezTo>
                <a:cubicBezTo>
                  <a:pt x="243" y="83"/>
                  <a:pt x="241" y="77"/>
                  <a:pt x="238" y="72"/>
                </a:cubicBezTo>
                <a:cubicBezTo>
                  <a:pt x="238" y="72"/>
                  <a:pt x="238" y="72"/>
                  <a:pt x="237" y="72"/>
                </a:cubicBezTo>
                <a:cubicBezTo>
                  <a:pt x="237" y="72"/>
                  <a:pt x="237" y="71"/>
                  <a:pt x="237" y="71"/>
                </a:cubicBezTo>
                <a:cubicBezTo>
                  <a:pt x="237" y="69"/>
                  <a:pt x="236" y="67"/>
                  <a:pt x="235" y="65"/>
                </a:cubicBezTo>
                <a:cubicBezTo>
                  <a:pt x="246" y="84"/>
                  <a:pt x="252" y="105"/>
                  <a:pt x="252" y="126"/>
                </a:cubicBezTo>
                <a:close/>
                <a:moveTo>
                  <a:pt x="226" y="192"/>
                </a:moveTo>
                <a:cubicBezTo>
                  <a:pt x="223" y="195"/>
                  <a:pt x="223" y="195"/>
                  <a:pt x="223" y="195"/>
                </a:cubicBezTo>
                <a:cubicBezTo>
                  <a:pt x="223" y="195"/>
                  <a:pt x="222" y="196"/>
                  <a:pt x="222" y="196"/>
                </a:cubicBezTo>
                <a:cubicBezTo>
                  <a:pt x="222" y="196"/>
                  <a:pt x="222" y="195"/>
                  <a:pt x="222" y="195"/>
                </a:cubicBezTo>
                <a:cubicBezTo>
                  <a:pt x="223" y="194"/>
                  <a:pt x="223" y="193"/>
                  <a:pt x="224" y="192"/>
                </a:cubicBezTo>
                <a:cubicBezTo>
                  <a:pt x="224" y="192"/>
                  <a:pt x="224" y="192"/>
                  <a:pt x="224" y="191"/>
                </a:cubicBezTo>
                <a:cubicBezTo>
                  <a:pt x="225" y="190"/>
                  <a:pt x="226" y="189"/>
                  <a:pt x="227" y="188"/>
                </a:cubicBezTo>
                <a:cubicBezTo>
                  <a:pt x="226" y="190"/>
                  <a:pt x="226" y="191"/>
                  <a:pt x="226" y="192"/>
                </a:cubicBezTo>
                <a:close/>
                <a:moveTo>
                  <a:pt x="227" y="194"/>
                </a:moveTo>
                <a:cubicBezTo>
                  <a:pt x="227" y="195"/>
                  <a:pt x="226" y="195"/>
                  <a:pt x="226" y="196"/>
                </a:cubicBezTo>
                <a:cubicBezTo>
                  <a:pt x="226" y="196"/>
                  <a:pt x="226" y="196"/>
                  <a:pt x="226" y="196"/>
                </a:cubicBezTo>
                <a:cubicBezTo>
                  <a:pt x="226" y="195"/>
                  <a:pt x="226" y="195"/>
                  <a:pt x="226" y="195"/>
                </a:cubicBezTo>
                <a:cubicBezTo>
                  <a:pt x="227" y="195"/>
                  <a:pt x="227" y="194"/>
                  <a:pt x="227" y="194"/>
                </a:cubicBezTo>
                <a:close/>
                <a:moveTo>
                  <a:pt x="220" y="193"/>
                </a:moveTo>
                <a:cubicBezTo>
                  <a:pt x="222" y="191"/>
                  <a:pt x="224" y="188"/>
                  <a:pt x="225" y="185"/>
                </a:cubicBezTo>
                <a:cubicBezTo>
                  <a:pt x="224" y="188"/>
                  <a:pt x="223" y="190"/>
                  <a:pt x="222" y="192"/>
                </a:cubicBezTo>
                <a:cubicBezTo>
                  <a:pt x="221" y="192"/>
                  <a:pt x="221" y="193"/>
                  <a:pt x="220" y="193"/>
                </a:cubicBezTo>
                <a:close/>
                <a:moveTo>
                  <a:pt x="217" y="197"/>
                </a:moveTo>
                <a:cubicBezTo>
                  <a:pt x="217" y="197"/>
                  <a:pt x="217" y="197"/>
                  <a:pt x="217" y="197"/>
                </a:cubicBezTo>
                <a:cubicBezTo>
                  <a:pt x="216" y="199"/>
                  <a:pt x="216" y="200"/>
                  <a:pt x="215" y="201"/>
                </a:cubicBezTo>
                <a:cubicBezTo>
                  <a:pt x="214" y="202"/>
                  <a:pt x="213" y="204"/>
                  <a:pt x="212" y="205"/>
                </a:cubicBezTo>
                <a:cubicBezTo>
                  <a:pt x="212" y="205"/>
                  <a:pt x="211" y="205"/>
                  <a:pt x="211" y="205"/>
                </a:cubicBezTo>
                <a:cubicBezTo>
                  <a:pt x="208" y="207"/>
                  <a:pt x="204" y="210"/>
                  <a:pt x="201" y="213"/>
                </a:cubicBezTo>
                <a:cubicBezTo>
                  <a:pt x="205" y="209"/>
                  <a:pt x="209" y="205"/>
                  <a:pt x="212" y="200"/>
                </a:cubicBezTo>
                <a:cubicBezTo>
                  <a:pt x="212" y="200"/>
                  <a:pt x="212" y="200"/>
                  <a:pt x="212" y="200"/>
                </a:cubicBezTo>
                <a:cubicBezTo>
                  <a:pt x="212" y="200"/>
                  <a:pt x="212" y="200"/>
                  <a:pt x="212" y="200"/>
                </a:cubicBezTo>
                <a:cubicBezTo>
                  <a:pt x="212" y="199"/>
                  <a:pt x="212" y="199"/>
                  <a:pt x="211" y="199"/>
                </a:cubicBezTo>
                <a:cubicBezTo>
                  <a:pt x="211" y="199"/>
                  <a:pt x="211" y="198"/>
                  <a:pt x="212" y="198"/>
                </a:cubicBezTo>
                <a:cubicBezTo>
                  <a:pt x="217" y="192"/>
                  <a:pt x="222" y="186"/>
                  <a:pt x="225" y="179"/>
                </a:cubicBezTo>
                <a:cubicBezTo>
                  <a:pt x="227" y="176"/>
                  <a:pt x="229" y="173"/>
                  <a:pt x="231" y="170"/>
                </a:cubicBezTo>
                <a:cubicBezTo>
                  <a:pt x="230" y="172"/>
                  <a:pt x="230" y="174"/>
                  <a:pt x="229" y="177"/>
                </a:cubicBezTo>
                <a:cubicBezTo>
                  <a:pt x="225" y="183"/>
                  <a:pt x="221" y="190"/>
                  <a:pt x="217" y="197"/>
                </a:cubicBezTo>
                <a:close/>
                <a:moveTo>
                  <a:pt x="208" y="213"/>
                </a:moveTo>
                <a:cubicBezTo>
                  <a:pt x="209" y="213"/>
                  <a:pt x="209" y="212"/>
                  <a:pt x="210" y="212"/>
                </a:cubicBezTo>
                <a:cubicBezTo>
                  <a:pt x="210" y="212"/>
                  <a:pt x="209" y="213"/>
                  <a:pt x="209" y="213"/>
                </a:cubicBezTo>
                <a:cubicBezTo>
                  <a:pt x="209" y="213"/>
                  <a:pt x="209" y="213"/>
                  <a:pt x="209" y="213"/>
                </a:cubicBezTo>
                <a:cubicBezTo>
                  <a:pt x="209" y="213"/>
                  <a:pt x="208" y="213"/>
                  <a:pt x="208" y="213"/>
                </a:cubicBezTo>
                <a:cubicBezTo>
                  <a:pt x="208" y="214"/>
                  <a:pt x="208" y="214"/>
                  <a:pt x="208" y="214"/>
                </a:cubicBezTo>
                <a:cubicBezTo>
                  <a:pt x="208" y="214"/>
                  <a:pt x="208" y="213"/>
                  <a:pt x="208" y="213"/>
                </a:cubicBezTo>
                <a:close/>
                <a:moveTo>
                  <a:pt x="206" y="214"/>
                </a:moveTo>
                <a:cubicBezTo>
                  <a:pt x="206" y="214"/>
                  <a:pt x="205" y="215"/>
                  <a:pt x="205" y="215"/>
                </a:cubicBezTo>
                <a:cubicBezTo>
                  <a:pt x="206" y="213"/>
                  <a:pt x="207" y="212"/>
                  <a:pt x="209" y="210"/>
                </a:cubicBezTo>
                <a:cubicBezTo>
                  <a:pt x="208" y="211"/>
                  <a:pt x="207" y="213"/>
                  <a:pt x="206" y="214"/>
                </a:cubicBezTo>
                <a:close/>
                <a:moveTo>
                  <a:pt x="209" y="211"/>
                </a:moveTo>
                <a:cubicBezTo>
                  <a:pt x="210" y="210"/>
                  <a:pt x="211" y="209"/>
                  <a:pt x="211" y="209"/>
                </a:cubicBezTo>
                <a:cubicBezTo>
                  <a:pt x="211" y="209"/>
                  <a:pt x="211" y="210"/>
                  <a:pt x="210" y="210"/>
                </a:cubicBezTo>
                <a:cubicBezTo>
                  <a:pt x="210" y="211"/>
                  <a:pt x="210" y="211"/>
                  <a:pt x="209" y="211"/>
                </a:cubicBezTo>
                <a:close/>
                <a:moveTo>
                  <a:pt x="216" y="207"/>
                </a:moveTo>
                <a:cubicBezTo>
                  <a:pt x="217" y="207"/>
                  <a:pt x="217" y="207"/>
                  <a:pt x="217" y="206"/>
                </a:cubicBezTo>
                <a:cubicBezTo>
                  <a:pt x="215" y="209"/>
                  <a:pt x="213" y="212"/>
                  <a:pt x="212" y="215"/>
                </a:cubicBezTo>
                <a:cubicBezTo>
                  <a:pt x="211" y="216"/>
                  <a:pt x="210" y="216"/>
                  <a:pt x="210" y="217"/>
                </a:cubicBezTo>
                <a:cubicBezTo>
                  <a:pt x="212" y="214"/>
                  <a:pt x="214" y="211"/>
                  <a:pt x="216" y="207"/>
                </a:cubicBezTo>
                <a:close/>
                <a:moveTo>
                  <a:pt x="192" y="225"/>
                </a:moveTo>
                <a:cubicBezTo>
                  <a:pt x="193" y="225"/>
                  <a:pt x="193" y="225"/>
                  <a:pt x="193" y="224"/>
                </a:cubicBezTo>
                <a:cubicBezTo>
                  <a:pt x="193" y="225"/>
                  <a:pt x="193" y="225"/>
                  <a:pt x="194" y="225"/>
                </a:cubicBezTo>
                <a:cubicBezTo>
                  <a:pt x="194" y="225"/>
                  <a:pt x="194" y="225"/>
                  <a:pt x="194" y="225"/>
                </a:cubicBezTo>
                <a:cubicBezTo>
                  <a:pt x="191" y="227"/>
                  <a:pt x="189" y="229"/>
                  <a:pt x="187" y="231"/>
                </a:cubicBezTo>
                <a:cubicBezTo>
                  <a:pt x="186" y="231"/>
                  <a:pt x="185" y="232"/>
                  <a:pt x="184" y="232"/>
                </a:cubicBezTo>
                <a:cubicBezTo>
                  <a:pt x="184" y="232"/>
                  <a:pt x="183" y="231"/>
                  <a:pt x="183" y="231"/>
                </a:cubicBezTo>
                <a:cubicBezTo>
                  <a:pt x="181" y="232"/>
                  <a:pt x="179" y="233"/>
                  <a:pt x="178" y="233"/>
                </a:cubicBezTo>
                <a:cubicBezTo>
                  <a:pt x="179" y="233"/>
                  <a:pt x="179" y="232"/>
                  <a:pt x="180" y="231"/>
                </a:cubicBezTo>
                <a:cubicBezTo>
                  <a:pt x="183" y="229"/>
                  <a:pt x="186" y="227"/>
                  <a:pt x="189" y="225"/>
                </a:cubicBezTo>
                <a:cubicBezTo>
                  <a:pt x="192" y="224"/>
                  <a:pt x="194" y="222"/>
                  <a:pt x="196" y="220"/>
                </a:cubicBezTo>
                <a:cubicBezTo>
                  <a:pt x="195" y="221"/>
                  <a:pt x="194" y="222"/>
                  <a:pt x="193" y="223"/>
                </a:cubicBezTo>
                <a:cubicBezTo>
                  <a:pt x="193" y="223"/>
                  <a:pt x="193" y="223"/>
                  <a:pt x="193" y="223"/>
                </a:cubicBezTo>
                <a:cubicBezTo>
                  <a:pt x="192" y="224"/>
                  <a:pt x="192" y="224"/>
                  <a:pt x="192" y="224"/>
                </a:cubicBezTo>
                <a:cubicBezTo>
                  <a:pt x="191" y="225"/>
                  <a:pt x="192" y="225"/>
                  <a:pt x="192" y="225"/>
                </a:cubicBezTo>
                <a:close/>
                <a:moveTo>
                  <a:pt x="190" y="231"/>
                </a:moveTo>
                <a:cubicBezTo>
                  <a:pt x="188" y="232"/>
                  <a:pt x="187" y="233"/>
                  <a:pt x="186" y="234"/>
                </a:cubicBezTo>
                <a:cubicBezTo>
                  <a:pt x="186" y="233"/>
                  <a:pt x="187" y="233"/>
                  <a:pt x="187" y="232"/>
                </a:cubicBezTo>
                <a:cubicBezTo>
                  <a:pt x="188" y="232"/>
                  <a:pt x="189" y="231"/>
                  <a:pt x="190" y="231"/>
                </a:cubicBezTo>
                <a:close/>
                <a:moveTo>
                  <a:pt x="118" y="243"/>
                </a:moveTo>
                <a:cubicBezTo>
                  <a:pt x="116" y="242"/>
                  <a:pt x="115" y="241"/>
                  <a:pt x="113" y="241"/>
                </a:cubicBezTo>
                <a:cubicBezTo>
                  <a:pt x="116" y="242"/>
                  <a:pt x="120" y="243"/>
                  <a:pt x="123" y="245"/>
                </a:cubicBezTo>
                <a:cubicBezTo>
                  <a:pt x="121" y="246"/>
                  <a:pt x="121" y="246"/>
                  <a:pt x="121" y="246"/>
                </a:cubicBezTo>
                <a:cubicBezTo>
                  <a:pt x="121" y="246"/>
                  <a:pt x="121" y="246"/>
                  <a:pt x="121" y="246"/>
                </a:cubicBezTo>
                <a:cubicBezTo>
                  <a:pt x="120" y="245"/>
                  <a:pt x="119" y="245"/>
                  <a:pt x="119" y="245"/>
                </a:cubicBezTo>
                <a:cubicBezTo>
                  <a:pt x="117" y="245"/>
                  <a:pt x="116" y="244"/>
                  <a:pt x="115" y="244"/>
                </a:cubicBezTo>
                <a:cubicBezTo>
                  <a:pt x="116" y="244"/>
                  <a:pt x="117" y="244"/>
                  <a:pt x="118" y="244"/>
                </a:cubicBezTo>
                <a:cubicBezTo>
                  <a:pt x="118" y="244"/>
                  <a:pt x="119" y="243"/>
                  <a:pt x="118" y="243"/>
                </a:cubicBezTo>
                <a:close/>
                <a:moveTo>
                  <a:pt x="60" y="233"/>
                </a:moveTo>
                <a:cubicBezTo>
                  <a:pt x="66" y="236"/>
                  <a:pt x="72" y="238"/>
                  <a:pt x="78" y="240"/>
                </a:cubicBezTo>
                <a:cubicBezTo>
                  <a:pt x="78" y="240"/>
                  <a:pt x="78" y="241"/>
                  <a:pt x="78" y="241"/>
                </a:cubicBezTo>
                <a:cubicBezTo>
                  <a:pt x="78" y="241"/>
                  <a:pt x="77" y="241"/>
                  <a:pt x="77" y="241"/>
                </a:cubicBezTo>
                <a:cubicBezTo>
                  <a:pt x="71" y="239"/>
                  <a:pt x="66" y="236"/>
                  <a:pt x="60" y="233"/>
                </a:cubicBezTo>
                <a:close/>
                <a:moveTo>
                  <a:pt x="5" y="106"/>
                </a:moveTo>
                <a:cubicBezTo>
                  <a:pt x="5" y="107"/>
                  <a:pt x="4" y="109"/>
                  <a:pt x="4" y="110"/>
                </a:cubicBezTo>
                <a:cubicBezTo>
                  <a:pt x="4" y="106"/>
                  <a:pt x="4" y="102"/>
                  <a:pt x="5" y="98"/>
                </a:cubicBezTo>
                <a:cubicBezTo>
                  <a:pt x="6" y="99"/>
                  <a:pt x="6" y="100"/>
                  <a:pt x="6" y="101"/>
                </a:cubicBezTo>
                <a:cubicBezTo>
                  <a:pt x="6" y="103"/>
                  <a:pt x="6" y="104"/>
                  <a:pt x="5" y="106"/>
                </a:cubicBezTo>
                <a:cubicBezTo>
                  <a:pt x="5" y="106"/>
                  <a:pt x="5" y="106"/>
                  <a:pt x="5" y="106"/>
                </a:cubicBezTo>
                <a:close/>
                <a:moveTo>
                  <a:pt x="5" y="116"/>
                </a:moveTo>
                <a:cubicBezTo>
                  <a:pt x="5" y="117"/>
                  <a:pt x="5" y="118"/>
                  <a:pt x="5" y="119"/>
                </a:cubicBezTo>
                <a:cubicBezTo>
                  <a:pt x="5" y="120"/>
                  <a:pt x="5" y="120"/>
                  <a:pt x="5" y="121"/>
                </a:cubicBezTo>
                <a:cubicBezTo>
                  <a:pt x="5" y="118"/>
                  <a:pt x="5" y="116"/>
                  <a:pt x="5" y="113"/>
                </a:cubicBezTo>
                <a:cubicBezTo>
                  <a:pt x="5" y="114"/>
                  <a:pt x="5" y="115"/>
                  <a:pt x="5" y="116"/>
                </a:cubicBezTo>
                <a:close/>
                <a:moveTo>
                  <a:pt x="5" y="153"/>
                </a:moveTo>
                <a:cubicBezTo>
                  <a:pt x="6" y="154"/>
                  <a:pt x="6" y="155"/>
                  <a:pt x="6" y="156"/>
                </a:cubicBezTo>
                <a:cubicBezTo>
                  <a:pt x="6" y="156"/>
                  <a:pt x="6" y="157"/>
                  <a:pt x="7" y="157"/>
                </a:cubicBezTo>
                <a:cubicBezTo>
                  <a:pt x="7" y="157"/>
                  <a:pt x="7" y="158"/>
                  <a:pt x="7" y="158"/>
                </a:cubicBezTo>
                <a:cubicBezTo>
                  <a:pt x="7" y="158"/>
                  <a:pt x="7" y="158"/>
                  <a:pt x="7" y="158"/>
                </a:cubicBezTo>
                <a:cubicBezTo>
                  <a:pt x="8" y="161"/>
                  <a:pt x="8" y="164"/>
                  <a:pt x="9" y="167"/>
                </a:cubicBezTo>
                <a:cubicBezTo>
                  <a:pt x="9" y="166"/>
                  <a:pt x="9" y="166"/>
                  <a:pt x="9" y="165"/>
                </a:cubicBezTo>
                <a:cubicBezTo>
                  <a:pt x="8" y="165"/>
                  <a:pt x="7" y="165"/>
                  <a:pt x="8" y="165"/>
                </a:cubicBezTo>
                <a:cubicBezTo>
                  <a:pt x="5" y="156"/>
                  <a:pt x="3" y="146"/>
                  <a:pt x="2" y="136"/>
                </a:cubicBezTo>
                <a:cubicBezTo>
                  <a:pt x="3" y="142"/>
                  <a:pt x="4" y="147"/>
                  <a:pt x="5" y="153"/>
                </a:cubicBezTo>
                <a:close/>
                <a:moveTo>
                  <a:pt x="2" y="119"/>
                </a:moveTo>
                <a:cubicBezTo>
                  <a:pt x="2" y="117"/>
                  <a:pt x="2" y="116"/>
                  <a:pt x="2" y="114"/>
                </a:cubicBezTo>
                <a:cubicBezTo>
                  <a:pt x="2" y="115"/>
                  <a:pt x="2" y="116"/>
                  <a:pt x="2" y="116"/>
                </a:cubicBezTo>
                <a:cubicBezTo>
                  <a:pt x="2" y="116"/>
                  <a:pt x="2" y="116"/>
                  <a:pt x="2" y="116"/>
                </a:cubicBezTo>
                <a:cubicBezTo>
                  <a:pt x="2" y="117"/>
                  <a:pt x="2" y="118"/>
                  <a:pt x="2" y="119"/>
                </a:cubicBezTo>
                <a:close/>
                <a:moveTo>
                  <a:pt x="13" y="106"/>
                </a:moveTo>
                <a:cubicBezTo>
                  <a:pt x="13" y="112"/>
                  <a:pt x="14" y="118"/>
                  <a:pt x="15" y="124"/>
                </a:cubicBezTo>
                <a:cubicBezTo>
                  <a:pt x="15" y="124"/>
                  <a:pt x="14" y="124"/>
                  <a:pt x="14" y="124"/>
                </a:cubicBezTo>
                <a:cubicBezTo>
                  <a:pt x="14" y="123"/>
                  <a:pt x="14" y="122"/>
                  <a:pt x="14" y="121"/>
                </a:cubicBezTo>
                <a:cubicBezTo>
                  <a:pt x="14" y="120"/>
                  <a:pt x="13" y="120"/>
                  <a:pt x="13" y="120"/>
                </a:cubicBezTo>
                <a:cubicBezTo>
                  <a:pt x="12" y="116"/>
                  <a:pt x="11" y="112"/>
                  <a:pt x="11" y="108"/>
                </a:cubicBezTo>
                <a:cubicBezTo>
                  <a:pt x="11" y="108"/>
                  <a:pt x="12" y="108"/>
                  <a:pt x="12" y="108"/>
                </a:cubicBezTo>
                <a:cubicBezTo>
                  <a:pt x="12" y="107"/>
                  <a:pt x="12" y="107"/>
                  <a:pt x="13" y="106"/>
                </a:cubicBezTo>
                <a:close/>
                <a:moveTo>
                  <a:pt x="12" y="103"/>
                </a:moveTo>
                <a:cubicBezTo>
                  <a:pt x="12" y="102"/>
                  <a:pt x="12" y="101"/>
                  <a:pt x="12" y="100"/>
                </a:cubicBezTo>
                <a:cubicBezTo>
                  <a:pt x="12" y="101"/>
                  <a:pt x="12" y="102"/>
                  <a:pt x="12" y="103"/>
                </a:cubicBezTo>
                <a:cubicBezTo>
                  <a:pt x="12" y="103"/>
                  <a:pt x="12" y="103"/>
                  <a:pt x="12" y="103"/>
                </a:cubicBezTo>
                <a:close/>
                <a:moveTo>
                  <a:pt x="13" y="94"/>
                </a:moveTo>
                <a:cubicBezTo>
                  <a:pt x="13" y="93"/>
                  <a:pt x="14" y="93"/>
                  <a:pt x="14" y="93"/>
                </a:cubicBezTo>
                <a:cubicBezTo>
                  <a:pt x="14" y="94"/>
                  <a:pt x="14" y="95"/>
                  <a:pt x="14" y="96"/>
                </a:cubicBezTo>
                <a:cubicBezTo>
                  <a:pt x="13" y="95"/>
                  <a:pt x="13" y="95"/>
                  <a:pt x="13" y="94"/>
                </a:cubicBezTo>
                <a:close/>
                <a:moveTo>
                  <a:pt x="15" y="72"/>
                </a:moveTo>
                <a:cubicBezTo>
                  <a:pt x="16" y="72"/>
                  <a:pt x="16" y="72"/>
                  <a:pt x="17" y="72"/>
                </a:cubicBezTo>
                <a:cubicBezTo>
                  <a:pt x="15" y="74"/>
                  <a:pt x="13" y="77"/>
                  <a:pt x="11" y="80"/>
                </a:cubicBezTo>
                <a:cubicBezTo>
                  <a:pt x="11" y="79"/>
                  <a:pt x="11" y="79"/>
                  <a:pt x="11" y="79"/>
                </a:cubicBezTo>
                <a:cubicBezTo>
                  <a:pt x="12" y="78"/>
                  <a:pt x="12" y="78"/>
                  <a:pt x="12" y="77"/>
                </a:cubicBezTo>
                <a:cubicBezTo>
                  <a:pt x="13" y="75"/>
                  <a:pt x="14" y="73"/>
                  <a:pt x="14" y="71"/>
                </a:cubicBezTo>
                <a:cubicBezTo>
                  <a:pt x="15" y="72"/>
                  <a:pt x="15" y="72"/>
                  <a:pt x="15" y="72"/>
                </a:cubicBezTo>
                <a:close/>
                <a:moveTo>
                  <a:pt x="36" y="41"/>
                </a:moveTo>
                <a:cubicBezTo>
                  <a:pt x="36" y="41"/>
                  <a:pt x="36" y="41"/>
                  <a:pt x="37" y="41"/>
                </a:cubicBezTo>
                <a:cubicBezTo>
                  <a:pt x="37" y="40"/>
                  <a:pt x="38" y="40"/>
                  <a:pt x="39" y="40"/>
                </a:cubicBezTo>
                <a:cubicBezTo>
                  <a:pt x="37" y="41"/>
                  <a:pt x="35" y="43"/>
                  <a:pt x="34" y="45"/>
                </a:cubicBezTo>
                <a:cubicBezTo>
                  <a:pt x="30" y="49"/>
                  <a:pt x="26" y="53"/>
                  <a:pt x="24" y="58"/>
                </a:cubicBezTo>
                <a:cubicBezTo>
                  <a:pt x="22" y="59"/>
                  <a:pt x="21" y="61"/>
                  <a:pt x="19" y="63"/>
                </a:cubicBezTo>
                <a:cubicBezTo>
                  <a:pt x="24" y="55"/>
                  <a:pt x="30" y="47"/>
                  <a:pt x="36" y="41"/>
                </a:cubicBezTo>
                <a:close/>
                <a:moveTo>
                  <a:pt x="124" y="9"/>
                </a:moveTo>
                <a:cubicBezTo>
                  <a:pt x="123" y="9"/>
                  <a:pt x="123" y="9"/>
                  <a:pt x="123" y="9"/>
                </a:cubicBezTo>
                <a:cubicBezTo>
                  <a:pt x="120" y="9"/>
                  <a:pt x="118" y="9"/>
                  <a:pt x="115" y="9"/>
                </a:cubicBezTo>
                <a:cubicBezTo>
                  <a:pt x="115" y="9"/>
                  <a:pt x="115" y="9"/>
                  <a:pt x="115" y="10"/>
                </a:cubicBezTo>
                <a:cubicBezTo>
                  <a:pt x="114" y="10"/>
                  <a:pt x="114" y="10"/>
                  <a:pt x="113" y="10"/>
                </a:cubicBezTo>
                <a:cubicBezTo>
                  <a:pt x="113" y="10"/>
                  <a:pt x="113" y="9"/>
                  <a:pt x="113" y="9"/>
                </a:cubicBezTo>
                <a:cubicBezTo>
                  <a:pt x="114" y="9"/>
                  <a:pt x="115" y="8"/>
                  <a:pt x="116" y="8"/>
                </a:cubicBezTo>
                <a:cubicBezTo>
                  <a:pt x="116" y="7"/>
                  <a:pt x="116" y="7"/>
                  <a:pt x="116" y="7"/>
                </a:cubicBezTo>
                <a:cubicBezTo>
                  <a:pt x="119" y="8"/>
                  <a:pt x="121" y="8"/>
                  <a:pt x="124" y="9"/>
                </a:cubicBezTo>
                <a:close/>
                <a:moveTo>
                  <a:pt x="118" y="4"/>
                </a:moveTo>
                <a:cubicBezTo>
                  <a:pt x="118" y="4"/>
                  <a:pt x="118" y="4"/>
                  <a:pt x="118" y="4"/>
                </a:cubicBezTo>
                <a:cubicBezTo>
                  <a:pt x="118" y="5"/>
                  <a:pt x="119" y="5"/>
                  <a:pt x="120" y="5"/>
                </a:cubicBezTo>
                <a:cubicBezTo>
                  <a:pt x="120" y="5"/>
                  <a:pt x="120" y="5"/>
                  <a:pt x="120" y="5"/>
                </a:cubicBezTo>
                <a:cubicBezTo>
                  <a:pt x="119" y="5"/>
                  <a:pt x="119" y="5"/>
                  <a:pt x="118" y="5"/>
                </a:cubicBezTo>
                <a:cubicBezTo>
                  <a:pt x="118" y="5"/>
                  <a:pt x="118" y="5"/>
                  <a:pt x="118" y="4"/>
                </a:cubicBezTo>
                <a:close/>
                <a:moveTo>
                  <a:pt x="233" y="77"/>
                </a:moveTo>
                <a:cubicBezTo>
                  <a:pt x="233" y="77"/>
                  <a:pt x="234" y="77"/>
                  <a:pt x="234" y="77"/>
                </a:cubicBezTo>
                <a:cubicBezTo>
                  <a:pt x="236" y="79"/>
                  <a:pt x="237" y="82"/>
                  <a:pt x="239" y="85"/>
                </a:cubicBezTo>
                <a:cubicBezTo>
                  <a:pt x="239" y="86"/>
                  <a:pt x="239" y="87"/>
                  <a:pt x="239" y="88"/>
                </a:cubicBezTo>
                <a:cubicBezTo>
                  <a:pt x="240" y="90"/>
                  <a:pt x="240" y="92"/>
                  <a:pt x="240" y="93"/>
                </a:cubicBezTo>
                <a:cubicBezTo>
                  <a:pt x="238" y="88"/>
                  <a:pt x="235" y="82"/>
                  <a:pt x="233" y="77"/>
                </a:cubicBezTo>
                <a:close/>
                <a:moveTo>
                  <a:pt x="241" y="99"/>
                </a:moveTo>
                <a:cubicBezTo>
                  <a:pt x="242" y="103"/>
                  <a:pt x="243" y="108"/>
                  <a:pt x="244" y="112"/>
                </a:cubicBezTo>
                <a:cubicBezTo>
                  <a:pt x="244" y="113"/>
                  <a:pt x="244" y="114"/>
                  <a:pt x="244" y="115"/>
                </a:cubicBezTo>
                <a:cubicBezTo>
                  <a:pt x="243" y="110"/>
                  <a:pt x="241" y="105"/>
                  <a:pt x="240" y="100"/>
                </a:cubicBezTo>
                <a:cubicBezTo>
                  <a:pt x="240" y="99"/>
                  <a:pt x="240" y="99"/>
                  <a:pt x="240" y="98"/>
                </a:cubicBezTo>
                <a:cubicBezTo>
                  <a:pt x="239" y="96"/>
                  <a:pt x="238" y="94"/>
                  <a:pt x="238" y="92"/>
                </a:cubicBezTo>
                <a:cubicBezTo>
                  <a:pt x="239" y="94"/>
                  <a:pt x="240" y="97"/>
                  <a:pt x="241" y="99"/>
                </a:cubicBezTo>
                <a:close/>
                <a:moveTo>
                  <a:pt x="235" y="172"/>
                </a:moveTo>
                <a:cubicBezTo>
                  <a:pt x="235" y="173"/>
                  <a:pt x="234" y="175"/>
                  <a:pt x="233" y="176"/>
                </a:cubicBezTo>
                <a:cubicBezTo>
                  <a:pt x="232" y="178"/>
                  <a:pt x="231" y="180"/>
                  <a:pt x="230" y="182"/>
                </a:cubicBezTo>
                <a:cubicBezTo>
                  <a:pt x="230" y="181"/>
                  <a:pt x="230" y="180"/>
                  <a:pt x="230" y="180"/>
                </a:cubicBezTo>
                <a:cubicBezTo>
                  <a:pt x="232" y="177"/>
                  <a:pt x="234" y="173"/>
                  <a:pt x="235" y="170"/>
                </a:cubicBezTo>
                <a:cubicBezTo>
                  <a:pt x="235" y="171"/>
                  <a:pt x="235" y="171"/>
                  <a:pt x="235" y="171"/>
                </a:cubicBezTo>
                <a:cubicBezTo>
                  <a:pt x="235" y="172"/>
                  <a:pt x="235" y="172"/>
                  <a:pt x="235" y="172"/>
                </a:cubicBezTo>
                <a:close/>
                <a:moveTo>
                  <a:pt x="235" y="161"/>
                </a:moveTo>
                <a:cubicBezTo>
                  <a:pt x="234" y="164"/>
                  <a:pt x="234" y="167"/>
                  <a:pt x="233" y="170"/>
                </a:cubicBezTo>
                <a:cubicBezTo>
                  <a:pt x="233" y="171"/>
                  <a:pt x="232" y="172"/>
                  <a:pt x="232" y="172"/>
                </a:cubicBezTo>
                <a:cubicBezTo>
                  <a:pt x="232" y="171"/>
                  <a:pt x="232" y="170"/>
                  <a:pt x="233" y="168"/>
                </a:cubicBezTo>
                <a:cubicBezTo>
                  <a:pt x="233" y="168"/>
                  <a:pt x="233" y="168"/>
                  <a:pt x="232" y="168"/>
                </a:cubicBezTo>
                <a:cubicBezTo>
                  <a:pt x="233" y="167"/>
                  <a:pt x="233" y="167"/>
                  <a:pt x="233" y="166"/>
                </a:cubicBezTo>
                <a:cubicBezTo>
                  <a:pt x="234" y="165"/>
                  <a:pt x="233" y="165"/>
                  <a:pt x="233" y="165"/>
                </a:cubicBezTo>
                <a:cubicBezTo>
                  <a:pt x="233" y="164"/>
                  <a:pt x="234" y="163"/>
                  <a:pt x="235" y="161"/>
                </a:cubicBezTo>
                <a:close/>
                <a:moveTo>
                  <a:pt x="234" y="158"/>
                </a:moveTo>
                <a:cubicBezTo>
                  <a:pt x="235" y="156"/>
                  <a:pt x="236" y="154"/>
                  <a:pt x="236" y="152"/>
                </a:cubicBezTo>
                <a:cubicBezTo>
                  <a:pt x="236" y="153"/>
                  <a:pt x="236" y="155"/>
                  <a:pt x="236" y="156"/>
                </a:cubicBezTo>
                <a:cubicBezTo>
                  <a:pt x="235" y="157"/>
                  <a:pt x="234" y="157"/>
                  <a:pt x="234" y="158"/>
                </a:cubicBezTo>
                <a:close/>
                <a:moveTo>
                  <a:pt x="231" y="154"/>
                </a:moveTo>
                <a:cubicBezTo>
                  <a:pt x="231" y="154"/>
                  <a:pt x="231" y="154"/>
                  <a:pt x="231" y="154"/>
                </a:cubicBezTo>
                <a:cubicBezTo>
                  <a:pt x="230" y="155"/>
                  <a:pt x="229" y="156"/>
                  <a:pt x="229" y="157"/>
                </a:cubicBezTo>
                <a:cubicBezTo>
                  <a:pt x="229" y="154"/>
                  <a:pt x="229" y="152"/>
                  <a:pt x="229" y="150"/>
                </a:cubicBezTo>
                <a:cubicBezTo>
                  <a:pt x="232" y="139"/>
                  <a:pt x="233" y="126"/>
                  <a:pt x="232" y="114"/>
                </a:cubicBezTo>
                <a:cubicBezTo>
                  <a:pt x="233" y="116"/>
                  <a:pt x="234" y="117"/>
                  <a:pt x="234" y="118"/>
                </a:cubicBezTo>
                <a:cubicBezTo>
                  <a:pt x="233" y="130"/>
                  <a:pt x="233" y="142"/>
                  <a:pt x="231" y="154"/>
                </a:cubicBezTo>
                <a:close/>
                <a:moveTo>
                  <a:pt x="201" y="205"/>
                </a:moveTo>
                <a:cubicBezTo>
                  <a:pt x="201" y="204"/>
                  <a:pt x="202" y="203"/>
                  <a:pt x="203" y="203"/>
                </a:cubicBezTo>
                <a:cubicBezTo>
                  <a:pt x="203" y="202"/>
                  <a:pt x="203" y="202"/>
                  <a:pt x="203" y="202"/>
                </a:cubicBezTo>
                <a:cubicBezTo>
                  <a:pt x="205" y="200"/>
                  <a:pt x="206" y="199"/>
                  <a:pt x="208" y="197"/>
                </a:cubicBezTo>
                <a:cubicBezTo>
                  <a:pt x="208" y="198"/>
                  <a:pt x="207" y="198"/>
                  <a:pt x="207" y="198"/>
                </a:cubicBezTo>
                <a:cubicBezTo>
                  <a:pt x="205" y="201"/>
                  <a:pt x="203" y="203"/>
                  <a:pt x="201" y="205"/>
                </a:cubicBezTo>
                <a:close/>
                <a:moveTo>
                  <a:pt x="97" y="227"/>
                </a:moveTo>
                <a:cubicBezTo>
                  <a:pt x="98" y="227"/>
                  <a:pt x="98" y="227"/>
                  <a:pt x="99" y="227"/>
                </a:cubicBezTo>
                <a:cubicBezTo>
                  <a:pt x="101" y="228"/>
                  <a:pt x="102" y="229"/>
                  <a:pt x="104" y="229"/>
                </a:cubicBezTo>
                <a:cubicBezTo>
                  <a:pt x="106" y="231"/>
                  <a:pt x="108" y="232"/>
                  <a:pt x="110" y="233"/>
                </a:cubicBezTo>
                <a:cubicBezTo>
                  <a:pt x="110" y="233"/>
                  <a:pt x="109" y="233"/>
                  <a:pt x="109" y="233"/>
                </a:cubicBezTo>
                <a:cubicBezTo>
                  <a:pt x="105" y="231"/>
                  <a:pt x="101" y="229"/>
                  <a:pt x="97" y="227"/>
                </a:cubicBezTo>
                <a:close/>
                <a:moveTo>
                  <a:pt x="103" y="237"/>
                </a:moveTo>
                <a:cubicBezTo>
                  <a:pt x="102" y="237"/>
                  <a:pt x="101" y="237"/>
                  <a:pt x="100" y="237"/>
                </a:cubicBezTo>
                <a:cubicBezTo>
                  <a:pt x="100" y="237"/>
                  <a:pt x="100" y="237"/>
                  <a:pt x="100" y="237"/>
                </a:cubicBezTo>
                <a:cubicBezTo>
                  <a:pt x="100" y="237"/>
                  <a:pt x="100" y="236"/>
                  <a:pt x="100" y="236"/>
                </a:cubicBezTo>
                <a:cubicBezTo>
                  <a:pt x="100" y="236"/>
                  <a:pt x="100" y="236"/>
                  <a:pt x="100" y="236"/>
                </a:cubicBezTo>
                <a:cubicBezTo>
                  <a:pt x="101" y="237"/>
                  <a:pt x="102" y="237"/>
                  <a:pt x="103" y="237"/>
                </a:cubicBezTo>
                <a:close/>
                <a:moveTo>
                  <a:pt x="75" y="232"/>
                </a:moveTo>
                <a:cubicBezTo>
                  <a:pt x="74" y="232"/>
                  <a:pt x="74" y="232"/>
                  <a:pt x="74" y="232"/>
                </a:cubicBezTo>
                <a:cubicBezTo>
                  <a:pt x="75" y="232"/>
                  <a:pt x="75" y="232"/>
                  <a:pt x="76" y="232"/>
                </a:cubicBezTo>
                <a:cubicBezTo>
                  <a:pt x="78" y="233"/>
                  <a:pt x="79" y="234"/>
                  <a:pt x="81" y="235"/>
                </a:cubicBezTo>
                <a:cubicBezTo>
                  <a:pt x="81" y="235"/>
                  <a:pt x="81" y="235"/>
                  <a:pt x="82" y="235"/>
                </a:cubicBezTo>
                <a:cubicBezTo>
                  <a:pt x="79" y="234"/>
                  <a:pt x="77" y="233"/>
                  <a:pt x="75" y="232"/>
                </a:cubicBezTo>
                <a:close/>
                <a:moveTo>
                  <a:pt x="82" y="241"/>
                </a:moveTo>
                <a:cubicBezTo>
                  <a:pt x="82" y="241"/>
                  <a:pt x="83" y="241"/>
                  <a:pt x="83" y="241"/>
                </a:cubicBezTo>
                <a:cubicBezTo>
                  <a:pt x="83" y="241"/>
                  <a:pt x="83" y="241"/>
                  <a:pt x="83" y="241"/>
                </a:cubicBezTo>
                <a:cubicBezTo>
                  <a:pt x="84" y="241"/>
                  <a:pt x="84" y="241"/>
                  <a:pt x="84" y="242"/>
                </a:cubicBezTo>
                <a:cubicBezTo>
                  <a:pt x="83" y="241"/>
                  <a:pt x="83" y="241"/>
                  <a:pt x="82" y="241"/>
                </a:cubicBezTo>
                <a:cubicBezTo>
                  <a:pt x="82" y="241"/>
                  <a:pt x="81" y="241"/>
                  <a:pt x="81" y="240"/>
                </a:cubicBezTo>
                <a:cubicBezTo>
                  <a:pt x="81" y="241"/>
                  <a:pt x="81" y="241"/>
                  <a:pt x="82" y="241"/>
                </a:cubicBezTo>
                <a:close/>
                <a:moveTo>
                  <a:pt x="72" y="229"/>
                </a:moveTo>
                <a:cubicBezTo>
                  <a:pt x="72" y="229"/>
                  <a:pt x="72" y="228"/>
                  <a:pt x="71" y="228"/>
                </a:cubicBezTo>
                <a:cubicBezTo>
                  <a:pt x="72" y="228"/>
                  <a:pt x="72" y="228"/>
                  <a:pt x="73" y="229"/>
                </a:cubicBezTo>
                <a:cubicBezTo>
                  <a:pt x="74" y="229"/>
                  <a:pt x="74" y="230"/>
                  <a:pt x="75" y="230"/>
                </a:cubicBezTo>
                <a:cubicBezTo>
                  <a:pt x="74" y="230"/>
                  <a:pt x="73" y="229"/>
                  <a:pt x="72" y="229"/>
                </a:cubicBezTo>
                <a:close/>
                <a:moveTo>
                  <a:pt x="73" y="237"/>
                </a:moveTo>
                <a:cubicBezTo>
                  <a:pt x="73" y="237"/>
                  <a:pt x="73" y="237"/>
                  <a:pt x="73" y="237"/>
                </a:cubicBezTo>
                <a:cubicBezTo>
                  <a:pt x="71" y="236"/>
                  <a:pt x="68" y="235"/>
                  <a:pt x="66" y="234"/>
                </a:cubicBezTo>
                <a:cubicBezTo>
                  <a:pt x="68" y="235"/>
                  <a:pt x="71" y="236"/>
                  <a:pt x="73" y="237"/>
                </a:cubicBezTo>
                <a:close/>
                <a:moveTo>
                  <a:pt x="35" y="201"/>
                </a:moveTo>
                <a:cubicBezTo>
                  <a:pt x="35" y="201"/>
                  <a:pt x="35" y="200"/>
                  <a:pt x="35" y="200"/>
                </a:cubicBezTo>
                <a:cubicBezTo>
                  <a:pt x="35" y="200"/>
                  <a:pt x="35" y="201"/>
                  <a:pt x="35" y="201"/>
                </a:cubicBezTo>
                <a:cubicBezTo>
                  <a:pt x="36" y="201"/>
                  <a:pt x="36" y="202"/>
                  <a:pt x="37" y="202"/>
                </a:cubicBezTo>
                <a:cubicBezTo>
                  <a:pt x="37" y="203"/>
                  <a:pt x="37" y="203"/>
                  <a:pt x="37" y="203"/>
                </a:cubicBezTo>
                <a:cubicBezTo>
                  <a:pt x="38" y="203"/>
                  <a:pt x="38" y="203"/>
                  <a:pt x="38" y="203"/>
                </a:cubicBezTo>
                <a:cubicBezTo>
                  <a:pt x="38" y="204"/>
                  <a:pt x="39" y="205"/>
                  <a:pt x="40" y="206"/>
                </a:cubicBezTo>
                <a:cubicBezTo>
                  <a:pt x="41" y="207"/>
                  <a:pt x="42" y="208"/>
                  <a:pt x="43" y="209"/>
                </a:cubicBezTo>
                <a:cubicBezTo>
                  <a:pt x="41" y="208"/>
                  <a:pt x="40" y="207"/>
                  <a:pt x="39" y="206"/>
                </a:cubicBezTo>
                <a:cubicBezTo>
                  <a:pt x="38" y="205"/>
                  <a:pt x="36" y="203"/>
                  <a:pt x="35" y="202"/>
                </a:cubicBezTo>
                <a:cubicBezTo>
                  <a:pt x="35" y="201"/>
                  <a:pt x="35" y="201"/>
                  <a:pt x="35" y="201"/>
                </a:cubicBezTo>
                <a:close/>
                <a:moveTo>
                  <a:pt x="37" y="197"/>
                </a:moveTo>
                <a:cubicBezTo>
                  <a:pt x="37" y="197"/>
                  <a:pt x="37" y="197"/>
                  <a:pt x="38" y="197"/>
                </a:cubicBezTo>
                <a:cubicBezTo>
                  <a:pt x="39" y="200"/>
                  <a:pt x="41" y="202"/>
                  <a:pt x="43" y="204"/>
                </a:cubicBezTo>
                <a:cubicBezTo>
                  <a:pt x="42" y="203"/>
                  <a:pt x="40" y="201"/>
                  <a:pt x="39" y="200"/>
                </a:cubicBezTo>
                <a:cubicBezTo>
                  <a:pt x="38" y="199"/>
                  <a:pt x="38" y="198"/>
                  <a:pt x="37" y="197"/>
                </a:cubicBezTo>
                <a:close/>
                <a:moveTo>
                  <a:pt x="25" y="144"/>
                </a:moveTo>
                <a:cubicBezTo>
                  <a:pt x="25" y="142"/>
                  <a:pt x="24" y="140"/>
                  <a:pt x="24" y="138"/>
                </a:cubicBezTo>
                <a:cubicBezTo>
                  <a:pt x="24" y="138"/>
                  <a:pt x="24" y="138"/>
                  <a:pt x="24" y="138"/>
                </a:cubicBezTo>
                <a:cubicBezTo>
                  <a:pt x="25" y="140"/>
                  <a:pt x="26" y="143"/>
                  <a:pt x="27" y="145"/>
                </a:cubicBezTo>
                <a:cubicBezTo>
                  <a:pt x="27" y="146"/>
                  <a:pt x="27" y="146"/>
                  <a:pt x="27" y="146"/>
                </a:cubicBezTo>
                <a:cubicBezTo>
                  <a:pt x="27" y="147"/>
                  <a:pt x="27" y="147"/>
                  <a:pt x="27" y="147"/>
                </a:cubicBezTo>
                <a:cubicBezTo>
                  <a:pt x="28" y="148"/>
                  <a:pt x="28" y="148"/>
                  <a:pt x="28" y="148"/>
                </a:cubicBezTo>
                <a:cubicBezTo>
                  <a:pt x="28" y="149"/>
                  <a:pt x="28" y="150"/>
                  <a:pt x="28" y="151"/>
                </a:cubicBezTo>
                <a:cubicBezTo>
                  <a:pt x="27" y="149"/>
                  <a:pt x="26" y="146"/>
                  <a:pt x="25" y="144"/>
                </a:cubicBezTo>
                <a:close/>
                <a:moveTo>
                  <a:pt x="28" y="177"/>
                </a:moveTo>
                <a:cubicBezTo>
                  <a:pt x="27" y="176"/>
                  <a:pt x="26" y="174"/>
                  <a:pt x="26" y="173"/>
                </a:cubicBezTo>
                <a:cubicBezTo>
                  <a:pt x="26" y="173"/>
                  <a:pt x="26" y="173"/>
                  <a:pt x="26" y="173"/>
                </a:cubicBezTo>
                <a:cubicBezTo>
                  <a:pt x="26" y="172"/>
                  <a:pt x="26" y="172"/>
                  <a:pt x="26" y="172"/>
                </a:cubicBezTo>
                <a:cubicBezTo>
                  <a:pt x="27" y="173"/>
                  <a:pt x="27" y="175"/>
                  <a:pt x="28" y="177"/>
                </a:cubicBezTo>
                <a:close/>
                <a:moveTo>
                  <a:pt x="25" y="61"/>
                </a:moveTo>
                <a:cubicBezTo>
                  <a:pt x="24" y="61"/>
                  <a:pt x="24" y="61"/>
                  <a:pt x="24" y="61"/>
                </a:cubicBezTo>
                <a:cubicBezTo>
                  <a:pt x="25" y="60"/>
                  <a:pt x="26" y="59"/>
                  <a:pt x="27" y="58"/>
                </a:cubicBezTo>
                <a:cubicBezTo>
                  <a:pt x="27" y="58"/>
                  <a:pt x="27" y="58"/>
                  <a:pt x="27" y="58"/>
                </a:cubicBezTo>
                <a:cubicBezTo>
                  <a:pt x="26" y="59"/>
                  <a:pt x="26" y="60"/>
                  <a:pt x="25" y="61"/>
                </a:cubicBezTo>
                <a:close/>
                <a:moveTo>
                  <a:pt x="27" y="62"/>
                </a:moveTo>
                <a:cubicBezTo>
                  <a:pt x="26" y="63"/>
                  <a:pt x="25" y="64"/>
                  <a:pt x="25" y="66"/>
                </a:cubicBezTo>
                <a:cubicBezTo>
                  <a:pt x="25" y="64"/>
                  <a:pt x="26" y="63"/>
                  <a:pt x="26" y="62"/>
                </a:cubicBezTo>
                <a:cubicBezTo>
                  <a:pt x="27" y="62"/>
                  <a:pt x="27" y="62"/>
                  <a:pt x="27" y="62"/>
                </a:cubicBezTo>
                <a:close/>
                <a:moveTo>
                  <a:pt x="25" y="68"/>
                </a:moveTo>
                <a:cubicBezTo>
                  <a:pt x="26" y="66"/>
                  <a:pt x="27" y="63"/>
                  <a:pt x="29" y="61"/>
                </a:cubicBezTo>
                <a:cubicBezTo>
                  <a:pt x="30" y="61"/>
                  <a:pt x="31" y="60"/>
                  <a:pt x="32" y="59"/>
                </a:cubicBezTo>
                <a:cubicBezTo>
                  <a:pt x="32" y="60"/>
                  <a:pt x="32" y="61"/>
                  <a:pt x="31" y="62"/>
                </a:cubicBezTo>
                <a:cubicBezTo>
                  <a:pt x="30" y="63"/>
                  <a:pt x="29" y="64"/>
                  <a:pt x="28" y="66"/>
                </a:cubicBezTo>
                <a:cubicBezTo>
                  <a:pt x="27" y="66"/>
                  <a:pt x="26" y="67"/>
                  <a:pt x="25" y="68"/>
                </a:cubicBezTo>
                <a:close/>
                <a:moveTo>
                  <a:pt x="25" y="69"/>
                </a:moveTo>
                <a:cubicBezTo>
                  <a:pt x="23" y="71"/>
                  <a:pt x="22" y="73"/>
                  <a:pt x="20" y="75"/>
                </a:cubicBezTo>
                <a:cubicBezTo>
                  <a:pt x="21" y="73"/>
                  <a:pt x="22" y="72"/>
                  <a:pt x="23" y="70"/>
                </a:cubicBezTo>
                <a:cubicBezTo>
                  <a:pt x="24" y="70"/>
                  <a:pt x="24" y="69"/>
                  <a:pt x="25" y="69"/>
                </a:cubicBezTo>
                <a:close/>
                <a:moveTo>
                  <a:pt x="110" y="12"/>
                </a:moveTo>
                <a:cubicBezTo>
                  <a:pt x="110" y="12"/>
                  <a:pt x="109" y="12"/>
                  <a:pt x="109" y="12"/>
                </a:cubicBezTo>
                <a:cubicBezTo>
                  <a:pt x="109" y="11"/>
                  <a:pt x="109" y="11"/>
                  <a:pt x="110" y="11"/>
                </a:cubicBezTo>
                <a:cubicBezTo>
                  <a:pt x="112" y="11"/>
                  <a:pt x="113" y="11"/>
                  <a:pt x="115" y="12"/>
                </a:cubicBezTo>
                <a:cubicBezTo>
                  <a:pt x="112" y="13"/>
                  <a:pt x="110" y="14"/>
                  <a:pt x="107" y="15"/>
                </a:cubicBezTo>
                <a:cubicBezTo>
                  <a:pt x="107" y="15"/>
                  <a:pt x="107" y="15"/>
                  <a:pt x="106" y="15"/>
                </a:cubicBezTo>
                <a:cubicBezTo>
                  <a:pt x="108" y="14"/>
                  <a:pt x="109" y="14"/>
                  <a:pt x="110" y="13"/>
                </a:cubicBezTo>
                <a:cubicBezTo>
                  <a:pt x="111" y="13"/>
                  <a:pt x="111" y="12"/>
                  <a:pt x="110" y="12"/>
                </a:cubicBezTo>
                <a:close/>
                <a:moveTo>
                  <a:pt x="122" y="39"/>
                </a:moveTo>
                <a:cubicBezTo>
                  <a:pt x="126" y="38"/>
                  <a:pt x="129" y="37"/>
                  <a:pt x="133" y="36"/>
                </a:cubicBezTo>
                <a:cubicBezTo>
                  <a:pt x="135" y="36"/>
                  <a:pt x="137" y="36"/>
                  <a:pt x="140" y="36"/>
                </a:cubicBezTo>
                <a:cubicBezTo>
                  <a:pt x="137" y="37"/>
                  <a:pt x="134" y="39"/>
                  <a:pt x="132" y="40"/>
                </a:cubicBezTo>
                <a:cubicBezTo>
                  <a:pt x="127" y="41"/>
                  <a:pt x="122" y="41"/>
                  <a:pt x="117" y="41"/>
                </a:cubicBezTo>
                <a:cubicBezTo>
                  <a:pt x="119" y="39"/>
                  <a:pt x="120" y="38"/>
                  <a:pt x="121" y="36"/>
                </a:cubicBezTo>
                <a:cubicBezTo>
                  <a:pt x="122" y="36"/>
                  <a:pt x="123" y="36"/>
                  <a:pt x="123" y="36"/>
                </a:cubicBezTo>
                <a:cubicBezTo>
                  <a:pt x="123" y="36"/>
                  <a:pt x="122" y="37"/>
                  <a:pt x="122" y="37"/>
                </a:cubicBezTo>
                <a:cubicBezTo>
                  <a:pt x="121" y="38"/>
                  <a:pt x="121" y="39"/>
                  <a:pt x="122" y="39"/>
                </a:cubicBezTo>
                <a:close/>
                <a:moveTo>
                  <a:pt x="125" y="36"/>
                </a:moveTo>
                <a:cubicBezTo>
                  <a:pt x="126" y="36"/>
                  <a:pt x="126" y="36"/>
                  <a:pt x="127" y="36"/>
                </a:cubicBezTo>
                <a:cubicBezTo>
                  <a:pt x="127" y="36"/>
                  <a:pt x="128" y="36"/>
                  <a:pt x="128" y="36"/>
                </a:cubicBezTo>
                <a:cubicBezTo>
                  <a:pt x="127" y="36"/>
                  <a:pt x="126" y="36"/>
                  <a:pt x="125" y="36"/>
                </a:cubicBezTo>
                <a:close/>
                <a:moveTo>
                  <a:pt x="129" y="31"/>
                </a:moveTo>
                <a:cubicBezTo>
                  <a:pt x="129" y="31"/>
                  <a:pt x="129" y="31"/>
                  <a:pt x="130" y="31"/>
                </a:cubicBezTo>
                <a:cubicBezTo>
                  <a:pt x="130" y="31"/>
                  <a:pt x="131" y="31"/>
                  <a:pt x="131" y="31"/>
                </a:cubicBezTo>
                <a:cubicBezTo>
                  <a:pt x="131" y="31"/>
                  <a:pt x="131" y="31"/>
                  <a:pt x="130" y="31"/>
                </a:cubicBezTo>
                <a:cubicBezTo>
                  <a:pt x="130" y="31"/>
                  <a:pt x="130" y="31"/>
                  <a:pt x="129" y="31"/>
                </a:cubicBezTo>
                <a:cubicBezTo>
                  <a:pt x="129" y="31"/>
                  <a:pt x="129" y="31"/>
                  <a:pt x="129" y="31"/>
                </a:cubicBezTo>
                <a:close/>
                <a:moveTo>
                  <a:pt x="128" y="18"/>
                </a:moveTo>
                <a:cubicBezTo>
                  <a:pt x="129" y="17"/>
                  <a:pt x="130" y="17"/>
                  <a:pt x="131" y="16"/>
                </a:cubicBezTo>
                <a:cubicBezTo>
                  <a:pt x="131" y="16"/>
                  <a:pt x="132" y="16"/>
                  <a:pt x="133" y="17"/>
                </a:cubicBezTo>
                <a:cubicBezTo>
                  <a:pt x="132" y="17"/>
                  <a:pt x="131" y="18"/>
                  <a:pt x="130" y="18"/>
                </a:cubicBezTo>
                <a:cubicBezTo>
                  <a:pt x="129" y="18"/>
                  <a:pt x="128" y="18"/>
                  <a:pt x="128" y="18"/>
                </a:cubicBezTo>
                <a:close/>
                <a:moveTo>
                  <a:pt x="129" y="22"/>
                </a:moveTo>
                <a:cubicBezTo>
                  <a:pt x="129" y="22"/>
                  <a:pt x="128" y="23"/>
                  <a:pt x="128" y="23"/>
                </a:cubicBezTo>
                <a:cubicBezTo>
                  <a:pt x="127" y="23"/>
                  <a:pt x="127" y="23"/>
                  <a:pt x="127" y="23"/>
                </a:cubicBezTo>
                <a:cubicBezTo>
                  <a:pt x="127" y="23"/>
                  <a:pt x="128" y="22"/>
                  <a:pt x="129" y="22"/>
                </a:cubicBezTo>
                <a:cubicBezTo>
                  <a:pt x="129" y="22"/>
                  <a:pt x="129" y="22"/>
                  <a:pt x="129" y="22"/>
                </a:cubicBezTo>
                <a:close/>
                <a:moveTo>
                  <a:pt x="132" y="22"/>
                </a:moveTo>
                <a:cubicBezTo>
                  <a:pt x="132" y="22"/>
                  <a:pt x="133" y="22"/>
                  <a:pt x="133" y="22"/>
                </a:cubicBezTo>
                <a:cubicBezTo>
                  <a:pt x="135" y="23"/>
                  <a:pt x="137" y="24"/>
                  <a:pt x="140" y="24"/>
                </a:cubicBezTo>
                <a:cubicBezTo>
                  <a:pt x="139" y="24"/>
                  <a:pt x="139" y="24"/>
                  <a:pt x="139" y="24"/>
                </a:cubicBezTo>
                <a:cubicBezTo>
                  <a:pt x="138" y="24"/>
                  <a:pt x="137" y="24"/>
                  <a:pt x="136" y="24"/>
                </a:cubicBezTo>
                <a:cubicBezTo>
                  <a:pt x="134" y="24"/>
                  <a:pt x="132" y="24"/>
                  <a:pt x="130" y="23"/>
                </a:cubicBezTo>
                <a:cubicBezTo>
                  <a:pt x="131" y="23"/>
                  <a:pt x="131" y="23"/>
                  <a:pt x="132" y="22"/>
                </a:cubicBezTo>
                <a:close/>
                <a:moveTo>
                  <a:pt x="163" y="18"/>
                </a:moveTo>
                <a:cubicBezTo>
                  <a:pt x="163" y="17"/>
                  <a:pt x="162" y="17"/>
                  <a:pt x="162" y="17"/>
                </a:cubicBezTo>
                <a:cubicBezTo>
                  <a:pt x="164" y="17"/>
                  <a:pt x="165" y="18"/>
                  <a:pt x="167" y="19"/>
                </a:cubicBezTo>
                <a:cubicBezTo>
                  <a:pt x="167" y="19"/>
                  <a:pt x="168" y="20"/>
                  <a:pt x="168" y="20"/>
                </a:cubicBezTo>
                <a:cubicBezTo>
                  <a:pt x="167" y="19"/>
                  <a:pt x="165" y="18"/>
                  <a:pt x="163" y="18"/>
                </a:cubicBezTo>
                <a:close/>
                <a:moveTo>
                  <a:pt x="178" y="27"/>
                </a:moveTo>
                <a:cubicBezTo>
                  <a:pt x="174" y="25"/>
                  <a:pt x="170" y="23"/>
                  <a:pt x="165" y="21"/>
                </a:cubicBezTo>
                <a:cubicBezTo>
                  <a:pt x="165" y="21"/>
                  <a:pt x="166" y="21"/>
                  <a:pt x="166" y="20"/>
                </a:cubicBezTo>
                <a:cubicBezTo>
                  <a:pt x="170" y="22"/>
                  <a:pt x="174" y="24"/>
                  <a:pt x="178" y="27"/>
                </a:cubicBezTo>
                <a:close/>
                <a:moveTo>
                  <a:pt x="164" y="22"/>
                </a:moveTo>
                <a:cubicBezTo>
                  <a:pt x="164" y="22"/>
                  <a:pt x="164" y="22"/>
                  <a:pt x="164" y="23"/>
                </a:cubicBezTo>
                <a:cubicBezTo>
                  <a:pt x="164" y="23"/>
                  <a:pt x="164" y="23"/>
                  <a:pt x="164" y="23"/>
                </a:cubicBezTo>
                <a:cubicBezTo>
                  <a:pt x="163" y="23"/>
                  <a:pt x="161" y="24"/>
                  <a:pt x="160" y="24"/>
                </a:cubicBezTo>
                <a:cubicBezTo>
                  <a:pt x="160" y="24"/>
                  <a:pt x="160" y="24"/>
                  <a:pt x="160" y="24"/>
                </a:cubicBezTo>
                <a:cubicBezTo>
                  <a:pt x="160" y="24"/>
                  <a:pt x="160" y="23"/>
                  <a:pt x="159" y="23"/>
                </a:cubicBezTo>
                <a:cubicBezTo>
                  <a:pt x="158" y="23"/>
                  <a:pt x="158" y="23"/>
                  <a:pt x="157" y="24"/>
                </a:cubicBezTo>
                <a:cubicBezTo>
                  <a:pt x="155" y="23"/>
                  <a:pt x="154" y="23"/>
                  <a:pt x="152" y="22"/>
                </a:cubicBezTo>
                <a:cubicBezTo>
                  <a:pt x="152" y="22"/>
                  <a:pt x="151" y="22"/>
                  <a:pt x="150" y="21"/>
                </a:cubicBezTo>
                <a:cubicBezTo>
                  <a:pt x="152" y="20"/>
                  <a:pt x="153" y="20"/>
                  <a:pt x="155" y="19"/>
                </a:cubicBezTo>
                <a:cubicBezTo>
                  <a:pt x="158" y="20"/>
                  <a:pt x="161" y="21"/>
                  <a:pt x="164" y="22"/>
                </a:cubicBezTo>
                <a:close/>
                <a:moveTo>
                  <a:pt x="193" y="49"/>
                </a:moveTo>
                <a:cubicBezTo>
                  <a:pt x="193" y="49"/>
                  <a:pt x="194" y="49"/>
                  <a:pt x="194" y="49"/>
                </a:cubicBezTo>
                <a:cubicBezTo>
                  <a:pt x="195" y="51"/>
                  <a:pt x="196" y="52"/>
                  <a:pt x="198" y="54"/>
                </a:cubicBezTo>
                <a:cubicBezTo>
                  <a:pt x="195" y="52"/>
                  <a:pt x="193" y="51"/>
                  <a:pt x="191" y="49"/>
                </a:cubicBezTo>
                <a:cubicBezTo>
                  <a:pt x="192" y="49"/>
                  <a:pt x="192" y="49"/>
                  <a:pt x="193" y="49"/>
                </a:cubicBezTo>
                <a:close/>
                <a:moveTo>
                  <a:pt x="192" y="43"/>
                </a:moveTo>
                <a:cubicBezTo>
                  <a:pt x="192" y="43"/>
                  <a:pt x="193" y="43"/>
                  <a:pt x="193" y="42"/>
                </a:cubicBezTo>
                <a:cubicBezTo>
                  <a:pt x="193" y="43"/>
                  <a:pt x="194" y="44"/>
                  <a:pt x="195" y="45"/>
                </a:cubicBezTo>
                <a:cubicBezTo>
                  <a:pt x="194" y="44"/>
                  <a:pt x="193" y="43"/>
                  <a:pt x="192" y="43"/>
                </a:cubicBezTo>
                <a:close/>
                <a:moveTo>
                  <a:pt x="229" y="141"/>
                </a:moveTo>
                <a:cubicBezTo>
                  <a:pt x="230" y="132"/>
                  <a:pt x="230" y="122"/>
                  <a:pt x="230" y="113"/>
                </a:cubicBezTo>
                <a:cubicBezTo>
                  <a:pt x="231" y="113"/>
                  <a:pt x="231" y="113"/>
                  <a:pt x="231" y="113"/>
                </a:cubicBezTo>
                <a:cubicBezTo>
                  <a:pt x="231" y="122"/>
                  <a:pt x="231" y="132"/>
                  <a:pt x="229" y="141"/>
                </a:cubicBezTo>
                <a:close/>
                <a:moveTo>
                  <a:pt x="231" y="101"/>
                </a:moveTo>
                <a:cubicBezTo>
                  <a:pt x="231" y="102"/>
                  <a:pt x="231" y="103"/>
                  <a:pt x="232" y="103"/>
                </a:cubicBezTo>
                <a:cubicBezTo>
                  <a:pt x="232" y="103"/>
                  <a:pt x="231" y="104"/>
                  <a:pt x="231" y="104"/>
                </a:cubicBezTo>
                <a:cubicBezTo>
                  <a:pt x="231" y="103"/>
                  <a:pt x="231" y="102"/>
                  <a:pt x="231" y="101"/>
                </a:cubicBezTo>
                <a:close/>
                <a:moveTo>
                  <a:pt x="229" y="97"/>
                </a:moveTo>
                <a:cubicBezTo>
                  <a:pt x="229" y="98"/>
                  <a:pt x="229" y="99"/>
                  <a:pt x="230" y="99"/>
                </a:cubicBezTo>
                <a:cubicBezTo>
                  <a:pt x="230" y="99"/>
                  <a:pt x="229" y="99"/>
                  <a:pt x="229" y="99"/>
                </a:cubicBezTo>
                <a:cubicBezTo>
                  <a:pt x="229" y="99"/>
                  <a:pt x="229" y="100"/>
                  <a:pt x="228" y="100"/>
                </a:cubicBezTo>
                <a:cubicBezTo>
                  <a:pt x="228" y="99"/>
                  <a:pt x="228" y="99"/>
                  <a:pt x="228" y="98"/>
                </a:cubicBezTo>
                <a:cubicBezTo>
                  <a:pt x="228" y="98"/>
                  <a:pt x="228" y="98"/>
                  <a:pt x="229" y="97"/>
                </a:cubicBezTo>
                <a:close/>
                <a:moveTo>
                  <a:pt x="227" y="96"/>
                </a:moveTo>
                <a:cubicBezTo>
                  <a:pt x="227" y="95"/>
                  <a:pt x="226" y="94"/>
                  <a:pt x="226" y="92"/>
                </a:cubicBezTo>
                <a:cubicBezTo>
                  <a:pt x="226" y="92"/>
                  <a:pt x="226" y="92"/>
                  <a:pt x="226" y="92"/>
                </a:cubicBezTo>
                <a:cubicBezTo>
                  <a:pt x="226" y="94"/>
                  <a:pt x="227" y="95"/>
                  <a:pt x="228" y="96"/>
                </a:cubicBezTo>
                <a:cubicBezTo>
                  <a:pt x="228" y="96"/>
                  <a:pt x="227" y="96"/>
                  <a:pt x="227" y="96"/>
                </a:cubicBezTo>
                <a:close/>
                <a:moveTo>
                  <a:pt x="227" y="92"/>
                </a:moveTo>
                <a:cubicBezTo>
                  <a:pt x="228" y="91"/>
                  <a:pt x="228" y="91"/>
                  <a:pt x="228" y="91"/>
                </a:cubicBezTo>
                <a:cubicBezTo>
                  <a:pt x="229" y="93"/>
                  <a:pt x="229" y="94"/>
                  <a:pt x="230" y="96"/>
                </a:cubicBezTo>
                <a:cubicBezTo>
                  <a:pt x="229" y="95"/>
                  <a:pt x="228" y="93"/>
                  <a:pt x="227" y="92"/>
                </a:cubicBezTo>
                <a:close/>
                <a:moveTo>
                  <a:pt x="228" y="89"/>
                </a:moveTo>
                <a:cubicBezTo>
                  <a:pt x="227" y="89"/>
                  <a:pt x="227" y="90"/>
                  <a:pt x="226" y="90"/>
                </a:cubicBezTo>
                <a:cubicBezTo>
                  <a:pt x="225" y="89"/>
                  <a:pt x="225" y="87"/>
                  <a:pt x="224" y="86"/>
                </a:cubicBezTo>
                <a:cubicBezTo>
                  <a:pt x="224" y="86"/>
                  <a:pt x="224" y="86"/>
                  <a:pt x="224" y="86"/>
                </a:cubicBezTo>
                <a:cubicBezTo>
                  <a:pt x="225" y="85"/>
                  <a:pt x="226" y="85"/>
                  <a:pt x="227" y="84"/>
                </a:cubicBezTo>
                <a:cubicBezTo>
                  <a:pt x="227" y="86"/>
                  <a:pt x="228" y="87"/>
                  <a:pt x="228" y="89"/>
                </a:cubicBezTo>
                <a:cubicBezTo>
                  <a:pt x="228" y="89"/>
                  <a:pt x="228" y="89"/>
                  <a:pt x="228" y="89"/>
                </a:cubicBezTo>
                <a:close/>
                <a:moveTo>
                  <a:pt x="225" y="97"/>
                </a:moveTo>
                <a:cubicBezTo>
                  <a:pt x="225" y="97"/>
                  <a:pt x="225" y="97"/>
                  <a:pt x="225" y="97"/>
                </a:cubicBezTo>
                <a:cubicBezTo>
                  <a:pt x="225" y="96"/>
                  <a:pt x="224" y="95"/>
                  <a:pt x="224" y="94"/>
                </a:cubicBezTo>
                <a:cubicBezTo>
                  <a:pt x="224" y="93"/>
                  <a:pt x="224" y="93"/>
                  <a:pt x="224" y="93"/>
                </a:cubicBezTo>
                <a:cubicBezTo>
                  <a:pt x="225" y="95"/>
                  <a:pt x="225" y="96"/>
                  <a:pt x="225" y="97"/>
                </a:cubicBezTo>
                <a:close/>
                <a:moveTo>
                  <a:pt x="142" y="227"/>
                </a:moveTo>
                <a:cubicBezTo>
                  <a:pt x="143" y="226"/>
                  <a:pt x="144" y="225"/>
                  <a:pt x="145" y="225"/>
                </a:cubicBezTo>
                <a:cubicBezTo>
                  <a:pt x="144" y="225"/>
                  <a:pt x="144" y="226"/>
                  <a:pt x="143" y="227"/>
                </a:cubicBezTo>
                <a:cubicBezTo>
                  <a:pt x="143" y="227"/>
                  <a:pt x="142" y="227"/>
                  <a:pt x="142" y="227"/>
                </a:cubicBezTo>
                <a:close/>
                <a:moveTo>
                  <a:pt x="143" y="227"/>
                </a:moveTo>
                <a:cubicBezTo>
                  <a:pt x="142" y="227"/>
                  <a:pt x="142" y="227"/>
                  <a:pt x="142" y="227"/>
                </a:cubicBezTo>
                <a:cubicBezTo>
                  <a:pt x="142" y="227"/>
                  <a:pt x="142" y="228"/>
                  <a:pt x="142" y="228"/>
                </a:cubicBezTo>
                <a:cubicBezTo>
                  <a:pt x="142" y="228"/>
                  <a:pt x="141" y="228"/>
                  <a:pt x="141" y="228"/>
                </a:cubicBezTo>
                <a:cubicBezTo>
                  <a:pt x="141" y="228"/>
                  <a:pt x="141" y="228"/>
                  <a:pt x="141" y="227"/>
                </a:cubicBezTo>
                <a:cubicBezTo>
                  <a:pt x="141" y="227"/>
                  <a:pt x="141" y="227"/>
                  <a:pt x="141" y="227"/>
                </a:cubicBezTo>
                <a:cubicBezTo>
                  <a:pt x="142" y="227"/>
                  <a:pt x="142" y="227"/>
                  <a:pt x="143" y="227"/>
                </a:cubicBezTo>
                <a:close/>
                <a:moveTo>
                  <a:pt x="130" y="228"/>
                </a:moveTo>
                <a:cubicBezTo>
                  <a:pt x="130" y="227"/>
                  <a:pt x="130" y="227"/>
                  <a:pt x="130" y="226"/>
                </a:cubicBezTo>
                <a:cubicBezTo>
                  <a:pt x="130" y="226"/>
                  <a:pt x="130" y="225"/>
                  <a:pt x="131" y="225"/>
                </a:cubicBezTo>
                <a:cubicBezTo>
                  <a:pt x="139" y="218"/>
                  <a:pt x="146" y="211"/>
                  <a:pt x="154" y="203"/>
                </a:cubicBezTo>
                <a:cubicBezTo>
                  <a:pt x="159" y="200"/>
                  <a:pt x="163" y="196"/>
                  <a:pt x="168" y="192"/>
                </a:cubicBezTo>
                <a:cubicBezTo>
                  <a:pt x="168" y="192"/>
                  <a:pt x="169" y="192"/>
                  <a:pt x="169" y="192"/>
                </a:cubicBezTo>
                <a:cubicBezTo>
                  <a:pt x="169" y="191"/>
                  <a:pt x="169" y="191"/>
                  <a:pt x="170" y="191"/>
                </a:cubicBezTo>
                <a:cubicBezTo>
                  <a:pt x="171" y="190"/>
                  <a:pt x="172" y="189"/>
                  <a:pt x="173" y="188"/>
                </a:cubicBezTo>
                <a:cubicBezTo>
                  <a:pt x="167" y="194"/>
                  <a:pt x="161" y="200"/>
                  <a:pt x="155" y="206"/>
                </a:cubicBezTo>
                <a:cubicBezTo>
                  <a:pt x="151" y="209"/>
                  <a:pt x="146" y="213"/>
                  <a:pt x="143" y="217"/>
                </a:cubicBezTo>
                <a:cubicBezTo>
                  <a:pt x="142" y="218"/>
                  <a:pt x="142" y="218"/>
                  <a:pt x="143" y="219"/>
                </a:cubicBezTo>
                <a:cubicBezTo>
                  <a:pt x="140" y="221"/>
                  <a:pt x="138" y="223"/>
                  <a:pt x="136" y="225"/>
                </a:cubicBezTo>
                <a:cubicBezTo>
                  <a:pt x="134" y="226"/>
                  <a:pt x="132" y="227"/>
                  <a:pt x="130" y="228"/>
                </a:cubicBezTo>
                <a:close/>
                <a:moveTo>
                  <a:pt x="138" y="227"/>
                </a:moveTo>
                <a:cubicBezTo>
                  <a:pt x="138" y="227"/>
                  <a:pt x="138" y="228"/>
                  <a:pt x="137" y="228"/>
                </a:cubicBezTo>
                <a:cubicBezTo>
                  <a:pt x="137" y="228"/>
                  <a:pt x="136" y="228"/>
                  <a:pt x="135" y="228"/>
                </a:cubicBezTo>
                <a:cubicBezTo>
                  <a:pt x="135" y="228"/>
                  <a:pt x="136" y="228"/>
                  <a:pt x="136" y="228"/>
                </a:cubicBezTo>
                <a:cubicBezTo>
                  <a:pt x="137" y="227"/>
                  <a:pt x="137" y="227"/>
                  <a:pt x="138" y="227"/>
                </a:cubicBezTo>
                <a:close/>
                <a:moveTo>
                  <a:pt x="121" y="226"/>
                </a:moveTo>
                <a:cubicBezTo>
                  <a:pt x="121" y="226"/>
                  <a:pt x="121" y="226"/>
                  <a:pt x="121" y="226"/>
                </a:cubicBezTo>
                <a:cubicBezTo>
                  <a:pt x="121" y="225"/>
                  <a:pt x="122" y="224"/>
                  <a:pt x="123" y="223"/>
                </a:cubicBezTo>
                <a:cubicBezTo>
                  <a:pt x="123" y="224"/>
                  <a:pt x="123" y="224"/>
                  <a:pt x="124" y="224"/>
                </a:cubicBezTo>
                <a:cubicBezTo>
                  <a:pt x="123" y="225"/>
                  <a:pt x="122" y="225"/>
                  <a:pt x="121" y="226"/>
                </a:cubicBezTo>
                <a:close/>
                <a:moveTo>
                  <a:pt x="124" y="228"/>
                </a:moveTo>
                <a:cubicBezTo>
                  <a:pt x="123" y="228"/>
                  <a:pt x="123" y="228"/>
                  <a:pt x="123" y="228"/>
                </a:cubicBezTo>
                <a:cubicBezTo>
                  <a:pt x="123" y="228"/>
                  <a:pt x="123" y="228"/>
                  <a:pt x="122" y="228"/>
                </a:cubicBezTo>
                <a:cubicBezTo>
                  <a:pt x="123" y="228"/>
                  <a:pt x="123" y="228"/>
                  <a:pt x="123" y="228"/>
                </a:cubicBezTo>
                <a:cubicBezTo>
                  <a:pt x="123" y="228"/>
                  <a:pt x="123" y="228"/>
                  <a:pt x="124" y="228"/>
                </a:cubicBezTo>
                <a:close/>
                <a:moveTo>
                  <a:pt x="115" y="215"/>
                </a:moveTo>
                <a:cubicBezTo>
                  <a:pt x="115" y="215"/>
                  <a:pt x="114" y="215"/>
                  <a:pt x="114" y="215"/>
                </a:cubicBezTo>
                <a:cubicBezTo>
                  <a:pt x="115" y="214"/>
                  <a:pt x="116" y="213"/>
                  <a:pt x="117" y="212"/>
                </a:cubicBezTo>
                <a:cubicBezTo>
                  <a:pt x="118" y="213"/>
                  <a:pt x="118" y="213"/>
                  <a:pt x="119" y="214"/>
                </a:cubicBezTo>
                <a:cubicBezTo>
                  <a:pt x="119" y="214"/>
                  <a:pt x="119" y="214"/>
                  <a:pt x="119" y="214"/>
                </a:cubicBezTo>
                <a:cubicBezTo>
                  <a:pt x="119" y="214"/>
                  <a:pt x="119" y="214"/>
                  <a:pt x="119" y="214"/>
                </a:cubicBezTo>
                <a:cubicBezTo>
                  <a:pt x="118" y="215"/>
                  <a:pt x="116" y="215"/>
                  <a:pt x="115" y="215"/>
                </a:cubicBezTo>
                <a:close/>
                <a:moveTo>
                  <a:pt x="118" y="223"/>
                </a:moveTo>
                <a:cubicBezTo>
                  <a:pt x="117" y="223"/>
                  <a:pt x="117" y="223"/>
                  <a:pt x="116" y="224"/>
                </a:cubicBezTo>
                <a:cubicBezTo>
                  <a:pt x="116" y="223"/>
                  <a:pt x="116" y="223"/>
                  <a:pt x="115" y="223"/>
                </a:cubicBezTo>
                <a:cubicBezTo>
                  <a:pt x="116" y="223"/>
                  <a:pt x="117" y="222"/>
                  <a:pt x="117" y="222"/>
                </a:cubicBezTo>
                <a:cubicBezTo>
                  <a:pt x="117" y="222"/>
                  <a:pt x="118" y="222"/>
                  <a:pt x="118" y="223"/>
                </a:cubicBezTo>
                <a:close/>
                <a:moveTo>
                  <a:pt x="110" y="219"/>
                </a:moveTo>
                <a:cubicBezTo>
                  <a:pt x="110" y="219"/>
                  <a:pt x="111" y="219"/>
                  <a:pt x="111" y="219"/>
                </a:cubicBezTo>
                <a:cubicBezTo>
                  <a:pt x="111" y="219"/>
                  <a:pt x="111" y="218"/>
                  <a:pt x="112" y="218"/>
                </a:cubicBezTo>
                <a:cubicBezTo>
                  <a:pt x="112" y="219"/>
                  <a:pt x="113" y="219"/>
                  <a:pt x="113" y="219"/>
                </a:cubicBezTo>
                <a:cubicBezTo>
                  <a:pt x="113" y="220"/>
                  <a:pt x="113" y="220"/>
                  <a:pt x="112" y="221"/>
                </a:cubicBezTo>
                <a:cubicBezTo>
                  <a:pt x="112" y="220"/>
                  <a:pt x="111" y="220"/>
                  <a:pt x="110" y="219"/>
                </a:cubicBezTo>
                <a:close/>
                <a:moveTo>
                  <a:pt x="114" y="230"/>
                </a:moveTo>
                <a:cubicBezTo>
                  <a:pt x="113" y="230"/>
                  <a:pt x="113" y="230"/>
                  <a:pt x="112" y="230"/>
                </a:cubicBezTo>
                <a:cubicBezTo>
                  <a:pt x="112" y="230"/>
                  <a:pt x="111" y="229"/>
                  <a:pt x="110" y="229"/>
                </a:cubicBezTo>
                <a:cubicBezTo>
                  <a:pt x="111" y="229"/>
                  <a:pt x="111" y="229"/>
                  <a:pt x="111" y="228"/>
                </a:cubicBezTo>
                <a:cubicBezTo>
                  <a:pt x="112" y="229"/>
                  <a:pt x="113" y="229"/>
                  <a:pt x="114" y="230"/>
                </a:cubicBezTo>
                <a:close/>
                <a:moveTo>
                  <a:pt x="82" y="198"/>
                </a:moveTo>
                <a:cubicBezTo>
                  <a:pt x="82" y="198"/>
                  <a:pt x="82" y="197"/>
                  <a:pt x="83" y="197"/>
                </a:cubicBezTo>
                <a:cubicBezTo>
                  <a:pt x="83" y="197"/>
                  <a:pt x="83" y="197"/>
                  <a:pt x="83" y="197"/>
                </a:cubicBezTo>
                <a:cubicBezTo>
                  <a:pt x="83" y="198"/>
                  <a:pt x="82" y="198"/>
                  <a:pt x="82" y="199"/>
                </a:cubicBezTo>
                <a:lnTo>
                  <a:pt x="82" y="198"/>
                </a:lnTo>
                <a:close/>
                <a:moveTo>
                  <a:pt x="82" y="203"/>
                </a:moveTo>
                <a:cubicBezTo>
                  <a:pt x="82" y="203"/>
                  <a:pt x="81" y="203"/>
                  <a:pt x="81" y="203"/>
                </a:cubicBezTo>
                <a:cubicBezTo>
                  <a:pt x="81" y="203"/>
                  <a:pt x="81" y="203"/>
                  <a:pt x="80" y="203"/>
                </a:cubicBezTo>
                <a:cubicBezTo>
                  <a:pt x="80" y="202"/>
                  <a:pt x="81" y="202"/>
                  <a:pt x="81" y="202"/>
                </a:cubicBezTo>
                <a:cubicBezTo>
                  <a:pt x="81" y="202"/>
                  <a:pt x="81" y="202"/>
                  <a:pt x="81" y="202"/>
                </a:cubicBezTo>
                <a:cubicBezTo>
                  <a:pt x="81" y="202"/>
                  <a:pt x="81" y="203"/>
                  <a:pt x="82" y="203"/>
                </a:cubicBezTo>
                <a:close/>
                <a:moveTo>
                  <a:pt x="69" y="210"/>
                </a:moveTo>
                <a:cubicBezTo>
                  <a:pt x="68" y="209"/>
                  <a:pt x="67" y="208"/>
                  <a:pt x="66" y="207"/>
                </a:cubicBezTo>
                <a:cubicBezTo>
                  <a:pt x="66" y="207"/>
                  <a:pt x="66" y="207"/>
                  <a:pt x="66" y="207"/>
                </a:cubicBezTo>
                <a:cubicBezTo>
                  <a:pt x="68" y="209"/>
                  <a:pt x="70" y="210"/>
                  <a:pt x="71" y="212"/>
                </a:cubicBezTo>
                <a:cubicBezTo>
                  <a:pt x="71" y="212"/>
                  <a:pt x="71" y="212"/>
                  <a:pt x="71" y="212"/>
                </a:cubicBezTo>
                <a:cubicBezTo>
                  <a:pt x="70" y="212"/>
                  <a:pt x="70" y="212"/>
                  <a:pt x="69" y="212"/>
                </a:cubicBezTo>
                <a:cubicBezTo>
                  <a:pt x="69" y="212"/>
                  <a:pt x="69" y="211"/>
                  <a:pt x="69" y="211"/>
                </a:cubicBezTo>
                <a:cubicBezTo>
                  <a:pt x="69" y="211"/>
                  <a:pt x="69" y="210"/>
                  <a:pt x="69" y="210"/>
                </a:cubicBezTo>
                <a:close/>
                <a:moveTo>
                  <a:pt x="59" y="213"/>
                </a:moveTo>
                <a:cubicBezTo>
                  <a:pt x="59" y="213"/>
                  <a:pt x="58" y="212"/>
                  <a:pt x="57" y="211"/>
                </a:cubicBezTo>
                <a:cubicBezTo>
                  <a:pt x="60" y="213"/>
                  <a:pt x="62" y="215"/>
                  <a:pt x="65" y="216"/>
                </a:cubicBezTo>
                <a:cubicBezTo>
                  <a:pt x="63" y="215"/>
                  <a:pt x="61" y="214"/>
                  <a:pt x="59" y="213"/>
                </a:cubicBezTo>
                <a:close/>
                <a:moveTo>
                  <a:pt x="60" y="216"/>
                </a:moveTo>
                <a:cubicBezTo>
                  <a:pt x="58" y="215"/>
                  <a:pt x="55" y="213"/>
                  <a:pt x="53" y="212"/>
                </a:cubicBezTo>
                <a:cubicBezTo>
                  <a:pt x="55" y="213"/>
                  <a:pt x="57" y="214"/>
                  <a:pt x="59" y="215"/>
                </a:cubicBezTo>
                <a:cubicBezTo>
                  <a:pt x="59" y="215"/>
                  <a:pt x="60" y="216"/>
                  <a:pt x="60" y="216"/>
                </a:cubicBezTo>
                <a:close/>
                <a:moveTo>
                  <a:pt x="55" y="204"/>
                </a:moveTo>
                <a:cubicBezTo>
                  <a:pt x="55" y="204"/>
                  <a:pt x="56" y="205"/>
                  <a:pt x="56" y="205"/>
                </a:cubicBezTo>
                <a:cubicBezTo>
                  <a:pt x="57" y="206"/>
                  <a:pt x="57" y="206"/>
                  <a:pt x="57" y="206"/>
                </a:cubicBezTo>
                <a:cubicBezTo>
                  <a:pt x="58" y="207"/>
                  <a:pt x="59" y="208"/>
                  <a:pt x="60" y="209"/>
                </a:cubicBezTo>
                <a:cubicBezTo>
                  <a:pt x="59" y="209"/>
                  <a:pt x="59" y="208"/>
                  <a:pt x="59" y="208"/>
                </a:cubicBezTo>
                <a:cubicBezTo>
                  <a:pt x="58" y="208"/>
                  <a:pt x="58" y="209"/>
                  <a:pt x="58" y="209"/>
                </a:cubicBezTo>
                <a:cubicBezTo>
                  <a:pt x="57" y="208"/>
                  <a:pt x="56" y="208"/>
                  <a:pt x="55" y="207"/>
                </a:cubicBezTo>
                <a:cubicBezTo>
                  <a:pt x="55" y="207"/>
                  <a:pt x="55" y="206"/>
                  <a:pt x="55" y="206"/>
                </a:cubicBezTo>
                <a:cubicBezTo>
                  <a:pt x="55" y="205"/>
                  <a:pt x="55" y="204"/>
                  <a:pt x="55" y="204"/>
                </a:cubicBezTo>
                <a:close/>
                <a:moveTo>
                  <a:pt x="29" y="138"/>
                </a:moveTo>
                <a:cubicBezTo>
                  <a:pt x="29" y="137"/>
                  <a:pt x="30" y="137"/>
                  <a:pt x="30" y="136"/>
                </a:cubicBezTo>
                <a:cubicBezTo>
                  <a:pt x="30" y="136"/>
                  <a:pt x="30" y="137"/>
                  <a:pt x="30" y="137"/>
                </a:cubicBezTo>
                <a:cubicBezTo>
                  <a:pt x="30" y="138"/>
                  <a:pt x="29" y="140"/>
                  <a:pt x="29" y="141"/>
                </a:cubicBezTo>
                <a:cubicBezTo>
                  <a:pt x="29" y="140"/>
                  <a:pt x="29" y="139"/>
                  <a:pt x="29" y="138"/>
                </a:cubicBezTo>
                <a:close/>
                <a:moveTo>
                  <a:pt x="28" y="136"/>
                </a:moveTo>
                <a:cubicBezTo>
                  <a:pt x="28" y="136"/>
                  <a:pt x="28" y="136"/>
                  <a:pt x="28" y="136"/>
                </a:cubicBezTo>
                <a:cubicBezTo>
                  <a:pt x="27" y="129"/>
                  <a:pt x="25" y="122"/>
                  <a:pt x="24" y="115"/>
                </a:cubicBezTo>
                <a:cubicBezTo>
                  <a:pt x="25" y="121"/>
                  <a:pt x="27" y="126"/>
                  <a:pt x="29" y="131"/>
                </a:cubicBezTo>
                <a:cubicBezTo>
                  <a:pt x="29" y="133"/>
                  <a:pt x="28" y="134"/>
                  <a:pt x="28" y="136"/>
                </a:cubicBezTo>
                <a:close/>
                <a:moveTo>
                  <a:pt x="28" y="108"/>
                </a:moveTo>
                <a:cubicBezTo>
                  <a:pt x="27" y="106"/>
                  <a:pt x="27" y="104"/>
                  <a:pt x="26" y="102"/>
                </a:cubicBezTo>
                <a:cubicBezTo>
                  <a:pt x="27" y="102"/>
                  <a:pt x="28" y="101"/>
                  <a:pt x="28" y="101"/>
                </a:cubicBezTo>
                <a:cubicBezTo>
                  <a:pt x="30" y="104"/>
                  <a:pt x="31" y="108"/>
                  <a:pt x="32" y="111"/>
                </a:cubicBezTo>
                <a:cubicBezTo>
                  <a:pt x="32" y="113"/>
                  <a:pt x="31" y="115"/>
                  <a:pt x="31" y="117"/>
                </a:cubicBezTo>
                <a:cubicBezTo>
                  <a:pt x="30" y="114"/>
                  <a:pt x="29" y="111"/>
                  <a:pt x="28" y="108"/>
                </a:cubicBezTo>
                <a:close/>
                <a:moveTo>
                  <a:pt x="25" y="87"/>
                </a:moveTo>
                <a:cubicBezTo>
                  <a:pt x="25" y="87"/>
                  <a:pt x="25" y="87"/>
                  <a:pt x="24" y="87"/>
                </a:cubicBezTo>
                <a:cubicBezTo>
                  <a:pt x="24" y="86"/>
                  <a:pt x="24" y="86"/>
                  <a:pt x="24" y="86"/>
                </a:cubicBezTo>
                <a:cubicBezTo>
                  <a:pt x="25" y="85"/>
                  <a:pt x="25" y="85"/>
                  <a:pt x="26" y="84"/>
                </a:cubicBezTo>
                <a:cubicBezTo>
                  <a:pt x="26" y="84"/>
                  <a:pt x="26" y="84"/>
                  <a:pt x="27" y="84"/>
                </a:cubicBezTo>
                <a:cubicBezTo>
                  <a:pt x="26" y="85"/>
                  <a:pt x="25" y="86"/>
                  <a:pt x="25" y="87"/>
                </a:cubicBezTo>
                <a:close/>
                <a:moveTo>
                  <a:pt x="28" y="86"/>
                </a:moveTo>
                <a:cubicBezTo>
                  <a:pt x="27" y="87"/>
                  <a:pt x="26" y="88"/>
                  <a:pt x="26" y="89"/>
                </a:cubicBezTo>
                <a:cubicBezTo>
                  <a:pt x="25" y="89"/>
                  <a:pt x="25" y="89"/>
                  <a:pt x="25" y="88"/>
                </a:cubicBezTo>
                <a:cubicBezTo>
                  <a:pt x="25" y="88"/>
                  <a:pt x="26" y="88"/>
                  <a:pt x="26" y="88"/>
                </a:cubicBezTo>
                <a:cubicBezTo>
                  <a:pt x="27" y="87"/>
                  <a:pt x="27" y="87"/>
                  <a:pt x="28" y="86"/>
                </a:cubicBezTo>
                <a:close/>
                <a:moveTo>
                  <a:pt x="26" y="94"/>
                </a:moveTo>
                <a:cubicBezTo>
                  <a:pt x="26" y="95"/>
                  <a:pt x="26" y="95"/>
                  <a:pt x="26" y="95"/>
                </a:cubicBezTo>
                <a:cubicBezTo>
                  <a:pt x="26" y="95"/>
                  <a:pt x="26" y="95"/>
                  <a:pt x="26" y="95"/>
                </a:cubicBezTo>
                <a:cubicBezTo>
                  <a:pt x="26" y="96"/>
                  <a:pt x="26" y="97"/>
                  <a:pt x="25" y="98"/>
                </a:cubicBezTo>
                <a:cubicBezTo>
                  <a:pt x="25" y="97"/>
                  <a:pt x="25" y="96"/>
                  <a:pt x="25" y="95"/>
                </a:cubicBezTo>
                <a:cubicBezTo>
                  <a:pt x="25" y="95"/>
                  <a:pt x="26" y="95"/>
                  <a:pt x="26" y="94"/>
                </a:cubicBezTo>
                <a:close/>
                <a:moveTo>
                  <a:pt x="27" y="97"/>
                </a:moveTo>
                <a:cubicBezTo>
                  <a:pt x="27" y="98"/>
                  <a:pt x="28" y="99"/>
                  <a:pt x="28" y="99"/>
                </a:cubicBezTo>
                <a:cubicBezTo>
                  <a:pt x="27" y="100"/>
                  <a:pt x="27" y="100"/>
                  <a:pt x="26" y="100"/>
                </a:cubicBezTo>
                <a:cubicBezTo>
                  <a:pt x="26" y="100"/>
                  <a:pt x="26" y="100"/>
                  <a:pt x="26" y="100"/>
                </a:cubicBezTo>
                <a:cubicBezTo>
                  <a:pt x="26" y="99"/>
                  <a:pt x="27" y="98"/>
                  <a:pt x="27" y="97"/>
                </a:cubicBezTo>
                <a:close/>
                <a:moveTo>
                  <a:pt x="113" y="25"/>
                </a:moveTo>
                <a:cubicBezTo>
                  <a:pt x="113" y="25"/>
                  <a:pt x="113" y="25"/>
                  <a:pt x="112" y="25"/>
                </a:cubicBezTo>
                <a:cubicBezTo>
                  <a:pt x="112" y="25"/>
                  <a:pt x="111" y="25"/>
                  <a:pt x="111" y="25"/>
                </a:cubicBezTo>
                <a:cubicBezTo>
                  <a:pt x="111" y="25"/>
                  <a:pt x="112" y="25"/>
                  <a:pt x="112" y="24"/>
                </a:cubicBezTo>
                <a:cubicBezTo>
                  <a:pt x="113" y="24"/>
                  <a:pt x="113" y="24"/>
                  <a:pt x="113" y="25"/>
                </a:cubicBezTo>
                <a:close/>
                <a:moveTo>
                  <a:pt x="113" y="21"/>
                </a:moveTo>
                <a:cubicBezTo>
                  <a:pt x="113" y="21"/>
                  <a:pt x="114" y="21"/>
                  <a:pt x="114" y="21"/>
                </a:cubicBezTo>
                <a:cubicBezTo>
                  <a:pt x="114" y="21"/>
                  <a:pt x="115" y="21"/>
                  <a:pt x="116" y="21"/>
                </a:cubicBezTo>
                <a:cubicBezTo>
                  <a:pt x="116" y="21"/>
                  <a:pt x="115" y="21"/>
                  <a:pt x="115" y="21"/>
                </a:cubicBezTo>
                <a:cubicBezTo>
                  <a:pt x="114" y="21"/>
                  <a:pt x="114" y="21"/>
                  <a:pt x="113" y="21"/>
                </a:cubicBezTo>
                <a:close/>
                <a:moveTo>
                  <a:pt x="112" y="19"/>
                </a:moveTo>
                <a:cubicBezTo>
                  <a:pt x="111" y="19"/>
                  <a:pt x="110" y="19"/>
                  <a:pt x="110" y="19"/>
                </a:cubicBezTo>
                <a:cubicBezTo>
                  <a:pt x="110" y="19"/>
                  <a:pt x="110" y="19"/>
                  <a:pt x="110" y="19"/>
                </a:cubicBezTo>
                <a:cubicBezTo>
                  <a:pt x="111" y="19"/>
                  <a:pt x="112" y="19"/>
                  <a:pt x="112" y="19"/>
                </a:cubicBezTo>
                <a:cubicBezTo>
                  <a:pt x="112" y="19"/>
                  <a:pt x="112" y="19"/>
                  <a:pt x="112" y="19"/>
                </a:cubicBezTo>
                <a:close/>
                <a:moveTo>
                  <a:pt x="112" y="27"/>
                </a:moveTo>
                <a:cubicBezTo>
                  <a:pt x="114" y="27"/>
                  <a:pt x="115" y="27"/>
                  <a:pt x="117" y="27"/>
                </a:cubicBezTo>
                <a:cubicBezTo>
                  <a:pt x="115" y="27"/>
                  <a:pt x="114" y="28"/>
                  <a:pt x="113" y="29"/>
                </a:cubicBezTo>
                <a:cubicBezTo>
                  <a:pt x="111" y="29"/>
                  <a:pt x="110" y="29"/>
                  <a:pt x="108" y="29"/>
                </a:cubicBezTo>
                <a:cubicBezTo>
                  <a:pt x="110" y="28"/>
                  <a:pt x="111" y="28"/>
                  <a:pt x="112" y="27"/>
                </a:cubicBezTo>
                <a:close/>
                <a:moveTo>
                  <a:pt x="156" y="17"/>
                </a:moveTo>
                <a:cubicBezTo>
                  <a:pt x="157" y="18"/>
                  <a:pt x="158" y="18"/>
                  <a:pt x="160" y="19"/>
                </a:cubicBezTo>
                <a:cubicBezTo>
                  <a:pt x="158" y="18"/>
                  <a:pt x="157" y="18"/>
                  <a:pt x="155" y="17"/>
                </a:cubicBezTo>
                <a:cubicBezTo>
                  <a:pt x="155" y="17"/>
                  <a:pt x="155" y="17"/>
                  <a:pt x="154" y="17"/>
                </a:cubicBezTo>
                <a:cubicBezTo>
                  <a:pt x="154" y="17"/>
                  <a:pt x="154" y="17"/>
                  <a:pt x="154" y="17"/>
                </a:cubicBezTo>
                <a:cubicBezTo>
                  <a:pt x="151" y="16"/>
                  <a:pt x="148" y="15"/>
                  <a:pt x="145" y="14"/>
                </a:cubicBezTo>
                <a:cubicBezTo>
                  <a:pt x="146" y="14"/>
                  <a:pt x="146" y="14"/>
                  <a:pt x="146" y="14"/>
                </a:cubicBezTo>
                <a:cubicBezTo>
                  <a:pt x="146" y="14"/>
                  <a:pt x="146" y="14"/>
                  <a:pt x="147" y="14"/>
                </a:cubicBezTo>
                <a:cubicBezTo>
                  <a:pt x="147" y="14"/>
                  <a:pt x="147" y="14"/>
                  <a:pt x="147" y="14"/>
                </a:cubicBezTo>
                <a:cubicBezTo>
                  <a:pt x="150" y="15"/>
                  <a:pt x="153" y="16"/>
                  <a:pt x="156" y="17"/>
                </a:cubicBezTo>
                <a:close/>
                <a:moveTo>
                  <a:pt x="149" y="12"/>
                </a:moveTo>
                <a:cubicBezTo>
                  <a:pt x="149" y="12"/>
                  <a:pt x="149" y="12"/>
                  <a:pt x="149" y="12"/>
                </a:cubicBezTo>
                <a:cubicBezTo>
                  <a:pt x="151" y="13"/>
                  <a:pt x="153" y="13"/>
                  <a:pt x="155" y="14"/>
                </a:cubicBezTo>
                <a:cubicBezTo>
                  <a:pt x="157" y="15"/>
                  <a:pt x="158" y="15"/>
                  <a:pt x="160" y="16"/>
                </a:cubicBezTo>
                <a:cubicBezTo>
                  <a:pt x="158" y="16"/>
                  <a:pt x="156" y="15"/>
                  <a:pt x="155" y="15"/>
                </a:cubicBezTo>
                <a:cubicBezTo>
                  <a:pt x="153" y="14"/>
                  <a:pt x="151" y="13"/>
                  <a:pt x="149" y="12"/>
                </a:cubicBezTo>
                <a:close/>
                <a:moveTo>
                  <a:pt x="156" y="36"/>
                </a:moveTo>
                <a:cubicBezTo>
                  <a:pt x="158" y="36"/>
                  <a:pt x="160" y="36"/>
                  <a:pt x="163" y="36"/>
                </a:cubicBezTo>
                <a:cubicBezTo>
                  <a:pt x="161" y="37"/>
                  <a:pt x="160" y="37"/>
                  <a:pt x="158" y="38"/>
                </a:cubicBezTo>
                <a:cubicBezTo>
                  <a:pt x="156" y="39"/>
                  <a:pt x="154" y="39"/>
                  <a:pt x="152" y="39"/>
                </a:cubicBezTo>
                <a:cubicBezTo>
                  <a:pt x="153" y="38"/>
                  <a:pt x="155" y="37"/>
                  <a:pt x="156" y="36"/>
                </a:cubicBezTo>
                <a:close/>
                <a:moveTo>
                  <a:pt x="155" y="34"/>
                </a:moveTo>
                <a:cubicBezTo>
                  <a:pt x="156" y="34"/>
                  <a:pt x="156" y="33"/>
                  <a:pt x="156" y="33"/>
                </a:cubicBezTo>
                <a:cubicBezTo>
                  <a:pt x="156" y="33"/>
                  <a:pt x="157" y="33"/>
                  <a:pt x="157" y="33"/>
                </a:cubicBezTo>
                <a:cubicBezTo>
                  <a:pt x="157" y="33"/>
                  <a:pt x="157" y="34"/>
                  <a:pt x="156" y="34"/>
                </a:cubicBezTo>
                <a:cubicBezTo>
                  <a:pt x="156" y="34"/>
                  <a:pt x="156" y="34"/>
                  <a:pt x="155" y="34"/>
                </a:cubicBezTo>
                <a:close/>
                <a:moveTo>
                  <a:pt x="134" y="213"/>
                </a:moveTo>
                <a:cubicBezTo>
                  <a:pt x="135" y="212"/>
                  <a:pt x="136" y="211"/>
                  <a:pt x="137" y="209"/>
                </a:cubicBezTo>
                <a:cubicBezTo>
                  <a:pt x="139" y="208"/>
                  <a:pt x="140" y="207"/>
                  <a:pt x="141" y="206"/>
                </a:cubicBezTo>
                <a:cubicBezTo>
                  <a:pt x="141" y="206"/>
                  <a:pt x="141" y="206"/>
                  <a:pt x="142" y="206"/>
                </a:cubicBezTo>
                <a:cubicBezTo>
                  <a:pt x="140" y="207"/>
                  <a:pt x="139" y="209"/>
                  <a:pt x="138" y="210"/>
                </a:cubicBezTo>
                <a:cubicBezTo>
                  <a:pt x="137" y="211"/>
                  <a:pt x="136" y="212"/>
                  <a:pt x="134" y="213"/>
                </a:cubicBezTo>
                <a:close/>
                <a:moveTo>
                  <a:pt x="137" y="217"/>
                </a:moveTo>
                <a:cubicBezTo>
                  <a:pt x="136" y="218"/>
                  <a:pt x="135" y="219"/>
                  <a:pt x="133" y="220"/>
                </a:cubicBezTo>
                <a:cubicBezTo>
                  <a:pt x="134" y="220"/>
                  <a:pt x="134" y="220"/>
                  <a:pt x="134" y="219"/>
                </a:cubicBezTo>
                <a:cubicBezTo>
                  <a:pt x="135" y="219"/>
                  <a:pt x="136" y="218"/>
                  <a:pt x="137" y="217"/>
                </a:cubicBezTo>
                <a:close/>
                <a:moveTo>
                  <a:pt x="140" y="203"/>
                </a:moveTo>
                <a:cubicBezTo>
                  <a:pt x="138" y="204"/>
                  <a:pt x="136" y="206"/>
                  <a:pt x="134" y="208"/>
                </a:cubicBezTo>
                <a:cubicBezTo>
                  <a:pt x="132" y="209"/>
                  <a:pt x="130" y="210"/>
                  <a:pt x="128" y="211"/>
                </a:cubicBezTo>
                <a:cubicBezTo>
                  <a:pt x="128" y="210"/>
                  <a:pt x="128" y="210"/>
                  <a:pt x="127" y="210"/>
                </a:cubicBezTo>
                <a:cubicBezTo>
                  <a:pt x="128" y="210"/>
                  <a:pt x="128" y="209"/>
                  <a:pt x="128" y="209"/>
                </a:cubicBezTo>
                <a:cubicBezTo>
                  <a:pt x="131" y="207"/>
                  <a:pt x="134" y="205"/>
                  <a:pt x="137" y="202"/>
                </a:cubicBezTo>
                <a:cubicBezTo>
                  <a:pt x="141" y="199"/>
                  <a:pt x="145" y="196"/>
                  <a:pt x="149" y="193"/>
                </a:cubicBezTo>
                <a:cubicBezTo>
                  <a:pt x="146" y="197"/>
                  <a:pt x="143" y="200"/>
                  <a:pt x="140" y="203"/>
                </a:cubicBezTo>
                <a:close/>
                <a:moveTo>
                  <a:pt x="117" y="206"/>
                </a:moveTo>
                <a:cubicBezTo>
                  <a:pt x="117" y="206"/>
                  <a:pt x="118" y="205"/>
                  <a:pt x="118" y="205"/>
                </a:cubicBezTo>
                <a:cubicBezTo>
                  <a:pt x="119" y="205"/>
                  <a:pt x="119" y="206"/>
                  <a:pt x="119" y="206"/>
                </a:cubicBezTo>
                <a:cubicBezTo>
                  <a:pt x="119" y="206"/>
                  <a:pt x="119" y="206"/>
                  <a:pt x="118" y="207"/>
                </a:cubicBezTo>
                <a:cubicBezTo>
                  <a:pt x="118" y="207"/>
                  <a:pt x="117" y="206"/>
                  <a:pt x="117" y="206"/>
                </a:cubicBezTo>
                <a:close/>
                <a:moveTo>
                  <a:pt x="117" y="208"/>
                </a:moveTo>
                <a:cubicBezTo>
                  <a:pt x="117" y="208"/>
                  <a:pt x="117" y="208"/>
                  <a:pt x="117" y="208"/>
                </a:cubicBezTo>
                <a:cubicBezTo>
                  <a:pt x="117" y="208"/>
                  <a:pt x="116" y="208"/>
                  <a:pt x="116" y="207"/>
                </a:cubicBezTo>
                <a:cubicBezTo>
                  <a:pt x="116" y="207"/>
                  <a:pt x="116" y="207"/>
                  <a:pt x="116" y="207"/>
                </a:cubicBezTo>
                <a:cubicBezTo>
                  <a:pt x="116" y="207"/>
                  <a:pt x="117" y="208"/>
                  <a:pt x="117" y="208"/>
                </a:cubicBezTo>
                <a:close/>
                <a:moveTo>
                  <a:pt x="116" y="202"/>
                </a:moveTo>
                <a:cubicBezTo>
                  <a:pt x="116" y="202"/>
                  <a:pt x="115" y="201"/>
                  <a:pt x="115" y="201"/>
                </a:cubicBezTo>
                <a:cubicBezTo>
                  <a:pt x="116" y="199"/>
                  <a:pt x="118" y="198"/>
                  <a:pt x="120" y="196"/>
                </a:cubicBezTo>
                <a:cubicBezTo>
                  <a:pt x="127" y="190"/>
                  <a:pt x="134" y="185"/>
                  <a:pt x="141" y="180"/>
                </a:cubicBezTo>
                <a:cubicBezTo>
                  <a:pt x="133" y="188"/>
                  <a:pt x="125" y="195"/>
                  <a:pt x="116" y="202"/>
                </a:cubicBezTo>
                <a:close/>
                <a:moveTo>
                  <a:pt x="88" y="181"/>
                </a:moveTo>
                <a:cubicBezTo>
                  <a:pt x="88" y="180"/>
                  <a:pt x="88" y="178"/>
                  <a:pt x="88" y="177"/>
                </a:cubicBezTo>
                <a:cubicBezTo>
                  <a:pt x="90" y="176"/>
                  <a:pt x="92" y="174"/>
                  <a:pt x="94" y="172"/>
                </a:cubicBezTo>
                <a:cubicBezTo>
                  <a:pt x="97" y="171"/>
                  <a:pt x="99" y="170"/>
                  <a:pt x="102" y="169"/>
                </a:cubicBezTo>
                <a:cubicBezTo>
                  <a:pt x="100" y="171"/>
                  <a:pt x="98" y="173"/>
                  <a:pt x="97" y="175"/>
                </a:cubicBezTo>
                <a:cubicBezTo>
                  <a:pt x="94" y="177"/>
                  <a:pt x="91" y="179"/>
                  <a:pt x="88" y="181"/>
                </a:cubicBezTo>
                <a:close/>
                <a:moveTo>
                  <a:pt x="89" y="194"/>
                </a:moveTo>
                <a:cubicBezTo>
                  <a:pt x="89" y="194"/>
                  <a:pt x="88" y="195"/>
                  <a:pt x="88" y="196"/>
                </a:cubicBezTo>
                <a:cubicBezTo>
                  <a:pt x="87" y="196"/>
                  <a:pt x="87" y="196"/>
                  <a:pt x="87" y="196"/>
                </a:cubicBezTo>
                <a:cubicBezTo>
                  <a:pt x="88" y="195"/>
                  <a:pt x="89" y="194"/>
                  <a:pt x="89" y="194"/>
                </a:cubicBezTo>
                <a:cubicBezTo>
                  <a:pt x="89" y="194"/>
                  <a:pt x="89" y="194"/>
                  <a:pt x="89" y="194"/>
                </a:cubicBezTo>
                <a:close/>
                <a:moveTo>
                  <a:pt x="83" y="166"/>
                </a:moveTo>
                <a:cubicBezTo>
                  <a:pt x="83" y="166"/>
                  <a:pt x="82" y="167"/>
                  <a:pt x="82" y="167"/>
                </a:cubicBezTo>
                <a:cubicBezTo>
                  <a:pt x="82" y="167"/>
                  <a:pt x="82" y="167"/>
                  <a:pt x="82" y="167"/>
                </a:cubicBezTo>
                <a:cubicBezTo>
                  <a:pt x="83" y="165"/>
                  <a:pt x="84" y="164"/>
                  <a:pt x="85" y="163"/>
                </a:cubicBezTo>
                <a:cubicBezTo>
                  <a:pt x="85" y="164"/>
                  <a:pt x="85" y="164"/>
                  <a:pt x="85" y="165"/>
                </a:cubicBezTo>
                <a:cubicBezTo>
                  <a:pt x="84" y="165"/>
                  <a:pt x="84" y="166"/>
                  <a:pt x="83" y="166"/>
                </a:cubicBezTo>
                <a:close/>
                <a:moveTo>
                  <a:pt x="85" y="175"/>
                </a:moveTo>
                <a:cubicBezTo>
                  <a:pt x="84" y="175"/>
                  <a:pt x="84" y="175"/>
                  <a:pt x="83" y="176"/>
                </a:cubicBezTo>
                <a:cubicBezTo>
                  <a:pt x="83" y="175"/>
                  <a:pt x="83" y="175"/>
                  <a:pt x="83" y="175"/>
                </a:cubicBezTo>
                <a:cubicBezTo>
                  <a:pt x="84" y="175"/>
                  <a:pt x="84" y="175"/>
                  <a:pt x="85" y="175"/>
                </a:cubicBezTo>
                <a:close/>
                <a:moveTo>
                  <a:pt x="62" y="209"/>
                </a:moveTo>
                <a:cubicBezTo>
                  <a:pt x="60" y="208"/>
                  <a:pt x="59" y="207"/>
                  <a:pt x="58" y="206"/>
                </a:cubicBezTo>
                <a:cubicBezTo>
                  <a:pt x="58" y="205"/>
                  <a:pt x="58" y="205"/>
                  <a:pt x="58" y="205"/>
                </a:cubicBezTo>
                <a:cubicBezTo>
                  <a:pt x="58" y="204"/>
                  <a:pt x="58" y="203"/>
                  <a:pt x="58" y="202"/>
                </a:cubicBezTo>
                <a:cubicBezTo>
                  <a:pt x="58" y="203"/>
                  <a:pt x="59" y="203"/>
                  <a:pt x="59" y="203"/>
                </a:cubicBezTo>
                <a:cubicBezTo>
                  <a:pt x="60" y="205"/>
                  <a:pt x="61" y="207"/>
                  <a:pt x="62" y="209"/>
                </a:cubicBezTo>
                <a:cubicBezTo>
                  <a:pt x="62" y="209"/>
                  <a:pt x="62" y="209"/>
                  <a:pt x="62" y="209"/>
                </a:cubicBezTo>
                <a:close/>
                <a:moveTo>
                  <a:pt x="62" y="211"/>
                </a:moveTo>
                <a:cubicBezTo>
                  <a:pt x="62" y="211"/>
                  <a:pt x="62" y="211"/>
                  <a:pt x="62" y="211"/>
                </a:cubicBezTo>
                <a:cubicBezTo>
                  <a:pt x="63" y="211"/>
                  <a:pt x="63" y="211"/>
                  <a:pt x="63" y="211"/>
                </a:cubicBezTo>
                <a:cubicBezTo>
                  <a:pt x="61" y="211"/>
                  <a:pt x="60" y="210"/>
                  <a:pt x="59" y="210"/>
                </a:cubicBezTo>
                <a:cubicBezTo>
                  <a:pt x="60" y="210"/>
                  <a:pt x="61" y="211"/>
                  <a:pt x="62" y="211"/>
                </a:cubicBezTo>
                <a:close/>
                <a:moveTo>
                  <a:pt x="60" y="200"/>
                </a:moveTo>
                <a:cubicBezTo>
                  <a:pt x="59" y="199"/>
                  <a:pt x="58" y="197"/>
                  <a:pt x="57" y="196"/>
                </a:cubicBezTo>
                <a:cubicBezTo>
                  <a:pt x="57" y="196"/>
                  <a:pt x="57" y="196"/>
                  <a:pt x="58" y="196"/>
                </a:cubicBezTo>
                <a:cubicBezTo>
                  <a:pt x="58" y="196"/>
                  <a:pt x="58" y="196"/>
                  <a:pt x="58" y="195"/>
                </a:cubicBezTo>
                <a:cubicBezTo>
                  <a:pt x="60" y="197"/>
                  <a:pt x="61" y="199"/>
                  <a:pt x="63" y="201"/>
                </a:cubicBezTo>
                <a:cubicBezTo>
                  <a:pt x="63" y="201"/>
                  <a:pt x="63" y="201"/>
                  <a:pt x="63" y="201"/>
                </a:cubicBezTo>
                <a:cubicBezTo>
                  <a:pt x="62" y="201"/>
                  <a:pt x="61" y="200"/>
                  <a:pt x="60" y="200"/>
                </a:cubicBezTo>
                <a:cubicBezTo>
                  <a:pt x="60" y="200"/>
                  <a:pt x="60" y="200"/>
                  <a:pt x="60" y="200"/>
                </a:cubicBezTo>
                <a:close/>
                <a:moveTo>
                  <a:pt x="44" y="171"/>
                </a:moveTo>
                <a:cubicBezTo>
                  <a:pt x="45" y="173"/>
                  <a:pt x="47" y="175"/>
                  <a:pt x="48" y="176"/>
                </a:cubicBezTo>
                <a:cubicBezTo>
                  <a:pt x="48" y="177"/>
                  <a:pt x="48" y="178"/>
                  <a:pt x="48" y="180"/>
                </a:cubicBezTo>
                <a:cubicBezTo>
                  <a:pt x="48" y="179"/>
                  <a:pt x="47" y="179"/>
                  <a:pt x="47" y="179"/>
                </a:cubicBezTo>
                <a:cubicBezTo>
                  <a:pt x="47" y="178"/>
                  <a:pt x="46" y="177"/>
                  <a:pt x="46" y="176"/>
                </a:cubicBezTo>
                <a:cubicBezTo>
                  <a:pt x="45" y="174"/>
                  <a:pt x="44" y="171"/>
                  <a:pt x="43" y="168"/>
                </a:cubicBezTo>
                <a:cubicBezTo>
                  <a:pt x="43" y="169"/>
                  <a:pt x="44" y="170"/>
                  <a:pt x="44" y="170"/>
                </a:cubicBezTo>
                <a:cubicBezTo>
                  <a:pt x="44" y="170"/>
                  <a:pt x="44" y="171"/>
                  <a:pt x="44" y="171"/>
                </a:cubicBezTo>
                <a:close/>
                <a:moveTo>
                  <a:pt x="33" y="98"/>
                </a:moveTo>
                <a:cubicBezTo>
                  <a:pt x="33" y="99"/>
                  <a:pt x="33" y="100"/>
                  <a:pt x="33" y="101"/>
                </a:cubicBezTo>
                <a:cubicBezTo>
                  <a:pt x="33" y="102"/>
                  <a:pt x="32" y="103"/>
                  <a:pt x="32" y="104"/>
                </a:cubicBezTo>
                <a:cubicBezTo>
                  <a:pt x="32" y="103"/>
                  <a:pt x="31" y="101"/>
                  <a:pt x="31" y="99"/>
                </a:cubicBezTo>
                <a:cubicBezTo>
                  <a:pt x="32" y="99"/>
                  <a:pt x="32" y="99"/>
                  <a:pt x="33" y="98"/>
                </a:cubicBezTo>
                <a:close/>
                <a:moveTo>
                  <a:pt x="31" y="98"/>
                </a:moveTo>
                <a:cubicBezTo>
                  <a:pt x="30" y="97"/>
                  <a:pt x="30" y="97"/>
                  <a:pt x="30" y="97"/>
                </a:cubicBezTo>
                <a:cubicBezTo>
                  <a:pt x="31" y="97"/>
                  <a:pt x="31" y="96"/>
                  <a:pt x="32" y="96"/>
                </a:cubicBezTo>
                <a:cubicBezTo>
                  <a:pt x="32" y="96"/>
                  <a:pt x="32" y="96"/>
                  <a:pt x="32" y="97"/>
                </a:cubicBezTo>
                <a:cubicBezTo>
                  <a:pt x="32" y="97"/>
                  <a:pt x="31" y="97"/>
                  <a:pt x="31" y="98"/>
                </a:cubicBezTo>
                <a:close/>
                <a:moveTo>
                  <a:pt x="32" y="85"/>
                </a:moveTo>
                <a:cubicBezTo>
                  <a:pt x="32" y="85"/>
                  <a:pt x="32" y="85"/>
                  <a:pt x="32" y="85"/>
                </a:cubicBezTo>
                <a:cubicBezTo>
                  <a:pt x="33" y="83"/>
                  <a:pt x="34" y="82"/>
                  <a:pt x="36" y="80"/>
                </a:cubicBezTo>
                <a:cubicBezTo>
                  <a:pt x="35" y="81"/>
                  <a:pt x="35" y="81"/>
                  <a:pt x="34" y="82"/>
                </a:cubicBezTo>
                <a:cubicBezTo>
                  <a:pt x="33" y="83"/>
                  <a:pt x="33" y="84"/>
                  <a:pt x="32" y="85"/>
                </a:cubicBezTo>
                <a:close/>
                <a:moveTo>
                  <a:pt x="35" y="84"/>
                </a:moveTo>
                <a:cubicBezTo>
                  <a:pt x="35" y="84"/>
                  <a:pt x="35" y="83"/>
                  <a:pt x="36" y="83"/>
                </a:cubicBezTo>
                <a:cubicBezTo>
                  <a:pt x="36" y="83"/>
                  <a:pt x="36" y="82"/>
                  <a:pt x="37" y="82"/>
                </a:cubicBezTo>
                <a:cubicBezTo>
                  <a:pt x="36" y="83"/>
                  <a:pt x="35" y="85"/>
                  <a:pt x="34" y="86"/>
                </a:cubicBezTo>
                <a:cubicBezTo>
                  <a:pt x="34" y="86"/>
                  <a:pt x="34" y="86"/>
                  <a:pt x="34" y="86"/>
                </a:cubicBezTo>
                <a:cubicBezTo>
                  <a:pt x="34" y="86"/>
                  <a:pt x="34" y="86"/>
                  <a:pt x="34" y="86"/>
                </a:cubicBezTo>
                <a:cubicBezTo>
                  <a:pt x="34" y="86"/>
                  <a:pt x="34" y="86"/>
                  <a:pt x="34" y="86"/>
                </a:cubicBezTo>
                <a:cubicBezTo>
                  <a:pt x="34" y="85"/>
                  <a:pt x="34" y="85"/>
                  <a:pt x="35" y="84"/>
                </a:cubicBezTo>
                <a:close/>
                <a:moveTo>
                  <a:pt x="37" y="73"/>
                </a:moveTo>
                <a:cubicBezTo>
                  <a:pt x="39" y="72"/>
                  <a:pt x="40" y="71"/>
                  <a:pt x="41" y="71"/>
                </a:cubicBezTo>
                <a:cubicBezTo>
                  <a:pt x="41" y="71"/>
                  <a:pt x="41" y="71"/>
                  <a:pt x="41" y="71"/>
                </a:cubicBezTo>
                <a:cubicBezTo>
                  <a:pt x="41" y="71"/>
                  <a:pt x="40" y="71"/>
                  <a:pt x="40" y="71"/>
                </a:cubicBezTo>
                <a:cubicBezTo>
                  <a:pt x="39" y="72"/>
                  <a:pt x="38" y="73"/>
                  <a:pt x="36" y="74"/>
                </a:cubicBezTo>
                <a:cubicBezTo>
                  <a:pt x="37" y="74"/>
                  <a:pt x="37" y="73"/>
                  <a:pt x="37" y="73"/>
                </a:cubicBezTo>
                <a:close/>
                <a:moveTo>
                  <a:pt x="35" y="72"/>
                </a:moveTo>
                <a:cubicBezTo>
                  <a:pt x="36" y="71"/>
                  <a:pt x="37" y="70"/>
                  <a:pt x="39" y="68"/>
                </a:cubicBezTo>
                <a:cubicBezTo>
                  <a:pt x="38" y="69"/>
                  <a:pt x="37" y="70"/>
                  <a:pt x="36" y="71"/>
                </a:cubicBezTo>
                <a:cubicBezTo>
                  <a:pt x="36" y="72"/>
                  <a:pt x="35" y="72"/>
                  <a:pt x="35" y="72"/>
                </a:cubicBezTo>
                <a:close/>
                <a:moveTo>
                  <a:pt x="42" y="77"/>
                </a:moveTo>
                <a:cubicBezTo>
                  <a:pt x="42" y="76"/>
                  <a:pt x="43" y="76"/>
                  <a:pt x="43" y="76"/>
                </a:cubicBezTo>
                <a:cubicBezTo>
                  <a:pt x="42" y="77"/>
                  <a:pt x="42" y="78"/>
                  <a:pt x="41" y="80"/>
                </a:cubicBezTo>
                <a:cubicBezTo>
                  <a:pt x="41" y="80"/>
                  <a:pt x="41" y="80"/>
                  <a:pt x="41" y="80"/>
                </a:cubicBezTo>
                <a:cubicBezTo>
                  <a:pt x="40" y="81"/>
                  <a:pt x="39" y="82"/>
                  <a:pt x="38" y="83"/>
                </a:cubicBezTo>
                <a:cubicBezTo>
                  <a:pt x="38" y="83"/>
                  <a:pt x="38" y="83"/>
                  <a:pt x="37" y="83"/>
                </a:cubicBezTo>
                <a:cubicBezTo>
                  <a:pt x="39" y="81"/>
                  <a:pt x="40" y="79"/>
                  <a:pt x="42" y="77"/>
                </a:cubicBezTo>
                <a:close/>
                <a:moveTo>
                  <a:pt x="69" y="32"/>
                </a:moveTo>
                <a:cubicBezTo>
                  <a:pt x="67" y="34"/>
                  <a:pt x="64" y="36"/>
                  <a:pt x="62" y="37"/>
                </a:cubicBezTo>
                <a:cubicBezTo>
                  <a:pt x="62" y="37"/>
                  <a:pt x="62" y="37"/>
                  <a:pt x="62" y="37"/>
                </a:cubicBezTo>
                <a:cubicBezTo>
                  <a:pt x="60" y="38"/>
                  <a:pt x="59" y="40"/>
                  <a:pt x="57" y="41"/>
                </a:cubicBezTo>
                <a:cubicBezTo>
                  <a:pt x="58" y="39"/>
                  <a:pt x="59" y="37"/>
                  <a:pt x="60" y="36"/>
                </a:cubicBezTo>
                <a:cubicBezTo>
                  <a:pt x="63" y="35"/>
                  <a:pt x="66" y="33"/>
                  <a:pt x="69" y="32"/>
                </a:cubicBezTo>
                <a:close/>
                <a:moveTo>
                  <a:pt x="55" y="33"/>
                </a:moveTo>
                <a:cubicBezTo>
                  <a:pt x="55" y="33"/>
                  <a:pt x="55" y="33"/>
                  <a:pt x="56" y="33"/>
                </a:cubicBezTo>
                <a:cubicBezTo>
                  <a:pt x="59" y="31"/>
                  <a:pt x="63" y="29"/>
                  <a:pt x="66" y="28"/>
                </a:cubicBezTo>
                <a:cubicBezTo>
                  <a:pt x="65" y="28"/>
                  <a:pt x="64" y="29"/>
                  <a:pt x="63" y="29"/>
                </a:cubicBezTo>
                <a:cubicBezTo>
                  <a:pt x="61" y="31"/>
                  <a:pt x="58" y="32"/>
                  <a:pt x="55" y="33"/>
                </a:cubicBezTo>
                <a:close/>
                <a:moveTo>
                  <a:pt x="73" y="36"/>
                </a:moveTo>
                <a:cubicBezTo>
                  <a:pt x="74" y="36"/>
                  <a:pt x="74" y="35"/>
                  <a:pt x="74" y="35"/>
                </a:cubicBezTo>
                <a:cubicBezTo>
                  <a:pt x="73" y="38"/>
                  <a:pt x="71" y="40"/>
                  <a:pt x="69" y="42"/>
                </a:cubicBezTo>
                <a:cubicBezTo>
                  <a:pt x="67" y="43"/>
                  <a:pt x="65" y="45"/>
                  <a:pt x="64" y="46"/>
                </a:cubicBezTo>
                <a:cubicBezTo>
                  <a:pt x="67" y="43"/>
                  <a:pt x="70" y="39"/>
                  <a:pt x="73" y="36"/>
                </a:cubicBezTo>
                <a:close/>
                <a:moveTo>
                  <a:pt x="70" y="36"/>
                </a:moveTo>
                <a:cubicBezTo>
                  <a:pt x="71" y="35"/>
                  <a:pt x="72" y="34"/>
                  <a:pt x="74" y="32"/>
                </a:cubicBezTo>
                <a:cubicBezTo>
                  <a:pt x="73" y="33"/>
                  <a:pt x="73" y="33"/>
                  <a:pt x="73" y="34"/>
                </a:cubicBezTo>
                <a:cubicBezTo>
                  <a:pt x="72" y="34"/>
                  <a:pt x="71" y="35"/>
                  <a:pt x="70" y="36"/>
                </a:cubicBezTo>
                <a:close/>
                <a:moveTo>
                  <a:pt x="77" y="34"/>
                </a:moveTo>
                <a:cubicBezTo>
                  <a:pt x="78" y="33"/>
                  <a:pt x="79" y="33"/>
                  <a:pt x="80" y="32"/>
                </a:cubicBezTo>
                <a:cubicBezTo>
                  <a:pt x="78" y="34"/>
                  <a:pt x="77" y="36"/>
                  <a:pt x="75" y="37"/>
                </a:cubicBezTo>
                <a:cubicBezTo>
                  <a:pt x="74" y="38"/>
                  <a:pt x="74" y="39"/>
                  <a:pt x="73" y="39"/>
                </a:cubicBezTo>
                <a:cubicBezTo>
                  <a:pt x="74" y="37"/>
                  <a:pt x="76" y="36"/>
                  <a:pt x="77" y="34"/>
                </a:cubicBezTo>
                <a:close/>
                <a:moveTo>
                  <a:pt x="77" y="31"/>
                </a:moveTo>
                <a:cubicBezTo>
                  <a:pt x="77" y="31"/>
                  <a:pt x="77" y="30"/>
                  <a:pt x="78" y="30"/>
                </a:cubicBezTo>
                <a:cubicBezTo>
                  <a:pt x="78" y="30"/>
                  <a:pt x="78" y="30"/>
                  <a:pt x="78" y="29"/>
                </a:cubicBezTo>
                <a:cubicBezTo>
                  <a:pt x="78" y="29"/>
                  <a:pt x="78" y="29"/>
                  <a:pt x="79" y="29"/>
                </a:cubicBezTo>
                <a:cubicBezTo>
                  <a:pt x="78" y="29"/>
                  <a:pt x="78" y="30"/>
                  <a:pt x="78" y="30"/>
                </a:cubicBezTo>
                <a:cubicBezTo>
                  <a:pt x="77" y="30"/>
                  <a:pt x="77" y="31"/>
                  <a:pt x="77" y="31"/>
                </a:cubicBezTo>
                <a:close/>
                <a:moveTo>
                  <a:pt x="96" y="32"/>
                </a:moveTo>
                <a:cubicBezTo>
                  <a:pt x="96" y="32"/>
                  <a:pt x="96" y="32"/>
                  <a:pt x="96" y="32"/>
                </a:cubicBezTo>
                <a:cubicBezTo>
                  <a:pt x="95" y="34"/>
                  <a:pt x="93" y="36"/>
                  <a:pt x="91" y="38"/>
                </a:cubicBezTo>
                <a:cubicBezTo>
                  <a:pt x="91" y="38"/>
                  <a:pt x="90" y="38"/>
                  <a:pt x="90" y="39"/>
                </a:cubicBezTo>
                <a:cubicBezTo>
                  <a:pt x="90" y="39"/>
                  <a:pt x="90" y="39"/>
                  <a:pt x="90" y="39"/>
                </a:cubicBezTo>
                <a:cubicBezTo>
                  <a:pt x="88" y="41"/>
                  <a:pt x="87" y="43"/>
                  <a:pt x="85" y="44"/>
                </a:cubicBezTo>
                <a:cubicBezTo>
                  <a:pt x="82" y="46"/>
                  <a:pt x="80" y="48"/>
                  <a:pt x="77" y="50"/>
                </a:cubicBezTo>
                <a:cubicBezTo>
                  <a:pt x="77" y="50"/>
                  <a:pt x="77" y="50"/>
                  <a:pt x="76" y="50"/>
                </a:cubicBezTo>
                <a:cubicBezTo>
                  <a:pt x="76" y="51"/>
                  <a:pt x="75" y="51"/>
                  <a:pt x="74" y="52"/>
                </a:cubicBezTo>
                <a:cubicBezTo>
                  <a:pt x="73" y="53"/>
                  <a:pt x="73" y="53"/>
                  <a:pt x="73" y="53"/>
                </a:cubicBezTo>
                <a:cubicBezTo>
                  <a:pt x="76" y="49"/>
                  <a:pt x="80" y="45"/>
                  <a:pt x="83" y="42"/>
                </a:cubicBezTo>
                <a:cubicBezTo>
                  <a:pt x="87" y="38"/>
                  <a:pt x="91" y="35"/>
                  <a:pt x="96" y="32"/>
                </a:cubicBezTo>
                <a:close/>
                <a:moveTo>
                  <a:pt x="87" y="36"/>
                </a:moveTo>
                <a:cubicBezTo>
                  <a:pt x="87" y="36"/>
                  <a:pt x="88" y="35"/>
                  <a:pt x="88" y="35"/>
                </a:cubicBezTo>
                <a:cubicBezTo>
                  <a:pt x="89" y="35"/>
                  <a:pt x="89" y="35"/>
                  <a:pt x="90" y="34"/>
                </a:cubicBezTo>
                <a:cubicBezTo>
                  <a:pt x="89" y="35"/>
                  <a:pt x="88" y="36"/>
                  <a:pt x="87" y="36"/>
                </a:cubicBezTo>
                <a:close/>
                <a:moveTo>
                  <a:pt x="111" y="34"/>
                </a:moveTo>
                <a:cubicBezTo>
                  <a:pt x="110" y="34"/>
                  <a:pt x="110" y="34"/>
                  <a:pt x="109" y="34"/>
                </a:cubicBezTo>
                <a:cubicBezTo>
                  <a:pt x="109" y="34"/>
                  <a:pt x="108" y="34"/>
                  <a:pt x="108" y="34"/>
                </a:cubicBezTo>
                <a:cubicBezTo>
                  <a:pt x="108" y="34"/>
                  <a:pt x="108" y="33"/>
                  <a:pt x="109" y="33"/>
                </a:cubicBezTo>
                <a:cubicBezTo>
                  <a:pt x="109" y="33"/>
                  <a:pt x="109" y="32"/>
                  <a:pt x="110" y="32"/>
                </a:cubicBezTo>
                <a:cubicBezTo>
                  <a:pt x="111" y="32"/>
                  <a:pt x="112" y="32"/>
                  <a:pt x="113" y="32"/>
                </a:cubicBezTo>
                <a:cubicBezTo>
                  <a:pt x="112" y="33"/>
                  <a:pt x="112" y="33"/>
                  <a:pt x="111" y="34"/>
                </a:cubicBezTo>
                <a:close/>
                <a:moveTo>
                  <a:pt x="112" y="36"/>
                </a:moveTo>
                <a:cubicBezTo>
                  <a:pt x="111" y="36"/>
                  <a:pt x="111" y="37"/>
                  <a:pt x="110" y="37"/>
                </a:cubicBezTo>
                <a:cubicBezTo>
                  <a:pt x="110" y="37"/>
                  <a:pt x="109" y="37"/>
                  <a:pt x="109" y="37"/>
                </a:cubicBezTo>
                <a:cubicBezTo>
                  <a:pt x="110" y="37"/>
                  <a:pt x="110" y="36"/>
                  <a:pt x="111" y="36"/>
                </a:cubicBezTo>
                <a:cubicBezTo>
                  <a:pt x="111" y="36"/>
                  <a:pt x="111" y="36"/>
                  <a:pt x="112" y="36"/>
                </a:cubicBezTo>
                <a:close/>
                <a:moveTo>
                  <a:pt x="108" y="36"/>
                </a:moveTo>
                <a:cubicBezTo>
                  <a:pt x="107" y="37"/>
                  <a:pt x="106" y="37"/>
                  <a:pt x="105" y="38"/>
                </a:cubicBezTo>
                <a:cubicBezTo>
                  <a:pt x="105" y="38"/>
                  <a:pt x="105" y="39"/>
                  <a:pt x="105" y="39"/>
                </a:cubicBezTo>
                <a:cubicBezTo>
                  <a:pt x="104" y="39"/>
                  <a:pt x="104" y="39"/>
                  <a:pt x="103" y="39"/>
                </a:cubicBezTo>
                <a:cubicBezTo>
                  <a:pt x="104" y="38"/>
                  <a:pt x="105" y="37"/>
                  <a:pt x="106" y="36"/>
                </a:cubicBezTo>
                <a:cubicBezTo>
                  <a:pt x="107" y="36"/>
                  <a:pt x="107" y="36"/>
                  <a:pt x="108" y="36"/>
                </a:cubicBezTo>
                <a:close/>
                <a:moveTo>
                  <a:pt x="122" y="49"/>
                </a:moveTo>
                <a:cubicBezTo>
                  <a:pt x="125" y="49"/>
                  <a:pt x="128" y="48"/>
                  <a:pt x="132" y="47"/>
                </a:cubicBezTo>
                <a:cubicBezTo>
                  <a:pt x="131" y="48"/>
                  <a:pt x="130" y="49"/>
                  <a:pt x="129" y="50"/>
                </a:cubicBezTo>
                <a:cubicBezTo>
                  <a:pt x="128" y="50"/>
                  <a:pt x="127" y="51"/>
                  <a:pt x="126" y="51"/>
                </a:cubicBezTo>
                <a:cubicBezTo>
                  <a:pt x="126" y="51"/>
                  <a:pt x="126" y="51"/>
                  <a:pt x="126" y="51"/>
                </a:cubicBezTo>
                <a:cubicBezTo>
                  <a:pt x="125" y="52"/>
                  <a:pt x="125" y="52"/>
                  <a:pt x="125" y="52"/>
                </a:cubicBezTo>
                <a:cubicBezTo>
                  <a:pt x="125" y="52"/>
                  <a:pt x="126" y="51"/>
                  <a:pt x="127" y="50"/>
                </a:cubicBezTo>
                <a:cubicBezTo>
                  <a:pt x="127" y="50"/>
                  <a:pt x="126" y="48"/>
                  <a:pt x="126" y="49"/>
                </a:cubicBezTo>
                <a:cubicBezTo>
                  <a:pt x="125" y="50"/>
                  <a:pt x="124" y="51"/>
                  <a:pt x="123" y="52"/>
                </a:cubicBezTo>
                <a:cubicBezTo>
                  <a:pt x="123" y="51"/>
                  <a:pt x="122" y="51"/>
                  <a:pt x="121" y="51"/>
                </a:cubicBezTo>
                <a:cubicBezTo>
                  <a:pt x="121" y="51"/>
                  <a:pt x="121" y="51"/>
                  <a:pt x="121" y="51"/>
                </a:cubicBezTo>
                <a:cubicBezTo>
                  <a:pt x="121" y="51"/>
                  <a:pt x="121" y="51"/>
                  <a:pt x="122" y="50"/>
                </a:cubicBezTo>
                <a:cubicBezTo>
                  <a:pt x="122" y="50"/>
                  <a:pt x="122" y="50"/>
                  <a:pt x="122" y="49"/>
                </a:cubicBezTo>
                <a:close/>
                <a:moveTo>
                  <a:pt x="148" y="57"/>
                </a:moveTo>
                <a:cubicBezTo>
                  <a:pt x="146" y="57"/>
                  <a:pt x="143" y="58"/>
                  <a:pt x="141" y="59"/>
                </a:cubicBezTo>
                <a:cubicBezTo>
                  <a:pt x="142" y="58"/>
                  <a:pt x="143" y="57"/>
                  <a:pt x="144" y="56"/>
                </a:cubicBezTo>
                <a:cubicBezTo>
                  <a:pt x="149" y="54"/>
                  <a:pt x="153" y="52"/>
                  <a:pt x="158" y="50"/>
                </a:cubicBezTo>
                <a:cubicBezTo>
                  <a:pt x="155" y="52"/>
                  <a:pt x="151" y="54"/>
                  <a:pt x="148" y="57"/>
                </a:cubicBezTo>
                <a:close/>
                <a:moveTo>
                  <a:pt x="160" y="51"/>
                </a:moveTo>
                <a:cubicBezTo>
                  <a:pt x="159" y="52"/>
                  <a:pt x="159" y="52"/>
                  <a:pt x="159" y="52"/>
                </a:cubicBezTo>
                <a:cubicBezTo>
                  <a:pt x="158" y="53"/>
                  <a:pt x="157" y="53"/>
                  <a:pt x="156" y="54"/>
                </a:cubicBezTo>
                <a:cubicBezTo>
                  <a:pt x="157" y="53"/>
                  <a:pt x="158" y="52"/>
                  <a:pt x="160" y="51"/>
                </a:cubicBezTo>
                <a:close/>
                <a:moveTo>
                  <a:pt x="163" y="63"/>
                </a:moveTo>
                <a:cubicBezTo>
                  <a:pt x="167" y="61"/>
                  <a:pt x="171" y="59"/>
                  <a:pt x="175" y="57"/>
                </a:cubicBezTo>
                <a:cubicBezTo>
                  <a:pt x="174" y="58"/>
                  <a:pt x="173" y="60"/>
                  <a:pt x="172" y="61"/>
                </a:cubicBezTo>
                <a:cubicBezTo>
                  <a:pt x="167" y="63"/>
                  <a:pt x="161" y="66"/>
                  <a:pt x="156" y="69"/>
                </a:cubicBezTo>
                <a:cubicBezTo>
                  <a:pt x="155" y="69"/>
                  <a:pt x="154" y="70"/>
                  <a:pt x="153" y="70"/>
                </a:cubicBezTo>
                <a:cubicBezTo>
                  <a:pt x="156" y="68"/>
                  <a:pt x="159" y="65"/>
                  <a:pt x="163" y="63"/>
                </a:cubicBezTo>
                <a:close/>
                <a:moveTo>
                  <a:pt x="162" y="61"/>
                </a:moveTo>
                <a:cubicBezTo>
                  <a:pt x="163" y="60"/>
                  <a:pt x="165" y="59"/>
                  <a:pt x="166" y="57"/>
                </a:cubicBezTo>
                <a:cubicBezTo>
                  <a:pt x="168" y="57"/>
                  <a:pt x="169" y="56"/>
                  <a:pt x="171" y="56"/>
                </a:cubicBezTo>
                <a:cubicBezTo>
                  <a:pt x="168" y="57"/>
                  <a:pt x="165" y="59"/>
                  <a:pt x="162" y="61"/>
                </a:cubicBezTo>
                <a:cubicBezTo>
                  <a:pt x="162" y="61"/>
                  <a:pt x="162" y="61"/>
                  <a:pt x="162" y="61"/>
                </a:cubicBezTo>
                <a:close/>
                <a:moveTo>
                  <a:pt x="172" y="57"/>
                </a:moveTo>
                <a:cubicBezTo>
                  <a:pt x="174" y="56"/>
                  <a:pt x="176" y="54"/>
                  <a:pt x="179" y="53"/>
                </a:cubicBezTo>
                <a:cubicBezTo>
                  <a:pt x="178" y="53"/>
                  <a:pt x="178" y="54"/>
                  <a:pt x="178" y="54"/>
                </a:cubicBezTo>
                <a:cubicBezTo>
                  <a:pt x="176" y="55"/>
                  <a:pt x="174" y="56"/>
                  <a:pt x="172" y="57"/>
                </a:cubicBezTo>
                <a:close/>
                <a:moveTo>
                  <a:pt x="189" y="60"/>
                </a:moveTo>
                <a:cubicBezTo>
                  <a:pt x="185" y="62"/>
                  <a:pt x="181" y="64"/>
                  <a:pt x="176" y="66"/>
                </a:cubicBezTo>
                <a:cubicBezTo>
                  <a:pt x="178" y="64"/>
                  <a:pt x="180" y="62"/>
                  <a:pt x="182" y="60"/>
                </a:cubicBezTo>
                <a:cubicBezTo>
                  <a:pt x="184" y="60"/>
                  <a:pt x="186" y="59"/>
                  <a:pt x="187" y="59"/>
                </a:cubicBezTo>
                <a:cubicBezTo>
                  <a:pt x="188" y="59"/>
                  <a:pt x="188" y="59"/>
                  <a:pt x="189" y="60"/>
                </a:cubicBezTo>
                <a:close/>
                <a:moveTo>
                  <a:pt x="189" y="58"/>
                </a:moveTo>
                <a:cubicBezTo>
                  <a:pt x="190" y="58"/>
                  <a:pt x="192" y="57"/>
                  <a:pt x="194" y="57"/>
                </a:cubicBezTo>
                <a:cubicBezTo>
                  <a:pt x="193" y="58"/>
                  <a:pt x="191" y="59"/>
                  <a:pt x="190" y="59"/>
                </a:cubicBezTo>
                <a:cubicBezTo>
                  <a:pt x="189" y="59"/>
                  <a:pt x="189" y="59"/>
                  <a:pt x="189" y="58"/>
                </a:cubicBezTo>
                <a:close/>
                <a:moveTo>
                  <a:pt x="193" y="65"/>
                </a:moveTo>
                <a:cubicBezTo>
                  <a:pt x="194" y="65"/>
                  <a:pt x="195" y="65"/>
                  <a:pt x="196" y="64"/>
                </a:cubicBezTo>
                <a:cubicBezTo>
                  <a:pt x="194" y="65"/>
                  <a:pt x="193" y="66"/>
                  <a:pt x="191" y="67"/>
                </a:cubicBezTo>
                <a:cubicBezTo>
                  <a:pt x="188" y="69"/>
                  <a:pt x="184" y="70"/>
                  <a:pt x="181" y="72"/>
                </a:cubicBezTo>
                <a:cubicBezTo>
                  <a:pt x="182" y="71"/>
                  <a:pt x="183" y="71"/>
                  <a:pt x="184" y="70"/>
                </a:cubicBezTo>
                <a:cubicBezTo>
                  <a:pt x="187" y="68"/>
                  <a:pt x="190" y="67"/>
                  <a:pt x="193" y="65"/>
                </a:cubicBezTo>
                <a:close/>
                <a:moveTo>
                  <a:pt x="188" y="65"/>
                </a:moveTo>
                <a:cubicBezTo>
                  <a:pt x="190" y="64"/>
                  <a:pt x="192" y="63"/>
                  <a:pt x="195" y="62"/>
                </a:cubicBezTo>
                <a:cubicBezTo>
                  <a:pt x="194" y="63"/>
                  <a:pt x="193" y="63"/>
                  <a:pt x="192" y="64"/>
                </a:cubicBezTo>
                <a:cubicBezTo>
                  <a:pt x="191" y="64"/>
                  <a:pt x="189" y="65"/>
                  <a:pt x="188" y="65"/>
                </a:cubicBezTo>
                <a:cubicBezTo>
                  <a:pt x="188" y="65"/>
                  <a:pt x="188" y="65"/>
                  <a:pt x="188" y="65"/>
                </a:cubicBezTo>
                <a:close/>
                <a:moveTo>
                  <a:pt x="207" y="95"/>
                </a:moveTo>
                <a:cubicBezTo>
                  <a:pt x="210" y="94"/>
                  <a:pt x="213" y="92"/>
                  <a:pt x="215" y="91"/>
                </a:cubicBezTo>
                <a:cubicBezTo>
                  <a:pt x="216" y="92"/>
                  <a:pt x="216" y="93"/>
                  <a:pt x="217" y="95"/>
                </a:cubicBezTo>
                <a:cubicBezTo>
                  <a:pt x="212" y="97"/>
                  <a:pt x="208" y="99"/>
                  <a:pt x="204" y="101"/>
                </a:cubicBezTo>
                <a:cubicBezTo>
                  <a:pt x="204" y="101"/>
                  <a:pt x="203" y="101"/>
                  <a:pt x="203" y="101"/>
                </a:cubicBezTo>
                <a:cubicBezTo>
                  <a:pt x="202" y="102"/>
                  <a:pt x="201" y="103"/>
                  <a:pt x="199" y="104"/>
                </a:cubicBezTo>
                <a:cubicBezTo>
                  <a:pt x="199" y="104"/>
                  <a:pt x="199" y="105"/>
                  <a:pt x="198" y="105"/>
                </a:cubicBezTo>
                <a:cubicBezTo>
                  <a:pt x="198" y="105"/>
                  <a:pt x="198" y="105"/>
                  <a:pt x="198" y="105"/>
                </a:cubicBezTo>
                <a:cubicBezTo>
                  <a:pt x="199" y="104"/>
                  <a:pt x="200" y="103"/>
                  <a:pt x="200" y="102"/>
                </a:cubicBezTo>
                <a:cubicBezTo>
                  <a:pt x="203" y="100"/>
                  <a:pt x="205" y="98"/>
                  <a:pt x="208" y="96"/>
                </a:cubicBezTo>
                <a:cubicBezTo>
                  <a:pt x="208" y="96"/>
                  <a:pt x="208" y="95"/>
                  <a:pt x="207" y="95"/>
                </a:cubicBezTo>
                <a:close/>
                <a:moveTo>
                  <a:pt x="196" y="173"/>
                </a:moveTo>
                <a:cubicBezTo>
                  <a:pt x="197" y="172"/>
                  <a:pt x="198" y="171"/>
                  <a:pt x="198" y="171"/>
                </a:cubicBezTo>
                <a:cubicBezTo>
                  <a:pt x="198" y="171"/>
                  <a:pt x="198" y="171"/>
                  <a:pt x="198" y="171"/>
                </a:cubicBezTo>
                <a:cubicBezTo>
                  <a:pt x="197" y="172"/>
                  <a:pt x="196" y="173"/>
                  <a:pt x="195" y="174"/>
                </a:cubicBezTo>
                <a:cubicBezTo>
                  <a:pt x="196" y="174"/>
                  <a:pt x="196" y="173"/>
                  <a:pt x="196" y="173"/>
                </a:cubicBezTo>
                <a:close/>
                <a:moveTo>
                  <a:pt x="195" y="164"/>
                </a:moveTo>
                <a:cubicBezTo>
                  <a:pt x="195" y="165"/>
                  <a:pt x="195" y="165"/>
                  <a:pt x="194" y="165"/>
                </a:cubicBezTo>
                <a:cubicBezTo>
                  <a:pt x="195" y="164"/>
                  <a:pt x="196" y="162"/>
                  <a:pt x="197" y="161"/>
                </a:cubicBezTo>
                <a:cubicBezTo>
                  <a:pt x="196" y="162"/>
                  <a:pt x="196" y="163"/>
                  <a:pt x="195" y="164"/>
                </a:cubicBezTo>
                <a:close/>
                <a:moveTo>
                  <a:pt x="194" y="155"/>
                </a:moveTo>
                <a:cubicBezTo>
                  <a:pt x="193" y="157"/>
                  <a:pt x="191" y="158"/>
                  <a:pt x="190" y="159"/>
                </a:cubicBezTo>
                <a:cubicBezTo>
                  <a:pt x="193" y="156"/>
                  <a:pt x="196" y="153"/>
                  <a:pt x="198" y="150"/>
                </a:cubicBezTo>
                <a:cubicBezTo>
                  <a:pt x="197" y="152"/>
                  <a:pt x="196" y="154"/>
                  <a:pt x="194" y="155"/>
                </a:cubicBezTo>
                <a:close/>
                <a:moveTo>
                  <a:pt x="105" y="198"/>
                </a:moveTo>
                <a:cubicBezTo>
                  <a:pt x="105" y="198"/>
                  <a:pt x="106" y="198"/>
                  <a:pt x="106" y="197"/>
                </a:cubicBezTo>
                <a:cubicBezTo>
                  <a:pt x="106" y="197"/>
                  <a:pt x="107" y="197"/>
                  <a:pt x="107" y="197"/>
                </a:cubicBezTo>
                <a:cubicBezTo>
                  <a:pt x="106" y="198"/>
                  <a:pt x="106" y="198"/>
                  <a:pt x="105" y="199"/>
                </a:cubicBezTo>
                <a:cubicBezTo>
                  <a:pt x="105" y="199"/>
                  <a:pt x="105" y="198"/>
                  <a:pt x="105" y="198"/>
                </a:cubicBezTo>
                <a:close/>
                <a:moveTo>
                  <a:pt x="108" y="204"/>
                </a:moveTo>
                <a:cubicBezTo>
                  <a:pt x="108" y="204"/>
                  <a:pt x="108" y="204"/>
                  <a:pt x="108" y="204"/>
                </a:cubicBezTo>
                <a:cubicBezTo>
                  <a:pt x="107" y="203"/>
                  <a:pt x="105" y="202"/>
                  <a:pt x="104" y="202"/>
                </a:cubicBezTo>
                <a:cubicBezTo>
                  <a:pt x="104" y="202"/>
                  <a:pt x="104" y="201"/>
                  <a:pt x="104" y="201"/>
                </a:cubicBezTo>
                <a:cubicBezTo>
                  <a:pt x="106" y="202"/>
                  <a:pt x="107" y="203"/>
                  <a:pt x="108" y="204"/>
                </a:cubicBezTo>
                <a:close/>
                <a:moveTo>
                  <a:pt x="104" y="194"/>
                </a:moveTo>
                <a:cubicBezTo>
                  <a:pt x="104" y="194"/>
                  <a:pt x="103" y="194"/>
                  <a:pt x="103" y="193"/>
                </a:cubicBezTo>
                <a:cubicBezTo>
                  <a:pt x="104" y="192"/>
                  <a:pt x="105" y="191"/>
                  <a:pt x="106" y="190"/>
                </a:cubicBezTo>
                <a:cubicBezTo>
                  <a:pt x="107" y="189"/>
                  <a:pt x="109" y="188"/>
                  <a:pt x="110" y="186"/>
                </a:cubicBezTo>
                <a:cubicBezTo>
                  <a:pt x="115" y="183"/>
                  <a:pt x="119" y="179"/>
                  <a:pt x="123" y="176"/>
                </a:cubicBezTo>
                <a:cubicBezTo>
                  <a:pt x="125" y="175"/>
                  <a:pt x="127" y="174"/>
                  <a:pt x="129" y="173"/>
                </a:cubicBezTo>
                <a:cubicBezTo>
                  <a:pt x="124" y="177"/>
                  <a:pt x="118" y="182"/>
                  <a:pt x="112" y="187"/>
                </a:cubicBezTo>
                <a:cubicBezTo>
                  <a:pt x="110" y="189"/>
                  <a:pt x="107" y="192"/>
                  <a:pt x="104" y="194"/>
                </a:cubicBezTo>
                <a:close/>
                <a:moveTo>
                  <a:pt x="73" y="126"/>
                </a:moveTo>
                <a:cubicBezTo>
                  <a:pt x="73" y="126"/>
                  <a:pt x="72" y="127"/>
                  <a:pt x="72" y="128"/>
                </a:cubicBezTo>
                <a:cubicBezTo>
                  <a:pt x="71" y="127"/>
                  <a:pt x="71" y="126"/>
                  <a:pt x="71" y="125"/>
                </a:cubicBezTo>
                <a:cubicBezTo>
                  <a:pt x="71" y="125"/>
                  <a:pt x="71" y="124"/>
                  <a:pt x="71" y="124"/>
                </a:cubicBezTo>
                <a:cubicBezTo>
                  <a:pt x="72" y="124"/>
                  <a:pt x="72" y="124"/>
                  <a:pt x="72" y="124"/>
                </a:cubicBezTo>
                <a:cubicBezTo>
                  <a:pt x="72" y="124"/>
                  <a:pt x="72" y="124"/>
                  <a:pt x="72" y="124"/>
                </a:cubicBezTo>
                <a:cubicBezTo>
                  <a:pt x="73" y="125"/>
                  <a:pt x="73" y="125"/>
                  <a:pt x="73" y="126"/>
                </a:cubicBezTo>
                <a:close/>
                <a:moveTo>
                  <a:pt x="71" y="168"/>
                </a:moveTo>
                <a:cubicBezTo>
                  <a:pt x="71" y="167"/>
                  <a:pt x="71" y="167"/>
                  <a:pt x="71" y="167"/>
                </a:cubicBezTo>
                <a:cubicBezTo>
                  <a:pt x="71" y="166"/>
                  <a:pt x="71" y="166"/>
                  <a:pt x="72" y="166"/>
                </a:cubicBezTo>
                <a:cubicBezTo>
                  <a:pt x="72" y="167"/>
                  <a:pt x="72" y="167"/>
                  <a:pt x="72" y="167"/>
                </a:cubicBezTo>
                <a:cubicBezTo>
                  <a:pt x="72" y="167"/>
                  <a:pt x="71" y="168"/>
                  <a:pt x="71" y="168"/>
                </a:cubicBezTo>
                <a:close/>
                <a:moveTo>
                  <a:pt x="73" y="170"/>
                </a:moveTo>
                <a:cubicBezTo>
                  <a:pt x="73" y="170"/>
                  <a:pt x="73" y="170"/>
                  <a:pt x="73" y="170"/>
                </a:cubicBezTo>
                <a:cubicBezTo>
                  <a:pt x="73" y="171"/>
                  <a:pt x="73" y="171"/>
                  <a:pt x="73" y="171"/>
                </a:cubicBezTo>
                <a:cubicBezTo>
                  <a:pt x="72" y="171"/>
                  <a:pt x="72" y="171"/>
                  <a:pt x="72" y="171"/>
                </a:cubicBezTo>
                <a:cubicBezTo>
                  <a:pt x="72" y="171"/>
                  <a:pt x="72" y="171"/>
                  <a:pt x="72" y="171"/>
                </a:cubicBezTo>
                <a:cubicBezTo>
                  <a:pt x="72" y="170"/>
                  <a:pt x="72" y="170"/>
                  <a:pt x="73" y="170"/>
                </a:cubicBezTo>
                <a:close/>
                <a:moveTo>
                  <a:pt x="71" y="165"/>
                </a:moveTo>
                <a:cubicBezTo>
                  <a:pt x="71" y="164"/>
                  <a:pt x="71" y="163"/>
                  <a:pt x="70" y="162"/>
                </a:cubicBezTo>
                <a:cubicBezTo>
                  <a:pt x="71" y="162"/>
                  <a:pt x="71" y="162"/>
                  <a:pt x="71" y="162"/>
                </a:cubicBezTo>
                <a:cubicBezTo>
                  <a:pt x="71" y="163"/>
                  <a:pt x="71" y="164"/>
                  <a:pt x="71" y="164"/>
                </a:cubicBezTo>
                <a:cubicBezTo>
                  <a:pt x="71" y="165"/>
                  <a:pt x="71" y="165"/>
                  <a:pt x="71" y="165"/>
                </a:cubicBezTo>
                <a:close/>
                <a:moveTo>
                  <a:pt x="61" y="51"/>
                </a:moveTo>
                <a:cubicBezTo>
                  <a:pt x="61" y="51"/>
                  <a:pt x="61" y="52"/>
                  <a:pt x="61" y="52"/>
                </a:cubicBezTo>
                <a:cubicBezTo>
                  <a:pt x="59" y="54"/>
                  <a:pt x="57" y="55"/>
                  <a:pt x="55" y="57"/>
                </a:cubicBezTo>
                <a:cubicBezTo>
                  <a:pt x="55" y="58"/>
                  <a:pt x="54" y="59"/>
                  <a:pt x="53" y="59"/>
                </a:cubicBezTo>
                <a:cubicBezTo>
                  <a:pt x="52" y="61"/>
                  <a:pt x="50" y="62"/>
                  <a:pt x="49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49" y="62"/>
                  <a:pt x="50" y="61"/>
                  <a:pt x="51" y="60"/>
                </a:cubicBezTo>
                <a:cubicBezTo>
                  <a:pt x="54" y="57"/>
                  <a:pt x="58" y="54"/>
                  <a:pt x="61" y="51"/>
                </a:cubicBezTo>
                <a:close/>
                <a:moveTo>
                  <a:pt x="54" y="54"/>
                </a:moveTo>
                <a:cubicBezTo>
                  <a:pt x="55" y="54"/>
                  <a:pt x="55" y="54"/>
                  <a:pt x="55" y="54"/>
                </a:cubicBezTo>
                <a:cubicBezTo>
                  <a:pt x="55" y="54"/>
                  <a:pt x="55" y="53"/>
                  <a:pt x="56" y="53"/>
                </a:cubicBezTo>
                <a:cubicBezTo>
                  <a:pt x="57" y="52"/>
                  <a:pt x="58" y="52"/>
                  <a:pt x="58" y="51"/>
                </a:cubicBezTo>
                <a:cubicBezTo>
                  <a:pt x="57" y="52"/>
                  <a:pt x="56" y="53"/>
                  <a:pt x="54" y="54"/>
                </a:cubicBezTo>
                <a:close/>
                <a:moveTo>
                  <a:pt x="92" y="45"/>
                </a:moveTo>
                <a:cubicBezTo>
                  <a:pt x="92" y="47"/>
                  <a:pt x="92" y="48"/>
                  <a:pt x="91" y="50"/>
                </a:cubicBezTo>
                <a:cubicBezTo>
                  <a:pt x="86" y="54"/>
                  <a:pt x="80" y="58"/>
                  <a:pt x="75" y="63"/>
                </a:cubicBezTo>
                <a:cubicBezTo>
                  <a:pt x="75" y="62"/>
                  <a:pt x="75" y="61"/>
                  <a:pt x="76" y="60"/>
                </a:cubicBezTo>
                <a:cubicBezTo>
                  <a:pt x="81" y="55"/>
                  <a:pt x="87" y="50"/>
                  <a:pt x="92" y="45"/>
                </a:cubicBezTo>
                <a:close/>
                <a:moveTo>
                  <a:pt x="82" y="53"/>
                </a:moveTo>
                <a:cubicBezTo>
                  <a:pt x="84" y="50"/>
                  <a:pt x="86" y="48"/>
                  <a:pt x="89" y="46"/>
                </a:cubicBezTo>
                <a:cubicBezTo>
                  <a:pt x="89" y="46"/>
                  <a:pt x="90" y="45"/>
                  <a:pt x="90" y="45"/>
                </a:cubicBezTo>
                <a:cubicBezTo>
                  <a:pt x="87" y="48"/>
                  <a:pt x="84" y="50"/>
                  <a:pt x="82" y="53"/>
                </a:cubicBezTo>
                <a:close/>
                <a:moveTo>
                  <a:pt x="110" y="51"/>
                </a:moveTo>
                <a:cubicBezTo>
                  <a:pt x="110" y="51"/>
                  <a:pt x="110" y="51"/>
                  <a:pt x="110" y="51"/>
                </a:cubicBezTo>
                <a:cubicBezTo>
                  <a:pt x="110" y="52"/>
                  <a:pt x="109" y="52"/>
                  <a:pt x="108" y="53"/>
                </a:cubicBezTo>
                <a:cubicBezTo>
                  <a:pt x="106" y="54"/>
                  <a:pt x="104" y="54"/>
                  <a:pt x="102" y="55"/>
                </a:cubicBezTo>
                <a:cubicBezTo>
                  <a:pt x="103" y="54"/>
                  <a:pt x="105" y="53"/>
                  <a:pt x="106" y="51"/>
                </a:cubicBezTo>
                <a:cubicBezTo>
                  <a:pt x="107" y="51"/>
                  <a:pt x="108" y="50"/>
                  <a:pt x="109" y="50"/>
                </a:cubicBezTo>
                <a:cubicBezTo>
                  <a:pt x="108" y="50"/>
                  <a:pt x="109" y="51"/>
                  <a:pt x="110" y="51"/>
                </a:cubicBezTo>
                <a:close/>
                <a:moveTo>
                  <a:pt x="112" y="77"/>
                </a:moveTo>
                <a:cubicBezTo>
                  <a:pt x="110" y="79"/>
                  <a:pt x="108" y="82"/>
                  <a:pt x="107" y="84"/>
                </a:cubicBezTo>
                <a:cubicBezTo>
                  <a:pt x="109" y="80"/>
                  <a:pt x="112" y="76"/>
                  <a:pt x="115" y="73"/>
                </a:cubicBezTo>
                <a:cubicBezTo>
                  <a:pt x="115" y="73"/>
                  <a:pt x="115" y="73"/>
                  <a:pt x="115" y="72"/>
                </a:cubicBezTo>
                <a:cubicBezTo>
                  <a:pt x="114" y="74"/>
                  <a:pt x="113" y="76"/>
                  <a:pt x="112" y="77"/>
                </a:cubicBezTo>
                <a:close/>
                <a:moveTo>
                  <a:pt x="116" y="78"/>
                </a:moveTo>
                <a:cubicBezTo>
                  <a:pt x="115" y="79"/>
                  <a:pt x="114" y="80"/>
                  <a:pt x="114" y="80"/>
                </a:cubicBezTo>
                <a:cubicBezTo>
                  <a:pt x="112" y="82"/>
                  <a:pt x="110" y="83"/>
                  <a:pt x="109" y="85"/>
                </a:cubicBezTo>
                <a:cubicBezTo>
                  <a:pt x="111" y="83"/>
                  <a:pt x="113" y="80"/>
                  <a:pt x="116" y="78"/>
                </a:cubicBezTo>
                <a:close/>
                <a:moveTo>
                  <a:pt x="98" y="92"/>
                </a:moveTo>
                <a:cubicBezTo>
                  <a:pt x="95" y="96"/>
                  <a:pt x="91" y="99"/>
                  <a:pt x="88" y="102"/>
                </a:cubicBezTo>
                <a:cubicBezTo>
                  <a:pt x="89" y="101"/>
                  <a:pt x="89" y="100"/>
                  <a:pt x="90" y="98"/>
                </a:cubicBezTo>
                <a:cubicBezTo>
                  <a:pt x="96" y="92"/>
                  <a:pt x="103" y="85"/>
                  <a:pt x="109" y="78"/>
                </a:cubicBezTo>
                <a:cubicBezTo>
                  <a:pt x="105" y="82"/>
                  <a:pt x="102" y="87"/>
                  <a:pt x="98" y="92"/>
                </a:cubicBezTo>
                <a:close/>
                <a:moveTo>
                  <a:pt x="99" y="97"/>
                </a:moveTo>
                <a:cubicBezTo>
                  <a:pt x="97" y="100"/>
                  <a:pt x="94" y="103"/>
                  <a:pt x="92" y="105"/>
                </a:cubicBezTo>
                <a:cubicBezTo>
                  <a:pt x="93" y="104"/>
                  <a:pt x="94" y="102"/>
                  <a:pt x="95" y="100"/>
                </a:cubicBezTo>
                <a:cubicBezTo>
                  <a:pt x="97" y="99"/>
                  <a:pt x="98" y="98"/>
                  <a:pt x="99" y="97"/>
                </a:cubicBezTo>
                <a:close/>
                <a:moveTo>
                  <a:pt x="128" y="67"/>
                </a:moveTo>
                <a:cubicBezTo>
                  <a:pt x="129" y="66"/>
                  <a:pt x="130" y="65"/>
                  <a:pt x="130" y="64"/>
                </a:cubicBezTo>
                <a:cubicBezTo>
                  <a:pt x="131" y="64"/>
                  <a:pt x="131" y="64"/>
                  <a:pt x="132" y="63"/>
                </a:cubicBezTo>
                <a:cubicBezTo>
                  <a:pt x="132" y="63"/>
                  <a:pt x="133" y="63"/>
                  <a:pt x="133" y="63"/>
                </a:cubicBezTo>
                <a:cubicBezTo>
                  <a:pt x="132" y="64"/>
                  <a:pt x="130" y="66"/>
                  <a:pt x="128" y="67"/>
                </a:cubicBezTo>
                <a:close/>
                <a:moveTo>
                  <a:pt x="137" y="62"/>
                </a:moveTo>
                <a:cubicBezTo>
                  <a:pt x="138" y="62"/>
                  <a:pt x="140" y="61"/>
                  <a:pt x="141" y="61"/>
                </a:cubicBezTo>
                <a:cubicBezTo>
                  <a:pt x="138" y="63"/>
                  <a:pt x="135" y="65"/>
                  <a:pt x="132" y="67"/>
                </a:cubicBezTo>
                <a:cubicBezTo>
                  <a:pt x="133" y="65"/>
                  <a:pt x="135" y="64"/>
                  <a:pt x="137" y="62"/>
                </a:cubicBezTo>
                <a:close/>
                <a:moveTo>
                  <a:pt x="132" y="76"/>
                </a:moveTo>
                <a:cubicBezTo>
                  <a:pt x="132" y="77"/>
                  <a:pt x="132" y="77"/>
                  <a:pt x="132" y="77"/>
                </a:cubicBezTo>
                <a:cubicBezTo>
                  <a:pt x="133" y="77"/>
                  <a:pt x="134" y="76"/>
                  <a:pt x="136" y="76"/>
                </a:cubicBezTo>
                <a:cubicBezTo>
                  <a:pt x="132" y="79"/>
                  <a:pt x="128" y="82"/>
                  <a:pt x="124" y="85"/>
                </a:cubicBezTo>
                <a:cubicBezTo>
                  <a:pt x="125" y="85"/>
                  <a:pt x="125" y="84"/>
                  <a:pt x="125" y="84"/>
                </a:cubicBezTo>
                <a:cubicBezTo>
                  <a:pt x="128" y="82"/>
                  <a:pt x="130" y="80"/>
                  <a:pt x="132" y="77"/>
                </a:cubicBezTo>
                <a:cubicBezTo>
                  <a:pt x="132" y="77"/>
                  <a:pt x="132" y="77"/>
                  <a:pt x="132" y="76"/>
                </a:cubicBezTo>
                <a:close/>
                <a:moveTo>
                  <a:pt x="199" y="77"/>
                </a:moveTo>
                <a:cubicBezTo>
                  <a:pt x="199" y="78"/>
                  <a:pt x="198" y="78"/>
                  <a:pt x="198" y="78"/>
                </a:cubicBezTo>
                <a:cubicBezTo>
                  <a:pt x="196" y="79"/>
                  <a:pt x="194" y="80"/>
                  <a:pt x="192" y="81"/>
                </a:cubicBezTo>
                <a:cubicBezTo>
                  <a:pt x="192" y="80"/>
                  <a:pt x="192" y="80"/>
                  <a:pt x="192" y="80"/>
                </a:cubicBezTo>
                <a:cubicBezTo>
                  <a:pt x="195" y="79"/>
                  <a:pt x="197" y="78"/>
                  <a:pt x="199" y="77"/>
                </a:cubicBezTo>
                <a:close/>
                <a:moveTo>
                  <a:pt x="196" y="75"/>
                </a:moveTo>
                <a:cubicBezTo>
                  <a:pt x="197" y="74"/>
                  <a:pt x="198" y="73"/>
                  <a:pt x="199" y="73"/>
                </a:cubicBezTo>
                <a:cubicBezTo>
                  <a:pt x="198" y="73"/>
                  <a:pt x="197" y="74"/>
                  <a:pt x="196" y="75"/>
                </a:cubicBezTo>
                <a:cubicBezTo>
                  <a:pt x="196" y="75"/>
                  <a:pt x="196" y="75"/>
                  <a:pt x="196" y="75"/>
                </a:cubicBezTo>
                <a:close/>
                <a:moveTo>
                  <a:pt x="191" y="138"/>
                </a:moveTo>
                <a:cubicBezTo>
                  <a:pt x="191" y="138"/>
                  <a:pt x="191" y="138"/>
                  <a:pt x="190" y="137"/>
                </a:cubicBezTo>
                <a:cubicBezTo>
                  <a:pt x="191" y="137"/>
                  <a:pt x="191" y="136"/>
                  <a:pt x="191" y="136"/>
                </a:cubicBezTo>
                <a:cubicBezTo>
                  <a:pt x="197" y="131"/>
                  <a:pt x="203" y="126"/>
                  <a:pt x="209" y="121"/>
                </a:cubicBezTo>
                <a:cubicBezTo>
                  <a:pt x="209" y="121"/>
                  <a:pt x="209" y="121"/>
                  <a:pt x="209" y="121"/>
                </a:cubicBezTo>
                <a:cubicBezTo>
                  <a:pt x="203" y="127"/>
                  <a:pt x="197" y="133"/>
                  <a:pt x="191" y="138"/>
                </a:cubicBezTo>
                <a:close/>
                <a:moveTo>
                  <a:pt x="205" y="126"/>
                </a:moveTo>
                <a:cubicBezTo>
                  <a:pt x="205" y="127"/>
                  <a:pt x="204" y="128"/>
                  <a:pt x="204" y="129"/>
                </a:cubicBezTo>
                <a:cubicBezTo>
                  <a:pt x="199" y="134"/>
                  <a:pt x="196" y="138"/>
                  <a:pt x="192" y="143"/>
                </a:cubicBezTo>
                <a:cubicBezTo>
                  <a:pt x="192" y="143"/>
                  <a:pt x="191" y="143"/>
                  <a:pt x="191" y="143"/>
                </a:cubicBezTo>
                <a:cubicBezTo>
                  <a:pt x="191" y="142"/>
                  <a:pt x="191" y="141"/>
                  <a:pt x="191" y="140"/>
                </a:cubicBezTo>
                <a:cubicBezTo>
                  <a:pt x="196" y="136"/>
                  <a:pt x="201" y="131"/>
                  <a:pt x="205" y="126"/>
                </a:cubicBezTo>
                <a:close/>
                <a:moveTo>
                  <a:pt x="189" y="139"/>
                </a:moveTo>
                <a:cubicBezTo>
                  <a:pt x="189" y="139"/>
                  <a:pt x="189" y="139"/>
                  <a:pt x="189" y="139"/>
                </a:cubicBezTo>
                <a:cubicBezTo>
                  <a:pt x="189" y="140"/>
                  <a:pt x="189" y="140"/>
                  <a:pt x="189" y="140"/>
                </a:cubicBezTo>
                <a:cubicBezTo>
                  <a:pt x="188" y="141"/>
                  <a:pt x="187" y="142"/>
                  <a:pt x="186" y="143"/>
                </a:cubicBezTo>
                <a:cubicBezTo>
                  <a:pt x="186" y="143"/>
                  <a:pt x="186" y="143"/>
                  <a:pt x="186" y="143"/>
                </a:cubicBezTo>
                <a:cubicBezTo>
                  <a:pt x="187" y="142"/>
                  <a:pt x="188" y="140"/>
                  <a:pt x="189" y="139"/>
                </a:cubicBezTo>
                <a:close/>
                <a:moveTo>
                  <a:pt x="183" y="144"/>
                </a:moveTo>
                <a:cubicBezTo>
                  <a:pt x="182" y="144"/>
                  <a:pt x="182" y="144"/>
                  <a:pt x="181" y="145"/>
                </a:cubicBezTo>
                <a:cubicBezTo>
                  <a:pt x="183" y="143"/>
                  <a:pt x="184" y="142"/>
                  <a:pt x="186" y="140"/>
                </a:cubicBezTo>
                <a:cubicBezTo>
                  <a:pt x="186" y="140"/>
                  <a:pt x="186" y="140"/>
                  <a:pt x="186" y="140"/>
                </a:cubicBezTo>
                <a:cubicBezTo>
                  <a:pt x="185" y="142"/>
                  <a:pt x="184" y="143"/>
                  <a:pt x="183" y="144"/>
                </a:cubicBezTo>
                <a:close/>
                <a:moveTo>
                  <a:pt x="180" y="142"/>
                </a:moveTo>
                <a:cubicBezTo>
                  <a:pt x="178" y="143"/>
                  <a:pt x="177" y="145"/>
                  <a:pt x="175" y="146"/>
                </a:cubicBezTo>
                <a:cubicBezTo>
                  <a:pt x="175" y="147"/>
                  <a:pt x="174" y="147"/>
                  <a:pt x="174" y="147"/>
                </a:cubicBezTo>
                <a:cubicBezTo>
                  <a:pt x="175" y="146"/>
                  <a:pt x="176" y="144"/>
                  <a:pt x="178" y="142"/>
                </a:cubicBezTo>
                <a:cubicBezTo>
                  <a:pt x="180" y="139"/>
                  <a:pt x="183" y="137"/>
                  <a:pt x="185" y="134"/>
                </a:cubicBezTo>
                <a:cubicBezTo>
                  <a:pt x="186" y="134"/>
                  <a:pt x="186" y="133"/>
                  <a:pt x="187" y="133"/>
                </a:cubicBezTo>
                <a:cubicBezTo>
                  <a:pt x="187" y="133"/>
                  <a:pt x="187" y="134"/>
                  <a:pt x="187" y="134"/>
                </a:cubicBezTo>
                <a:cubicBezTo>
                  <a:pt x="185" y="137"/>
                  <a:pt x="183" y="139"/>
                  <a:pt x="180" y="142"/>
                </a:cubicBezTo>
                <a:close/>
                <a:moveTo>
                  <a:pt x="129" y="154"/>
                </a:moveTo>
                <a:cubicBezTo>
                  <a:pt x="128" y="155"/>
                  <a:pt x="127" y="155"/>
                  <a:pt x="126" y="156"/>
                </a:cubicBezTo>
                <a:cubicBezTo>
                  <a:pt x="126" y="155"/>
                  <a:pt x="126" y="155"/>
                  <a:pt x="126" y="155"/>
                </a:cubicBezTo>
                <a:cubicBezTo>
                  <a:pt x="126" y="155"/>
                  <a:pt x="126" y="155"/>
                  <a:pt x="126" y="155"/>
                </a:cubicBezTo>
                <a:cubicBezTo>
                  <a:pt x="126" y="155"/>
                  <a:pt x="126" y="155"/>
                  <a:pt x="126" y="155"/>
                </a:cubicBezTo>
                <a:cubicBezTo>
                  <a:pt x="127" y="155"/>
                  <a:pt x="127" y="155"/>
                  <a:pt x="127" y="155"/>
                </a:cubicBezTo>
                <a:cubicBezTo>
                  <a:pt x="128" y="153"/>
                  <a:pt x="130" y="151"/>
                  <a:pt x="132" y="149"/>
                </a:cubicBezTo>
                <a:cubicBezTo>
                  <a:pt x="133" y="148"/>
                  <a:pt x="134" y="148"/>
                  <a:pt x="134" y="147"/>
                </a:cubicBezTo>
                <a:cubicBezTo>
                  <a:pt x="136" y="148"/>
                  <a:pt x="137" y="148"/>
                  <a:pt x="138" y="148"/>
                </a:cubicBezTo>
                <a:cubicBezTo>
                  <a:pt x="136" y="150"/>
                  <a:pt x="135" y="151"/>
                  <a:pt x="133" y="153"/>
                </a:cubicBezTo>
                <a:cubicBezTo>
                  <a:pt x="131" y="153"/>
                  <a:pt x="130" y="154"/>
                  <a:pt x="129" y="154"/>
                </a:cubicBezTo>
                <a:close/>
                <a:moveTo>
                  <a:pt x="130" y="160"/>
                </a:moveTo>
                <a:cubicBezTo>
                  <a:pt x="130" y="161"/>
                  <a:pt x="130" y="161"/>
                  <a:pt x="129" y="161"/>
                </a:cubicBezTo>
                <a:cubicBezTo>
                  <a:pt x="129" y="161"/>
                  <a:pt x="129" y="162"/>
                  <a:pt x="128" y="162"/>
                </a:cubicBezTo>
                <a:cubicBezTo>
                  <a:pt x="129" y="161"/>
                  <a:pt x="129" y="161"/>
                  <a:pt x="130" y="161"/>
                </a:cubicBezTo>
                <a:cubicBezTo>
                  <a:pt x="130" y="161"/>
                  <a:pt x="130" y="161"/>
                  <a:pt x="130" y="160"/>
                </a:cubicBezTo>
                <a:close/>
                <a:moveTo>
                  <a:pt x="89" y="124"/>
                </a:moveTo>
                <a:cubicBezTo>
                  <a:pt x="91" y="122"/>
                  <a:pt x="92" y="120"/>
                  <a:pt x="94" y="118"/>
                </a:cubicBezTo>
                <a:cubicBezTo>
                  <a:pt x="95" y="118"/>
                  <a:pt x="95" y="118"/>
                  <a:pt x="96" y="118"/>
                </a:cubicBezTo>
                <a:cubicBezTo>
                  <a:pt x="94" y="120"/>
                  <a:pt x="92" y="122"/>
                  <a:pt x="89" y="124"/>
                </a:cubicBezTo>
                <a:close/>
                <a:moveTo>
                  <a:pt x="91" y="127"/>
                </a:moveTo>
                <a:cubicBezTo>
                  <a:pt x="89" y="129"/>
                  <a:pt x="88" y="130"/>
                  <a:pt x="87" y="132"/>
                </a:cubicBezTo>
                <a:cubicBezTo>
                  <a:pt x="86" y="132"/>
                  <a:pt x="86" y="132"/>
                  <a:pt x="85" y="131"/>
                </a:cubicBezTo>
                <a:cubicBezTo>
                  <a:pt x="87" y="130"/>
                  <a:pt x="89" y="128"/>
                  <a:pt x="91" y="127"/>
                </a:cubicBezTo>
                <a:close/>
                <a:moveTo>
                  <a:pt x="95" y="123"/>
                </a:moveTo>
                <a:cubicBezTo>
                  <a:pt x="97" y="122"/>
                  <a:pt x="99" y="121"/>
                  <a:pt x="101" y="120"/>
                </a:cubicBezTo>
                <a:cubicBezTo>
                  <a:pt x="99" y="122"/>
                  <a:pt x="97" y="123"/>
                  <a:pt x="95" y="125"/>
                </a:cubicBezTo>
                <a:cubicBezTo>
                  <a:pt x="94" y="127"/>
                  <a:pt x="92" y="128"/>
                  <a:pt x="91" y="130"/>
                </a:cubicBezTo>
                <a:cubicBezTo>
                  <a:pt x="92" y="128"/>
                  <a:pt x="94" y="125"/>
                  <a:pt x="95" y="123"/>
                </a:cubicBezTo>
                <a:close/>
                <a:moveTo>
                  <a:pt x="94" y="130"/>
                </a:moveTo>
                <a:cubicBezTo>
                  <a:pt x="98" y="127"/>
                  <a:pt x="101" y="123"/>
                  <a:pt x="105" y="120"/>
                </a:cubicBezTo>
                <a:cubicBezTo>
                  <a:pt x="105" y="120"/>
                  <a:pt x="105" y="120"/>
                  <a:pt x="106" y="120"/>
                </a:cubicBezTo>
                <a:cubicBezTo>
                  <a:pt x="106" y="120"/>
                  <a:pt x="106" y="120"/>
                  <a:pt x="106" y="120"/>
                </a:cubicBezTo>
                <a:cubicBezTo>
                  <a:pt x="103" y="122"/>
                  <a:pt x="101" y="124"/>
                  <a:pt x="99" y="127"/>
                </a:cubicBezTo>
                <a:cubicBezTo>
                  <a:pt x="96" y="129"/>
                  <a:pt x="94" y="131"/>
                  <a:pt x="91" y="134"/>
                </a:cubicBezTo>
                <a:cubicBezTo>
                  <a:pt x="91" y="134"/>
                  <a:pt x="91" y="134"/>
                  <a:pt x="91" y="133"/>
                </a:cubicBezTo>
                <a:cubicBezTo>
                  <a:pt x="92" y="132"/>
                  <a:pt x="93" y="131"/>
                  <a:pt x="94" y="130"/>
                </a:cubicBezTo>
                <a:close/>
                <a:moveTo>
                  <a:pt x="119" y="101"/>
                </a:moveTo>
                <a:cubicBezTo>
                  <a:pt x="125" y="95"/>
                  <a:pt x="131" y="89"/>
                  <a:pt x="138" y="83"/>
                </a:cubicBezTo>
                <a:cubicBezTo>
                  <a:pt x="139" y="83"/>
                  <a:pt x="141" y="83"/>
                  <a:pt x="142" y="83"/>
                </a:cubicBezTo>
                <a:cubicBezTo>
                  <a:pt x="140" y="86"/>
                  <a:pt x="138" y="88"/>
                  <a:pt x="136" y="91"/>
                </a:cubicBezTo>
                <a:cubicBezTo>
                  <a:pt x="134" y="92"/>
                  <a:pt x="132" y="94"/>
                  <a:pt x="130" y="96"/>
                </a:cubicBezTo>
                <a:cubicBezTo>
                  <a:pt x="122" y="102"/>
                  <a:pt x="115" y="108"/>
                  <a:pt x="107" y="115"/>
                </a:cubicBezTo>
                <a:cubicBezTo>
                  <a:pt x="107" y="115"/>
                  <a:pt x="107" y="115"/>
                  <a:pt x="107" y="115"/>
                </a:cubicBezTo>
                <a:cubicBezTo>
                  <a:pt x="111" y="110"/>
                  <a:pt x="115" y="106"/>
                  <a:pt x="119" y="102"/>
                </a:cubicBezTo>
                <a:cubicBezTo>
                  <a:pt x="120" y="101"/>
                  <a:pt x="119" y="101"/>
                  <a:pt x="119" y="101"/>
                </a:cubicBezTo>
                <a:close/>
                <a:moveTo>
                  <a:pt x="127" y="102"/>
                </a:moveTo>
                <a:cubicBezTo>
                  <a:pt x="125" y="104"/>
                  <a:pt x="123" y="106"/>
                  <a:pt x="121" y="108"/>
                </a:cubicBezTo>
                <a:cubicBezTo>
                  <a:pt x="120" y="109"/>
                  <a:pt x="120" y="109"/>
                  <a:pt x="119" y="110"/>
                </a:cubicBezTo>
                <a:cubicBezTo>
                  <a:pt x="119" y="109"/>
                  <a:pt x="119" y="109"/>
                  <a:pt x="119" y="109"/>
                </a:cubicBezTo>
                <a:cubicBezTo>
                  <a:pt x="122" y="107"/>
                  <a:pt x="125" y="104"/>
                  <a:pt x="127" y="102"/>
                </a:cubicBezTo>
                <a:close/>
                <a:moveTo>
                  <a:pt x="189" y="111"/>
                </a:moveTo>
                <a:cubicBezTo>
                  <a:pt x="189" y="111"/>
                  <a:pt x="190" y="110"/>
                  <a:pt x="190" y="109"/>
                </a:cubicBezTo>
                <a:cubicBezTo>
                  <a:pt x="191" y="109"/>
                  <a:pt x="192" y="109"/>
                  <a:pt x="192" y="109"/>
                </a:cubicBezTo>
                <a:cubicBezTo>
                  <a:pt x="191" y="109"/>
                  <a:pt x="190" y="110"/>
                  <a:pt x="189" y="111"/>
                </a:cubicBezTo>
                <a:close/>
                <a:moveTo>
                  <a:pt x="193" y="117"/>
                </a:moveTo>
                <a:cubicBezTo>
                  <a:pt x="193" y="117"/>
                  <a:pt x="194" y="117"/>
                  <a:pt x="194" y="117"/>
                </a:cubicBezTo>
                <a:cubicBezTo>
                  <a:pt x="194" y="118"/>
                  <a:pt x="193" y="118"/>
                  <a:pt x="192" y="119"/>
                </a:cubicBezTo>
                <a:cubicBezTo>
                  <a:pt x="192" y="118"/>
                  <a:pt x="193" y="118"/>
                  <a:pt x="193" y="117"/>
                </a:cubicBezTo>
                <a:close/>
                <a:moveTo>
                  <a:pt x="189" y="107"/>
                </a:moveTo>
                <a:cubicBezTo>
                  <a:pt x="189" y="107"/>
                  <a:pt x="189" y="107"/>
                  <a:pt x="189" y="108"/>
                </a:cubicBezTo>
                <a:cubicBezTo>
                  <a:pt x="188" y="108"/>
                  <a:pt x="188" y="108"/>
                  <a:pt x="187" y="108"/>
                </a:cubicBezTo>
                <a:cubicBezTo>
                  <a:pt x="188" y="107"/>
                  <a:pt x="188" y="107"/>
                  <a:pt x="189" y="106"/>
                </a:cubicBezTo>
                <a:cubicBezTo>
                  <a:pt x="189" y="106"/>
                  <a:pt x="190" y="106"/>
                  <a:pt x="190" y="106"/>
                </a:cubicBezTo>
                <a:cubicBezTo>
                  <a:pt x="190" y="106"/>
                  <a:pt x="189" y="107"/>
                  <a:pt x="189" y="107"/>
                </a:cubicBezTo>
                <a:close/>
                <a:moveTo>
                  <a:pt x="189" y="115"/>
                </a:moveTo>
                <a:cubicBezTo>
                  <a:pt x="189" y="115"/>
                  <a:pt x="189" y="115"/>
                  <a:pt x="189" y="115"/>
                </a:cubicBezTo>
                <a:cubicBezTo>
                  <a:pt x="189" y="116"/>
                  <a:pt x="188" y="116"/>
                  <a:pt x="187" y="117"/>
                </a:cubicBezTo>
                <a:cubicBezTo>
                  <a:pt x="187" y="117"/>
                  <a:pt x="187" y="117"/>
                  <a:pt x="186" y="118"/>
                </a:cubicBezTo>
                <a:cubicBezTo>
                  <a:pt x="186" y="118"/>
                  <a:pt x="185" y="118"/>
                  <a:pt x="184" y="119"/>
                </a:cubicBezTo>
                <a:cubicBezTo>
                  <a:pt x="186" y="118"/>
                  <a:pt x="187" y="116"/>
                  <a:pt x="189" y="115"/>
                </a:cubicBezTo>
                <a:close/>
                <a:moveTo>
                  <a:pt x="191" y="117"/>
                </a:moveTo>
                <a:cubicBezTo>
                  <a:pt x="190" y="118"/>
                  <a:pt x="189" y="120"/>
                  <a:pt x="188" y="121"/>
                </a:cubicBezTo>
                <a:cubicBezTo>
                  <a:pt x="187" y="121"/>
                  <a:pt x="186" y="122"/>
                  <a:pt x="185" y="123"/>
                </a:cubicBezTo>
                <a:cubicBezTo>
                  <a:pt x="186" y="121"/>
                  <a:pt x="187" y="120"/>
                  <a:pt x="188" y="119"/>
                </a:cubicBezTo>
                <a:cubicBezTo>
                  <a:pt x="189" y="118"/>
                  <a:pt x="190" y="117"/>
                  <a:pt x="191" y="117"/>
                </a:cubicBezTo>
                <a:close/>
                <a:moveTo>
                  <a:pt x="182" y="131"/>
                </a:moveTo>
                <a:cubicBezTo>
                  <a:pt x="183" y="131"/>
                  <a:pt x="183" y="130"/>
                  <a:pt x="184" y="130"/>
                </a:cubicBezTo>
                <a:cubicBezTo>
                  <a:pt x="184" y="130"/>
                  <a:pt x="184" y="130"/>
                  <a:pt x="184" y="130"/>
                </a:cubicBezTo>
                <a:cubicBezTo>
                  <a:pt x="183" y="131"/>
                  <a:pt x="182" y="132"/>
                  <a:pt x="181" y="133"/>
                </a:cubicBezTo>
                <a:cubicBezTo>
                  <a:pt x="181" y="133"/>
                  <a:pt x="180" y="133"/>
                  <a:pt x="180" y="134"/>
                </a:cubicBezTo>
                <a:cubicBezTo>
                  <a:pt x="181" y="133"/>
                  <a:pt x="182" y="132"/>
                  <a:pt x="182" y="131"/>
                </a:cubicBezTo>
                <a:close/>
                <a:moveTo>
                  <a:pt x="180" y="124"/>
                </a:moveTo>
                <a:cubicBezTo>
                  <a:pt x="181" y="123"/>
                  <a:pt x="183" y="122"/>
                  <a:pt x="184" y="121"/>
                </a:cubicBezTo>
                <a:cubicBezTo>
                  <a:pt x="183" y="122"/>
                  <a:pt x="182" y="124"/>
                  <a:pt x="181" y="125"/>
                </a:cubicBezTo>
                <a:cubicBezTo>
                  <a:pt x="181" y="124"/>
                  <a:pt x="180" y="124"/>
                  <a:pt x="180" y="124"/>
                </a:cubicBezTo>
                <a:close/>
                <a:moveTo>
                  <a:pt x="178" y="122"/>
                </a:moveTo>
                <a:cubicBezTo>
                  <a:pt x="178" y="122"/>
                  <a:pt x="178" y="122"/>
                  <a:pt x="178" y="122"/>
                </a:cubicBezTo>
                <a:cubicBezTo>
                  <a:pt x="176" y="121"/>
                  <a:pt x="175" y="121"/>
                  <a:pt x="174" y="120"/>
                </a:cubicBezTo>
                <a:cubicBezTo>
                  <a:pt x="178" y="117"/>
                  <a:pt x="182" y="115"/>
                  <a:pt x="186" y="112"/>
                </a:cubicBezTo>
                <a:cubicBezTo>
                  <a:pt x="183" y="115"/>
                  <a:pt x="181" y="119"/>
                  <a:pt x="178" y="122"/>
                </a:cubicBezTo>
                <a:close/>
                <a:moveTo>
                  <a:pt x="178" y="128"/>
                </a:moveTo>
                <a:cubicBezTo>
                  <a:pt x="176" y="129"/>
                  <a:pt x="175" y="129"/>
                  <a:pt x="173" y="130"/>
                </a:cubicBezTo>
                <a:cubicBezTo>
                  <a:pt x="175" y="129"/>
                  <a:pt x="176" y="127"/>
                  <a:pt x="177" y="125"/>
                </a:cubicBezTo>
                <a:cubicBezTo>
                  <a:pt x="178" y="125"/>
                  <a:pt x="178" y="125"/>
                  <a:pt x="178" y="125"/>
                </a:cubicBezTo>
                <a:cubicBezTo>
                  <a:pt x="178" y="125"/>
                  <a:pt x="179" y="126"/>
                  <a:pt x="179" y="126"/>
                </a:cubicBezTo>
                <a:cubicBezTo>
                  <a:pt x="179" y="126"/>
                  <a:pt x="179" y="126"/>
                  <a:pt x="179" y="126"/>
                </a:cubicBezTo>
                <a:cubicBezTo>
                  <a:pt x="179" y="126"/>
                  <a:pt x="178" y="127"/>
                  <a:pt x="178" y="127"/>
                </a:cubicBezTo>
                <a:cubicBezTo>
                  <a:pt x="177" y="127"/>
                  <a:pt x="177" y="128"/>
                  <a:pt x="178" y="128"/>
                </a:cubicBezTo>
                <a:close/>
                <a:moveTo>
                  <a:pt x="127" y="123"/>
                </a:moveTo>
                <a:cubicBezTo>
                  <a:pt x="127" y="123"/>
                  <a:pt x="126" y="124"/>
                  <a:pt x="126" y="124"/>
                </a:cubicBezTo>
                <a:cubicBezTo>
                  <a:pt x="126" y="123"/>
                  <a:pt x="126" y="123"/>
                  <a:pt x="127" y="123"/>
                </a:cubicBezTo>
                <a:cubicBezTo>
                  <a:pt x="127" y="123"/>
                  <a:pt x="127" y="123"/>
                  <a:pt x="127" y="122"/>
                </a:cubicBezTo>
                <a:cubicBezTo>
                  <a:pt x="128" y="122"/>
                  <a:pt x="128" y="122"/>
                  <a:pt x="128" y="122"/>
                </a:cubicBezTo>
                <a:cubicBezTo>
                  <a:pt x="128" y="122"/>
                  <a:pt x="128" y="123"/>
                  <a:pt x="127" y="123"/>
                </a:cubicBezTo>
                <a:close/>
                <a:moveTo>
                  <a:pt x="136" y="122"/>
                </a:moveTo>
                <a:cubicBezTo>
                  <a:pt x="135" y="122"/>
                  <a:pt x="135" y="123"/>
                  <a:pt x="134" y="123"/>
                </a:cubicBezTo>
                <a:cubicBezTo>
                  <a:pt x="133" y="125"/>
                  <a:pt x="131" y="126"/>
                  <a:pt x="130" y="127"/>
                </a:cubicBezTo>
                <a:cubicBezTo>
                  <a:pt x="129" y="127"/>
                  <a:pt x="128" y="126"/>
                  <a:pt x="127" y="126"/>
                </a:cubicBezTo>
                <a:cubicBezTo>
                  <a:pt x="127" y="125"/>
                  <a:pt x="128" y="125"/>
                  <a:pt x="128" y="124"/>
                </a:cubicBezTo>
                <a:cubicBezTo>
                  <a:pt x="131" y="123"/>
                  <a:pt x="133" y="122"/>
                  <a:pt x="136" y="122"/>
                </a:cubicBezTo>
                <a:close/>
                <a:moveTo>
                  <a:pt x="126" y="127"/>
                </a:moveTo>
                <a:cubicBezTo>
                  <a:pt x="127" y="127"/>
                  <a:pt x="127" y="128"/>
                  <a:pt x="128" y="128"/>
                </a:cubicBezTo>
                <a:cubicBezTo>
                  <a:pt x="128" y="128"/>
                  <a:pt x="128" y="128"/>
                  <a:pt x="128" y="128"/>
                </a:cubicBezTo>
                <a:cubicBezTo>
                  <a:pt x="127" y="129"/>
                  <a:pt x="126" y="130"/>
                  <a:pt x="125" y="131"/>
                </a:cubicBezTo>
                <a:cubicBezTo>
                  <a:pt x="123" y="132"/>
                  <a:pt x="121" y="133"/>
                  <a:pt x="120" y="134"/>
                </a:cubicBezTo>
                <a:cubicBezTo>
                  <a:pt x="122" y="132"/>
                  <a:pt x="124" y="130"/>
                  <a:pt x="126" y="127"/>
                </a:cubicBezTo>
                <a:close/>
                <a:moveTo>
                  <a:pt x="131" y="129"/>
                </a:moveTo>
                <a:cubicBezTo>
                  <a:pt x="132" y="129"/>
                  <a:pt x="132" y="129"/>
                  <a:pt x="133" y="130"/>
                </a:cubicBezTo>
                <a:cubicBezTo>
                  <a:pt x="133" y="130"/>
                  <a:pt x="133" y="130"/>
                  <a:pt x="132" y="130"/>
                </a:cubicBezTo>
                <a:cubicBezTo>
                  <a:pt x="132" y="130"/>
                  <a:pt x="132" y="130"/>
                  <a:pt x="132" y="130"/>
                </a:cubicBezTo>
                <a:cubicBezTo>
                  <a:pt x="130" y="131"/>
                  <a:pt x="129" y="132"/>
                  <a:pt x="127" y="133"/>
                </a:cubicBezTo>
                <a:cubicBezTo>
                  <a:pt x="128" y="132"/>
                  <a:pt x="130" y="130"/>
                  <a:pt x="131" y="129"/>
                </a:cubicBezTo>
                <a:close/>
                <a:moveTo>
                  <a:pt x="132" y="128"/>
                </a:moveTo>
                <a:cubicBezTo>
                  <a:pt x="135" y="126"/>
                  <a:pt x="138" y="124"/>
                  <a:pt x="140" y="123"/>
                </a:cubicBezTo>
                <a:cubicBezTo>
                  <a:pt x="138" y="125"/>
                  <a:pt x="136" y="127"/>
                  <a:pt x="134" y="129"/>
                </a:cubicBezTo>
                <a:cubicBezTo>
                  <a:pt x="134" y="128"/>
                  <a:pt x="133" y="128"/>
                  <a:pt x="132" y="128"/>
                </a:cubicBezTo>
                <a:close/>
                <a:moveTo>
                  <a:pt x="139" y="130"/>
                </a:moveTo>
                <a:cubicBezTo>
                  <a:pt x="139" y="130"/>
                  <a:pt x="139" y="130"/>
                  <a:pt x="139" y="130"/>
                </a:cubicBezTo>
                <a:cubicBezTo>
                  <a:pt x="139" y="130"/>
                  <a:pt x="138" y="130"/>
                  <a:pt x="138" y="130"/>
                </a:cubicBezTo>
                <a:cubicBezTo>
                  <a:pt x="138" y="130"/>
                  <a:pt x="139" y="129"/>
                  <a:pt x="139" y="129"/>
                </a:cubicBezTo>
                <a:cubicBezTo>
                  <a:pt x="140" y="129"/>
                  <a:pt x="141" y="128"/>
                  <a:pt x="142" y="128"/>
                </a:cubicBezTo>
                <a:cubicBezTo>
                  <a:pt x="141" y="129"/>
                  <a:pt x="140" y="129"/>
                  <a:pt x="139" y="130"/>
                </a:cubicBezTo>
                <a:close/>
                <a:moveTo>
                  <a:pt x="148" y="136"/>
                </a:moveTo>
                <a:cubicBezTo>
                  <a:pt x="144" y="138"/>
                  <a:pt x="141" y="141"/>
                  <a:pt x="138" y="143"/>
                </a:cubicBezTo>
                <a:cubicBezTo>
                  <a:pt x="138" y="142"/>
                  <a:pt x="139" y="142"/>
                  <a:pt x="139" y="141"/>
                </a:cubicBezTo>
                <a:cubicBezTo>
                  <a:pt x="140" y="140"/>
                  <a:pt x="141" y="140"/>
                  <a:pt x="141" y="139"/>
                </a:cubicBezTo>
                <a:cubicBezTo>
                  <a:pt x="142" y="139"/>
                  <a:pt x="142" y="139"/>
                  <a:pt x="142" y="139"/>
                </a:cubicBezTo>
                <a:cubicBezTo>
                  <a:pt x="144" y="138"/>
                  <a:pt x="146" y="137"/>
                  <a:pt x="148" y="136"/>
                </a:cubicBezTo>
                <a:close/>
                <a:moveTo>
                  <a:pt x="139" y="134"/>
                </a:moveTo>
                <a:cubicBezTo>
                  <a:pt x="140" y="133"/>
                  <a:pt x="141" y="133"/>
                  <a:pt x="141" y="133"/>
                </a:cubicBezTo>
                <a:cubicBezTo>
                  <a:pt x="141" y="133"/>
                  <a:pt x="141" y="133"/>
                  <a:pt x="141" y="133"/>
                </a:cubicBezTo>
                <a:cubicBezTo>
                  <a:pt x="140" y="134"/>
                  <a:pt x="139" y="136"/>
                  <a:pt x="137" y="137"/>
                </a:cubicBezTo>
                <a:cubicBezTo>
                  <a:pt x="137" y="137"/>
                  <a:pt x="136" y="138"/>
                  <a:pt x="135" y="138"/>
                </a:cubicBezTo>
                <a:cubicBezTo>
                  <a:pt x="137" y="137"/>
                  <a:pt x="138" y="135"/>
                  <a:pt x="139" y="134"/>
                </a:cubicBezTo>
                <a:close/>
                <a:moveTo>
                  <a:pt x="144" y="144"/>
                </a:moveTo>
                <a:cubicBezTo>
                  <a:pt x="143" y="144"/>
                  <a:pt x="143" y="144"/>
                  <a:pt x="143" y="144"/>
                </a:cubicBezTo>
                <a:cubicBezTo>
                  <a:pt x="142" y="145"/>
                  <a:pt x="141" y="146"/>
                  <a:pt x="140" y="147"/>
                </a:cubicBezTo>
                <a:cubicBezTo>
                  <a:pt x="139" y="147"/>
                  <a:pt x="138" y="146"/>
                  <a:pt x="137" y="146"/>
                </a:cubicBezTo>
                <a:cubicBezTo>
                  <a:pt x="139" y="145"/>
                  <a:pt x="141" y="145"/>
                  <a:pt x="144" y="144"/>
                </a:cubicBezTo>
                <a:close/>
                <a:moveTo>
                  <a:pt x="146" y="152"/>
                </a:moveTo>
                <a:cubicBezTo>
                  <a:pt x="147" y="151"/>
                  <a:pt x="148" y="151"/>
                  <a:pt x="149" y="150"/>
                </a:cubicBezTo>
                <a:cubicBezTo>
                  <a:pt x="148" y="151"/>
                  <a:pt x="147" y="152"/>
                  <a:pt x="146" y="153"/>
                </a:cubicBezTo>
                <a:cubicBezTo>
                  <a:pt x="145" y="154"/>
                  <a:pt x="144" y="154"/>
                  <a:pt x="142" y="155"/>
                </a:cubicBezTo>
                <a:cubicBezTo>
                  <a:pt x="143" y="154"/>
                  <a:pt x="145" y="153"/>
                  <a:pt x="146" y="152"/>
                </a:cubicBezTo>
                <a:close/>
                <a:moveTo>
                  <a:pt x="146" y="147"/>
                </a:moveTo>
                <a:cubicBezTo>
                  <a:pt x="147" y="145"/>
                  <a:pt x="149" y="144"/>
                  <a:pt x="150" y="142"/>
                </a:cubicBezTo>
                <a:cubicBezTo>
                  <a:pt x="151" y="141"/>
                  <a:pt x="153" y="140"/>
                  <a:pt x="154" y="139"/>
                </a:cubicBezTo>
                <a:cubicBezTo>
                  <a:pt x="155" y="139"/>
                  <a:pt x="155" y="139"/>
                  <a:pt x="156" y="139"/>
                </a:cubicBezTo>
                <a:cubicBezTo>
                  <a:pt x="156" y="140"/>
                  <a:pt x="156" y="140"/>
                  <a:pt x="156" y="140"/>
                </a:cubicBezTo>
                <a:cubicBezTo>
                  <a:pt x="154" y="142"/>
                  <a:pt x="151" y="144"/>
                  <a:pt x="149" y="146"/>
                </a:cubicBezTo>
                <a:cubicBezTo>
                  <a:pt x="149" y="146"/>
                  <a:pt x="149" y="146"/>
                  <a:pt x="149" y="146"/>
                </a:cubicBezTo>
                <a:cubicBezTo>
                  <a:pt x="148" y="146"/>
                  <a:pt x="147" y="147"/>
                  <a:pt x="146" y="147"/>
                </a:cubicBezTo>
                <a:close/>
                <a:moveTo>
                  <a:pt x="173" y="99"/>
                </a:moveTo>
                <a:cubicBezTo>
                  <a:pt x="172" y="99"/>
                  <a:pt x="172" y="99"/>
                  <a:pt x="172" y="99"/>
                </a:cubicBezTo>
                <a:cubicBezTo>
                  <a:pt x="172" y="99"/>
                  <a:pt x="172" y="99"/>
                  <a:pt x="171" y="99"/>
                </a:cubicBezTo>
                <a:cubicBezTo>
                  <a:pt x="170" y="100"/>
                  <a:pt x="168" y="101"/>
                  <a:pt x="167" y="101"/>
                </a:cubicBezTo>
                <a:cubicBezTo>
                  <a:pt x="168" y="100"/>
                  <a:pt x="170" y="98"/>
                  <a:pt x="172" y="97"/>
                </a:cubicBezTo>
                <a:cubicBezTo>
                  <a:pt x="172" y="97"/>
                  <a:pt x="172" y="97"/>
                  <a:pt x="172" y="97"/>
                </a:cubicBezTo>
                <a:cubicBezTo>
                  <a:pt x="172" y="98"/>
                  <a:pt x="172" y="98"/>
                  <a:pt x="173" y="99"/>
                </a:cubicBezTo>
                <a:close/>
                <a:moveTo>
                  <a:pt x="168" y="111"/>
                </a:moveTo>
                <a:cubicBezTo>
                  <a:pt x="170" y="109"/>
                  <a:pt x="172" y="108"/>
                  <a:pt x="174" y="107"/>
                </a:cubicBezTo>
                <a:cubicBezTo>
                  <a:pt x="174" y="107"/>
                  <a:pt x="175" y="108"/>
                  <a:pt x="175" y="107"/>
                </a:cubicBezTo>
                <a:cubicBezTo>
                  <a:pt x="176" y="107"/>
                  <a:pt x="176" y="107"/>
                  <a:pt x="176" y="107"/>
                </a:cubicBezTo>
                <a:cubicBezTo>
                  <a:pt x="176" y="107"/>
                  <a:pt x="176" y="107"/>
                  <a:pt x="175" y="108"/>
                </a:cubicBezTo>
                <a:cubicBezTo>
                  <a:pt x="171" y="110"/>
                  <a:pt x="167" y="113"/>
                  <a:pt x="163" y="115"/>
                </a:cubicBezTo>
                <a:cubicBezTo>
                  <a:pt x="164" y="114"/>
                  <a:pt x="164" y="113"/>
                  <a:pt x="165" y="113"/>
                </a:cubicBezTo>
                <a:cubicBezTo>
                  <a:pt x="166" y="112"/>
                  <a:pt x="167" y="111"/>
                  <a:pt x="168" y="111"/>
                </a:cubicBezTo>
                <a:close/>
                <a:moveTo>
                  <a:pt x="165" y="124"/>
                </a:moveTo>
                <a:cubicBezTo>
                  <a:pt x="166" y="123"/>
                  <a:pt x="167" y="122"/>
                  <a:pt x="168" y="121"/>
                </a:cubicBezTo>
                <a:cubicBezTo>
                  <a:pt x="168" y="122"/>
                  <a:pt x="168" y="122"/>
                  <a:pt x="167" y="122"/>
                </a:cubicBezTo>
                <a:cubicBezTo>
                  <a:pt x="166" y="123"/>
                  <a:pt x="165" y="124"/>
                  <a:pt x="164" y="125"/>
                </a:cubicBezTo>
                <a:cubicBezTo>
                  <a:pt x="164" y="124"/>
                  <a:pt x="164" y="124"/>
                  <a:pt x="165" y="124"/>
                </a:cubicBezTo>
                <a:close/>
                <a:moveTo>
                  <a:pt x="156" y="126"/>
                </a:moveTo>
                <a:cubicBezTo>
                  <a:pt x="157" y="125"/>
                  <a:pt x="158" y="125"/>
                  <a:pt x="159" y="124"/>
                </a:cubicBezTo>
                <a:cubicBezTo>
                  <a:pt x="160" y="123"/>
                  <a:pt x="161" y="123"/>
                  <a:pt x="161" y="122"/>
                </a:cubicBezTo>
                <a:cubicBezTo>
                  <a:pt x="162" y="122"/>
                  <a:pt x="163" y="122"/>
                  <a:pt x="164" y="121"/>
                </a:cubicBezTo>
                <a:cubicBezTo>
                  <a:pt x="161" y="123"/>
                  <a:pt x="159" y="125"/>
                  <a:pt x="156" y="126"/>
                </a:cubicBezTo>
                <a:close/>
                <a:moveTo>
                  <a:pt x="165" y="127"/>
                </a:moveTo>
                <a:cubicBezTo>
                  <a:pt x="166" y="127"/>
                  <a:pt x="166" y="127"/>
                  <a:pt x="166" y="127"/>
                </a:cubicBezTo>
                <a:cubicBezTo>
                  <a:pt x="167" y="126"/>
                  <a:pt x="167" y="126"/>
                  <a:pt x="166" y="125"/>
                </a:cubicBezTo>
                <a:cubicBezTo>
                  <a:pt x="167" y="125"/>
                  <a:pt x="167" y="125"/>
                  <a:pt x="168" y="124"/>
                </a:cubicBezTo>
                <a:cubicBezTo>
                  <a:pt x="169" y="123"/>
                  <a:pt x="170" y="122"/>
                  <a:pt x="172" y="121"/>
                </a:cubicBezTo>
                <a:cubicBezTo>
                  <a:pt x="173" y="122"/>
                  <a:pt x="175" y="123"/>
                  <a:pt x="176" y="124"/>
                </a:cubicBezTo>
                <a:cubicBezTo>
                  <a:pt x="170" y="127"/>
                  <a:pt x="163" y="131"/>
                  <a:pt x="157" y="135"/>
                </a:cubicBezTo>
                <a:cubicBezTo>
                  <a:pt x="157" y="135"/>
                  <a:pt x="157" y="135"/>
                  <a:pt x="157" y="135"/>
                </a:cubicBezTo>
                <a:cubicBezTo>
                  <a:pt x="160" y="133"/>
                  <a:pt x="162" y="130"/>
                  <a:pt x="165" y="127"/>
                </a:cubicBezTo>
                <a:close/>
                <a:moveTo>
                  <a:pt x="158" y="115"/>
                </a:moveTo>
                <a:cubicBezTo>
                  <a:pt x="157" y="115"/>
                  <a:pt x="156" y="116"/>
                  <a:pt x="155" y="116"/>
                </a:cubicBezTo>
                <a:cubicBezTo>
                  <a:pt x="157" y="115"/>
                  <a:pt x="158" y="114"/>
                  <a:pt x="159" y="112"/>
                </a:cubicBezTo>
                <a:cubicBezTo>
                  <a:pt x="161" y="111"/>
                  <a:pt x="162" y="110"/>
                  <a:pt x="164" y="109"/>
                </a:cubicBezTo>
                <a:cubicBezTo>
                  <a:pt x="162" y="111"/>
                  <a:pt x="160" y="113"/>
                  <a:pt x="158" y="115"/>
                </a:cubicBezTo>
                <a:close/>
                <a:moveTo>
                  <a:pt x="159" y="127"/>
                </a:moveTo>
                <a:cubicBezTo>
                  <a:pt x="159" y="127"/>
                  <a:pt x="158" y="128"/>
                  <a:pt x="158" y="128"/>
                </a:cubicBezTo>
                <a:cubicBezTo>
                  <a:pt x="156" y="129"/>
                  <a:pt x="154" y="130"/>
                  <a:pt x="152" y="132"/>
                </a:cubicBezTo>
                <a:cubicBezTo>
                  <a:pt x="154" y="130"/>
                  <a:pt x="156" y="129"/>
                  <a:pt x="159" y="127"/>
                </a:cubicBezTo>
                <a:close/>
                <a:moveTo>
                  <a:pt x="151" y="117"/>
                </a:moveTo>
                <a:cubicBezTo>
                  <a:pt x="151" y="117"/>
                  <a:pt x="150" y="117"/>
                  <a:pt x="149" y="117"/>
                </a:cubicBezTo>
                <a:cubicBezTo>
                  <a:pt x="150" y="117"/>
                  <a:pt x="150" y="117"/>
                  <a:pt x="150" y="117"/>
                </a:cubicBezTo>
                <a:cubicBezTo>
                  <a:pt x="150" y="116"/>
                  <a:pt x="151" y="115"/>
                  <a:pt x="152" y="115"/>
                </a:cubicBezTo>
                <a:cubicBezTo>
                  <a:pt x="152" y="114"/>
                  <a:pt x="153" y="114"/>
                  <a:pt x="154" y="113"/>
                </a:cubicBezTo>
                <a:cubicBezTo>
                  <a:pt x="153" y="114"/>
                  <a:pt x="152" y="116"/>
                  <a:pt x="151" y="117"/>
                </a:cubicBezTo>
                <a:close/>
                <a:moveTo>
                  <a:pt x="157" y="147"/>
                </a:moveTo>
                <a:cubicBezTo>
                  <a:pt x="158" y="147"/>
                  <a:pt x="159" y="146"/>
                  <a:pt x="161" y="146"/>
                </a:cubicBezTo>
                <a:cubicBezTo>
                  <a:pt x="159" y="147"/>
                  <a:pt x="157" y="147"/>
                  <a:pt x="156" y="148"/>
                </a:cubicBezTo>
                <a:cubicBezTo>
                  <a:pt x="156" y="148"/>
                  <a:pt x="157" y="147"/>
                  <a:pt x="157" y="147"/>
                </a:cubicBezTo>
                <a:close/>
                <a:moveTo>
                  <a:pt x="159" y="137"/>
                </a:moveTo>
                <a:cubicBezTo>
                  <a:pt x="159" y="138"/>
                  <a:pt x="159" y="138"/>
                  <a:pt x="158" y="138"/>
                </a:cubicBezTo>
                <a:cubicBezTo>
                  <a:pt x="158" y="138"/>
                  <a:pt x="158" y="138"/>
                  <a:pt x="158" y="138"/>
                </a:cubicBezTo>
                <a:cubicBezTo>
                  <a:pt x="157" y="138"/>
                  <a:pt x="157" y="138"/>
                  <a:pt x="157" y="138"/>
                </a:cubicBezTo>
                <a:cubicBezTo>
                  <a:pt x="157" y="137"/>
                  <a:pt x="158" y="137"/>
                  <a:pt x="158" y="137"/>
                </a:cubicBezTo>
                <a:cubicBezTo>
                  <a:pt x="159" y="137"/>
                  <a:pt x="160" y="137"/>
                  <a:pt x="161" y="137"/>
                </a:cubicBezTo>
                <a:cubicBezTo>
                  <a:pt x="161" y="137"/>
                  <a:pt x="161" y="138"/>
                  <a:pt x="161" y="138"/>
                </a:cubicBezTo>
                <a:cubicBezTo>
                  <a:pt x="160" y="137"/>
                  <a:pt x="160" y="137"/>
                  <a:pt x="159" y="137"/>
                </a:cubicBezTo>
                <a:close/>
                <a:moveTo>
                  <a:pt x="160" y="136"/>
                </a:moveTo>
                <a:cubicBezTo>
                  <a:pt x="162" y="135"/>
                  <a:pt x="163" y="135"/>
                  <a:pt x="165" y="134"/>
                </a:cubicBezTo>
                <a:cubicBezTo>
                  <a:pt x="164" y="135"/>
                  <a:pt x="163" y="135"/>
                  <a:pt x="163" y="136"/>
                </a:cubicBezTo>
                <a:cubicBezTo>
                  <a:pt x="162" y="136"/>
                  <a:pt x="161" y="136"/>
                  <a:pt x="160" y="136"/>
                </a:cubicBezTo>
                <a:close/>
                <a:moveTo>
                  <a:pt x="167" y="141"/>
                </a:moveTo>
                <a:cubicBezTo>
                  <a:pt x="166" y="141"/>
                  <a:pt x="166" y="141"/>
                  <a:pt x="166" y="142"/>
                </a:cubicBezTo>
                <a:cubicBezTo>
                  <a:pt x="165" y="142"/>
                  <a:pt x="164" y="142"/>
                  <a:pt x="163" y="143"/>
                </a:cubicBezTo>
                <a:cubicBezTo>
                  <a:pt x="164" y="142"/>
                  <a:pt x="166" y="141"/>
                  <a:pt x="167" y="141"/>
                </a:cubicBezTo>
                <a:close/>
                <a:moveTo>
                  <a:pt x="165" y="146"/>
                </a:moveTo>
                <a:cubicBezTo>
                  <a:pt x="167" y="144"/>
                  <a:pt x="169" y="143"/>
                  <a:pt x="171" y="142"/>
                </a:cubicBezTo>
                <a:cubicBezTo>
                  <a:pt x="172" y="141"/>
                  <a:pt x="171" y="140"/>
                  <a:pt x="170" y="140"/>
                </a:cubicBezTo>
                <a:cubicBezTo>
                  <a:pt x="171" y="139"/>
                  <a:pt x="172" y="138"/>
                  <a:pt x="173" y="137"/>
                </a:cubicBezTo>
                <a:cubicBezTo>
                  <a:pt x="174" y="137"/>
                  <a:pt x="175" y="137"/>
                  <a:pt x="176" y="136"/>
                </a:cubicBezTo>
                <a:cubicBezTo>
                  <a:pt x="174" y="138"/>
                  <a:pt x="173" y="140"/>
                  <a:pt x="171" y="142"/>
                </a:cubicBezTo>
                <a:cubicBezTo>
                  <a:pt x="169" y="143"/>
                  <a:pt x="166" y="145"/>
                  <a:pt x="164" y="147"/>
                </a:cubicBezTo>
                <a:cubicBezTo>
                  <a:pt x="164" y="146"/>
                  <a:pt x="165" y="146"/>
                  <a:pt x="165" y="146"/>
                </a:cubicBezTo>
                <a:close/>
                <a:moveTo>
                  <a:pt x="178" y="115"/>
                </a:moveTo>
                <a:cubicBezTo>
                  <a:pt x="180" y="113"/>
                  <a:pt x="182" y="112"/>
                  <a:pt x="184" y="110"/>
                </a:cubicBezTo>
                <a:cubicBezTo>
                  <a:pt x="185" y="110"/>
                  <a:pt x="185" y="110"/>
                  <a:pt x="186" y="110"/>
                </a:cubicBezTo>
                <a:cubicBezTo>
                  <a:pt x="183" y="112"/>
                  <a:pt x="180" y="113"/>
                  <a:pt x="178" y="115"/>
                </a:cubicBezTo>
                <a:close/>
                <a:moveTo>
                  <a:pt x="180" y="108"/>
                </a:moveTo>
                <a:cubicBezTo>
                  <a:pt x="181" y="107"/>
                  <a:pt x="181" y="107"/>
                  <a:pt x="182" y="106"/>
                </a:cubicBezTo>
                <a:cubicBezTo>
                  <a:pt x="183" y="106"/>
                  <a:pt x="184" y="105"/>
                  <a:pt x="186" y="104"/>
                </a:cubicBezTo>
                <a:cubicBezTo>
                  <a:pt x="184" y="106"/>
                  <a:pt x="182" y="107"/>
                  <a:pt x="180" y="108"/>
                </a:cubicBezTo>
                <a:close/>
                <a:moveTo>
                  <a:pt x="184" y="97"/>
                </a:moveTo>
                <a:cubicBezTo>
                  <a:pt x="183" y="98"/>
                  <a:pt x="181" y="100"/>
                  <a:pt x="180" y="101"/>
                </a:cubicBezTo>
                <a:cubicBezTo>
                  <a:pt x="176" y="103"/>
                  <a:pt x="173" y="105"/>
                  <a:pt x="169" y="107"/>
                </a:cubicBezTo>
                <a:cubicBezTo>
                  <a:pt x="172" y="105"/>
                  <a:pt x="174" y="103"/>
                  <a:pt x="176" y="100"/>
                </a:cubicBezTo>
                <a:cubicBezTo>
                  <a:pt x="177" y="99"/>
                  <a:pt x="178" y="98"/>
                  <a:pt x="180" y="98"/>
                </a:cubicBezTo>
                <a:cubicBezTo>
                  <a:pt x="181" y="97"/>
                  <a:pt x="183" y="97"/>
                  <a:pt x="185" y="96"/>
                </a:cubicBezTo>
                <a:cubicBezTo>
                  <a:pt x="185" y="96"/>
                  <a:pt x="184" y="97"/>
                  <a:pt x="184" y="97"/>
                </a:cubicBezTo>
                <a:close/>
                <a:moveTo>
                  <a:pt x="181" y="91"/>
                </a:moveTo>
                <a:cubicBezTo>
                  <a:pt x="179" y="92"/>
                  <a:pt x="177" y="93"/>
                  <a:pt x="175" y="95"/>
                </a:cubicBezTo>
                <a:cubicBezTo>
                  <a:pt x="175" y="95"/>
                  <a:pt x="175" y="95"/>
                  <a:pt x="175" y="95"/>
                </a:cubicBezTo>
                <a:cubicBezTo>
                  <a:pt x="178" y="92"/>
                  <a:pt x="180" y="90"/>
                  <a:pt x="183" y="89"/>
                </a:cubicBezTo>
                <a:cubicBezTo>
                  <a:pt x="182" y="89"/>
                  <a:pt x="182" y="90"/>
                  <a:pt x="181" y="91"/>
                </a:cubicBezTo>
                <a:close/>
                <a:moveTo>
                  <a:pt x="172" y="93"/>
                </a:moveTo>
                <a:cubicBezTo>
                  <a:pt x="172" y="92"/>
                  <a:pt x="173" y="91"/>
                  <a:pt x="173" y="91"/>
                </a:cubicBezTo>
                <a:cubicBezTo>
                  <a:pt x="174" y="90"/>
                  <a:pt x="175" y="90"/>
                  <a:pt x="176" y="90"/>
                </a:cubicBezTo>
                <a:cubicBezTo>
                  <a:pt x="174" y="91"/>
                  <a:pt x="173" y="92"/>
                  <a:pt x="172" y="93"/>
                </a:cubicBezTo>
                <a:close/>
                <a:moveTo>
                  <a:pt x="172" y="89"/>
                </a:moveTo>
                <a:cubicBezTo>
                  <a:pt x="172" y="89"/>
                  <a:pt x="172" y="89"/>
                  <a:pt x="172" y="89"/>
                </a:cubicBezTo>
                <a:cubicBezTo>
                  <a:pt x="170" y="93"/>
                  <a:pt x="167" y="96"/>
                  <a:pt x="165" y="99"/>
                </a:cubicBezTo>
                <a:cubicBezTo>
                  <a:pt x="163" y="101"/>
                  <a:pt x="161" y="103"/>
                  <a:pt x="159" y="105"/>
                </a:cubicBezTo>
                <a:cubicBezTo>
                  <a:pt x="156" y="106"/>
                  <a:pt x="154" y="107"/>
                  <a:pt x="152" y="108"/>
                </a:cubicBezTo>
                <a:cubicBezTo>
                  <a:pt x="159" y="101"/>
                  <a:pt x="166" y="94"/>
                  <a:pt x="173" y="88"/>
                </a:cubicBezTo>
                <a:cubicBezTo>
                  <a:pt x="173" y="88"/>
                  <a:pt x="173" y="89"/>
                  <a:pt x="172" y="89"/>
                </a:cubicBezTo>
                <a:close/>
                <a:moveTo>
                  <a:pt x="152" y="111"/>
                </a:moveTo>
                <a:cubicBezTo>
                  <a:pt x="153" y="111"/>
                  <a:pt x="153" y="110"/>
                  <a:pt x="153" y="110"/>
                </a:cubicBezTo>
                <a:cubicBezTo>
                  <a:pt x="153" y="109"/>
                  <a:pt x="154" y="109"/>
                  <a:pt x="155" y="109"/>
                </a:cubicBezTo>
                <a:cubicBezTo>
                  <a:pt x="154" y="109"/>
                  <a:pt x="154" y="110"/>
                  <a:pt x="154" y="110"/>
                </a:cubicBezTo>
                <a:cubicBezTo>
                  <a:pt x="152" y="112"/>
                  <a:pt x="150" y="114"/>
                  <a:pt x="148" y="115"/>
                </a:cubicBezTo>
                <a:cubicBezTo>
                  <a:pt x="147" y="116"/>
                  <a:pt x="145" y="117"/>
                  <a:pt x="144" y="118"/>
                </a:cubicBezTo>
                <a:cubicBezTo>
                  <a:pt x="144" y="118"/>
                  <a:pt x="144" y="118"/>
                  <a:pt x="144" y="118"/>
                </a:cubicBezTo>
                <a:cubicBezTo>
                  <a:pt x="147" y="116"/>
                  <a:pt x="150" y="113"/>
                  <a:pt x="152" y="111"/>
                </a:cubicBezTo>
                <a:close/>
                <a:moveTo>
                  <a:pt x="148" y="119"/>
                </a:moveTo>
                <a:cubicBezTo>
                  <a:pt x="148" y="119"/>
                  <a:pt x="149" y="119"/>
                  <a:pt x="149" y="118"/>
                </a:cubicBezTo>
                <a:cubicBezTo>
                  <a:pt x="148" y="120"/>
                  <a:pt x="146" y="122"/>
                  <a:pt x="145" y="123"/>
                </a:cubicBezTo>
                <a:cubicBezTo>
                  <a:pt x="144" y="124"/>
                  <a:pt x="143" y="124"/>
                  <a:pt x="142" y="125"/>
                </a:cubicBezTo>
                <a:cubicBezTo>
                  <a:pt x="144" y="123"/>
                  <a:pt x="146" y="121"/>
                  <a:pt x="148" y="119"/>
                </a:cubicBezTo>
                <a:close/>
                <a:moveTo>
                  <a:pt x="138" y="119"/>
                </a:moveTo>
                <a:cubicBezTo>
                  <a:pt x="136" y="120"/>
                  <a:pt x="133" y="121"/>
                  <a:pt x="130" y="122"/>
                </a:cubicBezTo>
                <a:cubicBezTo>
                  <a:pt x="131" y="121"/>
                  <a:pt x="132" y="121"/>
                  <a:pt x="132" y="120"/>
                </a:cubicBezTo>
                <a:cubicBezTo>
                  <a:pt x="134" y="119"/>
                  <a:pt x="135" y="118"/>
                  <a:pt x="136" y="118"/>
                </a:cubicBezTo>
                <a:cubicBezTo>
                  <a:pt x="139" y="116"/>
                  <a:pt x="141" y="115"/>
                  <a:pt x="144" y="114"/>
                </a:cubicBezTo>
                <a:cubicBezTo>
                  <a:pt x="142" y="116"/>
                  <a:pt x="140" y="118"/>
                  <a:pt x="138" y="119"/>
                </a:cubicBezTo>
                <a:close/>
                <a:moveTo>
                  <a:pt x="126" y="116"/>
                </a:moveTo>
                <a:cubicBezTo>
                  <a:pt x="130" y="112"/>
                  <a:pt x="133" y="109"/>
                  <a:pt x="136" y="106"/>
                </a:cubicBezTo>
                <a:cubicBezTo>
                  <a:pt x="139" y="104"/>
                  <a:pt x="142" y="102"/>
                  <a:pt x="145" y="101"/>
                </a:cubicBezTo>
                <a:cubicBezTo>
                  <a:pt x="141" y="104"/>
                  <a:pt x="138" y="107"/>
                  <a:pt x="134" y="110"/>
                </a:cubicBezTo>
                <a:cubicBezTo>
                  <a:pt x="132" y="112"/>
                  <a:pt x="129" y="114"/>
                  <a:pt x="126" y="116"/>
                </a:cubicBezTo>
                <a:close/>
                <a:moveTo>
                  <a:pt x="131" y="116"/>
                </a:moveTo>
                <a:cubicBezTo>
                  <a:pt x="129" y="117"/>
                  <a:pt x="128" y="118"/>
                  <a:pt x="127" y="120"/>
                </a:cubicBezTo>
                <a:cubicBezTo>
                  <a:pt x="127" y="120"/>
                  <a:pt x="127" y="120"/>
                  <a:pt x="126" y="120"/>
                </a:cubicBezTo>
                <a:cubicBezTo>
                  <a:pt x="125" y="121"/>
                  <a:pt x="124" y="122"/>
                  <a:pt x="122" y="123"/>
                </a:cubicBezTo>
                <a:cubicBezTo>
                  <a:pt x="125" y="121"/>
                  <a:pt x="128" y="118"/>
                  <a:pt x="131" y="116"/>
                </a:cubicBezTo>
                <a:close/>
                <a:moveTo>
                  <a:pt x="124" y="126"/>
                </a:moveTo>
                <a:cubicBezTo>
                  <a:pt x="124" y="126"/>
                  <a:pt x="124" y="126"/>
                  <a:pt x="124" y="126"/>
                </a:cubicBezTo>
                <a:cubicBezTo>
                  <a:pt x="122" y="129"/>
                  <a:pt x="120" y="132"/>
                  <a:pt x="117" y="135"/>
                </a:cubicBezTo>
                <a:cubicBezTo>
                  <a:pt x="119" y="132"/>
                  <a:pt x="122" y="129"/>
                  <a:pt x="124" y="126"/>
                </a:cubicBezTo>
                <a:close/>
                <a:moveTo>
                  <a:pt x="113" y="117"/>
                </a:moveTo>
                <a:cubicBezTo>
                  <a:pt x="113" y="117"/>
                  <a:pt x="112" y="117"/>
                  <a:pt x="112" y="117"/>
                </a:cubicBezTo>
                <a:cubicBezTo>
                  <a:pt x="112" y="118"/>
                  <a:pt x="111" y="119"/>
                  <a:pt x="110" y="120"/>
                </a:cubicBezTo>
                <a:cubicBezTo>
                  <a:pt x="110" y="120"/>
                  <a:pt x="109" y="120"/>
                  <a:pt x="109" y="120"/>
                </a:cubicBezTo>
                <a:cubicBezTo>
                  <a:pt x="110" y="119"/>
                  <a:pt x="111" y="118"/>
                  <a:pt x="113" y="117"/>
                </a:cubicBezTo>
                <a:close/>
                <a:moveTo>
                  <a:pt x="107" y="119"/>
                </a:moveTo>
                <a:cubicBezTo>
                  <a:pt x="107" y="119"/>
                  <a:pt x="106" y="119"/>
                  <a:pt x="106" y="119"/>
                </a:cubicBezTo>
                <a:cubicBezTo>
                  <a:pt x="107" y="118"/>
                  <a:pt x="107" y="117"/>
                  <a:pt x="108" y="117"/>
                </a:cubicBezTo>
                <a:cubicBezTo>
                  <a:pt x="109" y="116"/>
                  <a:pt x="110" y="115"/>
                  <a:pt x="111" y="115"/>
                </a:cubicBezTo>
                <a:cubicBezTo>
                  <a:pt x="110" y="116"/>
                  <a:pt x="108" y="118"/>
                  <a:pt x="107" y="119"/>
                </a:cubicBezTo>
                <a:close/>
                <a:moveTo>
                  <a:pt x="112" y="125"/>
                </a:moveTo>
                <a:cubicBezTo>
                  <a:pt x="113" y="125"/>
                  <a:pt x="114" y="124"/>
                  <a:pt x="115" y="123"/>
                </a:cubicBezTo>
                <a:cubicBezTo>
                  <a:pt x="115" y="123"/>
                  <a:pt x="115" y="123"/>
                  <a:pt x="115" y="123"/>
                </a:cubicBezTo>
                <a:cubicBezTo>
                  <a:pt x="114" y="124"/>
                  <a:pt x="114" y="125"/>
                  <a:pt x="113" y="126"/>
                </a:cubicBezTo>
                <a:cubicBezTo>
                  <a:pt x="111" y="127"/>
                  <a:pt x="110" y="128"/>
                  <a:pt x="109" y="129"/>
                </a:cubicBezTo>
                <a:cubicBezTo>
                  <a:pt x="110" y="128"/>
                  <a:pt x="111" y="127"/>
                  <a:pt x="112" y="125"/>
                </a:cubicBezTo>
                <a:close/>
                <a:moveTo>
                  <a:pt x="104" y="117"/>
                </a:moveTo>
                <a:cubicBezTo>
                  <a:pt x="103" y="117"/>
                  <a:pt x="102" y="117"/>
                  <a:pt x="102" y="118"/>
                </a:cubicBezTo>
                <a:cubicBezTo>
                  <a:pt x="101" y="118"/>
                  <a:pt x="101" y="118"/>
                  <a:pt x="101" y="118"/>
                </a:cubicBezTo>
                <a:cubicBezTo>
                  <a:pt x="105" y="114"/>
                  <a:pt x="109" y="110"/>
                  <a:pt x="113" y="106"/>
                </a:cubicBezTo>
                <a:cubicBezTo>
                  <a:pt x="113" y="106"/>
                  <a:pt x="114" y="106"/>
                  <a:pt x="114" y="105"/>
                </a:cubicBezTo>
                <a:cubicBezTo>
                  <a:pt x="111" y="109"/>
                  <a:pt x="107" y="113"/>
                  <a:pt x="104" y="117"/>
                </a:cubicBezTo>
                <a:close/>
                <a:moveTo>
                  <a:pt x="99" y="129"/>
                </a:moveTo>
                <a:cubicBezTo>
                  <a:pt x="99" y="128"/>
                  <a:pt x="100" y="128"/>
                  <a:pt x="100" y="127"/>
                </a:cubicBezTo>
                <a:cubicBezTo>
                  <a:pt x="100" y="129"/>
                  <a:pt x="99" y="130"/>
                  <a:pt x="98" y="131"/>
                </a:cubicBezTo>
                <a:cubicBezTo>
                  <a:pt x="97" y="132"/>
                  <a:pt x="96" y="133"/>
                  <a:pt x="95" y="135"/>
                </a:cubicBezTo>
                <a:cubicBezTo>
                  <a:pt x="94" y="135"/>
                  <a:pt x="94" y="134"/>
                  <a:pt x="93" y="134"/>
                </a:cubicBezTo>
                <a:cubicBezTo>
                  <a:pt x="95" y="132"/>
                  <a:pt x="97" y="130"/>
                  <a:pt x="99" y="129"/>
                </a:cubicBezTo>
                <a:close/>
                <a:moveTo>
                  <a:pt x="103" y="132"/>
                </a:moveTo>
                <a:cubicBezTo>
                  <a:pt x="103" y="132"/>
                  <a:pt x="104" y="131"/>
                  <a:pt x="104" y="131"/>
                </a:cubicBezTo>
                <a:cubicBezTo>
                  <a:pt x="103" y="132"/>
                  <a:pt x="102" y="133"/>
                  <a:pt x="101" y="135"/>
                </a:cubicBezTo>
                <a:cubicBezTo>
                  <a:pt x="100" y="135"/>
                  <a:pt x="100" y="135"/>
                  <a:pt x="100" y="135"/>
                </a:cubicBezTo>
                <a:cubicBezTo>
                  <a:pt x="101" y="134"/>
                  <a:pt x="102" y="133"/>
                  <a:pt x="103" y="132"/>
                </a:cubicBezTo>
                <a:close/>
                <a:moveTo>
                  <a:pt x="103" y="126"/>
                </a:moveTo>
                <a:cubicBezTo>
                  <a:pt x="104" y="125"/>
                  <a:pt x="105" y="124"/>
                  <a:pt x="106" y="123"/>
                </a:cubicBezTo>
                <a:cubicBezTo>
                  <a:pt x="106" y="122"/>
                  <a:pt x="107" y="121"/>
                  <a:pt x="108" y="121"/>
                </a:cubicBezTo>
                <a:cubicBezTo>
                  <a:pt x="108" y="121"/>
                  <a:pt x="109" y="121"/>
                  <a:pt x="109" y="121"/>
                </a:cubicBezTo>
                <a:cubicBezTo>
                  <a:pt x="107" y="123"/>
                  <a:pt x="105" y="124"/>
                  <a:pt x="103" y="126"/>
                </a:cubicBezTo>
                <a:close/>
                <a:moveTo>
                  <a:pt x="110" y="141"/>
                </a:moveTo>
                <a:cubicBezTo>
                  <a:pt x="107" y="143"/>
                  <a:pt x="104" y="145"/>
                  <a:pt x="102" y="146"/>
                </a:cubicBezTo>
                <a:cubicBezTo>
                  <a:pt x="104" y="144"/>
                  <a:pt x="106" y="143"/>
                  <a:pt x="108" y="141"/>
                </a:cubicBezTo>
                <a:cubicBezTo>
                  <a:pt x="108" y="141"/>
                  <a:pt x="109" y="141"/>
                  <a:pt x="110" y="141"/>
                </a:cubicBezTo>
                <a:close/>
                <a:moveTo>
                  <a:pt x="109" y="139"/>
                </a:moveTo>
                <a:cubicBezTo>
                  <a:pt x="112" y="137"/>
                  <a:pt x="114" y="134"/>
                  <a:pt x="117" y="132"/>
                </a:cubicBezTo>
                <a:cubicBezTo>
                  <a:pt x="117" y="132"/>
                  <a:pt x="117" y="131"/>
                  <a:pt x="118" y="131"/>
                </a:cubicBezTo>
                <a:cubicBezTo>
                  <a:pt x="115" y="134"/>
                  <a:pt x="113" y="137"/>
                  <a:pt x="111" y="140"/>
                </a:cubicBezTo>
                <a:cubicBezTo>
                  <a:pt x="111" y="140"/>
                  <a:pt x="111" y="140"/>
                  <a:pt x="111" y="140"/>
                </a:cubicBezTo>
                <a:cubicBezTo>
                  <a:pt x="111" y="140"/>
                  <a:pt x="110" y="139"/>
                  <a:pt x="109" y="139"/>
                </a:cubicBezTo>
                <a:close/>
                <a:moveTo>
                  <a:pt x="116" y="122"/>
                </a:moveTo>
                <a:cubicBezTo>
                  <a:pt x="117" y="121"/>
                  <a:pt x="119" y="120"/>
                  <a:pt x="120" y="119"/>
                </a:cubicBezTo>
                <a:cubicBezTo>
                  <a:pt x="119" y="120"/>
                  <a:pt x="118" y="121"/>
                  <a:pt x="116" y="122"/>
                </a:cubicBezTo>
                <a:close/>
                <a:moveTo>
                  <a:pt x="116" y="145"/>
                </a:moveTo>
                <a:cubicBezTo>
                  <a:pt x="116" y="144"/>
                  <a:pt x="117" y="144"/>
                  <a:pt x="118" y="143"/>
                </a:cubicBezTo>
                <a:cubicBezTo>
                  <a:pt x="118" y="144"/>
                  <a:pt x="118" y="144"/>
                  <a:pt x="118" y="144"/>
                </a:cubicBezTo>
                <a:cubicBezTo>
                  <a:pt x="118" y="144"/>
                  <a:pt x="118" y="144"/>
                  <a:pt x="118" y="144"/>
                </a:cubicBezTo>
                <a:cubicBezTo>
                  <a:pt x="118" y="144"/>
                  <a:pt x="118" y="144"/>
                  <a:pt x="117" y="145"/>
                </a:cubicBezTo>
                <a:cubicBezTo>
                  <a:pt x="116" y="145"/>
                  <a:pt x="115" y="146"/>
                  <a:pt x="114" y="146"/>
                </a:cubicBezTo>
                <a:cubicBezTo>
                  <a:pt x="115" y="146"/>
                  <a:pt x="115" y="145"/>
                  <a:pt x="116" y="145"/>
                </a:cubicBezTo>
                <a:close/>
                <a:moveTo>
                  <a:pt x="122" y="144"/>
                </a:moveTo>
                <a:cubicBezTo>
                  <a:pt x="122" y="145"/>
                  <a:pt x="122" y="145"/>
                  <a:pt x="122" y="145"/>
                </a:cubicBezTo>
                <a:cubicBezTo>
                  <a:pt x="121" y="146"/>
                  <a:pt x="120" y="147"/>
                  <a:pt x="119" y="148"/>
                </a:cubicBezTo>
                <a:cubicBezTo>
                  <a:pt x="119" y="148"/>
                  <a:pt x="119" y="148"/>
                  <a:pt x="118" y="148"/>
                </a:cubicBezTo>
                <a:cubicBezTo>
                  <a:pt x="119" y="147"/>
                  <a:pt x="120" y="146"/>
                  <a:pt x="122" y="144"/>
                </a:cubicBezTo>
                <a:close/>
                <a:moveTo>
                  <a:pt x="120" y="140"/>
                </a:moveTo>
                <a:cubicBezTo>
                  <a:pt x="120" y="139"/>
                  <a:pt x="121" y="139"/>
                  <a:pt x="122" y="138"/>
                </a:cubicBezTo>
                <a:cubicBezTo>
                  <a:pt x="125" y="137"/>
                  <a:pt x="128" y="135"/>
                  <a:pt x="131" y="133"/>
                </a:cubicBezTo>
                <a:cubicBezTo>
                  <a:pt x="130" y="134"/>
                  <a:pt x="128" y="135"/>
                  <a:pt x="127" y="136"/>
                </a:cubicBezTo>
                <a:cubicBezTo>
                  <a:pt x="125" y="137"/>
                  <a:pt x="122" y="139"/>
                  <a:pt x="120" y="140"/>
                </a:cubicBezTo>
                <a:close/>
                <a:moveTo>
                  <a:pt x="129" y="143"/>
                </a:moveTo>
                <a:cubicBezTo>
                  <a:pt x="129" y="143"/>
                  <a:pt x="128" y="143"/>
                  <a:pt x="128" y="143"/>
                </a:cubicBezTo>
                <a:cubicBezTo>
                  <a:pt x="128" y="144"/>
                  <a:pt x="127" y="144"/>
                  <a:pt x="127" y="144"/>
                </a:cubicBezTo>
                <a:cubicBezTo>
                  <a:pt x="127" y="144"/>
                  <a:pt x="127" y="144"/>
                  <a:pt x="127" y="144"/>
                </a:cubicBezTo>
                <a:cubicBezTo>
                  <a:pt x="127" y="143"/>
                  <a:pt x="128" y="143"/>
                  <a:pt x="128" y="142"/>
                </a:cubicBezTo>
                <a:cubicBezTo>
                  <a:pt x="129" y="141"/>
                  <a:pt x="130" y="140"/>
                  <a:pt x="131" y="140"/>
                </a:cubicBezTo>
                <a:cubicBezTo>
                  <a:pt x="130" y="140"/>
                  <a:pt x="129" y="141"/>
                  <a:pt x="129" y="142"/>
                </a:cubicBezTo>
                <a:cubicBezTo>
                  <a:pt x="129" y="142"/>
                  <a:pt x="129" y="142"/>
                  <a:pt x="129" y="143"/>
                </a:cubicBezTo>
                <a:close/>
                <a:moveTo>
                  <a:pt x="129" y="146"/>
                </a:moveTo>
                <a:cubicBezTo>
                  <a:pt x="129" y="146"/>
                  <a:pt x="129" y="146"/>
                  <a:pt x="130" y="146"/>
                </a:cubicBezTo>
                <a:cubicBezTo>
                  <a:pt x="129" y="147"/>
                  <a:pt x="129" y="148"/>
                  <a:pt x="128" y="148"/>
                </a:cubicBezTo>
                <a:cubicBezTo>
                  <a:pt x="127" y="149"/>
                  <a:pt x="126" y="149"/>
                  <a:pt x="125" y="150"/>
                </a:cubicBezTo>
                <a:cubicBezTo>
                  <a:pt x="126" y="149"/>
                  <a:pt x="128" y="148"/>
                  <a:pt x="129" y="146"/>
                </a:cubicBezTo>
                <a:close/>
                <a:moveTo>
                  <a:pt x="134" y="157"/>
                </a:moveTo>
                <a:cubicBezTo>
                  <a:pt x="135" y="156"/>
                  <a:pt x="136" y="156"/>
                  <a:pt x="136" y="156"/>
                </a:cubicBezTo>
                <a:cubicBezTo>
                  <a:pt x="134" y="157"/>
                  <a:pt x="133" y="159"/>
                  <a:pt x="131" y="160"/>
                </a:cubicBezTo>
                <a:cubicBezTo>
                  <a:pt x="132" y="159"/>
                  <a:pt x="133" y="158"/>
                  <a:pt x="134" y="157"/>
                </a:cubicBezTo>
                <a:close/>
                <a:moveTo>
                  <a:pt x="133" y="167"/>
                </a:moveTo>
                <a:cubicBezTo>
                  <a:pt x="135" y="165"/>
                  <a:pt x="138" y="163"/>
                  <a:pt x="140" y="162"/>
                </a:cubicBezTo>
                <a:cubicBezTo>
                  <a:pt x="139" y="163"/>
                  <a:pt x="138" y="164"/>
                  <a:pt x="137" y="165"/>
                </a:cubicBezTo>
                <a:cubicBezTo>
                  <a:pt x="136" y="165"/>
                  <a:pt x="135" y="166"/>
                  <a:pt x="134" y="166"/>
                </a:cubicBezTo>
                <a:cubicBezTo>
                  <a:pt x="134" y="167"/>
                  <a:pt x="133" y="167"/>
                  <a:pt x="133" y="167"/>
                </a:cubicBezTo>
                <a:cubicBezTo>
                  <a:pt x="133" y="167"/>
                  <a:pt x="133" y="167"/>
                  <a:pt x="133" y="167"/>
                </a:cubicBezTo>
                <a:close/>
                <a:moveTo>
                  <a:pt x="138" y="160"/>
                </a:moveTo>
                <a:cubicBezTo>
                  <a:pt x="137" y="160"/>
                  <a:pt x="137" y="161"/>
                  <a:pt x="137" y="161"/>
                </a:cubicBezTo>
                <a:cubicBezTo>
                  <a:pt x="137" y="160"/>
                  <a:pt x="137" y="160"/>
                  <a:pt x="137" y="160"/>
                </a:cubicBezTo>
                <a:cubicBezTo>
                  <a:pt x="137" y="160"/>
                  <a:pt x="137" y="160"/>
                  <a:pt x="137" y="160"/>
                </a:cubicBezTo>
                <a:cubicBezTo>
                  <a:pt x="139" y="159"/>
                  <a:pt x="140" y="158"/>
                  <a:pt x="142" y="157"/>
                </a:cubicBezTo>
                <a:cubicBezTo>
                  <a:pt x="142" y="157"/>
                  <a:pt x="142" y="158"/>
                  <a:pt x="142" y="158"/>
                </a:cubicBezTo>
                <a:cubicBezTo>
                  <a:pt x="140" y="159"/>
                  <a:pt x="139" y="160"/>
                  <a:pt x="138" y="160"/>
                </a:cubicBezTo>
                <a:close/>
                <a:moveTo>
                  <a:pt x="143" y="160"/>
                </a:moveTo>
                <a:cubicBezTo>
                  <a:pt x="145" y="159"/>
                  <a:pt x="148" y="158"/>
                  <a:pt x="150" y="157"/>
                </a:cubicBezTo>
                <a:cubicBezTo>
                  <a:pt x="149" y="158"/>
                  <a:pt x="148" y="159"/>
                  <a:pt x="147" y="160"/>
                </a:cubicBezTo>
                <a:cubicBezTo>
                  <a:pt x="145" y="161"/>
                  <a:pt x="143" y="162"/>
                  <a:pt x="141" y="163"/>
                </a:cubicBezTo>
                <a:cubicBezTo>
                  <a:pt x="142" y="162"/>
                  <a:pt x="142" y="161"/>
                  <a:pt x="143" y="160"/>
                </a:cubicBezTo>
                <a:close/>
                <a:moveTo>
                  <a:pt x="147" y="162"/>
                </a:moveTo>
                <a:cubicBezTo>
                  <a:pt x="148" y="161"/>
                  <a:pt x="149" y="161"/>
                  <a:pt x="150" y="160"/>
                </a:cubicBezTo>
                <a:cubicBezTo>
                  <a:pt x="150" y="161"/>
                  <a:pt x="149" y="161"/>
                  <a:pt x="149" y="162"/>
                </a:cubicBezTo>
                <a:cubicBezTo>
                  <a:pt x="148" y="162"/>
                  <a:pt x="147" y="162"/>
                  <a:pt x="146" y="163"/>
                </a:cubicBezTo>
                <a:cubicBezTo>
                  <a:pt x="146" y="162"/>
                  <a:pt x="147" y="162"/>
                  <a:pt x="147" y="162"/>
                </a:cubicBezTo>
                <a:close/>
                <a:moveTo>
                  <a:pt x="150" y="163"/>
                </a:moveTo>
                <a:cubicBezTo>
                  <a:pt x="150" y="163"/>
                  <a:pt x="151" y="163"/>
                  <a:pt x="152" y="162"/>
                </a:cubicBezTo>
                <a:cubicBezTo>
                  <a:pt x="150" y="164"/>
                  <a:pt x="148" y="166"/>
                  <a:pt x="146" y="168"/>
                </a:cubicBezTo>
                <a:cubicBezTo>
                  <a:pt x="147" y="166"/>
                  <a:pt x="148" y="165"/>
                  <a:pt x="150" y="163"/>
                </a:cubicBezTo>
                <a:close/>
                <a:moveTo>
                  <a:pt x="146" y="157"/>
                </a:moveTo>
                <a:cubicBezTo>
                  <a:pt x="146" y="157"/>
                  <a:pt x="146" y="157"/>
                  <a:pt x="146" y="157"/>
                </a:cubicBezTo>
                <a:cubicBezTo>
                  <a:pt x="147" y="156"/>
                  <a:pt x="149" y="155"/>
                  <a:pt x="150" y="153"/>
                </a:cubicBezTo>
                <a:cubicBezTo>
                  <a:pt x="152" y="153"/>
                  <a:pt x="153" y="152"/>
                  <a:pt x="155" y="151"/>
                </a:cubicBezTo>
                <a:cubicBezTo>
                  <a:pt x="155" y="151"/>
                  <a:pt x="155" y="151"/>
                  <a:pt x="156" y="151"/>
                </a:cubicBezTo>
                <a:cubicBezTo>
                  <a:pt x="156" y="152"/>
                  <a:pt x="155" y="152"/>
                  <a:pt x="155" y="152"/>
                </a:cubicBezTo>
                <a:cubicBezTo>
                  <a:pt x="152" y="154"/>
                  <a:pt x="149" y="156"/>
                  <a:pt x="146" y="157"/>
                </a:cubicBezTo>
                <a:close/>
                <a:moveTo>
                  <a:pt x="154" y="158"/>
                </a:moveTo>
                <a:cubicBezTo>
                  <a:pt x="155" y="158"/>
                  <a:pt x="156" y="157"/>
                  <a:pt x="157" y="157"/>
                </a:cubicBezTo>
                <a:cubicBezTo>
                  <a:pt x="157" y="157"/>
                  <a:pt x="156" y="158"/>
                  <a:pt x="155" y="159"/>
                </a:cubicBezTo>
                <a:cubicBezTo>
                  <a:pt x="154" y="159"/>
                  <a:pt x="153" y="160"/>
                  <a:pt x="152" y="160"/>
                </a:cubicBezTo>
                <a:cubicBezTo>
                  <a:pt x="153" y="160"/>
                  <a:pt x="153" y="159"/>
                  <a:pt x="154" y="158"/>
                </a:cubicBezTo>
                <a:close/>
                <a:moveTo>
                  <a:pt x="157" y="155"/>
                </a:moveTo>
                <a:cubicBezTo>
                  <a:pt x="158" y="154"/>
                  <a:pt x="159" y="153"/>
                  <a:pt x="160" y="151"/>
                </a:cubicBezTo>
                <a:cubicBezTo>
                  <a:pt x="162" y="150"/>
                  <a:pt x="164" y="149"/>
                  <a:pt x="166" y="147"/>
                </a:cubicBezTo>
                <a:cubicBezTo>
                  <a:pt x="165" y="149"/>
                  <a:pt x="163" y="151"/>
                  <a:pt x="161" y="153"/>
                </a:cubicBezTo>
                <a:cubicBezTo>
                  <a:pt x="160" y="153"/>
                  <a:pt x="158" y="154"/>
                  <a:pt x="157" y="155"/>
                </a:cubicBezTo>
                <a:close/>
                <a:moveTo>
                  <a:pt x="162" y="154"/>
                </a:moveTo>
                <a:cubicBezTo>
                  <a:pt x="164" y="154"/>
                  <a:pt x="165" y="153"/>
                  <a:pt x="167" y="152"/>
                </a:cubicBezTo>
                <a:cubicBezTo>
                  <a:pt x="167" y="153"/>
                  <a:pt x="167" y="153"/>
                  <a:pt x="167" y="153"/>
                </a:cubicBezTo>
                <a:cubicBezTo>
                  <a:pt x="165" y="154"/>
                  <a:pt x="164" y="155"/>
                  <a:pt x="163" y="156"/>
                </a:cubicBezTo>
                <a:cubicBezTo>
                  <a:pt x="162" y="156"/>
                  <a:pt x="161" y="157"/>
                  <a:pt x="160" y="157"/>
                </a:cubicBezTo>
                <a:cubicBezTo>
                  <a:pt x="161" y="156"/>
                  <a:pt x="162" y="155"/>
                  <a:pt x="162" y="154"/>
                </a:cubicBezTo>
                <a:close/>
                <a:moveTo>
                  <a:pt x="164" y="159"/>
                </a:moveTo>
                <a:cubicBezTo>
                  <a:pt x="165" y="158"/>
                  <a:pt x="166" y="157"/>
                  <a:pt x="167" y="156"/>
                </a:cubicBezTo>
                <a:cubicBezTo>
                  <a:pt x="167" y="156"/>
                  <a:pt x="167" y="156"/>
                  <a:pt x="168" y="156"/>
                </a:cubicBezTo>
                <a:cubicBezTo>
                  <a:pt x="166" y="157"/>
                  <a:pt x="164" y="159"/>
                  <a:pt x="162" y="161"/>
                </a:cubicBezTo>
                <a:cubicBezTo>
                  <a:pt x="163" y="160"/>
                  <a:pt x="163" y="160"/>
                  <a:pt x="164" y="159"/>
                </a:cubicBezTo>
                <a:close/>
                <a:moveTo>
                  <a:pt x="169" y="156"/>
                </a:moveTo>
                <a:cubicBezTo>
                  <a:pt x="168" y="158"/>
                  <a:pt x="166" y="160"/>
                  <a:pt x="165" y="162"/>
                </a:cubicBezTo>
                <a:cubicBezTo>
                  <a:pt x="164" y="162"/>
                  <a:pt x="163" y="162"/>
                  <a:pt x="163" y="163"/>
                </a:cubicBezTo>
                <a:cubicBezTo>
                  <a:pt x="165" y="161"/>
                  <a:pt x="167" y="159"/>
                  <a:pt x="169" y="156"/>
                </a:cubicBezTo>
                <a:close/>
                <a:moveTo>
                  <a:pt x="166" y="151"/>
                </a:moveTo>
                <a:cubicBezTo>
                  <a:pt x="169" y="147"/>
                  <a:pt x="173" y="144"/>
                  <a:pt x="176" y="140"/>
                </a:cubicBezTo>
                <a:cubicBezTo>
                  <a:pt x="177" y="140"/>
                  <a:pt x="177" y="140"/>
                  <a:pt x="178" y="139"/>
                </a:cubicBezTo>
                <a:cubicBezTo>
                  <a:pt x="177" y="140"/>
                  <a:pt x="177" y="140"/>
                  <a:pt x="177" y="141"/>
                </a:cubicBezTo>
                <a:cubicBezTo>
                  <a:pt x="174" y="144"/>
                  <a:pt x="172" y="146"/>
                  <a:pt x="170" y="149"/>
                </a:cubicBezTo>
                <a:cubicBezTo>
                  <a:pt x="168" y="150"/>
                  <a:pt x="167" y="150"/>
                  <a:pt x="166" y="151"/>
                </a:cubicBezTo>
                <a:close/>
                <a:moveTo>
                  <a:pt x="177" y="151"/>
                </a:moveTo>
                <a:cubicBezTo>
                  <a:pt x="175" y="153"/>
                  <a:pt x="174" y="155"/>
                  <a:pt x="172" y="157"/>
                </a:cubicBezTo>
                <a:cubicBezTo>
                  <a:pt x="172" y="157"/>
                  <a:pt x="171" y="157"/>
                  <a:pt x="171" y="158"/>
                </a:cubicBezTo>
                <a:cubicBezTo>
                  <a:pt x="173" y="156"/>
                  <a:pt x="174" y="154"/>
                  <a:pt x="175" y="152"/>
                </a:cubicBezTo>
                <a:cubicBezTo>
                  <a:pt x="176" y="152"/>
                  <a:pt x="177" y="151"/>
                  <a:pt x="177" y="151"/>
                </a:cubicBezTo>
                <a:close/>
                <a:moveTo>
                  <a:pt x="186" y="127"/>
                </a:moveTo>
                <a:cubicBezTo>
                  <a:pt x="186" y="126"/>
                  <a:pt x="187" y="126"/>
                  <a:pt x="187" y="125"/>
                </a:cubicBezTo>
                <a:cubicBezTo>
                  <a:pt x="189" y="124"/>
                  <a:pt x="191" y="123"/>
                  <a:pt x="193" y="122"/>
                </a:cubicBezTo>
                <a:cubicBezTo>
                  <a:pt x="193" y="122"/>
                  <a:pt x="193" y="122"/>
                  <a:pt x="193" y="122"/>
                </a:cubicBezTo>
                <a:cubicBezTo>
                  <a:pt x="191" y="124"/>
                  <a:pt x="188" y="125"/>
                  <a:pt x="186" y="127"/>
                </a:cubicBezTo>
                <a:close/>
                <a:moveTo>
                  <a:pt x="198" y="122"/>
                </a:moveTo>
                <a:cubicBezTo>
                  <a:pt x="198" y="123"/>
                  <a:pt x="197" y="124"/>
                  <a:pt x="196" y="124"/>
                </a:cubicBezTo>
                <a:cubicBezTo>
                  <a:pt x="195" y="125"/>
                  <a:pt x="194" y="126"/>
                  <a:pt x="192" y="127"/>
                </a:cubicBezTo>
                <a:cubicBezTo>
                  <a:pt x="194" y="125"/>
                  <a:pt x="196" y="123"/>
                  <a:pt x="198" y="122"/>
                </a:cubicBezTo>
                <a:close/>
                <a:moveTo>
                  <a:pt x="203" y="120"/>
                </a:moveTo>
                <a:cubicBezTo>
                  <a:pt x="204" y="119"/>
                  <a:pt x="204" y="119"/>
                  <a:pt x="204" y="118"/>
                </a:cubicBezTo>
                <a:cubicBezTo>
                  <a:pt x="205" y="118"/>
                  <a:pt x="205" y="118"/>
                  <a:pt x="206" y="117"/>
                </a:cubicBezTo>
                <a:cubicBezTo>
                  <a:pt x="205" y="118"/>
                  <a:pt x="204" y="119"/>
                  <a:pt x="203" y="120"/>
                </a:cubicBezTo>
                <a:close/>
                <a:moveTo>
                  <a:pt x="207" y="110"/>
                </a:moveTo>
                <a:cubicBezTo>
                  <a:pt x="207" y="110"/>
                  <a:pt x="206" y="110"/>
                  <a:pt x="206" y="110"/>
                </a:cubicBezTo>
                <a:cubicBezTo>
                  <a:pt x="204" y="112"/>
                  <a:pt x="201" y="113"/>
                  <a:pt x="199" y="114"/>
                </a:cubicBezTo>
                <a:cubicBezTo>
                  <a:pt x="198" y="115"/>
                  <a:pt x="197" y="115"/>
                  <a:pt x="197" y="115"/>
                </a:cubicBezTo>
                <a:cubicBezTo>
                  <a:pt x="199" y="114"/>
                  <a:pt x="200" y="113"/>
                  <a:pt x="202" y="112"/>
                </a:cubicBezTo>
                <a:cubicBezTo>
                  <a:pt x="204" y="111"/>
                  <a:pt x="206" y="110"/>
                  <a:pt x="208" y="109"/>
                </a:cubicBezTo>
                <a:cubicBezTo>
                  <a:pt x="208" y="109"/>
                  <a:pt x="207" y="110"/>
                  <a:pt x="207" y="110"/>
                </a:cubicBezTo>
                <a:close/>
                <a:moveTo>
                  <a:pt x="195" y="112"/>
                </a:moveTo>
                <a:cubicBezTo>
                  <a:pt x="194" y="112"/>
                  <a:pt x="194" y="112"/>
                  <a:pt x="193" y="112"/>
                </a:cubicBezTo>
                <a:cubicBezTo>
                  <a:pt x="194" y="112"/>
                  <a:pt x="194" y="111"/>
                  <a:pt x="195" y="110"/>
                </a:cubicBezTo>
                <a:cubicBezTo>
                  <a:pt x="196" y="109"/>
                  <a:pt x="198" y="108"/>
                  <a:pt x="199" y="106"/>
                </a:cubicBezTo>
                <a:cubicBezTo>
                  <a:pt x="199" y="106"/>
                  <a:pt x="199" y="106"/>
                  <a:pt x="199" y="106"/>
                </a:cubicBezTo>
                <a:cubicBezTo>
                  <a:pt x="198" y="108"/>
                  <a:pt x="197" y="110"/>
                  <a:pt x="195" y="112"/>
                </a:cubicBezTo>
                <a:close/>
                <a:moveTo>
                  <a:pt x="193" y="106"/>
                </a:moveTo>
                <a:cubicBezTo>
                  <a:pt x="194" y="106"/>
                  <a:pt x="195" y="105"/>
                  <a:pt x="196" y="104"/>
                </a:cubicBezTo>
                <a:cubicBezTo>
                  <a:pt x="196" y="105"/>
                  <a:pt x="196" y="105"/>
                  <a:pt x="195" y="106"/>
                </a:cubicBezTo>
                <a:cubicBezTo>
                  <a:pt x="195" y="106"/>
                  <a:pt x="194" y="106"/>
                  <a:pt x="193" y="106"/>
                </a:cubicBezTo>
                <a:close/>
                <a:moveTo>
                  <a:pt x="196" y="97"/>
                </a:moveTo>
                <a:cubicBezTo>
                  <a:pt x="196" y="97"/>
                  <a:pt x="195" y="97"/>
                  <a:pt x="195" y="98"/>
                </a:cubicBezTo>
                <a:cubicBezTo>
                  <a:pt x="193" y="98"/>
                  <a:pt x="191" y="99"/>
                  <a:pt x="189" y="100"/>
                </a:cubicBezTo>
                <a:cubicBezTo>
                  <a:pt x="190" y="100"/>
                  <a:pt x="190" y="99"/>
                  <a:pt x="191" y="98"/>
                </a:cubicBezTo>
                <a:cubicBezTo>
                  <a:pt x="193" y="97"/>
                  <a:pt x="195" y="96"/>
                  <a:pt x="197" y="95"/>
                </a:cubicBezTo>
                <a:cubicBezTo>
                  <a:pt x="196" y="96"/>
                  <a:pt x="196" y="97"/>
                  <a:pt x="196" y="97"/>
                </a:cubicBezTo>
                <a:close/>
                <a:moveTo>
                  <a:pt x="195" y="92"/>
                </a:moveTo>
                <a:cubicBezTo>
                  <a:pt x="192" y="94"/>
                  <a:pt x="189" y="95"/>
                  <a:pt x="187" y="97"/>
                </a:cubicBezTo>
                <a:cubicBezTo>
                  <a:pt x="187" y="96"/>
                  <a:pt x="188" y="96"/>
                  <a:pt x="189" y="95"/>
                </a:cubicBezTo>
                <a:cubicBezTo>
                  <a:pt x="191" y="94"/>
                  <a:pt x="193" y="93"/>
                  <a:pt x="196" y="92"/>
                </a:cubicBezTo>
                <a:cubicBezTo>
                  <a:pt x="196" y="92"/>
                  <a:pt x="195" y="92"/>
                  <a:pt x="195" y="92"/>
                </a:cubicBezTo>
                <a:close/>
                <a:moveTo>
                  <a:pt x="190" y="89"/>
                </a:moveTo>
                <a:cubicBezTo>
                  <a:pt x="189" y="90"/>
                  <a:pt x="188" y="90"/>
                  <a:pt x="187" y="91"/>
                </a:cubicBezTo>
                <a:cubicBezTo>
                  <a:pt x="189" y="90"/>
                  <a:pt x="190" y="89"/>
                  <a:pt x="191" y="88"/>
                </a:cubicBezTo>
                <a:lnTo>
                  <a:pt x="190" y="89"/>
                </a:lnTo>
                <a:close/>
                <a:moveTo>
                  <a:pt x="190" y="86"/>
                </a:moveTo>
                <a:cubicBezTo>
                  <a:pt x="189" y="87"/>
                  <a:pt x="187" y="87"/>
                  <a:pt x="186" y="88"/>
                </a:cubicBezTo>
                <a:cubicBezTo>
                  <a:pt x="187" y="87"/>
                  <a:pt x="187" y="86"/>
                  <a:pt x="188" y="86"/>
                </a:cubicBezTo>
                <a:cubicBezTo>
                  <a:pt x="190" y="84"/>
                  <a:pt x="193" y="83"/>
                  <a:pt x="195" y="82"/>
                </a:cubicBezTo>
                <a:cubicBezTo>
                  <a:pt x="195" y="82"/>
                  <a:pt x="195" y="82"/>
                  <a:pt x="195" y="82"/>
                </a:cubicBezTo>
                <a:cubicBezTo>
                  <a:pt x="193" y="84"/>
                  <a:pt x="192" y="85"/>
                  <a:pt x="190" y="86"/>
                </a:cubicBezTo>
                <a:close/>
                <a:moveTo>
                  <a:pt x="195" y="86"/>
                </a:moveTo>
                <a:cubicBezTo>
                  <a:pt x="196" y="85"/>
                  <a:pt x="197" y="85"/>
                  <a:pt x="199" y="84"/>
                </a:cubicBezTo>
                <a:cubicBezTo>
                  <a:pt x="198" y="85"/>
                  <a:pt x="197" y="86"/>
                  <a:pt x="196" y="87"/>
                </a:cubicBezTo>
                <a:cubicBezTo>
                  <a:pt x="195" y="87"/>
                  <a:pt x="195" y="87"/>
                  <a:pt x="194" y="87"/>
                </a:cubicBezTo>
                <a:cubicBezTo>
                  <a:pt x="195" y="87"/>
                  <a:pt x="195" y="87"/>
                  <a:pt x="195" y="86"/>
                </a:cubicBezTo>
                <a:close/>
                <a:moveTo>
                  <a:pt x="187" y="80"/>
                </a:moveTo>
                <a:cubicBezTo>
                  <a:pt x="185" y="81"/>
                  <a:pt x="182" y="82"/>
                  <a:pt x="179" y="83"/>
                </a:cubicBezTo>
                <a:cubicBezTo>
                  <a:pt x="179" y="82"/>
                  <a:pt x="179" y="82"/>
                  <a:pt x="179" y="82"/>
                </a:cubicBezTo>
                <a:cubicBezTo>
                  <a:pt x="182" y="81"/>
                  <a:pt x="184" y="80"/>
                  <a:pt x="187" y="79"/>
                </a:cubicBezTo>
                <a:cubicBezTo>
                  <a:pt x="189" y="78"/>
                  <a:pt x="191" y="77"/>
                  <a:pt x="192" y="76"/>
                </a:cubicBezTo>
                <a:cubicBezTo>
                  <a:pt x="191" y="78"/>
                  <a:pt x="189" y="79"/>
                  <a:pt x="187" y="80"/>
                </a:cubicBezTo>
                <a:close/>
                <a:moveTo>
                  <a:pt x="179" y="85"/>
                </a:moveTo>
                <a:cubicBezTo>
                  <a:pt x="178" y="85"/>
                  <a:pt x="177" y="86"/>
                  <a:pt x="177" y="86"/>
                </a:cubicBezTo>
                <a:cubicBezTo>
                  <a:pt x="177" y="86"/>
                  <a:pt x="177" y="85"/>
                  <a:pt x="177" y="85"/>
                </a:cubicBezTo>
                <a:cubicBezTo>
                  <a:pt x="178" y="85"/>
                  <a:pt x="179" y="85"/>
                  <a:pt x="179" y="85"/>
                </a:cubicBezTo>
                <a:close/>
                <a:moveTo>
                  <a:pt x="175" y="84"/>
                </a:moveTo>
                <a:cubicBezTo>
                  <a:pt x="174" y="84"/>
                  <a:pt x="172" y="84"/>
                  <a:pt x="171" y="85"/>
                </a:cubicBezTo>
                <a:cubicBezTo>
                  <a:pt x="171" y="84"/>
                  <a:pt x="172" y="84"/>
                  <a:pt x="173" y="83"/>
                </a:cubicBezTo>
                <a:cubicBezTo>
                  <a:pt x="174" y="83"/>
                  <a:pt x="175" y="83"/>
                  <a:pt x="177" y="82"/>
                </a:cubicBezTo>
                <a:cubicBezTo>
                  <a:pt x="176" y="83"/>
                  <a:pt x="176" y="83"/>
                  <a:pt x="175" y="84"/>
                </a:cubicBezTo>
                <a:close/>
                <a:moveTo>
                  <a:pt x="172" y="81"/>
                </a:moveTo>
                <a:cubicBezTo>
                  <a:pt x="172" y="81"/>
                  <a:pt x="172" y="81"/>
                  <a:pt x="171" y="82"/>
                </a:cubicBezTo>
                <a:cubicBezTo>
                  <a:pt x="172" y="81"/>
                  <a:pt x="173" y="80"/>
                  <a:pt x="174" y="79"/>
                </a:cubicBezTo>
                <a:cubicBezTo>
                  <a:pt x="174" y="79"/>
                  <a:pt x="174" y="79"/>
                  <a:pt x="174" y="79"/>
                </a:cubicBezTo>
                <a:cubicBezTo>
                  <a:pt x="176" y="78"/>
                  <a:pt x="178" y="78"/>
                  <a:pt x="179" y="77"/>
                </a:cubicBezTo>
                <a:cubicBezTo>
                  <a:pt x="177" y="78"/>
                  <a:pt x="174" y="80"/>
                  <a:pt x="172" y="81"/>
                </a:cubicBezTo>
                <a:close/>
                <a:moveTo>
                  <a:pt x="177" y="74"/>
                </a:moveTo>
                <a:cubicBezTo>
                  <a:pt x="175" y="75"/>
                  <a:pt x="173" y="76"/>
                  <a:pt x="171" y="77"/>
                </a:cubicBezTo>
                <a:cubicBezTo>
                  <a:pt x="171" y="76"/>
                  <a:pt x="170" y="76"/>
                  <a:pt x="170" y="76"/>
                </a:cubicBezTo>
                <a:cubicBezTo>
                  <a:pt x="171" y="75"/>
                  <a:pt x="172" y="75"/>
                  <a:pt x="173" y="74"/>
                </a:cubicBezTo>
                <a:cubicBezTo>
                  <a:pt x="176" y="73"/>
                  <a:pt x="178" y="72"/>
                  <a:pt x="180" y="72"/>
                </a:cubicBezTo>
                <a:cubicBezTo>
                  <a:pt x="179" y="73"/>
                  <a:pt x="178" y="73"/>
                  <a:pt x="177" y="74"/>
                </a:cubicBezTo>
                <a:close/>
                <a:moveTo>
                  <a:pt x="172" y="86"/>
                </a:moveTo>
                <a:cubicBezTo>
                  <a:pt x="164" y="94"/>
                  <a:pt x="155" y="102"/>
                  <a:pt x="147" y="110"/>
                </a:cubicBezTo>
                <a:cubicBezTo>
                  <a:pt x="143" y="112"/>
                  <a:pt x="139" y="114"/>
                  <a:pt x="135" y="116"/>
                </a:cubicBezTo>
                <a:cubicBezTo>
                  <a:pt x="137" y="114"/>
                  <a:pt x="139" y="112"/>
                  <a:pt x="141" y="110"/>
                </a:cubicBezTo>
                <a:cubicBezTo>
                  <a:pt x="147" y="104"/>
                  <a:pt x="154" y="99"/>
                  <a:pt x="160" y="93"/>
                </a:cubicBezTo>
                <a:cubicBezTo>
                  <a:pt x="162" y="91"/>
                  <a:pt x="164" y="88"/>
                  <a:pt x="167" y="86"/>
                </a:cubicBezTo>
                <a:cubicBezTo>
                  <a:pt x="167" y="87"/>
                  <a:pt x="167" y="87"/>
                  <a:pt x="167" y="87"/>
                </a:cubicBezTo>
                <a:cubicBezTo>
                  <a:pt x="169" y="87"/>
                  <a:pt x="171" y="86"/>
                  <a:pt x="172" y="86"/>
                </a:cubicBezTo>
                <a:close/>
                <a:moveTo>
                  <a:pt x="168" y="82"/>
                </a:moveTo>
                <a:cubicBezTo>
                  <a:pt x="167" y="82"/>
                  <a:pt x="167" y="83"/>
                  <a:pt x="167" y="83"/>
                </a:cubicBezTo>
                <a:cubicBezTo>
                  <a:pt x="160" y="90"/>
                  <a:pt x="152" y="97"/>
                  <a:pt x="145" y="104"/>
                </a:cubicBezTo>
                <a:cubicBezTo>
                  <a:pt x="152" y="97"/>
                  <a:pt x="160" y="89"/>
                  <a:pt x="167" y="81"/>
                </a:cubicBezTo>
                <a:cubicBezTo>
                  <a:pt x="168" y="81"/>
                  <a:pt x="168" y="81"/>
                  <a:pt x="169" y="81"/>
                </a:cubicBezTo>
                <a:cubicBezTo>
                  <a:pt x="168" y="81"/>
                  <a:pt x="168" y="81"/>
                  <a:pt x="168" y="82"/>
                </a:cubicBezTo>
                <a:close/>
                <a:moveTo>
                  <a:pt x="167" y="72"/>
                </a:moveTo>
                <a:cubicBezTo>
                  <a:pt x="166" y="73"/>
                  <a:pt x="166" y="73"/>
                  <a:pt x="165" y="74"/>
                </a:cubicBezTo>
                <a:cubicBezTo>
                  <a:pt x="165" y="74"/>
                  <a:pt x="164" y="74"/>
                  <a:pt x="164" y="74"/>
                </a:cubicBezTo>
                <a:cubicBezTo>
                  <a:pt x="164" y="74"/>
                  <a:pt x="164" y="75"/>
                  <a:pt x="163" y="75"/>
                </a:cubicBezTo>
                <a:cubicBezTo>
                  <a:pt x="164" y="74"/>
                  <a:pt x="164" y="73"/>
                  <a:pt x="165" y="73"/>
                </a:cubicBezTo>
                <a:cubicBezTo>
                  <a:pt x="166" y="72"/>
                  <a:pt x="167" y="72"/>
                  <a:pt x="167" y="72"/>
                </a:cubicBezTo>
                <a:cubicBezTo>
                  <a:pt x="167" y="72"/>
                  <a:pt x="167" y="72"/>
                  <a:pt x="167" y="72"/>
                </a:cubicBezTo>
                <a:close/>
                <a:moveTo>
                  <a:pt x="164" y="82"/>
                </a:moveTo>
                <a:cubicBezTo>
                  <a:pt x="159" y="87"/>
                  <a:pt x="155" y="91"/>
                  <a:pt x="150" y="96"/>
                </a:cubicBezTo>
                <a:cubicBezTo>
                  <a:pt x="150" y="96"/>
                  <a:pt x="150" y="96"/>
                  <a:pt x="150" y="96"/>
                </a:cubicBezTo>
                <a:cubicBezTo>
                  <a:pt x="147" y="97"/>
                  <a:pt x="145" y="99"/>
                  <a:pt x="142" y="100"/>
                </a:cubicBezTo>
                <a:cubicBezTo>
                  <a:pt x="146" y="97"/>
                  <a:pt x="149" y="93"/>
                  <a:pt x="152" y="90"/>
                </a:cubicBezTo>
                <a:cubicBezTo>
                  <a:pt x="155" y="87"/>
                  <a:pt x="159" y="85"/>
                  <a:pt x="163" y="82"/>
                </a:cubicBezTo>
                <a:cubicBezTo>
                  <a:pt x="163" y="82"/>
                  <a:pt x="163" y="82"/>
                  <a:pt x="164" y="82"/>
                </a:cubicBezTo>
                <a:close/>
                <a:moveTo>
                  <a:pt x="159" y="78"/>
                </a:moveTo>
                <a:cubicBezTo>
                  <a:pt x="158" y="78"/>
                  <a:pt x="158" y="79"/>
                  <a:pt x="158" y="79"/>
                </a:cubicBezTo>
                <a:cubicBezTo>
                  <a:pt x="157" y="79"/>
                  <a:pt x="157" y="80"/>
                  <a:pt x="157" y="80"/>
                </a:cubicBezTo>
                <a:cubicBezTo>
                  <a:pt x="157" y="80"/>
                  <a:pt x="157" y="80"/>
                  <a:pt x="157" y="81"/>
                </a:cubicBezTo>
                <a:cubicBezTo>
                  <a:pt x="151" y="86"/>
                  <a:pt x="146" y="91"/>
                  <a:pt x="140" y="96"/>
                </a:cubicBezTo>
                <a:cubicBezTo>
                  <a:pt x="136" y="99"/>
                  <a:pt x="133" y="102"/>
                  <a:pt x="129" y="105"/>
                </a:cubicBezTo>
                <a:cubicBezTo>
                  <a:pt x="126" y="108"/>
                  <a:pt x="122" y="111"/>
                  <a:pt x="118" y="113"/>
                </a:cubicBezTo>
                <a:cubicBezTo>
                  <a:pt x="120" y="112"/>
                  <a:pt x="121" y="110"/>
                  <a:pt x="123" y="109"/>
                </a:cubicBezTo>
                <a:cubicBezTo>
                  <a:pt x="130" y="103"/>
                  <a:pt x="136" y="97"/>
                  <a:pt x="142" y="90"/>
                </a:cubicBezTo>
                <a:cubicBezTo>
                  <a:pt x="143" y="90"/>
                  <a:pt x="143" y="90"/>
                  <a:pt x="143" y="90"/>
                </a:cubicBezTo>
                <a:cubicBezTo>
                  <a:pt x="147" y="85"/>
                  <a:pt x="152" y="81"/>
                  <a:pt x="158" y="77"/>
                </a:cubicBezTo>
                <a:cubicBezTo>
                  <a:pt x="158" y="77"/>
                  <a:pt x="159" y="77"/>
                  <a:pt x="159" y="77"/>
                </a:cubicBezTo>
                <a:cubicBezTo>
                  <a:pt x="159" y="78"/>
                  <a:pt x="159" y="78"/>
                  <a:pt x="159" y="78"/>
                </a:cubicBezTo>
                <a:close/>
                <a:moveTo>
                  <a:pt x="153" y="77"/>
                </a:moveTo>
                <a:cubicBezTo>
                  <a:pt x="153" y="77"/>
                  <a:pt x="153" y="77"/>
                  <a:pt x="153" y="77"/>
                </a:cubicBezTo>
                <a:cubicBezTo>
                  <a:pt x="149" y="81"/>
                  <a:pt x="145" y="84"/>
                  <a:pt x="141" y="87"/>
                </a:cubicBezTo>
                <a:cubicBezTo>
                  <a:pt x="142" y="85"/>
                  <a:pt x="143" y="84"/>
                  <a:pt x="144" y="83"/>
                </a:cubicBezTo>
                <a:cubicBezTo>
                  <a:pt x="144" y="82"/>
                  <a:pt x="144" y="82"/>
                  <a:pt x="143" y="82"/>
                </a:cubicBezTo>
                <a:cubicBezTo>
                  <a:pt x="142" y="82"/>
                  <a:pt x="141" y="82"/>
                  <a:pt x="140" y="82"/>
                </a:cubicBezTo>
                <a:cubicBezTo>
                  <a:pt x="142" y="79"/>
                  <a:pt x="145" y="77"/>
                  <a:pt x="148" y="74"/>
                </a:cubicBezTo>
                <a:cubicBezTo>
                  <a:pt x="148" y="75"/>
                  <a:pt x="149" y="75"/>
                  <a:pt x="149" y="75"/>
                </a:cubicBezTo>
                <a:cubicBezTo>
                  <a:pt x="151" y="75"/>
                  <a:pt x="152" y="75"/>
                  <a:pt x="154" y="75"/>
                </a:cubicBezTo>
                <a:cubicBezTo>
                  <a:pt x="154" y="75"/>
                  <a:pt x="153" y="75"/>
                  <a:pt x="153" y="76"/>
                </a:cubicBezTo>
                <a:cubicBezTo>
                  <a:pt x="152" y="76"/>
                  <a:pt x="152" y="77"/>
                  <a:pt x="153" y="77"/>
                </a:cubicBezTo>
                <a:close/>
                <a:moveTo>
                  <a:pt x="138" y="78"/>
                </a:moveTo>
                <a:cubicBezTo>
                  <a:pt x="139" y="77"/>
                  <a:pt x="140" y="76"/>
                  <a:pt x="141" y="75"/>
                </a:cubicBezTo>
                <a:cubicBezTo>
                  <a:pt x="142" y="75"/>
                  <a:pt x="142" y="75"/>
                  <a:pt x="143" y="75"/>
                </a:cubicBezTo>
                <a:cubicBezTo>
                  <a:pt x="141" y="76"/>
                  <a:pt x="140" y="77"/>
                  <a:pt x="138" y="78"/>
                </a:cubicBezTo>
                <a:close/>
                <a:moveTo>
                  <a:pt x="138" y="74"/>
                </a:moveTo>
                <a:cubicBezTo>
                  <a:pt x="137" y="74"/>
                  <a:pt x="137" y="74"/>
                  <a:pt x="136" y="74"/>
                </a:cubicBezTo>
                <a:cubicBezTo>
                  <a:pt x="138" y="73"/>
                  <a:pt x="140" y="72"/>
                  <a:pt x="142" y="70"/>
                </a:cubicBezTo>
                <a:cubicBezTo>
                  <a:pt x="141" y="72"/>
                  <a:pt x="139" y="73"/>
                  <a:pt x="138" y="74"/>
                </a:cubicBezTo>
                <a:close/>
                <a:moveTo>
                  <a:pt x="139" y="76"/>
                </a:moveTo>
                <a:cubicBezTo>
                  <a:pt x="138" y="77"/>
                  <a:pt x="136" y="78"/>
                  <a:pt x="135" y="80"/>
                </a:cubicBezTo>
                <a:cubicBezTo>
                  <a:pt x="134" y="81"/>
                  <a:pt x="133" y="82"/>
                  <a:pt x="131" y="83"/>
                </a:cubicBezTo>
                <a:cubicBezTo>
                  <a:pt x="130" y="84"/>
                  <a:pt x="129" y="84"/>
                  <a:pt x="129" y="84"/>
                </a:cubicBezTo>
                <a:cubicBezTo>
                  <a:pt x="129" y="84"/>
                  <a:pt x="130" y="83"/>
                  <a:pt x="131" y="82"/>
                </a:cubicBezTo>
                <a:cubicBezTo>
                  <a:pt x="133" y="80"/>
                  <a:pt x="136" y="78"/>
                  <a:pt x="139" y="76"/>
                </a:cubicBezTo>
                <a:close/>
                <a:moveTo>
                  <a:pt x="127" y="87"/>
                </a:moveTo>
                <a:cubicBezTo>
                  <a:pt x="125" y="89"/>
                  <a:pt x="122" y="91"/>
                  <a:pt x="120" y="92"/>
                </a:cubicBezTo>
                <a:cubicBezTo>
                  <a:pt x="121" y="91"/>
                  <a:pt x="123" y="90"/>
                  <a:pt x="124" y="88"/>
                </a:cubicBezTo>
                <a:cubicBezTo>
                  <a:pt x="125" y="88"/>
                  <a:pt x="126" y="87"/>
                  <a:pt x="127" y="87"/>
                </a:cubicBezTo>
                <a:close/>
                <a:moveTo>
                  <a:pt x="127" y="78"/>
                </a:moveTo>
                <a:cubicBezTo>
                  <a:pt x="124" y="81"/>
                  <a:pt x="121" y="84"/>
                  <a:pt x="118" y="87"/>
                </a:cubicBezTo>
                <a:cubicBezTo>
                  <a:pt x="117" y="87"/>
                  <a:pt x="117" y="87"/>
                  <a:pt x="117" y="87"/>
                </a:cubicBezTo>
                <a:cubicBezTo>
                  <a:pt x="121" y="82"/>
                  <a:pt x="126" y="77"/>
                  <a:pt x="130" y="72"/>
                </a:cubicBezTo>
                <a:cubicBezTo>
                  <a:pt x="129" y="74"/>
                  <a:pt x="128" y="76"/>
                  <a:pt x="127" y="78"/>
                </a:cubicBezTo>
                <a:close/>
                <a:moveTo>
                  <a:pt x="120" y="87"/>
                </a:moveTo>
                <a:cubicBezTo>
                  <a:pt x="118" y="88"/>
                  <a:pt x="117" y="90"/>
                  <a:pt x="115" y="92"/>
                </a:cubicBezTo>
                <a:cubicBezTo>
                  <a:pt x="114" y="92"/>
                  <a:pt x="114" y="93"/>
                  <a:pt x="113" y="93"/>
                </a:cubicBezTo>
                <a:cubicBezTo>
                  <a:pt x="114" y="92"/>
                  <a:pt x="115" y="91"/>
                  <a:pt x="116" y="90"/>
                </a:cubicBezTo>
                <a:cubicBezTo>
                  <a:pt x="117" y="89"/>
                  <a:pt x="119" y="88"/>
                  <a:pt x="120" y="87"/>
                </a:cubicBezTo>
                <a:close/>
                <a:moveTo>
                  <a:pt x="128" y="89"/>
                </a:moveTo>
                <a:cubicBezTo>
                  <a:pt x="130" y="87"/>
                  <a:pt x="132" y="86"/>
                  <a:pt x="133" y="84"/>
                </a:cubicBezTo>
                <a:cubicBezTo>
                  <a:pt x="134" y="84"/>
                  <a:pt x="134" y="84"/>
                  <a:pt x="134" y="84"/>
                </a:cubicBezTo>
                <a:cubicBezTo>
                  <a:pt x="125" y="92"/>
                  <a:pt x="117" y="100"/>
                  <a:pt x="108" y="108"/>
                </a:cubicBezTo>
                <a:cubicBezTo>
                  <a:pt x="107" y="109"/>
                  <a:pt x="106" y="110"/>
                  <a:pt x="105" y="110"/>
                </a:cubicBezTo>
                <a:cubicBezTo>
                  <a:pt x="108" y="108"/>
                  <a:pt x="110" y="105"/>
                  <a:pt x="112" y="102"/>
                </a:cubicBezTo>
                <a:cubicBezTo>
                  <a:pt x="117" y="98"/>
                  <a:pt x="123" y="93"/>
                  <a:pt x="128" y="89"/>
                </a:cubicBezTo>
                <a:close/>
                <a:moveTo>
                  <a:pt x="99" y="116"/>
                </a:moveTo>
                <a:cubicBezTo>
                  <a:pt x="98" y="116"/>
                  <a:pt x="98" y="116"/>
                  <a:pt x="97" y="117"/>
                </a:cubicBezTo>
                <a:cubicBezTo>
                  <a:pt x="97" y="117"/>
                  <a:pt x="96" y="117"/>
                  <a:pt x="95" y="116"/>
                </a:cubicBezTo>
                <a:cubicBezTo>
                  <a:pt x="96" y="115"/>
                  <a:pt x="97" y="113"/>
                  <a:pt x="98" y="112"/>
                </a:cubicBezTo>
                <a:cubicBezTo>
                  <a:pt x="101" y="110"/>
                  <a:pt x="104" y="108"/>
                  <a:pt x="107" y="106"/>
                </a:cubicBezTo>
                <a:cubicBezTo>
                  <a:pt x="104" y="109"/>
                  <a:pt x="102" y="112"/>
                  <a:pt x="99" y="116"/>
                </a:cubicBezTo>
                <a:close/>
                <a:moveTo>
                  <a:pt x="99" y="107"/>
                </a:moveTo>
                <a:cubicBezTo>
                  <a:pt x="96" y="110"/>
                  <a:pt x="93" y="113"/>
                  <a:pt x="89" y="116"/>
                </a:cubicBezTo>
                <a:cubicBezTo>
                  <a:pt x="89" y="116"/>
                  <a:pt x="89" y="116"/>
                  <a:pt x="88" y="116"/>
                </a:cubicBezTo>
                <a:cubicBezTo>
                  <a:pt x="89" y="115"/>
                  <a:pt x="90" y="114"/>
                  <a:pt x="91" y="114"/>
                </a:cubicBezTo>
                <a:cubicBezTo>
                  <a:pt x="93" y="111"/>
                  <a:pt x="95" y="109"/>
                  <a:pt x="98" y="107"/>
                </a:cubicBezTo>
                <a:cubicBezTo>
                  <a:pt x="99" y="105"/>
                  <a:pt x="101" y="104"/>
                  <a:pt x="103" y="103"/>
                </a:cubicBezTo>
                <a:cubicBezTo>
                  <a:pt x="102" y="104"/>
                  <a:pt x="100" y="106"/>
                  <a:pt x="99" y="107"/>
                </a:cubicBezTo>
                <a:close/>
                <a:moveTo>
                  <a:pt x="84" y="115"/>
                </a:moveTo>
                <a:cubicBezTo>
                  <a:pt x="83" y="116"/>
                  <a:pt x="83" y="116"/>
                  <a:pt x="82" y="116"/>
                </a:cubicBezTo>
                <a:cubicBezTo>
                  <a:pt x="84" y="113"/>
                  <a:pt x="87" y="110"/>
                  <a:pt x="89" y="107"/>
                </a:cubicBezTo>
                <a:cubicBezTo>
                  <a:pt x="87" y="110"/>
                  <a:pt x="85" y="112"/>
                  <a:pt x="84" y="115"/>
                </a:cubicBezTo>
                <a:close/>
                <a:moveTo>
                  <a:pt x="56" y="130"/>
                </a:moveTo>
                <a:cubicBezTo>
                  <a:pt x="55" y="127"/>
                  <a:pt x="55" y="125"/>
                  <a:pt x="54" y="123"/>
                </a:cubicBezTo>
                <a:cubicBezTo>
                  <a:pt x="54" y="122"/>
                  <a:pt x="55" y="122"/>
                  <a:pt x="55" y="122"/>
                </a:cubicBezTo>
                <a:cubicBezTo>
                  <a:pt x="55" y="122"/>
                  <a:pt x="55" y="122"/>
                  <a:pt x="55" y="121"/>
                </a:cubicBezTo>
                <a:cubicBezTo>
                  <a:pt x="56" y="123"/>
                  <a:pt x="57" y="125"/>
                  <a:pt x="58" y="127"/>
                </a:cubicBezTo>
                <a:cubicBezTo>
                  <a:pt x="57" y="128"/>
                  <a:pt x="57" y="129"/>
                  <a:pt x="56" y="130"/>
                </a:cubicBezTo>
                <a:close/>
                <a:moveTo>
                  <a:pt x="58" y="146"/>
                </a:moveTo>
                <a:cubicBezTo>
                  <a:pt x="58" y="145"/>
                  <a:pt x="58" y="145"/>
                  <a:pt x="59" y="145"/>
                </a:cubicBezTo>
                <a:cubicBezTo>
                  <a:pt x="59" y="145"/>
                  <a:pt x="59" y="145"/>
                  <a:pt x="59" y="146"/>
                </a:cubicBezTo>
                <a:cubicBezTo>
                  <a:pt x="58" y="146"/>
                  <a:pt x="58" y="147"/>
                  <a:pt x="58" y="148"/>
                </a:cubicBezTo>
                <a:cubicBezTo>
                  <a:pt x="57" y="148"/>
                  <a:pt x="57" y="147"/>
                  <a:pt x="57" y="147"/>
                </a:cubicBezTo>
                <a:cubicBezTo>
                  <a:pt x="57" y="146"/>
                  <a:pt x="58" y="146"/>
                  <a:pt x="58" y="146"/>
                </a:cubicBezTo>
                <a:close/>
                <a:moveTo>
                  <a:pt x="56" y="142"/>
                </a:moveTo>
                <a:cubicBezTo>
                  <a:pt x="56" y="141"/>
                  <a:pt x="55" y="140"/>
                  <a:pt x="55" y="139"/>
                </a:cubicBezTo>
                <a:cubicBezTo>
                  <a:pt x="55" y="139"/>
                  <a:pt x="56" y="138"/>
                  <a:pt x="56" y="138"/>
                </a:cubicBezTo>
                <a:cubicBezTo>
                  <a:pt x="56" y="139"/>
                  <a:pt x="57" y="140"/>
                  <a:pt x="57" y="140"/>
                </a:cubicBezTo>
                <a:cubicBezTo>
                  <a:pt x="57" y="141"/>
                  <a:pt x="56" y="142"/>
                  <a:pt x="56" y="142"/>
                </a:cubicBezTo>
                <a:close/>
                <a:moveTo>
                  <a:pt x="56" y="160"/>
                </a:moveTo>
                <a:cubicBezTo>
                  <a:pt x="56" y="161"/>
                  <a:pt x="56" y="161"/>
                  <a:pt x="56" y="161"/>
                </a:cubicBezTo>
                <a:cubicBezTo>
                  <a:pt x="56" y="162"/>
                  <a:pt x="55" y="162"/>
                  <a:pt x="55" y="162"/>
                </a:cubicBezTo>
                <a:cubicBezTo>
                  <a:pt x="55" y="162"/>
                  <a:pt x="55" y="161"/>
                  <a:pt x="55" y="161"/>
                </a:cubicBezTo>
                <a:cubicBezTo>
                  <a:pt x="55" y="161"/>
                  <a:pt x="56" y="161"/>
                  <a:pt x="56" y="160"/>
                </a:cubicBezTo>
                <a:close/>
                <a:moveTo>
                  <a:pt x="55" y="103"/>
                </a:moveTo>
                <a:cubicBezTo>
                  <a:pt x="55" y="103"/>
                  <a:pt x="55" y="103"/>
                  <a:pt x="54" y="103"/>
                </a:cubicBezTo>
                <a:cubicBezTo>
                  <a:pt x="54" y="102"/>
                  <a:pt x="54" y="101"/>
                  <a:pt x="54" y="101"/>
                </a:cubicBezTo>
                <a:cubicBezTo>
                  <a:pt x="55" y="100"/>
                  <a:pt x="55" y="99"/>
                  <a:pt x="56" y="99"/>
                </a:cubicBezTo>
                <a:cubicBezTo>
                  <a:pt x="56" y="99"/>
                  <a:pt x="56" y="99"/>
                  <a:pt x="56" y="99"/>
                </a:cubicBezTo>
                <a:cubicBezTo>
                  <a:pt x="56" y="99"/>
                  <a:pt x="55" y="100"/>
                  <a:pt x="55" y="100"/>
                </a:cubicBezTo>
                <a:cubicBezTo>
                  <a:pt x="55" y="101"/>
                  <a:pt x="55" y="102"/>
                  <a:pt x="56" y="101"/>
                </a:cubicBezTo>
                <a:cubicBezTo>
                  <a:pt x="56" y="101"/>
                  <a:pt x="56" y="101"/>
                  <a:pt x="57" y="101"/>
                </a:cubicBezTo>
                <a:cubicBezTo>
                  <a:pt x="57" y="101"/>
                  <a:pt x="57" y="101"/>
                  <a:pt x="57" y="101"/>
                </a:cubicBezTo>
                <a:cubicBezTo>
                  <a:pt x="56" y="102"/>
                  <a:pt x="55" y="103"/>
                  <a:pt x="55" y="103"/>
                </a:cubicBezTo>
                <a:close/>
                <a:moveTo>
                  <a:pt x="53" y="134"/>
                </a:moveTo>
                <a:cubicBezTo>
                  <a:pt x="53" y="131"/>
                  <a:pt x="52" y="129"/>
                  <a:pt x="51" y="127"/>
                </a:cubicBezTo>
                <a:cubicBezTo>
                  <a:pt x="51" y="127"/>
                  <a:pt x="51" y="126"/>
                  <a:pt x="52" y="126"/>
                </a:cubicBezTo>
                <a:cubicBezTo>
                  <a:pt x="52" y="128"/>
                  <a:pt x="53" y="130"/>
                  <a:pt x="54" y="132"/>
                </a:cubicBezTo>
                <a:cubicBezTo>
                  <a:pt x="54" y="133"/>
                  <a:pt x="54" y="133"/>
                  <a:pt x="53" y="134"/>
                </a:cubicBezTo>
                <a:close/>
                <a:moveTo>
                  <a:pt x="53" y="146"/>
                </a:moveTo>
                <a:cubicBezTo>
                  <a:pt x="53" y="146"/>
                  <a:pt x="53" y="147"/>
                  <a:pt x="53" y="147"/>
                </a:cubicBezTo>
                <a:cubicBezTo>
                  <a:pt x="53" y="146"/>
                  <a:pt x="52" y="145"/>
                  <a:pt x="52" y="144"/>
                </a:cubicBezTo>
                <a:cubicBezTo>
                  <a:pt x="52" y="144"/>
                  <a:pt x="52" y="144"/>
                  <a:pt x="52" y="143"/>
                </a:cubicBezTo>
                <a:cubicBezTo>
                  <a:pt x="53" y="144"/>
                  <a:pt x="53" y="145"/>
                  <a:pt x="53" y="146"/>
                </a:cubicBezTo>
                <a:close/>
                <a:moveTo>
                  <a:pt x="51" y="90"/>
                </a:moveTo>
                <a:cubicBezTo>
                  <a:pt x="51" y="90"/>
                  <a:pt x="51" y="91"/>
                  <a:pt x="50" y="91"/>
                </a:cubicBezTo>
                <a:cubicBezTo>
                  <a:pt x="50" y="92"/>
                  <a:pt x="49" y="92"/>
                  <a:pt x="49" y="92"/>
                </a:cubicBezTo>
                <a:cubicBezTo>
                  <a:pt x="50" y="92"/>
                  <a:pt x="50" y="91"/>
                  <a:pt x="51" y="90"/>
                </a:cubicBezTo>
                <a:close/>
                <a:moveTo>
                  <a:pt x="50" y="88"/>
                </a:moveTo>
                <a:cubicBezTo>
                  <a:pt x="51" y="87"/>
                  <a:pt x="51" y="86"/>
                  <a:pt x="52" y="85"/>
                </a:cubicBezTo>
                <a:cubicBezTo>
                  <a:pt x="52" y="85"/>
                  <a:pt x="53" y="84"/>
                  <a:pt x="53" y="84"/>
                </a:cubicBezTo>
                <a:cubicBezTo>
                  <a:pt x="53" y="85"/>
                  <a:pt x="53" y="85"/>
                  <a:pt x="52" y="86"/>
                </a:cubicBezTo>
                <a:cubicBezTo>
                  <a:pt x="52" y="87"/>
                  <a:pt x="51" y="88"/>
                  <a:pt x="50" y="88"/>
                </a:cubicBezTo>
                <a:close/>
                <a:moveTo>
                  <a:pt x="51" y="107"/>
                </a:moveTo>
                <a:cubicBezTo>
                  <a:pt x="50" y="108"/>
                  <a:pt x="48" y="109"/>
                  <a:pt x="47" y="109"/>
                </a:cubicBezTo>
                <a:cubicBezTo>
                  <a:pt x="47" y="109"/>
                  <a:pt x="47" y="109"/>
                  <a:pt x="47" y="109"/>
                </a:cubicBezTo>
                <a:cubicBezTo>
                  <a:pt x="48" y="108"/>
                  <a:pt x="49" y="106"/>
                  <a:pt x="50" y="105"/>
                </a:cubicBezTo>
                <a:cubicBezTo>
                  <a:pt x="50" y="106"/>
                  <a:pt x="51" y="106"/>
                  <a:pt x="51" y="107"/>
                </a:cubicBezTo>
                <a:close/>
                <a:moveTo>
                  <a:pt x="50" y="110"/>
                </a:moveTo>
                <a:cubicBezTo>
                  <a:pt x="49" y="111"/>
                  <a:pt x="49" y="111"/>
                  <a:pt x="48" y="112"/>
                </a:cubicBezTo>
                <a:cubicBezTo>
                  <a:pt x="48" y="112"/>
                  <a:pt x="48" y="111"/>
                  <a:pt x="48" y="111"/>
                </a:cubicBezTo>
                <a:cubicBezTo>
                  <a:pt x="48" y="111"/>
                  <a:pt x="49" y="110"/>
                  <a:pt x="50" y="110"/>
                </a:cubicBezTo>
                <a:close/>
                <a:moveTo>
                  <a:pt x="51" y="110"/>
                </a:moveTo>
                <a:cubicBezTo>
                  <a:pt x="51" y="111"/>
                  <a:pt x="51" y="112"/>
                  <a:pt x="51" y="112"/>
                </a:cubicBezTo>
                <a:cubicBezTo>
                  <a:pt x="51" y="113"/>
                  <a:pt x="50" y="113"/>
                  <a:pt x="49" y="114"/>
                </a:cubicBezTo>
                <a:cubicBezTo>
                  <a:pt x="50" y="113"/>
                  <a:pt x="51" y="112"/>
                  <a:pt x="51" y="110"/>
                </a:cubicBezTo>
                <a:close/>
                <a:moveTo>
                  <a:pt x="54" y="110"/>
                </a:moveTo>
                <a:cubicBezTo>
                  <a:pt x="54" y="110"/>
                  <a:pt x="54" y="110"/>
                  <a:pt x="54" y="110"/>
                </a:cubicBezTo>
                <a:cubicBezTo>
                  <a:pt x="53" y="110"/>
                  <a:pt x="53" y="110"/>
                  <a:pt x="53" y="109"/>
                </a:cubicBezTo>
                <a:cubicBezTo>
                  <a:pt x="53" y="109"/>
                  <a:pt x="53" y="108"/>
                  <a:pt x="53" y="108"/>
                </a:cubicBezTo>
                <a:cubicBezTo>
                  <a:pt x="53" y="108"/>
                  <a:pt x="53" y="108"/>
                  <a:pt x="53" y="108"/>
                </a:cubicBezTo>
                <a:cubicBezTo>
                  <a:pt x="53" y="108"/>
                  <a:pt x="53" y="108"/>
                  <a:pt x="53" y="108"/>
                </a:cubicBezTo>
                <a:cubicBezTo>
                  <a:pt x="54" y="108"/>
                  <a:pt x="54" y="109"/>
                  <a:pt x="54" y="110"/>
                </a:cubicBezTo>
                <a:close/>
                <a:moveTo>
                  <a:pt x="54" y="87"/>
                </a:moveTo>
                <a:cubicBezTo>
                  <a:pt x="54" y="87"/>
                  <a:pt x="54" y="87"/>
                  <a:pt x="54" y="87"/>
                </a:cubicBezTo>
                <a:cubicBezTo>
                  <a:pt x="55" y="86"/>
                  <a:pt x="55" y="86"/>
                  <a:pt x="56" y="85"/>
                </a:cubicBezTo>
                <a:cubicBezTo>
                  <a:pt x="55" y="86"/>
                  <a:pt x="55" y="87"/>
                  <a:pt x="54" y="88"/>
                </a:cubicBezTo>
                <a:cubicBezTo>
                  <a:pt x="54" y="88"/>
                  <a:pt x="54" y="88"/>
                  <a:pt x="54" y="87"/>
                </a:cubicBezTo>
                <a:close/>
                <a:moveTo>
                  <a:pt x="54" y="96"/>
                </a:moveTo>
                <a:cubicBezTo>
                  <a:pt x="54" y="96"/>
                  <a:pt x="54" y="96"/>
                  <a:pt x="54" y="96"/>
                </a:cubicBezTo>
                <a:cubicBezTo>
                  <a:pt x="54" y="96"/>
                  <a:pt x="55" y="96"/>
                  <a:pt x="55" y="95"/>
                </a:cubicBezTo>
                <a:cubicBezTo>
                  <a:pt x="55" y="96"/>
                  <a:pt x="55" y="96"/>
                  <a:pt x="55" y="97"/>
                </a:cubicBezTo>
                <a:cubicBezTo>
                  <a:pt x="55" y="97"/>
                  <a:pt x="55" y="98"/>
                  <a:pt x="54" y="98"/>
                </a:cubicBezTo>
                <a:cubicBezTo>
                  <a:pt x="54" y="98"/>
                  <a:pt x="54" y="97"/>
                  <a:pt x="54" y="96"/>
                </a:cubicBezTo>
                <a:close/>
                <a:moveTo>
                  <a:pt x="55" y="83"/>
                </a:moveTo>
                <a:cubicBezTo>
                  <a:pt x="56" y="82"/>
                  <a:pt x="56" y="82"/>
                  <a:pt x="56" y="81"/>
                </a:cubicBezTo>
                <a:cubicBezTo>
                  <a:pt x="58" y="80"/>
                  <a:pt x="60" y="78"/>
                  <a:pt x="61" y="76"/>
                </a:cubicBezTo>
                <a:cubicBezTo>
                  <a:pt x="61" y="77"/>
                  <a:pt x="61" y="77"/>
                  <a:pt x="60" y="78"/>
                </a:cubicBezTo>
                <a:cubicBezTo>
                  <a:pt x="59" y="80"/>
                  <a:pt x="57" y="81"/>
                  <a:pt x="55" y="83"/>
                </a:cubicBezTo>
                <a:close/>
                <a:moveTo>
                  <a:pt x="88" y="57"/>
                </a:moveTo>
                <a:cubicBezTo>
                  <a:pt x="86" y="59"/>
                  <a:pt x="84" y="61"/>
                  <a:pt x="82" y="63"/>
                </a:cubicBezTo>
                <a:cubicBezTo>
                  <a:pt x="78" y="67"/>
                  <a:pt x="75" y="70"/>
                  <a:pt x="71" y="73"/>
                </a:cubicBezTo>
                <a:cubicBezTo>
                  <a:pt x="71" y="73"/>
                  <a:pt x="71" y="74"/>
                  <a:pt x="70" y="74"/>
                </a:cubicBezTo>
                <a:cubicBezTo>
                  <a:pt x="69" y="76"/>
                  <a:pt x="67" y="77"/>
                  <a:pt x="65" y="79"/>
                </a:cubicBezTo>
                <a:cubicBezTo>
                  <a:pt x="67" y="77"/>
                  <a:pt x="68" y="75"/>
                  <a:pt x="69" y="73"/>
                </a:cubicBezTo>
                <a:cubicBezTo>
                  <a:pt x="71" y="71"/>
                  <a:pt x="73" y="69"/>
                  <a:pt x="75" y="67"/>
                </a:cubicBezTo>
                <a:cubicBezTo>
                  <a:pt x="79" y="64"/>
                  <a:pt x="84" y="60"/>
                  <a:pt x="88" y="57"/>
                </a:cubicBezTo>
                <a:close/>
                <a:moveTo>
                  <a:pt x="86" y="57"/>
                </a:moveTo>
                <a:cubicBezTo>
                  <a:pt x="87" y="55"/>
                  <a:pt x="89" y="54"/>
                  <a:pt x="90" y="53"/>
                </a:cubicBezTo>
                <a:cubicBezTo>
                  <a:pt x="90" y="53"/>
                  <a:pt x="90" y="53"/>
                  <a:pt x="90" y="54"/>
                </a:cubicBezTo>
                <a:cubicBezTo>
                  <a:pt x="88" y="55"/>
                  <a:pt x="87" y="56"/>
                  <a:pt x="86" y="57"/>
                </a:cubicBezTo>
                <a:close/>
                <a:moveTo>
                  <a:pt x="105" y="58"/>
                </a:moveTo>
                <a:cubicBezTo>
                  <a:pt x="105" y="58"/>
                  <a:pt x="105" y="58"/>
                  <a:pt x="105" y="58"/>
                </a:cubicBezTo>
                <a:cubicBezTo>
                  <a:pt x="105" y="58"/>
                  <a:pt x="105" y="58"/>
                  <a:pt x="105" y="59"/>
                </a:cubicBezTo>
                <a:cubicBezTo>
                  <a:pt x="102" y="61"/>
                  <a:pt x="100" y="62"/>
                  <a:pt x="97" y="64"/>
                </a:cubicBezTo>
                <a:cubicBezTo>
                  <a:pt x="97" y="64"/>
                  <a:pt x="98" y="64"/>
                  <a:pt x="98" y="64"/>
                </a:cubicBezTo>
                <a:cubicBezTo>
                  <a:pt x="100" y="62"/>
                  <a:pt x="102" y="60"/>
                  <a:pt x="105" y="58"/>
                </a:cubicBezTo>
                <a:close/>
                <a:moveTo>
                  <a:pt x="100" y="59"/>
                </a:moveTo>
                <a:cubicBezTo>
                  <a:pt x="100" y="59"/>
                  <a:pt x="100" y="58"/>
                  <a:pt x="101" y="58"/>
                </a:cubicBezTo>
                <a:cubicBezTo>
                  <a:pt x="102" y="57"/>
                  <a:pt x="103" y="57"/>
                  <a:pt x="104" y="56"/>
                </a:cubicBezTo>
                <a:cubicBezTo>
                  <a:pt x="103" y="57"/>
                  <a:pt x="101" y="58"/>
                  <a:pt x="100" y="59"/>
                </a:cubicBezTo>
                <a:close/>
                <a:moveTo>
                  <a:pt x="86" y="81"/>
                </a:moveTo>
                <a:cubicBezTo>
                  <a:pt x="87" y="81"/>
                  <a:pt x="88" y="80"/>
                  <a:pt x="88" y="79"/>
                </a:cubicBezTo>
                <a:cubicBezTo>
                  <a:pt x="92" y="75"/>
                  <a:pt x="96" y="71"/>
                  <a:pt x="100" y="67"/>
                </a:cubicBezTo>
                <a:cubicBezTo>
                  <a:pt x="100" y="69"/>
                  <a:pt x="99" y="70"/>
                  <a:pt x="98" y="72"/>
                </a:cubicBezTo>
                <a:cubicBezTo>
                  <a:pt x="97" y="72"/>
                  <a:pt x="96" y="73"/>
                  <a:pt x="96" y="74"/>
                </a:cubicBezTo>
                <a:cubicBezTo>
                  <a:pt x="92" y="76"/>
                  <a:pt x="89" y="79"/>
                  <a:pt x="86" y="81"/>
                </a:cubicBezTo>
                <a:close/>
                <a:moveTo>
                  <a:pt x="93" y="78"/>
                </a:moveTo>
                <a:cubicBezTo>
                  <a:pt x="90" y="81"/>
                  <a:pt x="87" y="84"/>
                  <a:pt x="85" y="86"/>
                </a:cubicBezTo>
                <a:cubicBezTo>
                  <a:pt x="85" y="86"/>
                  <a:pt x="85" y="85"/>
                  <a:pt x="85" y="85"/>
                </a:cubicBezTo>
                <a:cubicBezTo>
                  <a:pt x="86" y="84"/>
                  <a:pt x="88" y="83"/>
                  <a:pt x="89" y="82"/>
                </a:cubicBezTo>
                <a:cubicBezTo>
                  <a:pt x="90" y="80"/>
                  <a:pt x="92" y="79"/>
                  <a:pt x="93" y="78"/>
                </a:cubicBezTo>
                <a:close/>
                <a:moveTo>
                  <a:pt x="92" y="73"/>
                </a:moveTo>
                <a:cubicBezTo>
                  <a:pt x="93" y="71"/>
                  <a:pt x="94" y="69"/>
                  <a:pt x="95" y="68"/>
                </a:cubicBezTo>
                <a:cubicBezTo>
                  <a:pt x="98" y="66"/>
                  <a:pt x="101" y="64"/>
                  <a:pt x="103" y="62"/>
                </a:cubicBezTo>
                <a:cubicBezTo>
                  <a:pt x="103" y="62"/>
                  <a:pt x="103" y="63"/>
                  <a:pt x="102" y="63"/>
                </a:cubicBezTo>
                <a:cubicBezTo>
                  <a:pt x="99" y="66"/>
                  <a:pt x="96" y="69"/>
                  <a:pt x="92" y="73"/>
                </a:cubicBezTo>
                <a:close/>
                <a:moveTo>
                  <a:pt x="85" y="64"/>
                </a:moveTo>
                <a:cubicBezTo>
                  <a:pt x="84" y="65"/>
                  <a:pt x="83" y="66"/>
                  <a:pt x="82" y="66"/>
                </a:cubicBezTo>
                <a:cubicBezTo>
                  <a:pt x="82" y="66"/>
                  <a:pt x="82" y="66"/>
                  <a:pt x="82" y="66"/>
                </a:cubicBezTo>
                <a:cubicBezTo>
                  <a:pt x="83" y="65"/>
                  <a:pt x="84" y="64"/>
                  <a:pt x="85" y="64"/>
                </a:cubicBezTo>
                <a:cubicBezTo>
                  <a:pt x="85" y="64"/>
                  <a:pt x="85" y="64"/>
                  <a:pt x="85" y="64"/>
                </a:cubicBezTo>
                <a:close/>
                <a:moveTo>
                  <a:pt x="89" y="65"/>
                </a:moveTo>
                <a:cubicBezTo>
                  <a:pt x="86" y="68"/>
                  <a:pt x="84" y="70"/>
                  <a:pt x="81" y="73"/>
                </a:cubicBezTo>
                <a:cubicBezTo>
                  <a:pt x="82" y="72"/>
                  <a:pt x="82" y="71"/>
                  <a:pt x="83" y="70"/>
                </a:cubicBezTo>
                <a:cubicBezTo>
                  <a:pt x="85" y="69"/>
                  <a:pt x="87" y="67"/>
                  <a:pt x="89" y="65"/>
                </a:cubicBezTo>
                <a:close/>
                <a:moveTo>
                  <a:pt x="83" y="68"/>
                </a:moveTo>
                <a:cubicBezTo>
                  <a:pt x="82" y="68"/>
                  <a:pt x="82" y="68"/>
                  <a:pt x="82" y="69"/>
                </a:cubicBezTo>
                <a:cubicBezTo>
                  <a:pt x="81" y="70"/>
                  <a:pt x="79" y="71"/>
                  <a:pt x="78" y="72"/>
                </a:cubicBezTo>
                <a:cubicBezTo>
                  <a:pt x="78" y="71"/>
                  <a:pt x="79" y="71"/>
                  <a:pt x="79" y="70"/>
                </a:cubicBezTo>
                <a:cubicBezTo>
                  <a:pt x="80" y="69"/>
                  <a:pt x="81" y="69"/>
                  <a:pt x="83" y="68"/>
                </a:cubicBezTo>
                <a:close/>
                <a:moveTo>
                  <a:pt x="78" y="74"/>
                </a:moveTo>
                <a:cubicBezTo>
                  <a:pt x="77" y="76"/>
                  <a:pt x="76" y="77"/>
                  <a:pt x="75" y="79"/>
                </a:cubicBezTo>
                <a:cubicBezTo>
                  <a:pt x="74" y="80"/>
                  <a:pt x="73" y="81"/>
                  <a:pt x="72" y="82"/>
                </a:cubicBezTo>
                <a:cubicBezTo>
                  <a:pt x="73" y="81"/>
                  <a:pt x="73" y="79"/>
                  <a:pt x="74" y="77"/>
                </a:cubicBezTo>
                <a:cubicBezTo>
                  <a:pt x="75" y="77"/>
                  <a:pt x="75" y="77"/>
                  <a:pt x="75" y="77"/>
                </a:cubicBezTo>
                <a:cubicBezTo>
                  <a:pt x="76" y="76"/>
                  <a:pt x="77" y="75"/>
                  <a:pt x="78" y="74"/>
                </a:cubicBezTo>
                <a:close/>
                <a:moveTo>
                  <a:pt x="74" y="83"/>
                </a:moveTo>
                <a:cubicBezTo>
                  <a:pt x="76" y="81"/>
                  <a:pt x="79" y="78"/>
                  <a:pt x="82" y="76"/>
                </a:cubicBezTo>
                <a:cubicBezTo>
                  <a:pt x="82" y="76"/>
                  <a:pt x="82" y="77"/>
                  <a:pt x="82" y="77"/>
                </a:cubicBezTo>
                <a:cubicBezTo>
                  <a:pt x="78" y="80"/>
                  <a:pt x="75" y="82"/>
                  <a:pt x="72" y="85"/>
                </a:cubicBezTo>
                <a:cubicBezTo>
                  <a:pt x="72" y="84"/>
                  <a:pt x="73" y="84"/>
                  <a:pt x="74" y="83"/>
                </a:cubicBezTo>
                <a:close/>
                <a:moveTo>
                  <a:pt x="81" y="75"/>
                </a:moveTo>
                <a:cubicBezTo>
                  <a:pt x="86" y="70"/>
                  <a:pt x="92" y="65"/>
                  <a:pt x="97" y="60"/>
                </a:cubicBezTo>
                <a:cubicBezTo>
                  <a:pt x="97" y="60"/>
                  <a:pt x="98" y="60"/>
                  <a:pt x="98" y="59"/>
                </a:cubicBezTo>
                <a:cubicBezTo>
                  <a:pt x="98" y="60"/>
                  <a:pt x="98" y="60"/>
                  <a:pt x="97" y="61"/>
                </a:cubicBezTo>
                <a:cubicBezTo>
                  <a:pt x="94" y="64"/>
                  <a:pt x="91" y="66"/>
                  <a:pt x="88" y="69"/>
                </a:cubicBezTo>
                <a:cubicBezTo>
                  <a:pt x="86" y="71"/>
                  <a:pt x="83" y="73"/>
                  <a:pt x="81" y="75"/>
                </a:cubicBezTo>
                <a:close/>
                <a:moveTo>
                  <a:pt x="90" y="70"/>
                </a:moveTo>
                <a:cubicBezTo>
                  <a:pt x="92" y="69"/>
                  <a:pt x="93" y="67"/>
                  <a:pt x="94" y="66"/>
                </a:cubicBezTo>
                <a:cubicBezTo>
                  <a:pt x="94" y="67"/>
                  <a:pt x="94" y="67"/>
                  <a:pt x="94" y="67"/>
                </a:cubicBezTo>
                <a:cubicBezTo>
                  <a:pt x="93" y="68"/>
                  <a:pt x="91" y="69"/>
                  <a:pt x="90" y="70"/>
                </a:cubicBezTo>
                <a:cubicBezTo>
                  <a:pt x="90" y="70"/>
                  <a:pt x="90" y="70"/>
                  <a:pt x="90" y="70"/>
                </a:cubicBezTo>
                <a:close/>
                <a:moveTo>
                  <a:pt x="97" y="58"/>
                </a:moveTo>
                <a:cubicBezTo>
                  <a:pt x="93" y="60"/>
                  <a:pt x="89" y="63"/>
                  <a:pt x="86" y="66"/>
                </a:cubicBezTo>
                <a:cubicBezTo>
                  <a:pt x="86" y="66"/>
                  <a:pt x="86" y="65"/>
                  <a:pt x="86" y="65"/>
                </a:cubicBezTo>
                <a:cubicBezTo>
                  <a:pt x="90" y="62"/>
                  <a:pt x="95" y="59"/>
                  <a:pt x="99" y="56"/>
                </a:cubicBezTo>
                <a:cubicBezTo>
                  <a:pt x="98" y="57"/>
                  <a:pt x="98" y="57"/>
                  <a:pt x="97" y="58"/>
                </a:cubicBezTo>
                <a:close/>
                <a:moveTo>
                  <a:pt x="70" y="69"/>
                </a:moveTo>
                <a:cubicBezTo>
                  <a:pt x="69" y="69"/>
                  <a:pt x="69" y="70"/>
                  <a:pt x="69" y="70"/>
                </a:cubicBezTo>
                <a:cubicBezTo>
                  <a:pt x="68" y="71"/>
                  <a:pt x="67" y="72"/>
                  <a:pt x="65" y="73"/>
                </a:cubicBezTo>
                <a:cubicBezTo>
                  <a:pt x="66" y="73"/>
                  <a:pt x="66" y="72"/>
                  <a:pt x="66" y="72"/>
                </a:cubicBezTo>
                <a:cubicBezTo>
                  <a:pt x="67" y="71"/>
                  <a:pt x="68" y="70"/>
                  <a:pt x="70" y="69"/>
                </a:cubicBezTo>
                <a:close/>
                <a:moveTo>
                  <a:pt x="69" y="67"/>
                </a:moveTo>
                <a:cubicBezTo>
                  <a:pt x="70" y="66"/>
                  <a:pt x="71" y="64"/>
                  <a:pt x="73" y="62"/>
                </a:cubicBezTo>
                <a:cubicBezTo>
                  <a:pt x="73" y="62"/>
                  <a:pt x="73" y="62"/>
                  <a:pt x="73" y="62"/>
                </a:cubicBezTo>
                <a:cubicBezTo>
                  <a:pt x="73" y="63"/>
                  <a:pt x="72" y="64"/>
                  <a:pt x="72" y="65"/>
                </a:cubicBezTo>
                <a:cubicBezTo>
                  <a:pt x="71" y="66"/>
                  <a:pt x="70" y="67"/>
                  <a:pt x="69" y="67"/>
                </a:cubicBezTo>
                <a:close/>
                <a:moveTo>
                  <a:pt x="73" y="67"/>
                </a:moveTo>
                <a:cubicBezTo>
                  <a:pt x="73" y="66"/>
                  <a:pt x="73" y="66"/>
                  <a:pt x="73" y="66"/>
                </a:cubicBezTo>
                <a:cubicBezTo>
                  <a:pt x="75" y="65"/>
                  <a:pt x="77" y="63"/>
                  <a:pt x="78" y="62"/>
                </a:cubicBezTo>
                <a:cubicBezTo>
                  <a:pt x="76" y="63"/>
                  <a:pt x="75" y="65"/>
                  <a:pt x="73" y="67"/>
                </a:cubicBezTo>
                <a:close/>
                <a:moveTo>
                  <a:pt x="72" y="60"/>
                </a:moveTo>
                <a:cubicBezTo>
                  <a:pt x="71" y="61"/>
                  <a:pt x="69" y="63"/>
                  <a:pt x="68" y="65"/>
                </a:cubicBezTo>
                <a:cubicBezTo>
                  <a:pt x="65" y="67"/>
                  <a:pt x="62" y="70"/>
                  <a:pt x="59" y="73"/>
                </a:cubicBezTo>
                <a:cubicBezTo>
                  <a:pt x="60" y="72"/>
                  <a:pt x="61" y="70"/>
                  <a:pt x="62" y="69"/>
                </a:cubicBezTo>
                <a:cubicBezTo>
                  <a:pt x="66" y="65"/>
                  <a:pt x="70" y="61"/>
                  <a:pt x="75" y="57"/>
                </a:cubicBezTo>
                <a:cubicBezTo>
                  <a:pt x="74" y="58"/>
                  <a:pt x="73" y="59"/>
                  <a:pt x="72" y="60"/>
                </a:cubicBezTo>
                <a:close/>
                <a:moveTo>
                  <a:pt x="60" y="68"/>
                </a:moveTo>
                <a:cubicBezTo>
                  <a:pt x="60" y="69"/>
                  <a:pt x="59" y="69"/>
                  <a:pt x="58" y="70"/>
                </a:cubicBezTo>
                <a:cubicBezTo>
                  <a:pt x="58" y="69"/>
                  <a:pt x="58" y="68"/>
                  <a:pt x="58" y="67"/>
                </a:cubicBezTo>
                <a:cubicBezTo>
                  <a:pt x="60" y="66"/>
                  <a:pt x="61" y="65"/>
                  <a:pt x="62" y="64"/>
                </a:cubicBezTo>
                <a:cubicBezTo>
                  <a:pt x="63" y="63"/>
                  <a:pt x="63" y="63"/>
                  <a:pt x="64" y="62"/>
                </a:cubicBezTo>
                <a:cubicBezTo>
                  <a:pt x="65" y="62"/>
                  <a:pt x="65" y="61"/>
                  <a:pt x="66" y="60"/>
                </a:cubicBezTo>
                <a:cubicBezTo>
                  <a:pt x="64" y="63"/>
                  <a:pt x="62" y="65"/>
                  <a:pt x="60" y="68"/>
                </a:cubicBezTo>
                <a:close/>
                <a:moveTo>
                  <a:pt x="67" y="68"/>
                </a:moveTo>
                <a:cubicBezTo>
                  <a:pt x="66" y="69"/>
                  <a:pt x="65" y="70"/>
                  <a:pt x="64" y="72"/>
                </a:cubicBezTo>
                <a:cubicBezTo>
                  <a:pt x="62" y="74"/>
                  <a:pt x="59" y="76"/>
                  <a:pt x="57" y="79"/>
                </a:cubicBezTo>
                <a:cubicBezTo>
                  <a:pt x="57" y="79"/>
                  <a:pt x="57" y="79"/>
                  <a:pt x="57" y="78"/>
                </a:cubicBezTo>
                <a:cubicBezTo>
                  <a:pt x="60" y="75"/>
                  <a:pt x="63" y="72"/>
                  <a:pt x="67" y="68"/>
                </a:cubicBezTo>
                <a:close/>
                <a:moveTo>
                  <a:pt x="64" y="77"/>
                </a:moveTo>
                <a:cubicBezTo>
                  <a:pt x="63" y="79"/>
                  <a:pt x="62" y="81"/>
                  <a:pt x="60" y="83"/>
                </a:cubicBezTo>
                <a:cubicBezTo>
                  <a:pt x="59" y="84"/>
                  <a:pt x="58" y="85"/>
                  <a:pt x="58" y="85"/>
                </a:cubicBezTo>
                <a:cubicBezTo>
                  <a:pt x="59" y="84"/>
                  <a:pt x="60" y="82"/>
                  <a:pt x="61" y="80"/>
                </a:cubicBezTo>
                <a:cubicBezTo>
                  <a:pt x="62" y="79"/>
                  <a:pt x="63" y="78"/>
                  <a:pt x="64" y="77"/>
                </a:cubicBezTo>
                <a:close/>
                <a:moveTo>
                  <a:pt x="58" y="90"/>
                </a:moveTo>
                <a:cubicBezTo>
                  <a:pt x="58" y="90"/>
                  <a:pt x="58" y="89"/>
                  <a:pt x="59" y="88"/>
                </a:cubicBezTo>
                <a:cubicBezTo>
                  <a:pt x="59" y="88"/>
                  <a:pt x="59" y="88"/>
                  <a:pt x="59" y="88"/>
                </a:cubicBezTo>
                <a:cubicBezTo>
                  <a:pt x="59" y="88"/>
                  <a:pt x="60" y="88"/>
                  <a:pt x="60" y="87"/>
                </a:cubicBezTo>
                <a:cubicBezTo>
                  <a:pt x="60" y="87"/>
                  <a:pt x="60" y="87"/>
                  <a:pt x="60" y="87"/>
                </a:cubicBezTo>
                <a:cubicBezTo>
                  <a:pt x="62" y="85"/>
                  <a:pt x="64" y="82"/>
                  <a:pt x="67" y="80"/>
                </a:cubicBezTo>
                <a:cubicBezTo>
                  <a:pt x="70" y="78"/>
                  <a:pt x="72" y="75"/>
                  <a:pt x="75" y="73"/>
                </a:cubicBezTo>
                <a:cubicBezTo>
                  <a:pt x="75" y="74"/>
                  <a:pt x="74" y="75"/>
                  <a:pt x="74" y="76"/>
                </a:cubicBezTo>
                <a:cubicBezTo>
                  <a:pt x="68" y="81"/>
                  <a:pt x="63" y="86"/>
                  <a:pt x="57" y="91"/>
                </a:cubicBezTo>
                <a:cubicBezTo>
                  <a:pt x="57" y="91"/>
                  <a:pt x="58" y="90"/>
                  <a:pt x="58" y="90"/>
                </a:cubicBezTo>
                <a:close/>
                <a:moveTo>
                  <a:pt x="67" y="115"/>
                </a:moveTo>
                <a:cubicBezTo>
                  <a:pt x="67" y="115"/>
                  <a:pt x="67" y="114"/>
                  <a:pt x="66" y="113"/>
                </a:cubicBezTo>
                <a:cubicBezTo>
                  <a:pt x="67" y="113"/>
                  <a:pt x="67" y="113"/>
                  <a:pt x="67" y="113"/>
                </a:cubicBezTo>
                <a:cubicBezTo>
                  <a:pt x="68" y="113"/>
                  <a:pt x="68" y="114"/>
                  <a:pt x="68" y="114"/>
                </a:cubicBezTo>
                <a:cubicBezTo>
                  <a:pt x="67" y="114"/>
                  <a:pt x="67" y="115"/>
                  <a:pt x="67" y="115"/>
                </a:cubicBezTo>
                <a:close/>
                <a:moveTo>
                  <a:pt x="68" y="133"/>
                </a:moveTo>
                <a:cubicBezTo>
                  <a:pt x="67" y="134"/>
                  <a:pt x="67" y="135"/>
                  <a:pt x="66" y="135"/>
                </a:cubicBezTo>
                <a:cubicBezTo>
                  <a:pt x="66" y="135"/>
                  <a:pt x="66" y="135"/>
                  <a:pt x="66" y="135"/>
                </a:cubicBezTo>
                <a:cubicBezTo>
                  <a:pt x="66" y="134"/>
                  <a:pt x="67" y="134"/>
                  <a:pt x="67" y="133"/>
                </a:cubicBezTo>
                <a:cubicBezTo>
                  <a:pt x="67" y="133"/>
                  <a:pt x="67" y="133"/>
                  <a:pt x="67" y="133"/>
                </a:cubicBezTo>
                <a:cubicBezTo>
                  <a:pt x="67" y="133"/>
                  <a:pt x="67" y="133"/>
                  <a:pt x="68" y="133"/>
                </a:cubicBezTo>
                <a:close/>
                <a:moveTo>
                  <a:pt x="64" y="150"/>
                </a:moveTo>
                <a:cubicBezTo>
                  <a:pt x="64" y="150"/>
                  <a:pt x="64" y="149"/>
                  <a:pt x="63" y="149"/>
                </a:cubicBezTo>
                <a:cubicBezTo>
                  <a:pt x="64" y="148"/>
                  <a:pt x="64" y="147"/>
                  <a:pt x="65" y="146"/>
                </a:cubicBezTo>
                <a:cubicBezTo>
                  <a:pt x="65" y="147"/>
                  <a:pt x="65" y="147"/>
                  <a:pt x="65" y="148"/>
                </a:cubicBezTo>
                <a:cubicBezTo>
                  <a:pt x="65" y="148"/>
                  <a:pt x="64" y="149"/>
                  <a:pt x="64" y="150"/>
                </a:cubicBezTo>
                <a:close/>
                <a:moveTo>
                  <a:pt x="64" y="163"/>
                </a:moveTo>
                <a:cubicBezTo>
                  <a:pt x="64" y="163"/>
                  <a:pt x="64" y="163"/>
                  <a:pt x="63" y="163"/>
                </a:cubicBezTo>
                <a:cubicBezTo>
                  <a:pt x="63" y="163"/>
                  <a:pt x="63" y="163"/>
                  <a:pt x="63" y="163"/>
                </a:cubicBezTo>
                <a:cubicBezTo>
                  <a:pt x="63" y="162"/>
                  <a:pt x="64" y="162"/>
                  <a:pt x="64" y="162"/>
                </a:cubicBezTo>
                <a:cubicBezTo>
                  <a:pt x="64" y="162"/>
                  <a:pt x="64" y="162"/>
                  <a:pt x="64" y="163"/>
                </a:cubicBezTo>
                <a:close/>
                <a:moveTo>
                  <a:pt x="65" y="122"/>
                </a:moveTo>
                <a:cubicBezTo>
                  <a:pt x="65" y="121"/>
                  <a:pt x="65" y="121"/>
                  <a:pt x="65" y="121"/>
                </a:cubicBezTo>
                <a:cubicBezTo>
                  <a:pt x="65" y="121"/>
                  <a:pt x="65" y="120"/>
                  <a:pt x="65" y="120"/>
                </a:cubicBezTo>
                <a:cubicBezTo>
                  <a:pt x="65" y="120"/>
                  <a:pt x="65" y="120"/>
                  <a:pt x="65" y="121"/>
                </a:cubicBezTo>
                <a:cubicBezTo>
                  <a:pt x="65" y="121"/>
                  <a:pt x="65" y="121"/>
                  <a:pt x="65" y="122"/>
                </a:cubicBezTo>
                <a:close/>
                <a:moveTo>
                  <a:pt x="65" y="110"/>
                </a:moveTo>
                <a:cubicBezTo>
                  <a:pt x="66" y="109"/>
                  <a:pt x="66" y="109"/>
                  <a:pt x="67" y="108"/>
                </a:cubicBezTo>
                <a:cubicBezTo>
                  <a:pt x="67" y="109"/>
                  <a:pt x="67" y="110"/>
                  <a:pt x="67" y="111"/>
                </a:cubicBezTo>
                <a:cubicBezTo>
                  <a:pt x="67" y="111"/>
                  <a:pt x="66" y="111"/>
                  <a:pt x="66" y="112"/>
                </a:cubicBezTo>
                <a:cubicBezTo>
                  <a:pt x="66" y="111"/>
                  <a:pt x="66" y="110"/>
                  <a:pt x="65" y="110"/>
                </a:cubicBezTo>
                <a:close/>
                <a:moveTo>
                  <a:pt x="67" y="86"/>
                </a:moveTo>
                <a:cubicBezTo>
                  <a:pt x="67" y="86"/>
                  <a:pt x="67" y="86"/>
                  <a:pt x="67" y="86"/>
                </a:cubicBezTo>
                <a:cubicBezTo>
                  <a:pt x="67" y="86"/>
                  <a:pt x="67" y="86"/>
                  <a:pt x="67" y="86"/>
                </a:cubicBezTo>
                <a:cubicBezTo>
                  <a:pt x="67" y="85"/>
                  <a:pt x="66" y="85"/>
                  <a:pt x="66" y="85"/>
                </a:cubicBezTo>
                <a:cubicBezTo>
                  <a:pt x="67" y="84"/>
                  <a:pt x="69" y="82"/>
                  <a:pt x="70" y="81"/>
                </a:cubicBezTo>
                <a:cubicBezTo>
                  <a:pt x="70" y="82"/>
                  <a:pt x="69" y="83"/>
                  <a:pt x="69" y="83"/>
                </a:cubicBezTo>
                <a:cubicBezTo>
                  <a:pt x="68" y="84"/>
                  <a:pt x="68" y="85"/>
                  <a:pt x="67" y="86"/>
                </a:cubicBezTo>
                <a:close/>
                <a:moveTo>
                  <a:pt x="65" y="93"/>
                </a:moveTo>
                <a:cubicBezTo>
                  <a:pt x="66" y="94"/>
                  <a:pt x="66" y="96"/>
                  <a:pt x="66" y="97"/>
                </a:cubicBezTo>
                <a:cubicBezTo>
                  <a:pt x="65" y="98"/>
                  <a:pt x="64" y="98"/>
                  <a:pt x="63" y="99"/>
                </a:cubicBezTo>
                <a:cubicBezTo>
                  <a:pt x="63" y="97"/>
                  <a:pt x="63" y="97"/>
                  <a:pt x="63" y="97"/>
                </a:cubicBezTo>
                <a:cubicBezTo>
                  <a:pt x="64" y="96"/>
                  <a:pt x="65" y="94"/>
                  <a:pt x="65" y="93"/>
                </a:cubicBezTo>
                <a:cubicBezTo>
                  <a:pt x="65" y="93"/>
                  <a:pt x="65" y="93"/>
                  <a:pt x="65" y="93"/>
                </a:cubicBezTo>
                <a:close/>
                <a:moveTo>
                  <a:pt x="63" y="131"/>
                </a:moveTo>
                <a:cubicBezTo>
                  <a:pt x="63" y="132"/>
                  <a:pt x="63" y="132"/>
                  <a:pt x="62" y="132"/>
                </a:cubicBezTo>
                <a:cubicBezTo>
                  <a:pt x="62" y="132"/>
                  <a:pt x="62" y="131"/>
                  <a:pt x="62" y="130"/>
                </a:cubicBezTo>
                <a:cubicBezTo>
                  <a:pt x="62" y="130"/>
                  <a:pt x="62" y="129"/>
                  <a:pt x="62" y="129"/>
                </a:cubicBezTo>
                <a:cubicBezTo>
                  <a:pt x="63" y="129"/>
                  <a:pt x="63" y="130"/>
                  <a:pt x="63" y="131"/>
                </a:cubicBezTo>
                <a:close/>
                <a:moveTo>
                  <a:pt x="63" y="159"/>
                </a:moveTo>
                <a:cubicBezTo>
                  <a:pt x="63" y="159"/>
                  <a:pt x="63" y="159"/>
                  <a:pt x="63" y="159"/>
                </a:cubicBezTo>
                <a:cubicBezTo>
                  <a:pt x="63" y="160"/>
                  <a:pt x="62" y="160"/>
                  <a:pt x="62" y="161"/>
                </a:cubicBezTo>
                <a:cubicBezTo>
                  <a:pt x="62" y="160"/>
                  <a:pt x="62" y="160"/>
                  <a:pt x="62" y="160"/>
                </a:cubicBezTo>
                <a:cubicBezTo>
                  <a:pt x="62" y="159"/>
                  <a:pt x="63" y="159"/>
                  <a:pt x="63" y="159"/>
                </a:cubicBezTo>
                <a:close/>
                <a:moveTo>
                  <a:pt x="64" y="168"/>
                </a:moveTo>
                <a:cubicBezTo>
                  <a:pt x="64" y="169"/>
                  <a:pt x="65" y="170"/>
                  <a:pt x="66" y="171"/>
                </a:cubicBezTo>
                <a:cubicBezTo>
                  <a:pt x="66" y="171"/>
                  <a:pt x="66" y="171"/>
                  <a:pt x="66" y="171"/>
                </a:cubicBezTo>
                <a:cubicBezTo>
                  <a:pt x="65" y="172"/>
                  <a:pt x="65" y="172"/>
                  <a:pt x="65" y="172"/>
                </a:cubicBezTo>
                <a:cubicBezTo>
                  <a:pt x="64" y="171"/>
                  <a:pt x="64" y="170"/>
                  <a:pt x="63" y="169"/>
                </a:cubicBezTo>
                <a:cubicBezTo>
                  <a:pt x="63" y="168"/>
                  <a:pt x="63" y="168"/>
                  <a:pt x="64" y="168"/>
                </a:cubicBezTo>
                <a:close/>
                <a:moveTo>
                  <a:pt x="65" y="153"/>
                </a:moveTo>
                <a:cubicBezTo>
                  <a:pt x="65" y="153"/>
                  <a:pt x="65" y="152"/>
                  <a:pt x="64" y="152"/>
                </a:cubicBezTo>
                <a:cubicBezTo>
                  <a:pt x="65" y="151"/>
                  <a:pt x="65" y="151"/>
                  <a:pt x="66" y="150"/>
                </a:cubicBezTo>
                <a:cubicBezTo>
                  <a:pt x="66" y="151"/>
                  <a:pt x="66" y="152"/>
                  <a:pt x="66" y="153"/>
                </a:cubicBezTo>
                <a:cubicBezTo>
                  <a:pt x="66" y="153"/>
                  <a:pt x="65" y="153"/>
                  <a:pt x="65" y="153"/>
                </a:cubicBezTo>
                <a:close/>
                <a:moveTo>
                  <a:pt x="66" y="124"/>
                </a:moveTo>
                <a:cubicBezTo>
                  <a:pt x="66" y="124"/>
                  <a:pt x="66" y="124"/>
                  <a:pt x="66" y="123"/>
                </a:cubicBezTo>
                <a:cubicBezTo>
                  <a:pt x="67" y="124"/>
                  <a:pt x="67" y="124"/>
                  <a:pt x="67" y="125"/>
                </a:cubicBezTo>
                <a:cubicBezTo>
                  <a:pt x="67" y="125"/>
                  <a:pt x="67" y="125"/>
                  <a:pt x="66" y="126"/>
                </a:cubicBezTo>
                <a:cubicBezTo>
                  <a:pt x="66" y="125"/>
                  <a:pt x="66" y="125"/>
                  <a:pt x="66" y="124"/>
                </a:cubicBezTo>
                <a:close/>
                <a:moveTo>
                  <a:pt x="67" y="179"/>
                </a:moveTo>
                <a:cubicBezTo>
                  <a:pt x="67" y="179"/>
                  <a:pt x="67" y="179"/>
                  <a:pt x="67" y="179"/>
                </a:cubicBezTo>
                <a:cubicBezTo>
                  <a:pt x="67" y="180"/>
                  <a:pt x="68" y="180"/>
                  <a:pt x="68" y="179"/>
                </a:cubicBezTo>
                <a:cubicBezTo>
                  <a:pt x="68" y="179"/>
                  <a:pt x="68" y="179"/>
                  <a:pt x="68" y="179"/>
                </a:cubicBezTo>
                <a:cubicBezTo>
                  <a:pt x="68" y="180"/>
                  <a:pt x="67" y="180"/>
                  <a:pt x="67" y="180"/>
                </a:cubicBezTo>
                <a:cubicBezTo>
                  <a:pt x="67" y="180"/>
                  <a:pt x="66" y="179"/>
                  <a:pt x="66" y="178"/>
                </a:cubicBezTo>
                <a:cubicBezTo>
                  <a:pt x="66" y="179"/>
                  <a:pt x="66" y="179"/>
                  <a:pt x="67" y="179"/>
                </a:cubicBezTo>
                <a:close/>
                <a:moveTo>
                  <a:pt x="67" y="170"/>
                </a:moveTo>
                <a:cubicBezTo>
                  <a:pt x="67" y="169"/>
                  <a:pt x="67" y="169"/>
                  <a:pt x="67" y="168"/>
                </a:cubicBezTo>
                <a:cubicBezTo>
                  <a:pt x="67" y="167"/>
                  <a:pt x="67" y="167"/>
                  <a:pt x="67" y="167"/>
                </a:cubicBezTo>
                <a:cubicBezTo>
                  <a:pt x="68" y="167"/>
                  <a:pt x="68" y="167"/>
                  <a:pt x="69" y="167"/>
                </a:cubicBezTo>
                <a:cubicBezTo>
                  <a:pt x="69" y="168"/>
                  <a:pt x="69" y="168"/>
                  <a:pt x="69" y="169"/>
                </a:cubicBezTo>
                <a:cubicBezTo>
                  <a:pt x="69" y="169"/>
                  <a:pt x="68" y="170"/>
                  <a:pt x="68" y="170"/>
                </a:cubicBezTo>
                <a:cubicBezTo>
                  <a:pt x="68" y="170"/>
                  <a:pt x="68" y="170"/>
                  <a:pt x="67" y="170"/>
                </a:cubicBezTo>
                <a:close/>
                <a:moveTo>
                  <a:pt x="68" y="145"/>
                </a:moveTo>
                <a:cubicBezTo>
                  <a:pt x="68" y="144"/>
                  <a:pt x="68" y="144"/>
                  <a:pt x="68" y="143"/>
                </a:cubicBezTo>
                <a:cubicBezTo>
                  <a:pt x="69" y="143"/>
                  <a:pt x="70" y="142"/>
                  <a:pt x="71" y="142"/>
                </a:cubicBezTo>
                <a:cubicBezTo>
                  <a:pt x="71" y="142"/>
                  <a:pt x="71" y="142"/>
                  <a:pt x="71" y="142"/>
                </a:cubicBezTo>
                <a:cubicBezTo>
                  <a:pt x="70" y="143"/>
                  <a:pt x="69" y="144"/>
                  <a:pt x="68" y="145"/>
                </a:cubicBezTo>
                <a:close/>
                <a:moveTo>
                  <a:pt x="68" y="90"/>
                </a:moveTo>
                <a:cubicBezTo>
                  <a:pt x="71" y="88"/>
                  <a:pt x="74" y="85"/>
                  <a:pt x="77" y="83"/>
                </a:cubicBezTo>
                <a:cubicBezTo>
                  <a:pt x="74" y="86"/>
                  <a:pt x="72" y="90"/>
                  <a:pt x="69" y="94"/>
                </a:cubicBezTo>
                <a:cubicBezTo>
                  <a:pt x="69" y="93"/>
                  <a:pt x="68" y="92"/>
                  <a:pt x="68" y="90"/>
                </a:cubicBezTo>
                <a:close/>
                <a:moveTo>
                  <a:pt x="83" y="77"/>
                </a:moveTo>
                <a:cubicBezTo>
                  <a:pt x="86" y="75"/>
                  <a:pt x="89" y="73"/>
                  <a:pt x="92" y="71"/>
                </a:cubicBezTo>
                <a:cubicBezTo>
                  <a:pt x="90" y="73"/>
                  <a:pt x="89" y="75"/>
                  <a:pt x="87" y="78"/>
                </a:cubicBezTo>
                <a:cubicBezTo>
                  <a:pt x="83" y="82"/>
                  <a:pt x="78" y="86"/>
                  <a:pt x="74" y="90"/>
                </a:cubicBezTo>
                <a:cubicBezTo>
                  <a:pt x="77" y="86"/>
                  <a:pt x="80" y="82"/>
                  <a:pt x="83" y="77"/>
                </a:cubicBezTo>
                <a:close/>
                <a:moveTo>
                  <a:pt x="78" y="104"/>
                </a:moveTo>
                <a:cubicBezTo>
                  <a:pt x="81" y="101"/>
                  <a:pt x="84" y="98"/>
                  <a:pt x="87" y="95"/>
                </a:cubicBezTo>
                <a:cubicBezTo>
                  <a:pt x="85" y="100"/>
                  <a:pt x="82" y="104"/>
                  <a:pt x="79" y="108"/>
                </a:cubicBezTo>
                <a:cubicBezTo>
                  <a:pt x="78" y="109"/>
                  <a:pt x="76" y="110"/>
                  <a:pt x="75" y="111"/>
                </a:cubicBezTo>
                <a:cubicBezTo>
                  <a:pt x="76" y="109"/>
                  <a:pt x="77" y="107"/>
                  <a:pt x="78" y="105"/>
                </a:cubicBezTo>
                <a:cubicBezTo>
                  <a:pt x="78" y="104"/>
                  <a:pt x="78" y="104"/>
                  <a:pt x="78" y="104"/>
                </a:cubicBezTo>
                <a:close/>
                <a:moveTo>
                  <a:pt x="93" y="90"/>
                </a:moveTo>
                <a:cubicBezTo>
                  <a:pt x="97" y="87"/>
                  <a:pt x="100" y="84"/>
                  <a:pt x="103" y="80"/>
                </a:cubicBezTo>
                <a:cubicBezTo>
                  <a:pt x="104" y="80"/>
                  <a:pt x="104" y="80"/>
                  <a:pt x="104" y="80"/>
                </a:cubicBezTo>
                <a:cubicBezTo>
                  <a:pt x="99" y="86"/>
                  <a:pt x="93" y="93"/>
                  <a:pt x="87" y="99"/>
                </a:cubicBezTo>
                <a:cubicBezTo>
                  <a:pt x="87" y="100"/>
                  <a:pt x="86" y="101"/>
                  <a:pt x="85" y="102"/>
                </a:cubicBezTo>
                <a:cubicBezTo>
                  <a:pt x="88" y="98"/>
                  <a:pt x="90" y="94"/>
                  <a:pt x="93" y="90"/>
                </a:cubicBezTo>
                <a:close/>
                <a:moveTo>
                  <a:pt x="101" y="79"/>
                </a:moveTo>
                <a:cubicBezTo>
                  <a:pt x="102" y="78"/>
                  <a:pt x="102" y="77"/>
                  <a:pt x="103" y="77"/>
                </a:cubicBezTo>
                <a:cubicBezTo>
                  <a:pt x="103" y="77"/>
                  <a:pt x="103" y="77"/>
                  <a:pt x="103" y="77"/>
                </a:cubicBezTo>
                <a:cubicBezTo>
                  <a:pt x="103" y="77"/>
                  <a:pt x="103" y="77"/>
                  <a:pt x="104" y="77"/>
                </a:cubicBezTo>
                <a:cubicBezTo>
                  <a:pt x="103" y="78"/>
                  <a:pt x="102" y="78"/>
                  <a:pt x="101" y="79"/>
                </a:cubicBezTo>
                <a:close/>
                <a:moveTo>
                  <a:pt x="102" y="68"/>
                </a:moveTo>
                <a:cubicBezTo>
                  <a:pt x="103" y="67"/>
                  <a:pt x="103" y="65"/>
                  <a:pt x="104" y="64"/>
                </a:cubicBezTo>
                <a:cubicBezTo>
                  <a:pt x="108" y="61"/>
                  <a:pt x="112" y="57"/>
                  <a:pt x="116" y="54"/>
                </a:cubicBezTo>
                <a:cubicBezTo>
                  <a:pt x="116" y="54"/>
                  <a:pt x="116" y="55"/>
                  <a:pt x="116" y="55"/>
                </a:cubicBezTo>
                <a:cubicBezTo>
                  <a:pt x="116" y="55"/>
                  <a:pt x="115" y="55"/>
                  <a:pt x="115" y="55"/>
                </a:cubicBezTo>
                <a:cubicBezTo>
                  <a:pt x="111" y="59"/>
                  <a:pt x="106" y="63"/>
                  <a:pt x="102" y="68"/>
                </a:cubicBezTo>
                <a:close/>
                <a:moveTo>
                  <a:pt x="106" y="60"/>
                </a:moveTo>
                <a:cubicBezTo>
                  <a:pt x="106" y="60"/>
                  <a:pt x="106" y="60"/>
                  <a:pt x="106" y="60"/>
                </a:cubicBezTo>
                <a:cubicBezTo>
                  <a:pt x="107" y="59"/>
                  <a:pt x="108" y="58"/>
                  <a:pt x="110" y="57"/>
                </a:cubicBezTo>
                <a:cubicBezTo>
                  <a:pt x="108" y="58"/>
                  <a:pt x="107" y="59"/>
                  <a:pt x="106" y="60"/>
                </a:cubicBezTo>
                <a:close/>
                <a:moveTo>
                  <a:pt x="107" y="57"/>
                </a:moveTo>
                <a:cubicBezTo>
                  <a:pt x="107" y="57"/>
                  <a:pt x="107" y="56"/>
                  <a:pt x="108" y="56"/>
                </a:cubicBezTo>
                <a:cubicBezTo>
                  <a:pt x="108" y="56"/>
                  <a:pt x="108" y="56"/>
                  <a:pt x="108" y="55"/>
                </a:cubicBezTo>
                <a:cubicBezTo>
                  <a:pt x="108" y="55"/>
                  <a:pt x="108" y="55"/>
                  <a:pt x="108" y="55"/>
                </a:cubicBezTo>
                <a:cubicBezTo>
                  <a:pt x="109" y="54"/>
                  <a:pt x="110" y="54"/>
                  <a:pt x="112" y="54"/>
                </a:cubicBezTo>
                <a:cubicBezTo>
                  <a:pt x="110" y="55"/>
                  <a:pt x="109" y="56"/>
                  <a:pt x="107" y="57"/>
                </a:cubicBezTo>
                <a:close/>
                <a:moveTo>
                  <a:pt x="101" y="53"/>
                </a:moveTo>
                <a:cubicBezTo>
                  <a:pt x="97" y="56"/>
                  <a:pt x="92" y="59"/>
                  <a:pt x="88" y="62"/>
                </a:cubicBezTo>
                <a:cubicBezTo>
                  <a:pt x="88" y="62"/>
                  <a:pt x="88" y="61"/>
                  <a:pt x="88" y="61"/>
                </a:cubicBezTo>
                <a:cubicBezTo>
                  <a:pt x="93" y="57"/>
                  <a:pt x="98" y="53"/>
                  <a:pt x="103" y="49"/>
                </a:cubicBezTo>
                <a:cubicBezTo>
                  <a:pt x="102" y="50"/>
                  <a:pt x="102" y="52"/>
                  <a:pt x="101" y="53"/>
                </a:cubicBezTo>
                <a:close/>
                <a:moveTo>
                  <a:pt x="90" y="57"/>
                </a:moveTo>
                <a:cubicBezTo>
                  <a:pt x="90" y="57"/>
                  <a:pt x="90" y="56"/>
                  <a:pt x="90" y="56"/>
                </a:cubicBezTo>
                <a:cubicBezTo>
                  <a:pt x="94" y="52"/>
                  <a:pt x="99" y="49"/>
                  <a:pt x="104" y="46"/>
                </a:cubicBezTo>
                <a:cubicBezTo>
                  <a:pt x="104" y="46"/>
                  <a:pt x="104" y="46"/>
                  <a:pt x="104" y="46"/>
                </a:cubicBezTo>
                <a:cubicBezTo>
                  <a:pt x="99" y="50"/>
                  <a:pt x="95" y="53"/>
                  <a:pt x="90" y="57"/>
                </a:cubicBezTo>
                <a:close/>
                <a:moveTo>
                  <a:pt x="76" y="54"/>
                </a:moveTo>
                <a:cubicBezTo>
                  <a:pt x="73" y="56"/>
                  <a:pt x="70" y="59"/>
                  <a:pt x="67" y="62"/>
                </a:cubicBezTo>
                <a:cubicBezTo>
                  <a:pt x="70" y="59"/>
                  <a:pt x="72" y="56"/>
                  <a:pt x="75" y="53"/>
                </a:cubicBezTo>
                <a:cubicBezTo>
                  <a:pt x="75" y="53"/>
                  <a:pt x="76" y="53"/>
                  <a:pt x="76" y="53"/>
                </a:cubicBezTo>
                <a:cubicBezTo>
                  <a:pt x="76" y="53"/>
                  <a:pt x="76" y="53"/>
                  <a:pt x="76" y="54"/>
                </a:cubicBezTo>
                <a:close/>
                <a:moveTo>
                  <a:pt x="61" y="63"/>
                </a:moveTo>
                <a:cubicBezTo>
                  <a:pt x="60" y="63"/>
                  <a:pt x="59" y="64"/>
                  <a:pt x="58" y="65"/>
                </a:cubicBezTo>
                <a:cubicBezTo>
                  <a:pt x="58" y="65"/>
                  <a:pt x="58" y="65"/>
                  <a:pt x="58" y="64"/>
                </a:cubicBezTo>
                <a:cubicBezTo>
                  <a:pt x="62" y="60"/>
                  <a:pt x="66" y="56"/>
                  <a:pt x="69" y="52"/>
                </a:cubicBezTo>
                <a:cubicBezTo>
                  <a:pt x="72" y="50"/>
                  <a:pt x="74" y="48"/>
                  <a:pt x="77" y="46"/>
                </a:cubicBezTo>
                <a:cubicBezTo>
                  <a:pt x="72" y="52"/>
                  <a:pt x="66" y="58"/>
                  <a:pt x="61" y="63"/>
                </a:cubicBezTo>
                <a:close/>
                <a:moveTo>
                  <a:pt x="61" y="57"/>
                </a:moveTo>
                <a:cubicBezTo>
                  <a:pt x="60" y="58"/>
                  <a:pt x="59" y="59"/>
                  <a:pt x="58" y="60"/>
                </a:cubicBezTo>
                <a:cubicBezTo>
                  <a:pt x="58" y="60"/>
                  <a:pt x="58" y="60"/>
                  <a:pt x="58" y="59"/>
                </a:cubicBezTo>
                <a:cubicBezTo>
                  <a:pt x="58" y="59"/>
                  <a:pt x="58" y="59"/>
                  <a:pt x="58" y="59"/>
                </a:cubicBezTo>
                <a:cubicBezTo>
                  <a:pt x="59" y="58"/>
                  <a:pt x="61" y="57"/>
                  <a:pt x="62" y="57"/>
                </a:cubicBezTo>
                <a:lnTo>
                  <a:pt x="61" y="57"/>
                </a:lnTo>
                <a:close/>
                <a:moveTo>
                  <a:pt x="57" y="61"/>
                </a:moveTo>
                <a:cubicBezTo>
                  <a:pt x="55" y="63"/>
                  <a:pt x="53" y="64"/>
                  <a:pt x="51" y="66"/>
                </a:cubicBezTo>
                <a:cubicBezTo>
                  <a:pt x="53" y="64"/>
                  <a:pt x="55" y="62"/>
                  <a:pt x="56" y="61"/>
                </a:cubicBezTo>
                <a:cubicBezTo>
                  <a:pt x="56" y="61"/>
                  <a:pt x="56" y="61"/>
                  <a:pt x="57" y="61"/>
                </a:cubicBezTo>
                <a:close/>
                <a:moveTo>
                  <a:pt x="53" y="66"/>
                </a:moveTo>
                <a:cubicBezTo>
                  <a:pt x="50" y="70"/>
                  <a:pt x="47" y="73"/>
                  <a:pt x="44" y="76"/>
                </a:cubicBezTo>
                <a:cubicBezTo>
                  <a:pt x="45" y="75"/>
                  <a:pt x="45" y="74"/>
                  <a:pt x="46" y="73"/>
                </a:cubicBezTo>
                <a:cubicBezTo>
                  <a:pt x="48" y="71"/>
                  <a:pt x="51" y="68"/>
                  <a:pt x="53" y="66"/>
                </a:cubicBezTo>
                <a:close/>
                <a:moveTo>
                  <a:pt x="50" y="74"/>
                </a:moveTo>
                <a:cubicBezTo>
                  <a:pt x="53" y="73"/>
                  <a:pt x="55" y="71"/>
                  <a:pt x="57" y="69"/>
                </a:cubicBezTo>
                <a:cubicBezTo>
                  <a:pt x="57" y="70"/>
                  <a:pt x="56" y="71"/>
                  <a:pt x="56" y="72"/>
                </a:cubicBezTo>
                <a:cubicBezTo>
                  <a:pt x="51" y="76"/>
                  <a:pt x="46" y="81"/>
                  <a:pt x="41" y="85"/>
                </a:cubicBezTo>
                <a:cubicBezTo>
                  <a:pt x="41" y="85"/>
                  <a:pt x="41" y="84"/>
                  <a:pt x="41" y="84"/>
                </a:cubicBezTo>
                <a:cubicBezTo>
                  <a:pt x="44" y="80"/>
                  <a:pt x="47" y="77"/>
                  <a:pt x="50" y="74"/>
                </a:cubicBezTo>
                <a:close/>
                <a:moveTo>
                  <a:pt x="56" y="74"/>
                </a:moveTo>
                <a:cubicBezTo>
                  <a:pt x="56" y="75"/>
                  <a:pt x="56" y="75"/>
                  <a:pt x="56" y="76"/>
                </a:cubicBezTo>
                <a:cubicBezTo>
                  <a:pt x="55" y="76"/>
                  <a:pt x="55" y="77"/>
                  <a:pt x="54" y="78"/>
                </a:cubicBezTo>
                <a:cubicBezTo>
                  <a:pt x="52" y="80"/>
                  <a:pt x="50" y="83"/>
                  <a:pt x="48" y="85"/>
                </a:cubicBezTo>
                <a:cubicBezTo>
                  <a:pt x="45" y="88"/>
                  <a:pt x="42" y="90"/>
                  <a:pt x="39" y="92"/>
                </a:cubicBezTo>
                <a:cubicBezTo>
                  <a:pt x="40" y="91"/>
                  <a:pt x="40" y="89"/>
                  <a:pt x="40" y="88"/>
                </a:cubicBezTo>
                <a:cubicBezTo>
                  <a:pt x="45" y="84"/>
                  <a:pt x="51" y="79"/>
                  <a:pt x="56" y="74"/>
                </a:cubicBezTo>
                <a:close/>
                <a:moveTo>
                  <a:pt x="49" y="100"/>
                </a:moveTo>
                <a:cubicBezTo>
                  <a:pt x="49" y="101"/>
                  <a:pt x="49" y="101"/>
                  <a:pt x="49" y="101"/>
                </a:cubicBezTo>
                <a:cubicBezTo>
                  <a:pt x="48" y="103"/>
                  <a:pt x="47" y="105"/>
                  <a:pt x="46" y="107"/>
                </a:cubicBezTo>
                <a:cubicBezTo>
                  <a:pt x="46" y="107"/>
                  <a:pt x="46" y="106"/>
                  <a:pt x="46" y="106"/>
                </a:cubicBezTo>
                <a:cubicBezTo>
                  <a:pt x="47" y="104"/>
                  <a:pt x="48" y="103"/>
                  <a:pt x="49" y="101"/>
                </a:cubicBezTo>
                <a:cubicBezTo>
                  <a:pt x="49" y="101"/>
                  <a:pt x="49" y="101"/>
                  <a:pt x="49" y="100"/>
                </a:cubicBezTo>
                <a:close/>
                <a:moveTo>
                  <a:pt x="45" y="101"/>
                </a:moveTo>
                <a:cubicBezTo>
                  <a:pt x="45" y="102"/>
                  <a:pt x="45" y="102"/>
                  <a:pt x="44" y="102"/>
                </a:cubicBezTo>
                <a:cubicBezTo>
                  <a:pt x="44" y="102"/>
                  <a:pt x="44" y="102"/>
                  <a:pt x="44" y="102"/>
                </a:cubicBezTo>
                <a:cubicBezTo>
                  <a:pt x="45" y="101"/>
                  <a:pt x="46" y="100"/>
                  <a:pt x="47" y="99"/>
                </a:cubicBezTo>
                <a:cubicBezTo>
                  <a:pt x="46" y="100"/>
                  <a:pt x="46" y="101"/>
                  <a:pt x="45" y="101"/>
                </a:cubicBezTo>
                <a:close/>
                <a:moveTo>
                  <a:pt x="46" y="112"/>
                </a:moveTo>
                <a:cubicBezTo>
                  <a:pt x="46" y="113"/>
                  <a:pt x="46" y="113"/>
                  <a:pt x="47" y="114"/>
                </a:cubicBezTo>
                <a:cubicBezTo>
                  <a:pt x="47" y="114"/>
                  <a:pt x="46" y="115"/>
                  <a:pt x="46" y="115"/>
                </a:cubicBezTo>
                <a:cubicBezTo>
                  <a:pt x="46" y="114"/>
                  <a:pt x="45" y="113"/>
                  <a:pt x="45" y="112"/>
                </a:cubicBezTo>
                <a:cubicBezTo>
                  <a:pt x="45" y="112"/>
                  <a:pt x="46" y="112"/>
                  <a:pt x="46" y="112"/>
                </a:cubicBezTo>
                <a:close/>
                <a:moveTo>
                  <a:pt x="46" y="135"/>
                </a:moveTo>
                <a:cubicBezTo>
                  <a:pt x="46" y="136"/>
                  <a:pt x="46" y="137"/>
                  <a:pt x="47" y="138"/>
                </a:cubicBezTo>
                <a:cubicBezTo>
                  <a:pt x="47" y="139"/>
                  <a:pt x="48" y="140"/>
                  <a:pt x="48" y="141"/>
                </a:cubicBezTo>
                <a:cubicBezTo>
                  <a:pt x="47" y="143"/>
                  <a:pt x="47" y="144"/>
                  <a:pt x="46" y="145"/>
                </a:cubicBezTo>
                <a:cubicBezTo>
                  <a:pt x="45" y="143"/>
                  <a:pt x="45" y="140"/>
                  <a:pt x="44" y="138"/>
                </a:cubicBezTo>
                <a:cubicBezTo>
                  <a:pt x="45" y="137"/>
                  <a:pt x="45" y="136"/>
                  <a:pt x="46" y="135"/>
                </a:cubicBezTo>
                <a:close/>
                <a:moveTo>
                  <a:pt x="50" y="146"/>
                </a:moveTo>
                <a:cubicBezTo>
                  <a:pt x="50" y="147"/>
                  <a:pt x="50" y="148"/>
                  <a:pt x="50" y="148"/>
                </a:cubicBezTo>
                <a:cubicBezTo>
                  <a:pt x="49" y="149"/>
                  <a:pt x="48" y="150"/>
                  <a:pt x="47" y="150"/>
                </a:cubicBezTo>
                <a:cubicBezTo>
                  <a:pt x="47" y="150"/>
                  <a:pt x="47" y="150"/>
                  <a:pt x="47" y="150"/>
                </a:cubicBezTo>
                <a:cubicBezTo>
                  <a:pt x="48" y="149"/>
                  <a:pt x="49" y="148"/>
                  <a:pt x="50" y="146"/>
                </a:cubicBezTo>
                <a:close/>
                <a:moveTo>
                  <a:pt x="51" y="150"/>
                </a:moveTo>
                <a:cubicBezTo>
                  <a:pt x="51" y="150"/>
                  <a:pt x="51" y="151"/>
                  <a:pt x="51" y="151"/>
                </a:cubicBezTo>
                <a:cubicBezTo>
                  <a:pt x="50" y="152"/>
                  <a:pt x="49" y="154"/>
                  <a:pt x="49" y="155"/>
                </a:cubicBezTo>
                <a:cubicBezTo>
                  <a:pt x="48" y="154"/>
                  <a:pt x="48" y="153"/>
                  <a:pt x="48" y="152"/>
                </a:cubicBezTo>
                <a:cubicBezTo>
                  <a:pt x="49" y="151"/>
                  <a:pt x="50" y="151"/>
                  <a:pt x="51" y="150"/>
                </a:cubicBezTo>
                <a:close/>
                <a:moveTo>
                  <a:pt x="50" y="157"/>
                </a:moveTo>
                <a:cubicBezTo>
                  <a:pt x="50" y="156"/>
                  <a:pt x="51" y="155"/>
                  <a:pt x="52" y="154"/>
                </a:cubicBezTo>
                <a:cubicBezTo>
                  <a:pt x="52" y="155"/>
                  <a:pt x="52" y="156"/>
                  <a:pt x="52" y="156"/>
                </a:cubicBezTo>
                <a:cubicBezTo>
                  <a:pt x="51" y="157"/>
                  <a:pt x="51" y="159"/>
                  <a:pt x="50" y="160"/>
                </a:cubicBezTo>
                <a:cubicBezTo>
                  <a:pt x="50" y="159"/>
                  <a:pt x="49" y="158"/>
                  <a:pt x="49" y="158"/>
                </a:cubicBezTo>
                <a:cubicBezTo>
                  <a:pt x="49" y="158"/>
                  <a:pt x="50" y="157"/>
                  <a:pt x="50" y="157"/>
                </a:cubicBezTo>
                <a:close/>
                <a:moveTo>
                  <a:pt x="51" y="161"/>
                </a:moveTo>
                <a:cubicBezTo>
                  <a:pt x="52" y="161"/>
                  <a:pt x="52" y="160"/>
                  <a:pt x="53" y="159"/>
                </a:cubicBezTo>
                <a:cubicBezTo>
                  <a:pt x="53" y="160"/>
                  <a:pt x="53" y="160"/>
                  <a:pt x="53" y="160"/>
                </a:cubicBezTo>
                <a:cubicBezTo>
                  <a:pt x="53" y="161"/>
                  <a:pt x="52" y="162"/>
                  <a:pt x="52" y="163"/>
                </a:cubicBezTo>
                <a:cubicBezTo>
                  <a:pt x="52" y="163"/>
                  <a:pt x="52" y="163"/>
                  <a:pt x="51" y="163"/>
                </a:cubicBezTo>
                <a:cubicBezTo>
                  <a:pt x="51" y="163"/>
                  <a:pt x="51" y="162"/>
                  <a:pt x="50" y="161"/>
                </a:cubicBezTo>
                <a:cubicBezTo>
                  <a:pt x="51" y="162"/>
                  <a:pt x="51" y="161"/>
                  <a:pt x="51" y="161"/>
                </a:cubicBezTo>
                <a:close/>
                <a:moveTo>
                  <a:pt x="53" y="165"/>
                </a:moveTo>
                <a:cubicBezTo>
                  <a:pt x="54" y="165"/>
                  <a:pt x="54" y="165"/>
                  <a:pt x="54" y="165"/>
                </a:cubicBezTo>
                <a:cubicBezTo>
                  <a:pt x="54" y="166"/>
                  <a:pt x="55" y="167"/>
                  <a:pt x="55" y="168"/>
                </a:cubicBezTo>
                <a:cubicBezTo>
                  <a:pt x="55" y="169"/>
                  <a:pt x="55" y="169"/>
                  <a:pt x="55" y="170"/>
                </a:cubicBezTo>
                <a:cubicBezTo>
                  <a:pt x="54" y="168"/>
                  <a:pt x="53" y="167"/>
                  <a:pt x="52" y="166"/>
                </a:cubicBezTo>
                <a:cubicBezTo>
                  <a:pt x="53" y="165"/>
                  <a:pt x="53" y="165"/>
                  <a:pt x="53" y="165"/>
                </a:cubicBezTo>
                <a:close/>
                <a:moveTo>
                  <a:pt x="55" y="173"/>
                </a:moveTo>
                <a:cubicBezTo>
                  <a:pt x="55" y="173"/>
                  <a:pt x="54" y="174"/>
                  <a:pt x="54" y="174"/>
                </a:cubicBezTo>
                <a:cubicBezTo>
                  <a:pt x="54" y="172"/>
                  <a:pt x="53" y="171"/>
                  <a:pt x="53" y="169"/>
                </a:cubicBezTo>
                <a:cubicBezTo>
                  <a:pt x="53" y="170"/>
                  <a:pt x="54" y="172"/>
                  <a:pt x="55" y="173"/>
                </a:cubicBezTo>
                <a:close/>
                <a:moveTo>
                  <a:pt x="56" y="175"/>
                </a:moveTo>
                <a:cubicBezTo>
                  <a:pt x="56" y="175"/>
                  <a:pt x="56" y="175"/>
                  <a:pt x="56" y="175"/>
                </a:cubicBezTo>
                <a:cubicBezTo>
                  <a:pt x="56" y="175"/>
                  <a:pt x="56" y="176"/>
                  <a:pt x="55" y="177"/>
                </a:cubicBezTo>
                <a:cubicBezTo>
                  <a:pt x="55" y="177"/>
                  <a:pt x="55" y="177"/>
                  <a:pt x="55" y="177"/>
                </a:cubicBezTo>
                <a:cubicBezTo>
                  <a:pt x="55" y="176"/>
                  <a:pt x="55" y="176"/>
                  <a:pt x="55" y="176"/>
                </a:cubicBezTo>
                <a:cubicBezTo>
                  <a:pt x="55" y="176"/>
                  <a:pt x="56" y="175"/>
                  <a:pt x="56" y="175"/>
                </a:cubicBezTo>
                <a:close/>
                <a:moveTo>
                  <a:pt x="58" y="179"/>
                </a:moveTo>
                <a:cubicBezTo>
                  <a:pt x="58" y="180"/>
                  <a:pt x="58" y="181"/>
                  <a:pt x="58" y="182"/>
                </a:cubicBezTo>
                <a:cubicBezTo>
                  <a:pt x="58" y="181"/>
                  <a:pt x="57" y="181"/>
                  <a:pt x="57" y="180"/>
                </a:cubicBezTo>
                <a:cubicBezTo>
                  <a:pt x="56" y="180"/>
                  <a:pt x="56" y="180"/>
                  <a:pt x="56" y="179"/>
                </a:cubicBezTo>
                <a:cubicBezTo>
                  <a:pt x="57" y="179"/>
                  <a:pt x="57" y="179"/>
                  <a:pt x="58" y="179"/>
                </a:cubicBezTo>
                <a:close/>
                <a:moveTo>
                  <a:pt x="59" y="184"/>
                </a:moveTo>
                <a:cubicBezTo>
                  <a:pt x="59" y="185"/>
                  <a:pt x="59" y="185"/>
                  <a:pt x="59" y="186"/>
                </a:cubicBezTo>
                <a:cubicBezTo>
                  <a:pt x="59" y="186"/>
                  <a:pt x="59" y="186"/>
                  <a:pt x="59" y="186"/>
                </a:cubicBezTo>
                <a:cubicBezTo>
                  <a:pt x="59" y="185"/>
                  <a:pt x="58" y="184"/>
                  <a:pt x="58" y="183"/>
                </a:cubicBezTo>
                <a:cubicBezTo>
                  <a:pt x="58" y="183"/>
                  <a:pt x="58" y="183"/>
                  <a:pt x="59" y="184"/>
                </a:cubicBezTo>
                <a:close/>
                <a:moveTo>
                  <a:pt x="59" y="138"/>
                </a:moveTo>
                <a:cubicBezTo>
                  <a:pt x="58" y="137"/>
                  <a:pt x="58" y="136"/>
                  <a:pt x="58" y="135"/>
                </a:cubicBezTo>
                <a:cubicBezTo>
                  <a:pt x="58" y="135"/>
                  <a:pt x="59" y="134"/>
                  <a:pt x="59" y="133"/>
                </a:cubicBezTo>
                <a:cubicBezTo>
                  <a:pt x="59" y="134"/>
                  <a:pt x="59" y="136"/>
                  <a:pt x="59" y="137"/>
                </a:cubicBezTo>
                <a:cubicBezTo>
                  <a:pt x="59" y="137"/>
                  <a:pt x="59" y="137"/>
                  <a:pt x="59" y="138"/>
                </a:cubicBezTo>
                <a:close/>
                <a:moveTo>
                  <a:pt x="58" y="120"/>
                </a:moveTo>
                <a:cubicBezTo>
                  <a:pt x="58" y="119"/>
                  <a:pt x="59" y="119"/>
                  <a:pt x="59" y="119"/>
                </a:cubicBezTo>
                <a:cubicBezTo>
                  <a:pt x="59" y="120"/>
                  <a:pt x="59" y="121"/>
                  <a:pt x="59" y="123"/>
                </a:cubicBezTo>
                <a:cubicBezTo>
                  <a:pt x="59" y="122"/>
                  <a:pt x="58" y="121"/>
                  <a:pt x="58" y="120"/>
                </a:cubicBezTo>
                <a:close/>
                <a:moveTo>
                  <a:pt x="59" y="92"/>
                </a:moveTo>
                <a:cubicBezTo>
                  <a:pt x="59" y="93"/>
                  <a:pt x="59" y="93"/>
                  <a:pt x="59" y="93"/>
                </a:cubicBezTo>
                <a:cubicBezTo>
                  <a:pt x="58" y="94"/>
                  <a:pt x="58" y="95"/>
                  <a:pt x="57" y="96"/>
                </a:cubicBezTo>
                <a:cubicBezTo>
                  <a:pt x="57" y="95"/>
                  <a:pt x="57" y="95"/>
                  <a:pt x="56" y="94"/>
                </a:cubicBezTo>
                <a:cubicBezTo>
                  <a:pt x="59" y="91"/>
                  <a:pt x="62" y="89"/>
                  <a:pt x="65" y="86"/>
                </a:cubicBezTo>
                <a:cubicBezTo>
                  <a:pt x="65" y="86"/>
                  <a:pt x="65" y="86"/>
                  <a:pt x="65" y="86"/>
                </a:cubicBezTo>
                <a:cubicBezTo>
                  <a:pt x="65" y="87"/>
                  <a:pt x="65" y="87"/>
                  <a:pt x="65" y="88"/>
                </a:cubicBezTo>
                <a:cubicBezTo>
                  <a:pt x="64" y="89"/>
                  <a:pt x="63" y="90"/>
                  <a:pt x="62" y="90"/>
                </a:cubicBezTo>
                <a:cubicBezTo>
                  <a:pt x="62" y="90"/>
                  <a:pt x="61" y="90"/>
                  <a:pt x="61" y="91"/>
                </a:cubicBezTo>
                <a:cubicBezTo>
                  <a:pt x="61" y="91"/>
                  <a:pt x="61" y="91"/>
                  <a:pt x="61" y="92"/>
                </a:cubicBezTo>
                <a:cubicBezTo>
                  <a:pt x="60" y="91"/>
                  <a:pt x="59" y="91"/>
                  <a:pt x="59" y="92"/>
                </a:cubicBezTo>
                <a:close/>
                <a:moveTo>
                  <a:pt x="61" y="125"/>
                </a:moveTo>
                <a:cubicBezTo>
                  <a:pt x="62" y="125"/>
                  <a:pt x="62" y="126"/>
                  <a:pt x="62" y="126"/>
                </a:cubicBezTo>
                <a:cubicBezTo>
                  <a:pt x="61" y="126"/>
                  <a:pt x="61" y="126"/>
                  <a:pt x="61" y="127"/>
                </a:cubicBezTo>
                <a:cubicBezTo>
                  <a:pt x="61" y="126"/>
                  <a:pt x="61" y="126"/>
                  <a:pt x="61" y="126"/>
                </a:cubicBezTo>
                <a:cubicBezTo>
                  <a:pt x="61" y="126"/>
                  <a:pt x="61" y="125"/>
                  <a:pt x="61" y="125"/>
                </a:cubicBezTo>
                <a:close/>
                <a:moveTo>
                  <a:pt x="62" y="173"/>
                </a:moveTo>
                <a:cubicBezTo>
                  <a:pt x="62" y="174"/>
                  <a:pt x="61" y="174"/>
                  <a:pt x="61" y="174"/>
                </a:cubicBezTo>
                <a:cubicBezTo>
                  <a:pt x="61" y="173"/>
                  <a:pt x="61" y="172"/>
                  <a:pt x="61" y="171"/>
                </a:cubicBezTo>
                <a:cubicBezTo>
                  <a:pt x="61" y="172"/>
                  <a:pt x="62" y="173"/>
                  <a:pt x="62" y="173"/>
                </a:cubicBezTo>
                <a:close/>
                <a:moveTo>
                  <a:pt x="61" y="179"/>
                </a:moveTo>
                <a:cubicBezTo>
                  <a:pt x="61" y="178"/>
                  <a:pt x="61" y="178"/>
                  <a:pt x="61" y="177"/>
                </a:cubicBezTo>
                <a:cubicBezTo>
                  <a:pt x="62" y="177"/>
                  <a:pt x="62" y="177"/>
                  <a:pt x="63" y="176"/>
                </a:cubicBezTo>
                <a:cubicBezTo>
                  <a:pt x="63" y="177"/>
                  <a:pt x="63" y="177"/>
                  <a:pt x="63" y="177"/>
                </a:cubicBezTo>
                <a:cubicBezTo>
                  <a:pt x="63" y="177"/>
                  <a:pt x="64" y="178"/>
                  <a:pt x="64" y="178"/>
                </a:cubicBezTo>
                <a:cubicBezTo>
                  <a:pt x="64" y="179"/>
                  <a:pt x="64" y="180"/>
                  <a:pt x="65" y="181"/>
                </a:cubicBezTo>
                <a:cubicBezTo>
                  <a:pt x="65" y="181"/>
                  <a:pt x="66" y="181"/>
                  <a:pt x="66" y="181"/>
                </a:cubicBezTo>
                <a:cubicBezTo>
                  <a:pt x="66" y="181"/>
                  <a:pt x="66" y="181"/>
                  <a:pt x="66" y="181"/>
                </a:cubicBezTo>
                <a:cubicBezTo>
                  <a:pt x="66" y="182"/>
                  <a:pt x="66" y="182"/>
                  <a:pt x="65" y="183"/>
                </a:cubicBezTo>
                <a:cubicBezTo>
                  <a:pt x="65" y="183"/>
                  <a:pt x="65" y="183"/>
                  <a:pt x="65" y="183"/>
                </a:cubicBezTo>
                <a:cubicBezTo>
                  <a:pt x="64" y="184"/>
                  <a:pt x="63" y="185"/>
                  <a:pt x="63" y="186"/>
                </a:cubicBezTo>
                <a:cubicBezTo>
                  <a:pt x="62" y="186"/>
                  <a:pt x="62" y="185"/>
                  <a:pt x="61" y="185"/>
                </a:cubicBezTo>
                <a:cubicBezTo>
                  <a:pt x="61" y="183"/>
                  <a:pt x="61" y="181"/>
                  <a:pt x="61" y="179"/>
                </a:cubicBezTo>
                <a:cubicBezTo>
                  <a:pt x="61" y="179"/>
                  <a:pt x="61" y="179"/>
                  <a:pt x="61" y="179"/>
                </a:cubicBezTo>
                <a:close/>
                <a:moveTo>
                  <a:pt x="62" y="189"/>
                </a:moveTo>
                <a:cubicBezTo>
                  <a:pt x="63" y="190"/>
                  <a:pt x="63" y="190"/>
                  <a:pt x="64" y="191"/>
                </a:cubicBezTo>
                <a:cubicBezTo>
                  <a:pt x="63" y="191"/>
                  <a:pt x="63" y="191"/>
                  <a:pt x="62" y="191"/>
                </a:cubicBezTo>
                <a:cubicBezTo>
                  <a:pt x="62" y="191"/>
                  <a:pt x="62" y="191"/>
                  <a:pt x="61" y="190"/>
                </a:cubicBezTo>
                <a:cubicBezTo>
                  <a:pt x="62" y="190"/>
                  <a:pt x="62" y="190"/>
                  <a:pt x="62" y="189"/>
                </a:cubicBezTo>
                <a:close/>
                <a:moveTo>
                  <a:pt x="64" y="187"/>
                </a:moveTo>
                <a:cubicBezTo>
                  <a:pt x="65" y="186"/>
                  <a:pt x="65" y="185"/>
                  <a:pt x="66" y="184"/>
                </a:cubicBezTo>
                <a:cubicBezTo>
                  <a:pt x="67" y="185"/>
                  <a:pt x="68" y="186"/>
                  <a:pt x="70" y="187"/>
                </a:cubicBezTo>
                <a:cubicBezTo>
                  <a:pt x="68" y="188"/>
                  <a:pt x="67" y="189"/>
                  <a:pt x="66" y="189"/>
                </a:cubicBezTo>
                <a:cubicBezTo>
                  <a:pt x="65" y="189"/>
                  <a:pt x="64" y="188"/>
                  <a:pt x="64" y="187"/>
                </a:cubicBezTo>
                <a:close/>
                <a:moveTo>
                  <a:pt x="67" y="183"/>
                </a:moveTo>
                <a:cubicBezTo>
                  <a:pt x="67" y="183"/>
                  <a:pt x="67" y="183"/>
                  <a:pt x="68" y="182"/>
                </a:cubicBezTo>
                <a:cubicBezTo>
                  <a:pt x="68" y="183"/>
                  <a:pt x="69" y="184"/>
                  <a:pt x="69" y="184"/>
                </a:cubicBezTo>
                <a:cubicBezTo>
                  <a:pt x="68" y="184"/>
                  <a:pt x="68" y="183"/>
                  <a:pt x="67" y="183"/>
                </a:cubicBezTo>
                <a:close/>
                <a:moveTo>
                  <a:pt x="70" y="178"/>
                </a:moveTo>
                <a:cubicBezTo>
                  <a:pt x="69" y="178"/>
                  <a:pt x="69" y="178"/>
                  <a:pt x="69" y="178"/>
                </a:cubicBezTo>
                <a:cubicBezTo>
                  <a:pt x="69" y="178"/>
                  <a:pt x="68" y="178"/>
                  <a:pt x="68" y="178"/>
                </a:cubicBezTo>
                <a:cubicBezTo>
                  <a:pt x="68" y="177"/>
                  <a:pt x="68" y="176"/>
                  <a:pt x="68" y="175"/>
                </a:cubicBezTo>
                <a:cubicBezTo>
                  <a:pt x="69" y="176"/>
                  <a:pt x="69" y="177"/>
                  <a:pt x="70" y="178"/>
                </a:cubicBezTo>
                <a:close/>
                <a:moveTo>
                  <a:pt x="69" y="174"/>
                </a:moveTo>
                <a:cubicBezTo>
                  <a:pt x="70" y="174"/>
                  <a:pt x="70" y="174"/>
                  <a:pt x="71" y="173"/>
                </a:cubicBezTo>
                <a:cubicBezTo>
                  <a:pt x="71" y="174"/>
                  <a:pt x="71" y="174"/>
                  <a:pt x="71" y="174"/>
                </a:cubicBezTo>
                <a:cubicBezTo>
                  <a:pt x="71" y="174"/>
                  <a:pt x="70" y="175"/>
                  <a:pt x="70" y="175"/>
                </a:cubicBezTo>
                <a:cubicBezTo>
                  <a:pt x="70" y="175"/>
                  <a:pt x="70" y="174"/>
                  <a:pt x="69" y="174"/>
                </a:cubicBezTo>
                <a:close/>
                <a:moveTo>
                  <a:pt x="70" y="149"/>
                </a:moveTo>
                <a:cubicBezTo>
                  <a:pt x="69" y="149"/>
                  <a:pt x="69" y="148"/>
                  <a:pt x="69" y="148"/>
                </a:cubicBezTo>
                <a:cubicBezTo>
                  <a:pt x="69" y="148"/>
                  <a:pt x="69" y="147"/>
                  <a:pt x="69" y="147"/>
                </a:cubicBezTo>
                <a:cubicBezTo>
                  <a:pt x="70" y="146"/>
                  <a:pt x="71" y="145"/>
                  <a:pt x="71" y="144"/>
                </a:cubicBezTo>
                <a:cubicBezTo>
                  <a:pt x="72" y="145"/>
                  <a:pt x="72" y="145"/>
                  <a:pt x="72" y="146"/>
                </a:cubicBezTo>
                <a:cubicBezTo>
                  <a:pt x="71" y="147"/>
                  <a:pt x="70" y="148"/>
                  <a:pt x="70" y="149"/>
                </a:cubicBezTo>
                <a:close/>
                <a:moveTo>
                  <a:pt x="69" y="109"/>
                </a:moveTo>
                <a:cubicBezTo>
                  <a:pt x="69" y="109"/>
                  <a:pt x="69" y="108"/>
                  <a:pt x="69" y="107"/>
                </a:cubicBezTo>
                <a:cubicBezTo>
                  <a:pt x="69" y="106"/>
                  <a:pt x="70" y="106"/>
                  <a:pt x="71" y="105"/>
                </a:cubicBezTo>
                <a:cubicBezTo>
                  <a:pt x="71" y="106"/>
                  <a:pt x="71" y="106"/>
                  <a:pt x="71" y="107"/>
                </a:cubicBezTo>
                <a:cubicBezTo>
                  <a:pt x="71" y="108"/>
                  <a:pt x="70" y="109"/>
                  <a:pt x="69" y="109"/>
                </a:cubicBezTo>
                <a:close/>
                <a:moveTo>
                  <a:pt x="71" y="98"/>
                </a:moveTo>
                <a:cubicBezTo>
                  <a:pt x="72" y="97"/>
                  <a:pt x="73" y="96"/>
                  <a:pt x="74" y="95"/>
                </a:cubicBezTo>
                <a:cubicBezTo>
                  <a:pt x="74" y="95"/>
                  <a:pt x="73" y="96"/>
                  <a:pt x="73" y="97"/>
                </a:cubicBezTo>
                <a:cubicBezTo>
                  <a:pt x="73" y="97"/>
                  <a:pt x="73" y="97"/>
                  <a:pt x="72" y="97"/>
                </a:cubicBezTo>
                <a:cubicBezTo>
                  <a:pt x="72" y="97"/>
                  <a:pt x="71" y="98"/>
                  <a:pt x="71" y="98"/>
                </a:cubicBezTo>
                <a:close/>
                <a:moveTo>
                  <a:pt x="75" y="101"/>
                </a:moveTo>
                <a:cubicBezTo>
                  <a:pt x="75" y="102"/>
                  <a:pt x="74" y="104"/>
                  <a:pt x="74" y="105"/>
                </a:cubicBezTo>
                <a:cubicBezTo>
                  <a:pt x="73" y="106"/>
                  <a:pt x="73" y="106"/>
                  <a:pt x="73" y="106"/>
                </a:cubicBezTo>
                <a:cubicBezTo>
                  <a:pt x="73" y="105"/>
                  <a:pt x="72" y="104"/>
                  <a:pt x="72" y="104"/>
                </a:cubicBezTo>
                <a:cubicBezTo>
                  <a:pt x="73" y="103"/>
                  <a:pt x="74" y="102"/>
                  <a:pt x="75" y="101"/>
                </a:cubicBezTo>
                <a:close/>
                <a:moveTo>
                  <a:pt x="75" y="119"/>
                </a:moveTo>
                <a:cubicBezTo>
                  <a:pt x="75" y="119"/>
                  <a:pt x="75" y="119"/>
                  <a:pt x="75" y="119"/>
                </a:cubicBezTo>
                <a:cubicBezTo>
                  <a:pt x="74" y="120"/>
                  <a:pt x="74" y="120"/>
                  <a:pt x="73" y="121"/>
                </a:cubicBezTo>
                <a:cubicBezTo>
                  <a:pt x="74" y="120"/>
                  <a:pt x="74" y="120"/>
                  <a:pt x="75" y="119"/>
                </a:cubicBezTo>
                <a:cubicBezTo>
                  <a:pt x="75" y="119"/>
                  <a:pt x="75" y="119"/>
                  <a:pt x="75" y="119"/>
                </a:cubicBezTo>
                <a:close/>
                <a:moveTo>
                  <a:pt x="76" y="122"/>
                </a:moveTo>
                <a:cubicBezTo>
                  <a:pt x="75" y="123"/>
                  <a:pt x="75" y="123"/>
                  <a:pt x="74" y="124"/>
                </a:cubicBezTo>
                <a:cubicBezTo>
                  <a:pt x="74" y="124"/>
                  <a:pt x="74" y="124"/>
                  <a:pt x="74" y="124"/>
                </a:cubicBezTo>
                <a:cubicBezTo>
                  <a:pt x="74" y="124"/>
                  <a:pt x="74" y="123"/>
                  <a:pt x="74" y="123"/>
                </a:cubicBezTo>
                <a:cubicBezTo>
                  <a:pt x="74" y="123"/>
                  <a:pt x="75" y="122"/>
                  <a:pt x="76" y="122"/>
                </a:cubicBezTo>
                <a:close/>
                <a:moveTo>
                  <a:pt x="76" y="124"/>
                </a:moveTo>
                <a:cubicBezTo>
                  <a:pt x="76" y="124"/>
                  <a:pt x="76" y="125"/>
                  <a:pt x="77" y="125"/>
                </a:cubicBezTo>
                <a:cubicBezTo>
                  <a:pt x="76" y="125"/>
                  <a:pt x="76" y="126"/>
                  <a:pt x="75" y="126"/>
                </a:cubicBezTo>
                <a:cubicBezTo>
                  <a:pt x="75" y="126"/>
                  <a:pt x="75" y="126"/>
                  <a:pt x="75" y="126"/>
                </a:cubicBezTo>
                <a:cubicBezTo>
                  <a:pt x="75" y="126"/>
                  <a:pt x="75" y="126"/>
                  <a:pt x="75" y="126"/>
                </a:cubicBezTo>
                <a:cubicBezTo>
                  <a:pt x="76" y="125"/>
                  <a:pt x="76" y="125"/>
                  <a:pt x="76" y="124"/>
                </a:cubicBezTo>
                <a:close/>
                <a:moveTo>
                  <a:pt x="76" y="117"/>
                </a:moveTo>
                <a:cubicBezTo>
                  <a:pt x="76" y="117"/>
                  <a:pt x="76" y="117"/>
                  <a:pt x="76" y="117"/>
                </a:cubicBezTo>
                <a:cubicBezTo>
                  <a:pt x="79" y="114"/>
                  <a:pt x="82" y="111"/>
                  <a:pt x="86" y="109"/>
                </a:cubicBezTo>
                <a:cubicBezTo>
                  <a:pt x="83" y="112"/>
                  <a:pt x="81" y="115"/>
                  <a:pt x="79" y="118"/>
                </a:cubicBezTo>
                <a:cubicBezTo>
                  <a:pt x="78" y="118"/>
                  <a:pt x="77" y="118"/>
                  <a:pt x="77" y="119"/>
                </a:cubicBezTo>
                <a:cubicBezTo>
                  <a:pt x="76" y="118"/>
                  <a:pt x="76" y="118"/>
                  <a:pt x="76" y="117"/>
                </a:cubicBezTo>
                <a:close/>
                <a:moveTo>
                  <a:pt x="79" y="120"/>
                </a:moveTo>
                <a:cubicBezTo>
                  <a:pt x="80" y="119"/>
                  <a:pt x="81" y="119"/>
                  <a:pt x="81" y="119"/>
                </a:cubicBezTo>
                <a:cubicBezTo>
                  <a:pt x="80" y="120"/>
                  <a:pt x="79" y="122"/>
                  <a:pt x="78" y="123"/>
                </a:cubicBezTo>
                <a:cubicBezTo>
                  <a:pt x="78" y="123"/>
                  <a:pt x="78" y="123"/>
                  <a:pt x="78" y="122"/>
                </a:cubicBezTo>
                <a:cubicBezTo>
                  <a:pt x="78" y="122"/>
                  <a:pt x="79" y="121"/>
                  <a:pt x="79" y="120"/>
                </a:cubicBezTo>
                <a:close/>
                <a:moveTo>
                  <a:pt x="92" y="118"/>
                </a:moveTo>
                <a:cubicBezTo>
                  <a:pt x="91" y="119"/>
                  <a:pt x="90" y="120"/>
                  <a:pt x="90" y="120"/>
                </a:cubicBezTo>
                <a:cubicBezTo>
                  <a:pt x="87" y="124"/>
                  <a:pt x="85" y="127"/>
                  <a:pt x="83" y="130"/>
                </a:cubicBezTo>
                <a:cubicBezTo>
                  <a:pt x="83" y="130"/>
                  <a:pt x="83" y="130"/>
                  <a:pt x="83" y="130"/>
                </a:cubicBezTo>
                <a:cubicBezTo>
                  <a:pt x="82" y="130"/>
                  <a:pt x="81" y="129"/>
                  <a:pt x="80" y="129"/>
                </a:cubicBezTo>
                <a:cubicBezTo>
                  <a:pt x="84" y="125"/>
                  <a:pt x="88" y="122"/>
                  <a:pt x="92" y="118"/>
                </a:cubicBezTo>
                <a:close/>
                <a:moveTo>
                  <a:pt x="81" y="131"/>
                </a:moveTo>
                <a:cubicBezTo>
                  <a:pt x="81" y="132"/>
                  <a:pt x="81" y="132"/>
                  <a:pt x="80" y="132"/>
                </a:cubicBezTo>
                <a:cubicBezTo>
                  <a:pt x="80" y="132"/>
                  <a:pt x="80" y="131"/>
                  <a:pt x="80" y="131"/>
                </a:cubicBezTo>
                <a:cubicBezTo>
                  <a:pt x="81" y="131"/>
                  <a:pt x="81" y="131"/>
                  <a:pt x="81" y="131"/>
                </a:cubicBezTo>
                <a:close/>
                <a:moveTo>
                  <a:pt x="83" y="133"/>
                </a:moveTo>
                <a:cubicBezTo>
                  <a:pt x="84" y="133"/>
                  <a:pt x="84" y="133"/>
                  <a:pt x="84" y="133"/>
                </a:cubicBezTo>
                <a:cubicBezTo>
                  <a:pt x="85" y="133"/>
                  <a:pt x="85" y="133"/>
                  <a:pt x="86" y="133"/>
                </a:cubicBezTo>
                <a:cubicBezTo>
                  <a:pt x="85" y="135"/>
                  <a:pt x="84" y="136"/>
                  <a:pt x="84" y="137"/>
                </a:cubicBezTo>
                <a:cubicBezTo>
                  <a:pt x="83" y="138"/>
                  <a:pt x="82" y="138"/>
                  <a:pt x="82" y="139"/>
                </a:cubicBezTo>
                <a:cubicBezTo>
                  <a:pt x="82" y="138"/>
                  <a:pt x="82" y="137"/>
                  <a:pt x="81" y="136"/>
                </a:cubicBezTo>
                <a:cubicBezTo>
                  <a:pt x="82" y="135"/>
                  <a:pt x="83" y="134"/>
                  <a:pt x="83" y="133"/>
                </a:cubicBezTo>
                <a:close/>
                <a:moveTo>
                  <a:pt x="90" y="135"/>
                </a:moveTo>
                <a:cubicBezTo>
                  <a:pt x="90" y="135"/>
                  <a:pt x="90" y="135"/>
                  <a:pt x="90" y="135"/>
                </a:cubicBezTo>
                <a:cubicBezTo>
                  <a:pt x="88" y="136"/>
                  <a:pt x="87" y="138"/>
                  <a:pt x="85" y="140"/>
                </a:cubicBezTo>
                <a:cubicBezTo>
                  <a:pt x="86" y="138"/>
                  <a:pt x="88" y="136"/>
                  <a:pt x="90" y="135"/>
                </a:cubicBezTo>
                <a:close/>
                <a:moveTo>
                  <a:pt x="92" y="135"/>
                </a:moveTo>
                <a:cubicBezTo>
                  <a:pt x="92" y="136"/>
                  <a:pt x="93" y="136"/>
                  <a:pt x="93" y="136"/>
                </a:cubicBezTo>
                <a:cubicBezTo>
                  <a:pt x="93" y="136"/>
                  <a:pt x="93" y="137"/>
                  <a:pt x="93" y="137"/>
                </a:cubicBezTo>
                <a:cubicBezTo>
                  <a:pt x="91" y="138"/>
                  <a:pt x="88" y="140"/>
                  <a:pt x="86" y="141"/>
                </a:cubicBezTo>
                <a:cubicBezTo>
                  <a:pt x="88" y="139"/>
                  <a:pt x="90" y="137"/>
                  <a:pt x="92" y="135"/>
                </a:cubicBezTo>
                <a:close/>
                <a:moveTo>
                  <a:pt x="89" y="145"/>
                </a:moveTo>
                <a:cubicBezTo>
                  <a:pt x="92" y="143"/>
                  <a:pt x="94" y="141"/>
                  <a:pt x="96" y="139"/>
                </a:cubicBezTo>
                <a:cubicBezTo>
                  <a:pt x="96" y="139"/>
                  <a:pt x="96" y="139"/>
                  <a:pt x="97" y="139"/>
                </a:cubicBezTo>
                <a:cubicBezTo>
                  <a:pt x="94" y="142"/>
                  <a:pt x="91" y="145"/>
                  <a:pt x="89" y="148"/>
                </a:cubicBezTo>
                <a:cubicBezTo>
                  <a:pt x="88" y="148"/>
                  <a:pt x="88" y="148"/>
                  <a:pt x="88" y="148"/>
                </a:cubicBezTo>
                <a:cubicBezTo>
                  <a:pt x="88" y="147"/>
                  <a:pt x="89" y="146"/>
                  <a:pt x="89" y="145"/>
                </a:cubicBezTo>
                <a:close/>
                <a:moveTo>
                  <a:pt x="99" y="141"/>
                </a:moveTo>
                <a:cubicBezTo>
                  <a:pt x="98" y="142"/>
                  <a:pt x="97" y="144"/>
                  <a:pt x="95" y="145"/>
                </a:cubicBezTo>
                <a:cubicBezTo>
                  <a:pt x="95" y="145"/>
                  <a:pt x="95" y="145"/>
                  <a:pt x="95" y="145"/>
                </a:cubicBezTo>
                <a:cubicBezTo>
                  <a:pt x="96" y="144"/>
                  <a:pt x="98" y="142"/>
                  <a:pt x="99" y="141"/>
                </a:cubicBezTo>
                <a:close/>
                <a:moveTo>
                  <a:pt x="102" y="143"/>
                </a:moveTo>
                <a:cubicBezTo>
                  <a:pt x="103" y="142"/>
                  <a:pt x="104" y="142"/>
                  <a:pt x="106" y="141"/>
                </a:cubicBezTo>
                <a:cubicBezTo>
                  <a:pt x="101" y="145"/>
                  <a:pt x="97" y="149"/>
                  <a:pt x="92" y="154"/>
                </a:cubicBezTo>
                <a:cubicBezTo>
                  <a:pt x="91" y="155"/>
                  <a:pt x="90" y="155"/>
                  <a:pt x="88" y="156"/>
                </a:cubicBezTo>
                <a:cubicBezTo>
                  <a:pt x="89" y="156"/>
                  <a:pt x="89" y="155"/>
                  <a:pt x="89" y="155"/>
                </a:cubicBezTo>
                <a:cubicBezTo>
                  <a:pt x="90" y="155"/>
                  <a:pt x="90" y="154"/>
                  <a:pt x="90" y="154"/>
                </a:cubicBezTo>
                <a:cubicBezTo>
                  <a:pt x="94" y="151"/>
                  <a:pt x="98" y="147"/>
                  <a:pt x="102" y="143"/>
                </a:cubicBezTo>
                <a:close/>
                <a:moveTo>
                  <a:pt x="105" y="148"/>
                </a:moveTo>
                <a:cubicBezTo>
                  <a:pt x="105" y="148"/>
                  <a:pt x="105" y="148"/>
                  <a:pt x="105" y="149"/>
                </a:cubicBezTo>
                <a:cubicBezTo>
                  <a:pt x="104" y="149"/>
                  <a:pt x="104" y="149"/>
                  <a:pt x="104" y="149"/>
                </a:cubicBezTo>
                <a:cubicBezTo>
                  <a:pt x="102" y="150"/>
                  <a:pt x="100" y="151"/>
                  <a:pt x="98" y="152"/>
                </a:cubicBezTo>
                <a:cubicBezTo>
                  <a:pt x="101" y="151"/>
                  <a:pt x="103" y="149"/>
                  <a:pt x="105" y="148"/>
                </a:cubicBezTo>
                <a:close/>
                <a:moveTo>
                  <a:pt x="105" y="151"/>
                </a:moveTo>
                <a:cubicBezTo>
                  <a:pt x="105" y="150"/>
                  <a:pt x="106" y="150"/>
                  <a:pt x="107" y="149"/>
                </a:cubicBezTo>
                <a:cubicBezTo>
                  <a:pt x="108" y="149"/>
                  <a:pt x="108" y="149"/>
                  <a:pt x="108" y="149"/>
                </a:cubicBezTo>
                <a:cubicBezTo>
                  <a:pt x="109" y="149"/>
                  <a:pt x="109" y="148"/>
                  <a:pt x="110" y="148"/>
                </a:cubicBezTo>
                <a:cubicBezTo>
                  <a:pt x="110" y="148"/>
                  <a:pt x="110" y="148"/>
                  <a:pt x="111" y="147"/>
                </a:cubicBezTo>
                <a:cubicBezTo>
                  <a:pt x="110" y="148"/>
                  <a:pt x="110" y="148"/>
                  <a:pt x="109" y="149"/>
                </a:cubicBezTo>
                <a:cubicBezTo>
                  <a:pt x="107" y="150"/>
                  <a:pt x="105" y="151"/>
                  <a:pt x="103" y="153"/>
                </a:cubicBezTo>
                <a:cubicBezTo>
                  <a:pt x="103" y="152"/>
                  <a:pt x="104" y="151"/>
                  <a:pt x="105" y="151"/>
                </a:cubicBezTo>
                <a:close/>
                <a:moveTo>
                  <a:pt x="117" y="152"/>
                </a:moveTo>
                <a:cubicBezTo>
                  <a:pt x="118" y="151"/>
                  <a:pt x="119" y="151"/>
                  <a:pt x="120" y="150"/>
                </a:cubicBezTo>
                <a:cubicBezTo>
                  <a:pt x="119" y="151"/>
                  <a:pt x="118" y="153"/>
                  <a:pt x="117" y="154"/>
                </a:cubicBezTo>
                <a:cubicBezTo>
                  <a:pt x="117" y="154"/>
                  <a:pt x="117" y="154"/>
                  <a:pt x="117" y="155"/>
                </a:cubicBezTo>
                <a:cubicBezTo>
                  <a:pt x="113" y="157"/>
                  <a:pt x="110" y="159"/>
                  <a:pt x="106" y="161"/>
                </a:cubicBezTo>
                <a:cubicBezTo>
                  <a:pt x="110" y="158"/>
                  <a:pt x="114" y="155"/>
                  <a:pt x="117" y="152"/>
                </a:cubicBezTo>
                <a:close/>
                <a:moveTo>
                  <a:pt x="113" y="161"/>
                </a:moveTo>
                <a:cubicBezTo>
                  <a:pt x="115" y="159"/>
                  <a:pt x="118" y="158"/>
                  <a:pt x="120" y="156"/>
                </a:cubicBezTo>
                <a:cubicBezTo>
                  <a:pt x="120" y="157"/>
                  <a:pt x="119" y="158"/>
                  <a:pt x="118" y="159"/>
                </a:cubicBezTo>
                <a:cubicBezTo>
                  <a:pt x="118" y="159"/>
                  <a:pt x="117" y="159"/>
                  <a:pt x="117" y="160"/>
                </a:cubicBezTo>
                <a:cubicBezTo>
                  <a:pt x="115" y="160"/>
                  <a:pt x="113" y="161"/>
                  <a:pt x="111" y="162"/>
                </a:cubicBezTo>
                <a:cubicBezTo>
                  <a:pt x="112" y="162"/>
                  <a:pt x="112" y="161"/>
                  <a:pt x="113" y="161"/>
                </a:cubicBezTo>
                <a:close/>
                <a:moveTo>
                  <a:pt x="122" y="160"/>
                </a:moveTo>
                <a:cubicBezTo>
                  <a:pt x="124" y="159"/>
                  <a:pt x="126" y="158"/>
                  <a:pt x="127" y="157"/>
                </a:cubicBezTo>
                <a:cubicBezTo>
                  <a:pt x="127" y="158"/>
                  <a:pt x="126" y="158"/>
                  <a:pt x="125" y="159"/>
                </a:cubicBezTo>
                <a:cubicBezTo>
                  <a:pt x="124" y="160"/>
                  <a:pt x="122" y="160"/>
                  <a:pt x="120" y="161"/>
                </a:cubicBezTo>
                <a:cubicBezTo>
                  <a:pt x="120" y="161"/>
                  <a:pt x="119" y="162"/>
                  <a:pt x="119" y="162"/>
                </a:cubicBezTo>
                <a:cubicBezTo>
                  <a:pt x="120" y="161"/>
                  <a:pt x="121" y="160"/>
                  <a:pt x="122" y="160"/>
                </a:cubicBezTo>
                <a:close/>
                <a:moveTo>
                  <a:pt x="128" y="160"/>
                </a:moveTo>
                <a:cubicBezTo>
                  <a:pt x="127" y="160"/>
                  <a:pt x="127" y="161"/>
                  <a:pt x="126" y="161"/>
                </a:cubicBezTo>
                <a:cubicBezTo>
                  <a:pt x="126" y="161"/>
                  <a:pt x="126" y="161"/>
                  <a:pt x="126" y="161"/>
                </a:cubicBezTo>
                <a:cubicBezTo>
                  <a:pt x="127" y="160"/>
                  <a:pt x="127" y="160"/>
                  <a:pt x="128" y="160"/>
                </a:cubicBezTo>
                <a:close/>
                <a:moveTo>
                  <a:pt x="122" y="164"/>
                </a:moveTo>
                <a:cubicBezTo>
                  <a:pt x="121" y="165"/>
                  <a:pt x="120" y="166"/>
                  <a:pt x="119" y="167"/>
                </a:cubicBezTo>
                <a:cubicBezTo>
                  <a:pt x="118" y="167"/>
                  <a:pt x="118" y="167"/>
                  <a:pt x="118" y="168"/>
                </a:cubicBezTo>
                <a:cubicBezTo>
                  <a:pt x="119" y="166"/>
                  <a:pt x="120" y="165"/>
                  <a:pt x="122" y="164"/>
                </a:cubicBezTo>
                <a:close/>
                <a:moveTo>
                  <a:pt x="129" y="164"/>
                </a:moveTo>
                <a:cubicBezTo>
                  <a:pt x="129" y="164"/>
                  <a:pt x="129" y="164"/>
                  <a:pt x="130" y="165"/>
                </a:cubicBezTo>
                <a:cubicBezTo>
                  <a:pt x="125" y="168"/>
                  <a:pt x="121" y="172"/>
                  <a:pt x="117" y="176"/>
                </a:cubicBezTo>
                <a:cubicBezTo>
                  <a:pt x="115" y="177"/>
                  <a:pt x="113" y="178"/>
                  <a:pt x="111" y="179"/>
                </a:cubicBezTo>
                <a:cubicBezTo>
                  <a:pt x="117" y="174"/>
                  <a:pt x="123" y="169"/>
                  <a:pt x="129" y="164"/>
                </a:cubicBezTo>
                <a:close/>
                <a:moveTo>
                  <a:pt x="108" y="177"/>
                </a:moveTo>
                <a:cubicBezTo>
                  <a:pt x="108" y="176"/>
                  <a:pt x="109" y="175"/>
                  <a:pt x="110" y="174"/>
                </a:cubicBezTo>
                <a:cubicBezTo>
                  <a:pt x="111" y="174"/>
                  <a:pt x="111" y="174"/>
                  <a:pt x="111" y="173"/>
                </a:cubicBezTo>
                <a:cubicBezTo>
                  <a:pt x="110" y="175"/>
                  <a:pt x="109" y="176"/>
                  <a:pt x="108" y="177"/>
                </a:cubicBezTo>
                <a:close/>
                <a:moveTo>
                  <a:pt x="108" y="193"/>
                </a:moveTo>
                <a:cubicBezTo>
                  <a:pt x="110" y="191"/>
                  <a:pt x="113" y="189"/>
                  <a:pt x="115" y="187"/>
                </a:cubicBezTo>
                <a:cubicBezTo>
                  <a:pt x="120" y="182"/>
                  <a:pt x="125" y="178"/>
                  <a:pt x="131" y="173"/>
                </a:cubicBezTo>
                <a:cubicBezTo>
                  <a:pt x="130" y="174"/>
                  <a:pt x="130" y="174"/>
                  <a:pt x="130" y="175"/>
                </a:cubicBezTo>
                <a:cubicBezTo>
                  <a:pt x="130" y="175"/>
                  <a:pt x="130" y="175"/>
                  <a:pt x="130" y="176"/>
                </a:cubicBezTo>
                <a:cubicBezTo>
                  <a:pt x="126" y="179"/>
                  <a:pt x="123" y="182"/>
                  <a:pt x="120" y="186"/>
                </a:cubicBezTo>
                <a:cubicBezTo>
                  <a:pt x="116" y="188"/>
                  <a:pt x="112" y="191"/>
                  <a:pt x="108" y="193"/>
                </a:cubicBezTo>
                <a:close/>
                <a:moveTo>
                  <a:pt x="110" y="195"/>
                </a:moveTo>
                <a:cubicBezTo>
                  <a:pt x="109" y="196"/>
                  <a:pt x="108" y="196"/>
                  <a:pt x="108" y="197"/>
                </a:cubicBezTo>
                <a:cubicBezTo>
                  <a:pt x="108" y="196"/>
                  <a:pt x="108" y="196"/>
                  <a:pt x="107" y="196"/>
                </a:cubicBezTo>
                <a:cubicBezTo>
                  <a:pt x="108" y="196"/>
                  <a:pt x="108" y="196"/>
                  <a:pt x="108" y="196"/>
                </a:cubicBezTo>
                <a:cubicBezTo>
                  <a:pt x="109" y="195"/>
                  <a:pt x="109" y="195"/>
                  <a:pt x="110" y="195"/>
                </a:cubicBezTo>
                <a:close/>
                <a:moveTo>
                  <a:pt x="125" y="183"/>
                </a:moveTo>
                <a:cubicBezTo>
                  <a:pt x="128" y="180"/>
                  <a:pt x="130" y="177"/>
                  <a:pt x="133" y="174"/>
                </a:cubicBezTo>
                <a:cubicBezTo>
                  <a:pt x="136" y="172"/>
                  <a:pt x="139" y="169"/>
                  <a:pt x="142" y="167"/>
                </a:cubicBezTo>
                <a:cubicBezTo>
                  <a:pt x="143" y="166"/>
                  <a:pt x="145" y="165"/>
                  <a:pt x="146" y="165"/>
                </a:cubicBezTo>
                <a:cubicBezTo>
                  <a:pt x="144" y="168"/>
                  <a:pt x="141" y="171"/>
                  <a:pt x="139" y="174"/>
                </a:cubicBezTo>
                <a:cubicBezTo>
                  <a:pt x="139" y="174"/>
                  <a:pt x="139" y="174"/>
                  <a:pt x="139" y="174"/>
                </a:cubicBezTo>
                <a:cubicBezTo>
                  <a:pt x="138" y="175"/>
                  <a:pt x="137" y="176"/>
                  <a:pt x="136" y="177"/>
                </a:cubicBezTo>
                <a:cubicBezTo>
                  <a:pt x="134" y="178"/>
                  <a:pt x="133" y="178"/>
                  <a:pt x="131" y="179"/>
                </a:cubicBezTo>
                <a:cubicBezTo>
                  <a:pt x="129" y="180"/>
                  <a:pt x="127" y="182"/>
                  <a:pt x="125" y="183"/>
                </a:cubicBezTo>
                <a:close/>
                <a:moveTo>
                  <a:pt x="130" y="182"/>
                </a:moveTo>
                <a:cubicBezTo>
                  <a:pt x="130" y="182"/>
                  <a:pt x="129" y="182"/>
                  <a:pt x="129" y="182"/>
                </a:cubicBezTo>
                <a:cubicBezTo>
                  <a:pt x="127" y="184"/>
                  <a:pt x="124" y="185"/>
                  <a:pt x="121" y="187"/>
                </a:cubicBezTo>
                <a:cubicBezTo>
                  <a:pt x="124" y="185"/>
                  <a:pt x="127" y="184"/>
                  <a:pt x="130" y="182"/>
                </a:cubicBezTo>
                <a:close/>
                <a:moveTo>
                  <a:pt x="137" y="194"/>
                </a:moveTo>
                <a:cubicBezTo>
                  <a:pt x="140" y="192"/>
                  <a:pt x="143" y="191"/>
                  <a:pt x="146" y="189"/>
                </a:cubicBezTo>
                <a:cubicBezTo>
                  <a:pt x="143" y="192"/>
                  <a:pt x="140" y="195"/>
                  <a:pt x="137" y="197"/>
                </a:cubicBezTo>
                <a:cubicBezTo>
                  <a:pt x="135" y="199"/>
                  <a:pt x="133" y="200"/>
                  <a:pt x="130" y="202"/>
                </a:cubicBezTo>
                <a:cubicBezTo>
                  <a:pt x="132" y="199"/>
                  <a:pt x="134" y="196"/>
                  <a:pt x="137" y="194"/>
                </a:cubicBezTo>
                <a:close/>
                <a:moveTo>
                  <a:pt x="127" y="197"/>
                </a:moveTo>
                <a:cubicBezTo>
                  <a:pt x="133" y="192"/>
                  <a:pt x="138" y="187"/>
                  <a:pt x="144" y="182"/>
                </a:cubicBezTo>
                <a:cubicBezTo>
                  <a:pt x="143" y="184"/>
                  <a:pt x="141" y="185"/>
                  <a:pt x="140" y="187"/>
                </a:cubicBezTo>
                <a:cubicBezTo>
                  <a:pt x="138" y="189"/>
                  <a:pt x="136" y="191"/>
                  <a:pt x="134" y="193"/>
                </a:cubicBezTo>
                <a:cubicBezTo>
                  <a:pt x="133" y="193"/>
                  <a:pt x="132" y="194"/>
                  <a:pt x="131" y="194"/>
                </a:cubicBezTo>
                <a:cubicBezTo>
                  <a:pt x="130" y="195"/>
                  <a:pt x="128" y="196"/>
                  <a:pt x="127" y="197"/>
                </a:cubicBezTo>
                <a:close/>
                <a:moveTo>
                  <a:pt x="144" y="188"/>
                </a:moveTo>
                <a:cubicBezTo>
                  <a:pt x="147" y="184"/>
                  <a:pt x="151" y="181"/>
                  <a:pt x="155" y="178"/>
                </a:cubicBezTo>
                <a:cubicBezTo>
                  <a:pt x="154" y="179"/>
                  <a:pt x="154" y="180"/>
                  <a:pt x="153" y="181"/>
                </a:cubicBezTo>
                <a:cubicBezTo>
                  <a:pt x="152" y="182"/>
                  <a:pt x="151" y="183"/>
                  <a:pt x="151" y="184"/>
                </a:cubicBezTo>
                <a:cubicBezTo>
                  <a:pt x="148" y="185"/>
                  <a:pt x="146" y="186"/>
                  <a:pt x="144" y="188"/>
                </a:cubicBezTo>
                <a:close/>
                <a:moveTo>
                  <a:pt x="147" y="183"/>
                </a:moveTo>
                <a:cubicBezTo>
                  <a:pt x="149" y="181"/>
                  <a:pt x="151" y="178"/>
                  <a:pt x="154" y="176"/>
                </a:cubicBezTo>
                <a:cubicBezTo>
                  <a:pt x="155" y="175"/>
                  <a:pt x="155" y="175"/>
                  <a:pt x="156" y="174"/>
                </a:cubicBezTo>
                <a:cubicBezTo>
                  <a:pt x="153" y="177"/>
                  <a:pt x="150" y="180"/>
                  <a:pt x="147" y="183"/>
                </a:cubicBezTo>
                <a:close/>
                <a:moveTo>
                  <a:pt x="151" y="169"/>
                </a:moveTo>
                <a:cubicBezTo>
                  <a:pt x="151" y="169"/>
                  <a:pt x="150" y="169"/>
                  <a:pt x="150" y="170"/>
                </a:cubicBezTo>
                <a:cubicBezTo>
                  <a:pt x="148" y="171"/>
                  <a:pt x="146" y="171"/>
                  <a:pt x="145" y="172"/>
                </a:cubicBezTo>
                <a:cubicBezTo>
                  <a:pt x="145" y="171"/>
                  <a:pt x="146" y="171"/>
                  <a:pt x="147" y="170"/>
                </a:cubicBezTo>
                <a:cubicBezTo>
                  <a:pt x="147" y="170"/>
                  <a:pt x="148" y="169"/>
                  <a:pt x="148" y="169"/>
                </a:cubicBezTo>
                <a:cubicBezTo>
                  <a:pt x="149" y="169"/>
                  <a:pt x="149" y="169"/>
                  <a:pt x="149" y="169"/>
                </a:cubicBezTo>
                <a:cubicBezTo>
                  <a:pt x="152" y="167"/>
                  <a:pt x="154" y="165"/>
                  <a:pt x="157" y="163"/>
                </a:cubicBezTo>
                <a:cubicBezTo>
                  <a:pt x="155" y="165"/>
                  <a:pt x="153" y="167"/>
                  <a:pt x="151" y="169"/>
                </a:cubicBezTo>
                <a:close/>
                <a:moveTo>
                  <a:pt x="159" y="173"/>
                </a:moveTo>
                <a:cubicBezTo>
                  <a:pt x="160" y="173"/>
                  <a:pt x="160" y="172"/>
                  <a:pt x="160" y="172"/>
                </a:cubicBezTo>
                <a:cubicBezTo>
                  <a:pt x="160" y="173"/>
                  <a:pt x="159" y="174"/>
                  <a:pt x="159" y="176"/>
                </a:cubicBezTo>
                <a:cubicBezTo>
                  <a:pt x="158" y="176"/>
                  <a:pt x="157" y="177"/>
                  <a:pt x="157" y="177"/>
                </a:cubicBezTo>
                <a:cubicBezTo>
                  <a:pt x="158" y="176"/>
                  <a:pt x="158" y="175"/>
                  <a:pt x="159" y="173"/>
                </a:cubicBezTo>
                <a:close/>
                <a:moveTo>
                  <a:pt x="160" y="177"/>
                </a:moveTo>
                <a:cubicBezTo>
                  <a:pt x="166" y="171"/>
                  <a:pt x="172" y="165"/>
                  <a:pt x="179" y="160"/>
                </a:cubicBezTo>
                <a:cubicBezTo>
                  <a:pt x="178" y="161"/>
                  <a:pt x="177" y="161"/>
                  <a:pt x="177" y="162"/>
                </a:cubicBezTo>
                <a:cubicBezTo>
                  <a:pt x="172" y="167"/>
                  <a:pt x="168" y="171"/>
                  <a:pt x="163" y="175"/>
                </a:cubicBezTo>
                <a:cubicBezTo>
                  <a:pt x="162" y="176"/>
                  <a:pt x="161" y="176"/>
                  <a:pt x="160" y="177"/>
                </a:cubicBezTo>
                <a:cubicBezTo>
                  <a:pt x="160" y="177"/>
                  <a:pt x="160" y="177"/>
                  <a:pt x="160" y="177"/>
                </a:cubicBezTo>
                <a:close/>
                <a:moveTo>
                  <a:pt x="162" y="172"/>
                </a:moveTo>
                <a:cubicBezTo>
                  <a:pt x="163" y="170"/>
                  <a:pt x="165" y="167"/>
                  <a:pt x="166" y="165"/>
                </a:cubicBezTo>
                <a:cubicBezTo>
                  <a:pt x="167" y="164"/>
                  <a:pt x="168" y="163"/>
                  <a:pt x="169" y="162"/>
                </a:cubicBezTo>
                <a:cubicBezTo>
                  <a:pt x="173" y="160"/>
                  <a:pt x="177" y="158"/>
                  <a:pt x="180" y="156"/>
                </a:cubicBezTo>
                <a:cubicBezTo>
                  <a:pt x="174" y="161"/>
                  <a:pt x="168" y="166"/>
                  <a:pt x="162" y="172"/>
                </a:cubicBezTo>
                <a:close/>
                <a:moveTo>
                  <a:pt x="183" y="158"/>
                </a:moveTo>
                <a:cubicBezTo>
                  <a:pt x="183" y="158"/>
                  <a:pt x="184" y="157"/>
                  <a:pt x="184" y="157"/>
                </a:cubicBezTo>
                <a:cubicBezTo>
                  <a:pt x="183" y="159"/>
                  <a:pt x="181" y="160"/>
                  <a:pt x="180" y="162"/>
                </a:cubicBezTo>
                <a:cubicBezTo>
                  <a:pt x="180" y="162"/>
                  <a:pt x="180" y="162"/>
                  <a:pt x="179" y="163"/>
                </a:cubicBezTo>
                <a:cubicBezTo>
                  <a:pt x="181" y="161"/>
                  <a:pt x="182" y="159"/>
                  <a:pt x="183" y="158"/>
                </a:cubicBezTo>
                <a:close/>
                <a:moveTo>
                  <a:pt x="182" y="154"/>
                </a:moveTo>
                <a:cubicBezTo>
                  <a:pt x="182" y="154"/>
                  <a:pt x="182" y="154"/>
                  <a:pt x="182" y="154"/>
                </a:cubicBezTo>
                <a:cubicBezTo>
                  <a:pt x="182" y="154"/>
                  <a:pt x="182" y="153"/>
                  <a:pt x="181" y="153"/>
                </a:cubicBezTo>
                <a:cubicBezTo>
                  <a:pt x="179" y="154"/>
                  <a:pt x="177" y="155"/>
                  <a:pt x="174" y="157"/>
                </a:cubicBezTo>
                <a:cubicBezTo>
                  <a:pt x="178" y="154"/>
                  <a:pt x="181" y="150"/>
                  <a:pt x="184" y="147"/>
                </a:cubicBezTo>
                <a:cubicBezTo>
                  <a:pt x="186" y="146"/>
                  <a:pt x="187" y="145"/>
                  <a:pt x="189" y="144"/>
                </a:cubicBezTo>
                <a:cubicBezTo>
                  <a:pt x="189" y="144"/>
                  <a:pt x="189" y="144"/>
                  <a:pt x="189" y="144"/>
                </a:cubicBezTo>
                <a:cubicBezTo>
                  <a:pt x="189" y="145"/>
                  <a:pt x="189" y="145"/>
                  <a:pt x="189" y="146"/>
                </a:cubicBezTo>
                <a:cubicBezTo>
                  <a:pt x="187" y="149"/>
                  <a:pt x="185" y="152"/>
                  <a:pt x="182" y="154"/>
                </a:cubicBezTo>
                <a:close/>
                <a:moveTo>
                  <a:pt x="189" y="133"/>
                </a:moveTo>
                <a:cubicBezTo>
                  <a:pt x="188" y="133"/>
                  <a:pt x="188" y="132"/>
                  <a:pt x="188" y="132"/>
                </a:cubicBezTo>
                <a:cubicBezTo>
                  <a:pt x="189" y="131"/>
                  <a:pt x="191" y="130"/>
                  <a:pt x="192" y="129"/>
                </a:cubicBezTo>
                <a:cubicBezTo>
                  <a:pt x="191" y="130"/>
                  <a:pt x="190" y="132"/>
                  <a:pt x="189" y="133"/>
                </a:cubicBezTo>
                <a:close/>
                <a:moveTo>
                  <a:pt x="193" y="152"/>
                </a:moveTo>
                <a:cubicBezTo>
                  <a:pt x="193" y="152"/>
                  <a:pt x="193" y="152"/>
                  <a:pt x="194" y="151"/>
                </a:cubicBezTo>
                <a:cubicBezTo>
                  <a:pt x="196" y="149"/>
                  <a:pt x="197" y="147"/>
                  <a:pt x="199" y="145"/>
                </a:cubicBezTo>
                <a:cubicBezTo>
                  <a:pt x="199" y="145"/>
                  <a:pt x="199" y="145"/>
                  <a:pt x="199" y="145"/>
                </a:cubicBezTo>
                <a:cubicBezTo>
                  <a:pt x="197" y="148"/>
                  <a:pt x="195" y="150"/>
                  <a:pt x="193" y="152"/>
                </a:cubicBezTo>
                <a:close/>
                <a:moveTo>
                  <a:pt x="197" y="143"/>
                </a:moveTo>
                <a:cubicBezTo>
                  <a:pt x="200" y="139"/>
                  <a:pt x="203" y="134"/>
                  <a:pt x="206" y="130"/>
                </a:cubicBezTo>
                <a:cubicBezTo>
                  <a:pt x="205" y="132"/>
                  <a:pt x="203" y="135"/>
                  <a:pt x="201" y="138"/>
                </a:cubicBezTo>
                <a:cubicBezTo>
                  <a:pt x="201" y="138"/>
                  <a:pt x="200" y="139"/>
                  <a:pt x="200" y="139"/>
                </a:cubicBezTo>
                <a:cubicBezTo>
                  <a:pt x="199" y="141"/>
                  <a:pt x="198" y="142"/>
                  <a:pt x="197" y="143"/>
                </a:cubicBezTo>
                <a:close/>
                <a:moveTo>
                  <a:pt x="200" y="142"/>
                </a:moveTo>
                <a:cubicBezTo>
                  <a:pt x="201" y="140"/>
                  <a:pt x="203" y="138"/>
                  <a:pt x="204" y="136"/>
                </a:cubicBezTo>
                <a:cubicBezTo>
                  <a:pt x="207" y="132"/>
                  <a:pt x="211" y="128"/>
                  <a:pt x="214" y="124"/>
                </a:cubicBezTo>
                <a:cubicBezTo>
                  <a:pt x="214" y="124"/>
                  <a:pt x="214" y="124"/>
                  <a:pt x="214" y="124"/>
                </a:cubicBezTo>
                <a:cubicBezTo>
                  <a:pt x="214" y="124"/>
                  <a:pt x="214" y="123"/>
                  <a:pt x="215" y="123"/>
                </a:cubicBezTo>
                <a:cubicBezTo>
                  <a:pt x="215" y="122"/>
                  <a:pt x="216" y="122"/>
                  <a:pt x="217" y="121"/>
                </a:cubicBezTo>
                <a:cubicBezTo>
                  <a:pt x="217" y="121"/>
                  <a:pt x="217" y="121"/>
                  <a:pt x="217" y="121"/>
                </a:cubicBezTo>
                <a:cubicBezTo>
                  <a:pt x="217" y="121"/>
                  <a:pt x="217" y="121"/>
                  <a:pt x="217" y="122"/>
                </a:cubicBezTo>
                <a:cubicBezTo>
                  <a:pt x="217" y="122"/>
                  <a:pt x="217" y="122"/>
                  <a:pt x="217" y="122"/>
                </a:cubicBezTo>
                <a:cubicBezTo>
                  <a:pt x="212" y="129"/>
                  <a:pt x="206" y="136"/>
                  <a:pt x="200" y="143"/>
                </a:cubicBezTo>
                <a:cubicBezTo>
                  <a:pt x="200" y="143"/>
                  <a:pt x="200" y="142"/>
                  <a:pt x="200" y="142"/>
                </a:cubicBezTo>
                <a:close/>
                <a:moveTo>
                  <a:pt x="215" y="120"/>
                </a:moveTo>
                <a:cubicBezTo>
                  <a:pt x="213" y="122"/>
                  <a:pt x="212" y="124"/>
                  <a:pt x="210" y="126"/>
                </a:cubicBezTo>
                <a:cubicBezTo>
                  <a:pt x="211" y="125"/>
                  <a:pt x="211" y="124"/>
                  <a:pt x="211" y="124"/>
                </a:cubicBezTo>
                <a:cubicBezTo>
                  <a:pt x="213" y="122"/>
                  <a:pt x="214" y="121"/>
                  <a:pt x="215" y="120"/>
                </a:cubicBezTo>
                <a:cubicBezTo>
                  <a:pt x="215" y="120"/>
                  <a:pt x="215" y="120"/>
                  <a:pt x="215" y="120"/>
                </a:cubicBezTo>
                <a:close/>
                <a:moveTo>
                  <a:pt x="214" y="115"/>
                </a:moveTo>
                <a:cubicBezTo>
                  <a:pt x="214" y="116"/>
                  <a:pt x="214" y="116"/>
                  <a:pt x="213" y="116"/>
                </a:cubicBezTo>
                <a:cubicBezTo>
                  <a:pt x="213" y="116"/>
                  <a:pt x="213" y="116"/>
                  <a:pt x="213" y="116"/>
                </a:cubicBezTo>
                <a:cubicBezTo>
                  <a:pt x="214" y="115"/>
                  <a:pt x="214" y="114"/>
                  <a:pt x="215" y="113"/>
                </a:cubicBezTo>
                <a:cubicBezTo>
                  <a:pt x="215" y="113"/>
                  <a:pt x="216" y="113"/>
                  <a:pt x="216" y="112"/>
                </a:cubicBezTo>
                <a:cubicBezTo>
                  <a:pt x="216" y="113"/>
                  <a:pt x="215" y="114"/>
                  <a:pt x="214" y="115"/>
                </a:cubicBezTo>
                <a:close/>
                <a:moveTo>
                  <a:pt x="210" y="109"/>
                </a:moveTo>
                <a:cubicBezTo>
                  <a:pt x="210" y="109"/>
                  <a:pt x="210" y="108"/>
                  <a:pt x="210" y="108"/>
                </a:cubicBezTo>
                <a:cubicBezTo>
                  <a:pt x="213" y="107"/>
                  <a:pt x="216" y="105"/>
                  <a:pt x="219" y="103"/>
                </a:cubicBezTo>
                <a:cubicBezTo>
                  <a:pt x="219" y="104"/>
                  <a:pt x="219" y="104"/>
                  <a:pt x="219" y="104"/>
                </a:cubicBezTo>
                <a:cubicBezTo>
                  <a:pt x="216" y="106"/>
                  <a:pt x="213" y="107"/>
                  <a:pt x="210" y="109"/>
                </a:cubicBezTo>
                <a:close/>
                <a:moveTo>
                  <a:pt x="218" y="101"/>
                </a:moveTo>
                <a:cubicBezTo>
                  <a:pt x="218" y="100"/>
                  <a:pt x="217" y="100"/>
                  <a:pt x="217" y="100"/>
                </a:cubicBezTo>
                <a:cubicBezTo>
                  <a:pt x="211" y="103"/>
                  <a:pt x="205" y="106"/>
                  <a:pt x="199" y="110"/>
                </a:cubicBezTo>
                <a:cubicBezTo>
                  <a:pt x="200" y="108"/>
                  <a:pt x="201" y="107"/>
                  <a:pt x="202" y="105"/>
                </a:cubicBezTo>
                <a:cubicBezTo>
                  <a:pt x="207" y="103"/>
                  <a:pt x="213" y="100"/>
                  <a:pt x="217" y="97"/>
                </a:cubicBezTo>
                <a:cubicBezTo>
                  <a:pt x="218" y="98"/>
                  <a:pt x="218" y="98"/>
                  <a:pt x="218" y="98"/>
                </a:cubicBezTo>
                <a:cubicBezTo>
                  <a:pt x="218" y="99"/>
                  <a:pt x="218" y="100"/>
                  <a:pt x="218" y="100"/>
                </a:cubicBezTo>
                <a:cubicBezTo>
                  <a:pt x="218" y="101"/>
                  <a:pt x="218" y="101"/>
                  <a:pt x="218" y="101"/>
                </a:cubicBezTo>
                <a:close/>
                <a:moveTo>
                  <a:pt x="199" y="95"/>
                </a:moveTo>
                <a:cubicBezTo>
                  <a:pt x="199" y="94"/>
                  <a:pt x="200" y="94"/>
                  <a:pt x="200" y="94"/>
                </a:cubicBezTo>
                <a:cubicBezTo>
                  <a:pt x="200" y="93"/>
                  <a:pt x="201" y="93"/>
                  <a:pt x="202" y="93"/>
                </a:cubicBezTo>
                <a:cubicBezTo>
                  <a:pt x="201" y="93"/>
                  <a:pt x="200" y="94"/>
                  <a:pt x="199" y="95"/>
                </a:cubicBezTo>
                <a:close/>
                <a:moveTo>
                  <a:pt x="201" y="88"/>
                </a:moveTo>
                <a:cubicBezTo>
                  <a:pt x="198" y="89"/>
                  <a:pt x="195" y="90"/>
                  <a:pt x="193" y="91"/>
                </a:cubicBezTo>
                <a:cubicBezTo>
                  <a:pt x="194" y="90"/>
                  <a:pt x="195" y="89"/>
                  <a:pt x="196" y="88"/>
                </a:cubicBezTo>
                <a:cubicBezTo>
                  <a:pt x="199" y="87"/>
                  <a:pt x="201" y="86"/>
                  <a:pt x="203" y="85"/>
                </a:cubicBezTo>
                <a:cubicBezTo>
                  <a:pt x="202" y="86"/>
                  <a:pt x="201" y="87"/>
                  <a:pt x="201" y="88"/>
                </a:cubicBezTo>
                <a:close/>
                <a:moveTo>
                  <a:pt x="199" y="82"/>
                </a:moveTo>
                <a:cubicBezTo>
                  <a:pt x="199" y="82"/>
                  <a:pt x="199" y="81"/>
                  <a:pt x="199" y="81"/>
                </a:cubicBezTo>
                <a:cubicBezTo>
                  <a:pt x="200" y="81"/>
                  <a:pt x="200" y="80"/>
                  <a:pt x="199" y="80"/>
                </a:cubicBezTo>
                <a:cubicBezTo>
                  <a:pt x="202" y="78"/>
                  <a:pt x="206" y="77"/>
                  <a:pt x="209" y="75"/>
                </a:cubicBezTo>
                <a:cubicBezTo>
                  <a:pt x="210" y="75"/>
                  <a:pt x="209" y="73"/>
                  <a:pt x="208" y="74"/>
                </a:cubicBezTo>
                <a:cubicBezTo>
                  <a:pt x="206" y="75"/>
                  <a:pt x="204" y="76"/>
                  <a:pt x="202" y="76"/>
                </a:cubicBezTo>
                <a:cubicBezTo>
                  <a:pt x="202" y="76"/>
                  <a:pt x="202" y="76"/>
                  <a:pt x="202" y="76"/>
                </a:cubicBezTo>
                <a:cubicBezTo>
                  <a:pt x="203" y="75"/>
                  <a:pt x="204" y="75"/>
                  <a:pt x="205" y="75"/>
                </a:cubicBezTo>
                <a:cubicBezTo>
                  <a:pt x="207" y="74"/>
                  <a:pt x="209" y="73"/>
                  <a:pt x="210" y="72"/>
                </a:cubicBezTo>
                <a:cubicBezTo>
                  <a:pt x="211" y="74"/>
                  <a:pt x="211" y="76"/>
                  <a:pt x="212" y="77"/>
                </a:cubicBezTo>
                <a:cubicBezTo>
                  <a:pt x="207" y="79"/>
                  <a:pt x="203" y="80"/>
                  <a:pt x="199" y="82"/>
                </a:cubicBezTo>
                <a:close/>
                <a:moveTo>
                  <a:pt x="201" y="74"/>
                </a:moveTo>
                <a:cubicBezTo>
                  <a:pt x="200" y="75"/>
                  <a:pt x="199" y="75"/>
                  <a:pt x="198" y="76"/>
                </a:cubicBezTo>
                <a:cubicBezTo>
                  <a:pt x="200" y="74"/>
                  <a:pt x="202" y="73"/>
                  <a:pt x="203" y="72"/>
                </a:cubicBezTo>
                <a:cubicBezTo>
                  <a:pt x="203" y="73"/>
                  <a:pt x="202" y="73"/>
                  <a:pt x="201" y="74"/>
                </a:cubicBezTo>
                <a:close/>
                <a:moveTo>
                  <a:pt x="187" y="77"/>
                </a:moveTo>
                <a:cubicBezTo>
                  <a:pt x="184" y="78"/>
                  <a:pt x="180" y="80"/>
                  <a:pt x="176" y="81"/>
                </a:cubicBezTo>
                <a:cubicBezTo>
                  <a:pt x="184" y="76"/>
                  <a:pt x="192" y="72"/>
                  <a:pt x="200" y="70"/>
                </a:cubicBezTo>
                <a:cubicBezTo>
                  <a:pt x="196" y="72"/>
                  <a:pt x="192" y="75"/>
                  <a:pt x="187" y="77"/>
                </a:cubicBezTo>
                <a:close/>
                <a:moveTo>
                  <a:pt x="186" y="66"/>
                </a:moveTo>
                <a:cubicBezTo>
                  <a:pt x="181" y="68"/>
                  <a:pt x="177" y="70"/>
                  <a:pt x="172" y="72"/>
                </a:cubicBezTo>
                <a:cubicBezTo>
                  <a:pt x="171" y="73"/>
                  <a:pt x="170" y="73"/>
                  <a:pt x="169" y="73"/>
                </a:cubicBezTo>
                <a:cubicBezTo>
                  <a:pt x="175" y="70"/>
                  <a:pt x="181" y="67"/>
                  <a:pt x="187" y="65"/>
                </a:cubicBezTo>
                <a:cubicBezTo>
                  <a:pt x="186" y="65"/>
                  <a:pt x="186" y="66"/>
                  <a:pt x="186" y="66"/>
                </a:cubicBezTo>
                <a:close/>
                <a:moveTo>
                  <a:pt x="171" y="69"/>
                </a:moveTo>
                <a:cubicBezTo>
                  <a:pt x="169" y="69"/>
                  <a:pt x="167" y="70"/>
                  <a:pt x="165" y="71"/>
                </a:cubicBezTo>
                <a:cubicBezTo>
                  <a:pt x="165" y="71"/>
                  <a:pt x="165" y="71"/>
                  <a:pt x="165" y="71"/>
                </a:cubicBezTo>
                <a:cubicBezTo>
                  <a:pt x="166" y="70"/>
                  <a:pt x="167" y="69"/>
                  <a:pt x="168" y="68"/>
                </a:cubicBezTo>
                <a:cubicBezTo>
                  <a:pt x="171" y="66"/>
                  <a:pt x="174" y="64"/>
                  <a:pt x="177" y="63"/>
                </a:cubicBezTo>
                <a:cubicBezTo>
                  <a:pt x="175" y="65"/>
                  <a:pt x="173" y="67"/>
                  <a:pt x="171" y="69"/>
                </a:cubicBezTo>
                <a:close/>
                <a:moveTo>
                  <a:pt x="157" y="63"/>
                </a:moveTo>
                <a:cubicBezTo>
                  <a:pt x="156" y="64"/>
                  <a:pt x="155" y="64"/>
                  <a:pt x="153" y="65"/>
                </a:cubicBezTo>
                <a:cubicBezTo>
                  <a:pt x="154" y="64"/>
                  <a:pt x="156" y="63"/>
                  <a:pt x="157" y="62"/>
                </a:cubicBezTo>
                <a:cubicBezTo>
                  <a:pt x="158" y="61"/>
                  <a:pt x="159" y="61"/>
                  <a:pt x="161" y="60"/>
                </a:cubicBezTo>
                <a:cubicBezTo>
                  <a:pt x="159" y="61"/>
                  <a:pt x="158" y="62"/>
                  <a:pt x="157" y="63"/>
                </a:cubicBezTo>
                <a:close/>
                <a:moveTo>
                  <a:pt x="157" y="71"/>
                </a:moveTo>
                <a:cubicBezTo>
                  <a:pt x="159" y="70"/>
                  <a:pt x="162" y="69"/>
                  <a:pt x="164" y="68"/>
                </a:cubicBezTo>
                <a:cubicBezTo>
                  <a:pt x="162" y="69"/>
                  <a:pt x="159" y="71"/>
                  <a:pt x="157" y="73"/>
                </a:cubicBezTo>
                <a:cubicBezTo>
                  <a:pt x="156" y="73"/>
                  <a:pt x="154" y="73"/>
                  <a:pt x="153" y="73"/>
                </a:cubicBezTo>
                <a:cubicBezTo>
                  <a:pt x="154" y="72"/>
                  <a:pt x="155" y="72"/>
                  <a:pt x="157" y="71"/>
                </a:cubicBezTo>
                <a:close/>
                <a:moveTo>
                  <a:pt x="146" y="72"/>
                </a:moveTo>
                <a:cubicBezTo>
                  <a:pt x="145" y="72"/>
                  <a:pt x="144" y="73"/>
                  <a:pt x="144" y="73"/>
                </a:cubicBezTo>
                <a:cubicBezTo>
                  <a:pt x="145" y="72"/>
                  <a:pt x="145" y="71"/>
                  <a:pt x="146" y="70"/>
                </a:cubicBezTo>
                <a:cubicBezTo>
                  <a:pt x="147" y="69"/>
                  <a:pt x="148" y="68"/>
                  <a:pt x="149" y="67"/>
                </a:cubicBezTo>
                <a:cubicBezTo>
                  <a:pt x="151" y="67"/>
                  <a:pt x="152" y="67"/>
                  <a:pt x="153" y="66"/>
                </a:cubicBezTo>
                <a:cubicBezTo>
                  <a:pt x="151" y="68"/>
                  <a:pt x="149" y="70"/>
                  <a:pt x="146" y="72"/>
                </a:cubicBezTo>
                <a:close/>
                <a:moveTo>
                  <a:pt x="145" y="67"/>
                </a:moveTo>
                <a:cubicBezTo>
                  <a:pt x="147" y="65"/>
                  <a:pt x="150" y="63"/>
                  <a:pt x="152" y="61"/>
                </a:cubicBezTo>
                <a:cubicBezTo>
                  <a:pt x="151" y="62"/>
                  <a:pt x="149" y="63"/>
                  <a:pt x="148" y="65"/>
                </a:cubicBezTo>
                <a:cubicBezTo>
                  <a:pt x="147" y="65"/>
                  <a:pt x="146" y="66"/>
                  <a:pt x="145" y="67"/>
                </a:cubicBezTo>
                <a:cubicBezTo>
                  <a:pt x="145" y="67"/>
                  <a:pt x="145" y="67"/>
                  <a:pt x="145" y="67"/>
                </a:cubicBezTo>
                <a:close/>
                <a:moveTo>
                  <a:pt x="138" y="68"/>
                </a:moveTo>
                <a:cubicBezTo>
                  <a:pt x="137" y="68"/>
                  <a:pt x="137" y="69"/>
                  <a:pt x="138" y="69"/>
                </a:cubicBezTo>
                <a:cubicBezTo>
                  <a:pt x="136" y="71"/>
                  <a:pt x="133" y="73"/>
                  <a:pt x="131" y="75"/>
                </a:cubicBezTo>
                <a:cubicBezTo>
                  <a:pt x="132" y="73"/>
                  <a:pt x="133" y="71"/>
                  <a:pt x="134" y="68"/>
                </a:cubicBezTo>
                <a:cubicBezTo>
                  <a:pt x="134" y="68"/>
                  <a:pt x="134" y="68"/>
                  <a:pt x="134" y="67"/>
                </a:cubicBezTo>
                <a:cubicBezTo>
                  <a:pt x="138" y="65"/>
                  <a:pt x="143" y="62"/>
                  <a:pt x="147" y="60"/>
                </a:cubicBezTo>
                <a:cubicBezTo>
                  <a:pt x="149" y="59"/>
                  <a:pt x="151" y="58"/>
                  <a:pt x="154" y="57"/>
                </a:cubicBezTo>
                <a:cubicBezTo>
                  <a:pt x="154" y="57"/>
                  <a:pt x="154" y="57"/>
                  <a:pt x="153" y="58"/>
                </a:cubicBezTo>
                <a:cubicBezTo>
                  <a:pt x="148" y="61"/>
                  <a:pt x="143" y="64"/>
                  <a:pt x="138" y="68"/>
                </a:cubicBezTo>
                <a:close/>
                <a:moveTo>
                  <a:pt x="144" y="53"/>
                </a:moveTo>
                <a:cubicBezTo>
                  <a:pt x="140" y="55"/>
                  <a:pt x="136" y="57"/>
                  <a:pt x="132" y="60"/>
                </a:cubicBezTo>
                <a:cubicBezTo>
                  <a:pt x="133" y="59"/>
                  <a:pt x="135" y="57"/>
                  <a:pt x="136" y="56"/>
                </a:cubicBezTo>
                <a:cubicBezTo>
                  <a:pt x="140" y="54"/>
                  <a:pt x="143" y="52"/>
                  <a:pt x="147" y="50"/>
                </a:cubicBezTo>
                <a:cubicBezTo>
                  <a:pt x="147" y="50"/>
                  <a:pt x="148" y="50"/>
                  <a:pt x="149" y="50"/>
                </a:cubicBezTo>
                <a:cubicBezTo>
                  <a:pt x="147" y="51"/>
                  <a:pt x="146" y="52"/>
                  <a:pt x="144" y="53"/>
                </a:cubicBezTo>
                <a:close/>
                <a:moveTo>
                  <a:pt x="132" y="55"/>
                </a:moveTo>
                <a:cubicBezTo>
                  <a:pt x="133" y="55"/>
                  <a:pt x="135" y="54"/>
                  <a:pt x="136" y="54"/>
                </a:cubicBezTo>
                <a:cubicBezTo>
                  <a:pt x="135" y="55"/>
                  <a:pt x="134" y="55"/>
                  <a:pt x="134" y="56"/>
                </a:cubicBezTo>
                <a:cubicBezTo>
                  <a:pt x="133" y="56"/>
                  <a:pt x="132" y="57"/>
                  <a:pt x="132" y="57"/>
                </a:cubicBezTo>
                <a:cubicBezTo>
                  <a:pt x="132" y="57"/>
                  <a:pt x="132" y="57"/>
                  <a:pt x="132" y="56"/>
                </a:cubicBezTo>
                <a:cubicBezTo>
                  <a:pt x="133" y="56"/>
                  <a:pt x="132" y="56"/>
                  <a:pt x="132" y="55"/>
                </a:cubicBezTo>
                <a:close/>
                <a:moveTo>
                  <a:pt x="142" y="49"/>
                </a:moveTo>
                <a:cubicBezTo>
                  <a:pt x="140" y="50"/>
                  <a:pt x="137" y="51"/>
                  <a:pt x="135" y="52"/>
                </a:cubicBezTo>
                <a:cubicBezTo>
                  <a:pt x="138" y="49"/>
                  <a:pt x="141" y="47"/>
                  <a:pt x="145" y="45"/>
                </a:cubicBezTo>
                <a:cubicBezTo>
                  <a:pt x="147" y="44"/>
                  <a:pt x="149" y="44"/>
                  <a:pt x="151" y="43"/>
                </a:cubicBezTo>
                <a:cubicBezTo>
                  <a:pt x="148" y="45"/>
                  <a:pt x="146" y="47"/>
                  <a:pt x="143" y="49"/>
                </a:cubicBezTo>
                <a:cubicBezTo>
                  <a:pt x="143" y="49"/>
                  <a:pt x="142" y="49"/>
                  <a:pt x="142" y="49"/>
                </a:cubicBezTo>
                <a:close/>
                <a:moveTo>
                  <a:pt x="131" y="53"/>
                </a:moveTo>
                <a:cubicBezTo>
                  <a:pt x="131" y="53"/>
                  <a:pt x="131" y="53"/>
                  <a:pt x="131" y="53"/>
                </a:cubicBezTo>
                <a:cubicBezTo>
                  <a:pt x="131" y="53"/>
                  <a:pt x="130" y="53"/>
                  <a:pt x="130" y="53"/>
                </a:cubicBezTo>
                <a:cubicBezTo>
                  <a:pt x="130" y="53"/>
                  <a:pt x="130" y="53"/>
                  <a:pt x="130" y="53"/>
                </a:cubicBezTo>
                <a:cubicBezTo>
                  <a:pt x="134" y="51"/>
                  <a:pt x="137" y="48"/>
                  <a:pt x="141" y="46"/>
                </a:cubicBezTo>
                <a:cubicBezTo>
                  <a:pt x="138" y="48"/>
                  <a:pt x="134" y="50"/>
                  <a:pt x="131" y="53"/>
                </a:cubicBezTo>
                <a:close/>
                <a:moveTo>
                  <a:pt x="127" y="54"/>
                </a:moveTo>
                <a:cubicBezTo>
                  <a:pt x="127" y="54"/>
                  <a:pt x="127" y="53"/>
                  <a:pt x="127" y="53"/>
                </a:cubicBezTo>
                <a:cubicBezTo>
                  <a:pt x="128" y="52"/>
                  <a:pt x="129" y="52"/>
                  <a:pt x="130" y="51"/>
                </a:cubicBezTo>
                <a:cubicBezTo>
                  <a:pt x="132" y="49"/>
                  <a:pt x="135" y="48"/>
                  <a:pt x="137" y="46"/>
                </a:cubicBezTo>
                <a:cubicBezTo>
                  <a:pt x="137" y="46"/>
                  <a:pt x="137" y="46"/>
                  <a:pt x="137" y="46"/>
                </a:cubicBezTo>
                <a:cubicBezTo>
                  <a:pt x="134" y="49"/>
                  <a:pt x="130" y="51"/>
                  <a:pt x="127" y="54"/>
                </a:cubicBezTo>
                <a:close/>
                <a:moveTo>
                  <a:pt x="127" y="66"/>
                </a:moveTo>
                <a:cubicBezTo>
                  <a:pt x="126" y="68"/>
                  <a:pt x="125" y="69"/>
                  <a:pt x="124" y="71"/>
                </a:cubicBezTo>
                <a:cubicBezTo>
                  <a:pt x="123" y="71"/>
                  <a:pt x="123" y="72"/>
                  <a:pt x="122" y="72"/>
                </a:cubicBezTo>
                <a:cubicBezTo>
                  <a:pt x="123" y="71"/>
                  <a:pt x="124" y="69"/>
                  <a:pt x="124" y="68"/>
                </a:cubicBezTo>
                <a:cubicBezTo>
                  <a:pt x="125" y="67"/>
                  <a:pt x="126" y="67"/>
                  <a:pt x="127" y="66"/>
                </a:cubicBezTo>
                <a:close/>
                <a:moveTo>
                  <a:pt x="121" y="67"/>
                </a:moveTo>
                <a:cubicBezTo>
                  <a:pt x="122" y="66"/>
                  <a:pt x="122" y="66"/>
                  <a:pt x="123" y="66"/>
                </a:cubicBezTo>
                <a:cubicBezTo>
                  <a:pt x="122" y="67"/>
                  <a:pt x="122" y="67"/>
                  <a:pt x="121" y="68"/>
                </a:cubicBezTo>
                <a:cubicBezTo>
                  <a:pt x="121" y="68"/>
                  <a:pt x="121" y="68"/>
                  <a:pt x="121" y="68"/>
                </a:cubicBezTo>
                <a:cubicBezTo>
                  <a:pt x="121" y="68"/>
                  <a:pt x="121" y="67"/>
                  <a:pt x="121" y="67"/>
                </a:cubicBezTo>
                <a:close/>
                <a:moveTo>
                  <a:pt x="122" y="76"/>
                </a:moveTo>
                <a:cubicBezTo>
                  <a:pt x="123" y="74"/>
                  <a:pt x="125" y="73"/>
                  <a:pt x="126" y="72"/>
                </a:cubicBezTo>
                <a:cubicBezTo>
                  <a:pt x="128" y="71"/>
                  <a:pt x="129" y="71"/>
                  <a:pt x="130" y="70"/>
                </a:cubicBezTo>
                <a:cubicBezTo>
                  <a:pt x="123" y="77"/>
                  <a:pt x="116" y="85"/>
                  <a:pt x="110" y="93"/>
                </a:cubicBezTo>
                <a:cubicBezTo>
                  <a:pt x="105" y="98"/>
                  <a:pt x="100" y="102"/>
                  <a:pt x="95" y="107"/>
                </a:cubicBezTo>
                <a:cubicBezTo>
                  <a:pt x="94" y="108"/>
                  <a:pt x="92" y="109"/>
                  <a:pt x="90" y="110"/>
                </a:cubicBezTo>
                <a:cubicBezTo>
                  <a:pt x="91" y="109"/>
                  <a:pt x="92" y="108"/>
                  <a:pt x="93" y="107"/>
                </a:cubicBezTo>
                <a:cubicBezTo>
                  <a:pt x="98" y="101"/>
                  <a:pt x="103" y="95"/>
                  <a:pt x="109" y="89"/>
                </a:cubicBezTo>
                <a:cubicBezTo>
                  <a:pt x="113" y="85"/>
                  <a:pt x="118" y="81"/>
                  <a:pt x="122" y="76"/>
                </a:cubicBezTo>
                <a:close/>
                <a:moveTo>
                  <a:pt x="117" y="61"/>
                </a:moveTo>
                <a:cubicBezTo>
                  <a:pt x="116" y="62"/>
                  <a:pt x="115" y="63"/>
                  <a:pt x="115" y="64"/>
                </a:cubicBezTo>
                <a:cubicBezTo>
                  <a:pt x="116" y="63"/>
                  <a:pt x="117" y="62"/>
                  <a:pt x="118" y="61"/>
                </a:cubicBezTo>
                <a:cubicBezTo>
                  <a:pt x="117" y="61"/>
                  <a:pt x="117" y="61"/>
                  <a:pt x="117" y="61"/>
                </a:cubicBezTo>
                <a:close/>
                <a:moveTo>
                  <a:pt x="115" y="51"/>
                </a:moveTo>
                <a:cubicBezTo>
                  <a:pt x="114" y="51"/>
                  <a:pt x="113" y="52"/>
                  <a:pt x="111" y="52"/>
                </a:cubicBezTo>
                <a:cubicBezTo>
                  <a:pt x="112" y="52"/>
                  <a:pt x="112" y="51"/>
                  <a:pt x="113" y="51"/>
                </a:cubicBezTo>
                <a:cubicBezTo>
                  <a:pt x="114" y="50"/>
                  <a:pt x="115" y="50"/>
                  <a:pt x="117" y="50"/>
                </a:cubicBezTo>
                <a:cubicBezTo>
                  <a:pt x="116" y="50"/>
                  <a:pt x="116" y="51"/>
                  <a:pt x="115" y="51"/>
                </a:cubicBezTo>
                <a:close/>
                <a:moveTo>
                  <a:pt x="114" y="48"/>
                </a:moveTo>
                <a:cubicBezTo>
                  <a:pt x="112" y="48"/>
                  <a:pt x="111" y="49"/>
                  <a:pt x="110" y="49"/>
                </a:cubicBezTo>
                <a:cubicBezTo>
                  <a:pt x="112" y="48"/>
                  <a:pt x="114" y="46"/>
                  <a:pt x="116" y="45"/>
                </a:cubicBezTo>
                <a:cubicBezTo>
                  <a:pt x="116" y="46"/>
                  <a:pt x="115" y="47"/>
                  <a:pt x="114" y="48"/>
                </a:cubicBezTo>
                <a:close/>
                <a:moveTo>
                  <a:pt x="106" y="50"/>
                </a:moveTo>
                <a:cubicBezTo>
                  <a:pt x="105" y="50"/>
                  <a:pt x="104" y="51"/>
                  <a:pt x="104" y="51"/>
                </a:cubicBezTo>
                <a:cubicBezTo>
                  <a:pt x="104" y="50"/>
                  <a:pt x="105" y="49"/>
                  <a:pt x="105" y="48"/>
                </a:cubicBezTo>
                <a:cubicBezTo>
                  <a:pt x="107" y="46"/>
                  <a:pt x="109" y="44"/>
                  <a:pt x="111" y="43"/>
                </a:cubicBezTo>
                <a:cubicBezTo>
                  <a:pt x="111" y="43"/>
                  <a:pt x="112" y="43"/>
                  <a:pt x="112" y="42"/>
                </a:cubicBezTo>
                <a:cubicBezTo>
                  <a:pt x="112" y="42"/>
                  <a:pt x="113" y="42"/>
                  <a:pt x="113" y="42"/>
                </a:cubicBezTo>
                <a:cubicBezTo>
                  <a:pt x="111" y="45"/>
                  <a:pt x="108" y="47"/>
                  <a:pt x="106" y="50"/>
                </a:cubicBezTo>
                <a:close/>
                <a:moveTo>
                  <a:pt x="106" y="45"/>
                </a:moveTo>
                <a:cubicBezTo>
                  <a:pt x="106" y="44"/>
                  <a:pt x="106" y="44"/>
                  <a:pt x="106" y="44"/>
                </a:cubicBezTo>
                <a:cubicBezTo>
                  <a:pt x="107" y="43"/>
                  <a:pt x="108" y="43"/>
                  <a:pt x="109" y="42"/>
                </a:cubicBezTo>
                <a:cubicBezTo>
                  <a:pt x="109" y="42"/>
                  <a:pt x="109" y="42"/>
                  <a:pt x="109" y="42"/>
                </a:cubicBezTo>
                <a:cubicBezTo>
                  <a:pt x="108" y="43"/>
                  <a:pt x="107" y="44"/>
                  <a:pt x="106" y="45"/>
                </a:cubicBezTo>
                <a:close/>
                <a:moveTo>
                  <a:pt x="102" y="45"/>
                </a:moveTo>
                <a:cubicBezTo>
                  <a:pt x="99" y="47"/>
                  <a:pt x="95" y="50"/>
                  <a:pt x="92" y="52"/>
                </a:cubicBezTo>
                <a:cubicBezTo>
                  <a:pt x="92" y="51"/>
                  <a:pt x="93" y="51"/>
                  <a:pt x="93" y="50"/>
                </a:cubicBezTo>
                <a:cubicBezTo>
                  <a:pt x="93" y="50"/>
                  <a:pt x="93" y="50"/>
                  <a:pt x="93" y="50"/>
                </a:cubicBezTo>
                <a:cubicBezTo>
                  <a:pt x="97" y="47"/>
                  <a:pt x="100" y="45"/>
                  <a:pt x="104" y="42"/>
                </a:cubicBezTo>
                <a:cubicBezTo>
                  <a:pt x="105" y="42"/>
                  <a:pt x="106" y="42"/>
                  <a:pt x="107" y="42"/>
                </a:cubicBezTo>
                <a:cubicBezTo>
                  <a:pt x="105" y="43"/>
                  <a:pt x="103" y="45"/>
                  <a:pt x="102" y="45"/>
                </a:cubicBezTo>
                <a:close/>
                <a:moveTo>
                  <a:pt x="99" y="44"/>
                </a:moveTo>
                <a:cubicBezTo>
                  <a:pt x="100" y="43"/>
                  <a:pt x="100" y="43"/>
                  <a:pt x="101" y="42"/>
                </a:cubicBezTo>
                <a:cubicBezTo>
                  <a:pt x="101" y="42"/>
                  <a:pt x="101" y="42"/>
                  <a:pt x="101" y="42"/>
                </a:cubicBezTo>
                <a:cubicBezTo>
                  <a:pt x="101" y="43"/>
                  <a:pt x="100" y="43"/>
                  <a:pt x="99" y="44"/>
                </a:cubicBezTo>
                <a:close/>
                <a:moveTo>
                  <a:pt x="101" y="40"/>
                </a:moveTo>
                <a:cubicBezTo>
                  <a:pt x="100" y="40"/>
                  <a:pt x="100" y="41"/>
                  <a:pt x="99" y="41"/>
                </a:cubicBezTo>
                <a:cubicBezTo>
                  <a:pt x="99" y="41"/>
                  <a:pt x="99" y="42"/>
                  <a:pt x="99" y="42"/>
                </a:cubicBezTo>
                <a:cubicBezTo>
                  <a:pt x="97" y="44"/>
                  <a:pt x="95" y="46"/>
                  <a:pt x="94" y="48"/>
                </a:cubicBezTo>
                <a:cubicBezTo>
                  <a:pt x="94" y="46"/>
                  <a:pt x="94" y="45"/>
                  <a:pt x="95" y="44"/>
                </a:cubicBezTo>
                <a:cubicBezTo>
                  <a:pt x="95" y="44"/>
                  <a:pt x="95" y="44"/>
                  <a:pt x="95" y="44"/>
                </a:cubicBezTo>
                <a:cubicBezTo>
                  <a:pt x="98" y="41"/>
                  <a:pt x="100" y="39"/>
                  <a:pt x="103" y="36"/>
                </a:cubicBezTo>
                <a:cubicBezTo>
                  <a:pt x="104" y="36"/>
                  <a:pt x="104" y="36"/>
                  <a:pt x="104" y="36"/>
                </a:cubicBezTo>
                <a:cubicBezTo>
                  <a:pt x="103" y="38"/>
                  <a:pt x="102" y="39"/>
                  <a:pt x="101" y="40"/>
                </a:cubicBezTo>
                <a:close/>
                <a:moveTo>
                  <a:pt x="93" y="43"/>
                </a:moveTo>
                <a:cubicBezTo>
                  <a:pt x="93" y="43"/>
                  <a:pt x="92" y="43"/>
                  <a:pt x="92" y="43"/>
                </a:cubicBezTo>
                <a:cubicBezTo>
                  <a:pt x="94" y="41"/>
                  <a:pt x="96" y="40"/>
                  <a:pt x="98" y="38"/>
                </a:cubicBezTo>
                <a:cubicBezTo>
                  <a:pt x="98" y="38"/>
                  <a:pt x="99" y="38"/>
                  <a:pt x="99" y="38"/>
                </a:cubicBezTo>
                <a:cubicBezTo>
                  <a:pt x="97" y="39"/>
                  <a:pt x="95" y="41"/>
                  <a:pt x="93" y="43"/>
                </a:cubicBezTo>
                <a:close/>
                <a:moveTo>
                  <a:pt x="90" y="41"/>
                </a:moveTo>
                <a:cubicBezTo>
                  <a:pt x="91" y="40"/>
                  <a:pt x="91" y="40"/>
                  <a:pt x="92" y="40"/>
                </a:cubicBezTo>
                <a:cubicBezTo>
                  <a:pt x="92" y="40"/>
                  <a:pt x="93" y="39"/>
                  <a:pt x="93" y="39"/>
                </a:cubicBezTo>
                <a:cubicBezTo>
                  <a:pt x="92" y="40"/>
                  <a:pt x="91" y="40"/>
                  <a:pt x="90" y="41"/>
                </a:cubicBezTo>
                <a:close/>
                <a:moveTo>
                  <a:pt x="82" y="40"/>
                </a:moveTo>
                <a:cubicBezTo>
                  <a:pt x="80" y="41"/>
                  <a:pt x="78" y="43"/>
                  <a:pt x="76" y="44"/>
                </a:cubicBezTo>
                <a:cubicBezTo>
                  <a:pt x="78" y="42"/>
                  <a:pt x="80" y="40"/>
                  <a:pt x="81" y="38"/>
                </a:cubicBezTo>
                <a:cubicBezTo>
                  <a:pt x="83" y="37"/>
                  <a:pt x="85" y="36"/>
                  <a:pt x="86" y="35"/>
                </a:cubicBezTo>
                <a:cubicBezTo>
                  <a:pt x="85" y="36"/>
                  <a:pt x="84" y="38"/>
                  <a:pt x="82" y="40"/>
                </a:cubicBezTo>
                <a:close/>
                <a:moveTo>
                  <a:pt x="79" y="37"/>
                </a:moveTo>
                <a:cubicBezTo>
                  <a:pt x="78" y="38"/>
                  <a:pt x="76" y="40"/>
                  <a:pt x="74" y="41"/>
                </a:cubicBezTo>
                <a:cubicBezTo>
                  <a:pt x="78" y="38"/>
                  <a:pt x="81" y="35"/>
                  <a:pt x="84" y="31"/>
                </a:cubicBezTo>
                <a:cubicBezTo>
                  <a:pt x="85" y="30"/>
                  <a:pt x="86" y="30"/>
                  <a:pt x="87" y="29"/>
                </a:cubicBezTo>
                <a:cubicBezTo>
                  <a:pt x="85" y="31"/>
                  <a:pt x="84" y="32"/>
                  <a:pt x="82" y="34"/>
                </a:cubicBezTo>
                <a:cubicBezTo>
                  <a:pt x="81" y="35"/>
                  <a:pt x="80" y="36"/>
                  <a:pt x="79" y="37"/>
                </a:cubicBezTo>
                <a:close/>
                <a:moveTo>
                  <a:pt x="85" y="24"/>
                </a:moveTo>
                <a:cubicBezTo>
                  <a:pt x="84" y="25"/>
                  <a:pt x="83" y="25"/>
                  <a:pt x="83" y="25"/>
                </a:cubicBezTo>
                <a:cubicBezTo>
                  <a:pt x="83" y="25"/>
                  <a:pt x="83" y="25"/>
                  <a:pt x="83" y="25"/>
                </a:cubicBezTo>
                <a:cubicBezTo>
                  <a:pt x="83" y="25"/>
                  <a:pt x="83" y="24"/>
                  <a:pt x="83" y="24"/>
                </a:cubicBezTo>
                <a:cubicBezTo>
                  <a:pt x="83" y="24"/>
                  <a:pt x="83" y="24"/>
                  <a:pt x="83" y="24"/>
                </a:cubicBezTo>
                <a:cubicBezTo>
                  <a:pt x="84" y="24"/>
                  <a:pt x="86" y="23"/>
                  <a:pt x="87" y="23"/>
                </a:cubicBezTo>
                <a:cubicBezTo>
                  <a:pt x="87" y="23"/>
                  <a:pt x="86" y="24"/>
                  <a:pt x="85" y="24"/>
                </a:cubicBezTo>
                <a:close/>
                <a:moveTo>
                  <a:pt x="83" y="28"/>
                </a:moveTo>
                <a:cubicBezTo>
                  <a:pt x="83" y="29"/>
                  <a:pt x="82" y="29"/>
                  <a:pt x="82" y="29"/>
                </a:cubicBezTo>
                <a:cubicBezTo>
                  <a:pt x="81" y="30"/>
                  <a:pt x="80" y="30"/>
                  <a:pt x="79" y="31"/>
                </a:cubicBezTo>
                <a:cubicBezTo>
                  <a:pt x="80" y="30"/>
                  <a:pt x="81" y="30"/>
                  <a:pt x="82" y="29"/>
                </a:cubicBezTo>
                <a:cubicBezTo>
                  <a:pt x="82" y="29"/>
                  <a:pt x="82" y="29"/>
                  <a:pt x="82" y="29"/>
                </a:cubicBezTo>
                <a:cubicBezTo>
                  <a:pt x="82" y="29"/>
                  <a:pt x="83" y="29"/>
                  <a:pt x="83" y="28"/>
                </a:cubicBezTo>
                <a:close/>
                <a:moveTo>
                  <a:pt x="59" y="48"/>
                </a:moveTo>
                <a:cubicBezTo>
                  <a:pt x="61" y="46"/>
                  <a:pt x="63" y="44"/>
                  <a:pt x="64" y="41"/>
                </a:cubicBezTo>
                <a:cubicBezTo>
                  <a:pt x="66" y="40"/>
                  <a:pt x="67" y="39"/>
                  <a:pt x="69" y="38"/>
                </a:cubicBezTo>
                <a:cubicBezTo>
                  <a:pt x="69" y="38"/>
                  <a:pt x="69" y="38"/>
                  <a:pt x="69" y="38"/>
                </a:cubicBezTo>
                <a:cubicBezTo>
                  <a:pt x="66" y="42"/>
                  <a:pt x="63" y="45"/>
                  <a:pt x="59" y="48"/>
                </a:cubicBezTo>
                <a:close/>
                <a:moveTo>
                  <a:pt x="61" y="41"/>
                </a:moveTo>
                <a:cubicBezTo>
                  <a:pt x="61" y="41"/>
                  <a:pt x="61" y="41"/>
                  <a:pt x="62" y="41"/>
                </a:cubicBezTo>
                <a:cubicBezTo>
                  <a:pt x="63" y="40"/>
                  <a:pt x="64" y="39"/>
                  <a:pt x="65" y="38"/>
                </a:cubicBezTo>
                <a:cubicBezTo>
                  <a:pt x="65" y="39"/>
                  <a:pt x="64" y="39"/>
                  <a:pt x="64" y="40"/>
                </a:cubicBezTo>
                <a:cubicBezTo>
                  <a:pt x="63" y="40"/>
                  <a:pt x="62" y="41"/>
                  <a:pt x="61" y="41"/>
                </a:cubicBezTo>
                <a:close/>
                <a:moveTo>
                  <a:pt x="58" y="46"/>
                </a:moveTo>
                <a:cubicBezTo>
                  <a:pt x="58" y="46"/>
                  <a:pt x="59" y="45"/>
                  <a:pt x="59" y="45"/>
                </a:cubicBezTo>
                <a:cubicBezTo>
                  <a:pt x="57" y="47"/>
                  <a:pt x="55" y="50"/>
                  <a:pt x="54" y="53"/>
                </a:cubicBezTo>
                <a:cubicBezTo>
                  <a:pt x="53" y="53"/>
                  <a:pt x="52" y="54"/>
                  <a:pt x="52" y="54"/>
                </a:cubicBezTo>
                <a:cubicBezTo>
                  <a:pt x="54" y="51"/>
                  <a:pt x="56" y="49"/>
                  <a:pt x="58" y="46"/>
                </a:cubicBezTo>
                <a:close/>
                <a:moveTo>
                  <a:pt x="48" y="57"/>
                </a:moveTo>
                <a:cubicBezTo>
                  <a:pt x="45" y="58"/>
                  <a:pt x="43" y="60"/>
                  <a:pt x="41" y="61"/>
                </a:cubicBezTo>
                <a:cubicBezTo>
                  <a:pt x="42" y="59"/>
                  <a:pt x="44" y="58"/>
                  <a:pt x="45" y="56"/>
                </a:cubicBezTo>
                <a:cubicBezTo>
                  <a:pt x="48" y="54"/>
                  <a:pt x="50" y="52"/>
                  <a:pt x="53" y="50"/>
                </a:cubicBezTo>
                <a:cubicBezTo>
                  <a:pt x="51" y="52"/>
                  <a:pt x="49" y="54"/>
                  <a:pt x="48" y="57"/>
                </a:cubicBezTo>
                <a:close/>
                <a:moveTo>
                  <a:pt x="50" y="58"/>
                </a:moveTo>
                <a:cubicBezTo>
                  <a:pt x="50" y="58"/>
                  <a:pt x="50" y="59"/>
                  <a:pt x="50" y="59"/>
                </a:cubicBezTo>
                <a:cubicBezTo>
                  <a:pt x="50" y="59"/>
                  <a:pt x="49" y="59"/>
                  <a:pt x="49" y="59"/>
                </a:cubicBezTo>
                <a:cubicBezTo>
                  <a:pt x="47" y="61"/>
                  <a:pt x="44" y="64"/>
                  <a:pt x="42" y="67"/>
                </a:cubicBezTo>
                <a:cubicBezTo>
                  <a:pt x="43" y="65"/>
                  <a:pt x="45" y="63"/>
                  <a:pt x="46" y="62"/>
                </a:cubicBezTo>
                <a:cubicBezTo>
                  <a:pt x="47" y="60"/>
                  <a:pt x="49" y="59"/>
                  <a:pt x="50" y="58"/>
                </a:cubicBezTo>
                <a:close/>
                <a:moveTo>
                  <a:pt x="39" y="86"/>
                </a:moveTo>
                <a:cubicBezTo>
                  <a:pt x="39" y="86"/>
                  <a:pt x="39" y="87"/>
                  <a:pt x="39" y="87"/>
                </a:cubicBezTo>
                <a:cubicBezTo>
                  <a:pt x="38" y="88"/>
                  <a:pt x="37" y="89"/>
                  <a:pt x="35" y="90"/>
                </a:cubicBezTo>
                <a:cubicBezTo>
                  <a:pt x="35" y="90"/>
                  <a:pt x="35" y="90"/>
                  <a:pt x="35" y="90"/>
                </a:cubicBezTo>
                <a:cubicBezTo>
                  <a:pt x="37" y="89"/>
                  <a:pt x="38" y="87"/>
                  <a:pt x="39" y="86"/>
                </a:cubicBezTo>
                <a:close/>
                <a:moveTo>
                  <a:pt x="34" y="102"/>
                </a:moveTo>
                <a:cubicBezTo>
                  <a:pt x="35" y="103"/>
                  <a:pt x="35" y="105"/>
                  <a:pt x="36" y="107"/>
                </a:cubicBezTo>
                <a:cubicBezTo>
                  <a:pt x="35" y="109"/>
                  <a:pt x="35" y="110"/>
                  <a:pt x="35" y="112"/>
                </a:cubicBezTo>
                <a:cubicBezTo>
                  <a:pt x="34" y="111"/>
                  <a:pt x="34" y="110"/>
                  <a:pt x="34" y="109"/>
                </a:cubicBezTo>
                <a:cubicBezTo>
                  <a:pt x="34" y="106"/>
                  <a:pt x="34" y="104"/>
                  <a:pt x="34" y="102"/>
                </a:cubicBezTo>
                <a:close/>
                <a:moveTo>
                  <a:pt x="36" y="126"/>
                </a:moveTo>
                <a:cubicBezTo>
                  <a:pt x="36" y="127"/>
                  <a:pt x="37" y="128"/>
                  <a:pt x="37" y="129"/>
                </a:cubicBezTo>
                <a:cubicBezTo>
                  <a:pt x="37" y="129"/>
                  <a:pt x="37" y="130"/>
                  <a:pt x="37" y="130"/>
                </a:cubicBezTo>
                <a:cubicBezTo>
                  <a:pt x="37" y="130"/>
                  <a:pt x="37" y="131"/>
                  <a:pt x="37" y="131"/>
                </a:cubicBezTo>
                <a:cubicBezTo>
                  <a:pt x="35" y="128"/>
                  <a:pt x="35" y="128"/>
                  <a:pt x="35" y="128"/>
                </a:cubicBezTo>
                <a:cubicBezTo>
                  <a:pt x="36" y="127"/>
                  <a:pt x="36" y="127"/>
                  <a:pt x="36" y="126"/>
                </a:cubicBezTo>
                <a:close/>
                <a:moveTo>
                  <a:pt x="36" y="115"/>
                </a:moveTo>
                <a:cubicBezTo>
                  <a:pt x="36" y="115"/>
                  <a:pt x="36" y="115"/>
                  <a:pt x="36" y="115"/>
                </a:cubicBezTo>
                <a:cubicBezTo>
                  <a:pt x="36" y="114"/>
                  <a:pt x="36" y="112"/>
                  <a:pt x="36" y="111"/>
                </a:cubicBezTo>
                <a:cubicBezTo>
                  <a:pt x="36" y="111"/>
                  <a:pt x="37" y="111"/>
                  <a:pt x="37" y="111"/>
                </a:cubicBezTo>
                <a:cubicBezTo>
                  <a:pt x="37" y="111"/>
                  <a:pt x="37" y="112"/>
                  <a:pt x="37" y="113"/>
                </a:cubicBezTo>
                <a:cubicBezTo>
                  <a:pt x="37" y="114"/>
                  <a:pt x="36" y="114"/>
                  <a:pt x="36" y="115"/>
                </a:cubicBezTo>
                <a:close/>
                <a:moveTo>
                  <a:pt x="36" y="97"/>
                </a:moveTo>
                <a:cubicBezTo>
                  <a:pt x="36" y="97"/>
                  <a:pt x="36" y="98"/>
                  <a:pt x="37" y="99"/>
                </a:cubicBezTo>
                <a:cubicBezTo>
                  <a:pt x="37" y="99"/>
                  <a:pt x="37" y="100"/>
                  <a:pt x="36" y="100"/>
                </a:cubicBezTo>
                <a:cubicBezTo>
                  <a:pt x="36" y="99"/>
                  <a:pt x="36" y="98"/>
                  <a:pt x="36" y="97"/>
                </a:cubicBezTo>
                <a:close/>
                <a:moveTo>
                  <a:pt x="37" y="94"/>
                </a:moveTo>
                <a:cubicBezTo>
                  <a:pt x="37" y="93"/>
                  <a:pt x="36" y="92"/>
                  <a:pt x="36" y="92"/>
                </a:cubicBezTo>
                <a:cubicBezTo>
                  <a:pt x="37" y="91"/>
                  <a:pt x="38" y="90"/>
                  <a:pt x="38" y="90"/>
                </a:cubicBezTo>
                <a:cubicBezTo>
                  <a:pt x="38" y="91"/>
                  <a:pt x="38" y="92"/>
                  <a:pt x="38" y="93"/>
                </a:cubicBezTo>
                <a:cubicBezTo>
                  <a:pt x="37" y="93"/>
                  <a:pt x="37" y="93"/>
                  <a:pt x="37" y="94"/>
                </a:cubicBezTo>
                <a:close/>
                <a:moveTo>
                  <a:pt x="39" y="103"/>
                </a:moveTo>
                <a:cubicBezTo>
                  <a:pt x="39" y="103"/>
                  <a:pt x="39" y="103"/>
                  <a:pt x="39" y="103"/>
                </a:cubicBezTo>
                <a:cubicBezTo>
                  <a:pt x="39" y="104"/>
                  <a:pt x="38" y="104"/>
                  <a:pt x="38" y="104"/>
                </a:cubicBezTo>
                <a:cubicBezTo>
                  <a:pt x="38" y="104"/>
                  <a:pt x="38" y="104"/>
                  <a:pt x="38" y="103"/>
                </a:cubicBezTo>
                <a:cubicBezTo>
                  <a:pt x="38" y="103"/>
                  <a:pt x="38" y="103"/>
                  <a:pt x="39" y="103"/>
                </a:cubicBezTo>
                <a:close/>
                <a:moveTo>
                  <a:pt x="38" y="97"/>
                </a:moveTo>
                <a:cubicBezTo>
                  <a:pt x="38" y="96"/>
                  <a:pt x="39" y="95"/>
                  <a:pt x="39" y="94"/>
                </a:cubicBezTo>
                <a:cubicBezTo>
                  <a:pt x="40" y="93"/>
                  <a:pt x="41" y="93"/>
                  <a:pt x="42" y="92"/>
                </a:cubicBezTo>
                <a:cubicBezTo>
                  <a:pt x="41" y="93"/>
                  <a:pt x="40" y="94"/>
                  <a:pt x="39" y="95"/>
                </a:cubicBezTo>
                <a:cubicBezTo>
                  <a:pt x="39" y="96"/>
                  <a:pt x="40" y="97"/>
                  <a:pt x="41" y="96"/>
                </a:cubicBezTo>
                <a:cubicBezTo>
                  <a:pt x="41" y="96"/>
                  <a:pt x="41" y="96"/>
                  <a:pt x="41" y="96"/>
                </a:cubicBezTo>
                <a:cubicBezTo>
                  <a:pt x="41" y="96"/>
                  <a:pt x="41" y="96"/>
                  <a:pt x="41" y="96"/>
                </a:cubicBezTo>
                <a:cubicBezTo>
                  <a:pt x="41" y="97"/>
                  <a:pt x="41" y="97"/>
                  <a:pt x="41" y="98"/>
                </a:cubicBezTo>
                <a:cubicBezTo>
                  <a:pt x="40" y="98"/>
                  <a:pt x="40" y="99"/>
                  <a:pt x="39" y="99"/>
                </a:cubicBezTo>
                <a:cubicBezTo>
                  <a:pt x="39" y="99"/>
                  <a:pt x="39" y="98"/>
                  <a:pt x="38" y="97"/>
                </a:cubicBezTo>
                <a:close/>
                <a:moveTo>
                  <a:pt x="40" y="121"/>
                </a:moveTo>
                <a:cubicBezTo>
                  <a:pt x="40" y="121"/>
                  <a:pt x="40" y="121"/>
                  <a:pt x="40" y="121"/>
                </a:cubicBezTo>
                <a:cubicBezTo>
                  <a:pt x="40" y="122"/>
                  <a:pt x="41" y="123"/>
                  <a:pt x="41" y="124"/>
                </a:cubicBezTo>
                <a:cubicBezTo>
                  <a:pt x="41" y="124"/>
                  <a:pt x="41" y="124"/>
                  <a:pt x="40" y="125"/>
                </a:cubicBezTo>
                <a:cubicBezTo>
                  <a:pt x="40" y="123"/>
                  <a:pt x="40" y="122"/>
                  <a:pt x="39" y="121"/>
                </a:cubicBezTo>
                <a:cubicBezTo>
                  <a:pt x="39" y="121"/>
                  <a:pt x="40" y="121"/>
                  <a:pt x="40" y="121"/>
                </a:cubicBezTo>
                <a:close/>
                <a:moveTo>
                  <a:pt x="40" y="133"/>
                </a:moveTo>
                <a:cubicBezTo>
                  <a:pt x="41" y="134"/>
                  <a:pt x="41" y="136"/>
                  <a:pt x="42" y="138"/>
                </a:cubicBezTo>
                <a:cubicBezTo>
                  <a:pt x="42" y="138"/>
                  <a:pt x="41" y="138"/>
                  <a:pt x="41" y="138"/>
                </a:cubicBezTo>
                <a:cubicBezTo>
                  <a:pt x="41" y="137"/>
                  <a:pt x="40" y="135"/>
                  <a:pt x="40" y="133"/>
                </a:cubicBezTo>
                <a:cubicBezTo>
                  <a:pt x="40" y="133"/>
                  <a:pt x="40" y="133"/>
                  <a:pt x="40" y="133"/>
                </a:cubicBezTo>
                <a:close/>
                <a:moveTo>
                  <a:pt x="41" y="96"/>
                </a:moveTo>
                <a:cubicBezTo>
                  <a:pt x="43" y="93"/>
                  <a:pt x="46" y="91"/>
                  <a:pt x="48" y="88"/>
                </a:cubicBezTo>
                <a:cubicBezTo>
                  <a:pt x="48" y="89"/>
                  <a:pt x="48" y="90"/>
                  <a:pt x="47" y="90"/>
                </a:cubicBezTo>
                <a:cubicBezTo>
                  <a:pt x="47" y="91"/>
                  <a:pt x="47" y="92"/>
                  <a:pt x="46" y="92"/>
                </a:cubicBezTo>
                <a:cubicBezTo>
                  <a:pt x="45" y="94"/>
                  <a:pt x="44" y="95"/>
                  <a:pt x="43" y="96"/>
                </a:cubicBezTo>
                <a:cubicBezTo>
                  <a:pt x="42" y="96"/>
                  <a:pt x="42" y="96"/>
                  <a:pt x="42" y="96"/>
                </a:cubicBezTo>
                <a:cubicBezTo>
                  <a:pt x="42" y="95"/>
                  <a:pt x="41" y="95"/>
                  <a:pt x="41" y="96"/>
                </a:cubicBezTo>
                <a:close/>
                <a:moveTo>
                  <a:pt x="43" y="129"/>
                </a:moveTo>
                <a:cubicBezTo>
                  <a:pt x="44" y="130"/>
                  <a:pt x="44" y="132"/>
                  <a:pt x="45" y="133"/>
                </a:cubicBezTo>
                <a:cubicBezTo>
                  <a:pt x="44" y="134"/>
                  <a:pt x="44" y="134"/>
                  <a:pt x="43" y="135"/>
                </a:cubicBezTo>
                <a:cubicBezTo>
                  <a:pt x="43" y="133"/>
                  <a:pt x="43" y="132"/>
                  <a:pt x="42" y="130"/>
                </a:cubicBezTo>
                <a:cubicBezTo>
                  <a:pt x="42" y="130"/>
                  <a:pt x="43" y="129"/>
                  <a:pt x="43" y="129"/>
                </a:cubicBezTo>
                <a:close/>
                <a:moveTo>
                  <a:pt x="42" y="140"/>
                </a:moveTo>
                <a:cubicBezTo>
                  <a:pt x="43" y="143"/>
                  <a:pt x="44" y="145"/>
                  <a:pt x="44" y="147"/>
                </a:cubicBezTo>
                <a:cubicBezTo>
                  <a:pt x="44" y="145"/>
                  <a:pt x="43" y="143"/>
                  <a:pt x="42" y="141"/>
                </a:cubicBezTo>
                <a:cubicBezTo>
                  <a:pt x="42" y="141"/>
                  <a:pt x="42" y="141"/>
                  <a:pt x="42" y="140"/>
                </a:cubicBezTo>
                <a:close/>
                <a:moveTo>
                  <a:pt x="44" y="154"/>
                </a:moveTo>
                <a:cubicBezTo>
                  <a:pt x="44" y="154"/>
                  <a:pt x="44" y="154"/>
                  <a:pt x="44" y="154"/>
                </a:cubicBezTo>
                <a:cubicBezTo>
                  <a:pt x="45" y="157"/>
                  <a:pt x="45" y="160"/>
                  <a:pt x="46" y="164"/>
                </a:cubicBezTo>
                <a:cubicBezTo>
                  <a:pt x="45" y="160"/>
                  <a:pt x="44" y="157"/>
                  <a:pt x="44" y="154"/>
                </a:cubicBezTo>
                <a:cubicBezTo>
                  <a:pt x="44" y="154"/>
                  <a:pt x="44" y="154"/>
                  <a:pt x="44" y="154"/>
                </a:cubicBezTo>
                <a:close/>
                <a:moveTo>
                  <a:pt x="43" y="174"/>
                </a:moveTo>
                <a:cubicBezTo>
                  <a:pt x="43" y="175"/>
                  <a:pt x="44" y="176"/>
                  <a:pt x="44" y="178"/>
                </a:cubicBezTo>
                <a:cubicBezTo>
                  <a:pt x="44" y="178"/>
                  <a:pt x="44" y="178"/>
                  <a:pt x="44" y="178"/>
                </a:cubicBezTo>
                <a:cubicBezTo>
                  <a:pt x="43" y="176"/>
                  <a:pt x="42" y="175"/>
                  <a:pt x="41" y="174"/>
                </a:cubicBezTo>
                <a:cubicBezTo>
                  <a:pt x="41" y="173"/>
                  <a:pt x="41" y="172"/>
                  <a:pt x="41" y="171"/>
                </a:cubicBezTo>
                <a:cubicBezTo>
                  <a:pt x="42" y="172"/>
                  <a:pt x="42" y="173"/>
                  <a:pt x="43" y="174"/>
                </a:cubicBezTo>
                <a:close/>
                <a:moveTo>
                  <a:pt x="42" y="176"/>
                </a:moveTo>
                <a:cubicBezTo>
                  <a:pt x="43" y="178"/>
                  <a:pt x="44" y="180"/>
                  <a:pt x="45" y="181"/>
                </a:cubicBezTo>
                <a:cubicBezTo>
                  <a:pt x="46" y="183"/>
                  <a:pt x="46" y="184"/>
                  <a:pt x="47" y="186"/>
                </a:cubicBezTo>
                <a:cubicBezTo>
                  <a:pt x="47" y="187"/>
                  <a:pt x="46" y="188"/>
                  <a:pt x="45" y="190"/>
                </a:cubicBezTo>
                <a:cubicBezTo>
                  <a:pt x="44" y="187"/>
                  <a:pt x="43" y="185"/>
                  <a:pt x="42" y="182"/>
                </a:cubicBezTo>
                <a:cubicBezTo>
                  <a:pt x="42" y="180"/>
                  <a:pt x="42" y="178"/>
                  <a:pt x="42" y="176"/>
                </a:cubicBezTo>
                <a:close/>
                <a:moveTo>
                  <a:pt x="46" y="192"/>
                </a:moveTo>
                <a:cubicBezTo>
                  <a:pt x="47" y="191"/>
                  <a:pt x="47" y="190"/>
                  <a:pt x="48" y="188"/>
                </a:cubicBezTo>
                <a:cubicBezTo>
                  <a:pt x="49" y="192"/>
                  <a:pt x="50" y="196"/>
                  <a:pt x="52" y="200"/>
                </a:cubicBezTo>
                <a:cubicBezTo>
                  <a:pt x="51" y="200"/>
                  <a:pt x="51" y="199"/>
                  <a:pt x="51" y="199"/>
                </a:cubicBezTo>
                <a:cubicBezTo>
                  <a:pt x="49" y="197"/>
                  <a:pt x="47" y="194"/>
                  <a:pt x="46" y="192"/>
                </a:cubicBezTo>
                <a:cubicBezTo>
                  <a:pt x="46" y="192"/>
                  <a:pt x="46" y="192"/>
                  <a:pt x="46" y="192"/>
                </a:cubicBezTo>
                <a:close/>
                <a:moveTo>
                  <a:pt x="50" y="174"/>
                </a:moveTo>
                <a:cubicBezTo>
                  <a:pt x="50" y="171"/>
                  <a:pt x="49" y="168"/>
                  <a:pt x="48" y="165"/>
                </a:cubicBezTo>
                <a:cubicBezTo>
                  <a:pt x="48" y="163"/>
                  <a:pt x="48" y="162"/>
                  <a:pt x="48" y="161"/>
                </a:cubicBezTo>
                <a:cubicBezTo>
                  <a:pt x="48" y="161"/>
                  <a:pt x="48" y="162"/>
                  <a:pt x="49" y="162"/>
                </a:cubicBezTo>
                <a:cubicBezTo>
                  <a:pt x="49" y="163"/>
                  <a:pt x="49" y="163"/>
                  <a:pt x="49" y="164"/>
                </a:cubicBezTo>
                <a:cubicBezTo>
                  <a:pt x="49" y="165"/>
                  <a:pt x="50" y="165"/>
                  <a:pt x="50" y="165"/>
                </a:cubicBezTo>
                <a:cubicBezTo>
                  <a:pt x="50" y="166"/>
                  <a:pt x="49" y="166"/>
                  <a:pt x="49" y="166"/>
                </a:cubicBezTo>
                <a:cubicBezTo>
                  <a:pt x="49" y="167"/>
                  <a:pt x="49" y="167"/>
                  <a:pt x="50" y="167"/>
                </a:cubicBezTo>
                <a:cubicBezTo>
                  <a:pt x="51" y="170"/>
                  <a:pt x="52" y="173"/>
                  <a:pt x="53" y="175"/>
                </a:cubicBezTo>
                <a:cubicBezTo>
                  <a:pt x="53" y="176"/>
                  <a:pt x="52" y="176"/>
                  <a:pt x="52" y="176"/>
                </a:cubicBezTo>
                <a:cubicBezTo>
                  <a:pt x="51" y="176"/>
                  <a:pt x="51" y="175"/>
                  <a:pt x="50" y="174"/>
                </a:cubicBezTo>
                <a:close/>
                <a:moveTo>
                  <a:pt x="51" y="186"/>
                </a:moveTo>
                <a:cubicBezTo>
                  <a:pt x="50" y="185"/>
                  <a:pt x="50" y="184"/>
                  <a:pt x="49" y="183"/>
                </a:cubicBezTo>
                <a:cubicBezTo>
                  <a:pt x="49" y="182"/>
                  <a:pt x="50" y="182"/>
                  <a:pt x="50" y="181"/>
                </a:cubicBezTo>
                <a:cubicBezTo>
                  <a:pt x="50" y="181"/>
                  <a:pt x="50" y="181"/>
                  <a:pt x="50" y="181"/>
                </a:cubicBezTo>
                <a:cubicBezTo>
                  <a:pt x="50" y="183"/>
                  <a:pt x="51" y="184"/>
                  <a:pt x="51" y="186"/>
                </a:cubicBezTo>
                <a:close/>
                <a:moveTo>
                  <a:pt x="52" y="179"/>
                </a:moveTo>
                <a:cubicBezTo>
                  <a:pt x="53" y="179"/>
                  <a:pt x="53" y="179"/>
                  <a:pt x="54" y="179"/>
                </a:cubicBezTo>
                <a:cubicBezTo>
                  <a:pt x="54" y="179"/>
                  <a:pt x="54" y="179"/>
                  <a:pt x="55" y="180"/>
                </a:cubicBezTo>
                <a:cubicBezTo>
                  <a:pt x="55" y="181"/>
                  <a:pt x="56" y="183"/>
                  <a:pt x="56" y="184"/>
                </a:cubicBezTo>
                <a:cubicBezTo>
                  <a:pt x="56" y="184"/>
                  <a:pt x="55" y="183"/>
                  <a:pt x="55" y="183"/>
                </a:cubicBezTo>
                <a:cubicBezTo>
                  <a:pt x="54" y="182"/>
                  <a:pt x="53" y="181"/>
                  <a:pt x="52" y="181"/>
                </a:cubicBezTo>
                <a:cubicBezTo>
                  <a:pt x="52" y="180"/>
                  <a:pt x="52" y="180"/>
                  <a:pt x="52" y="179"/>
                </a:cubicBezTo>
                <a:cubicBezTo>
                  <a:pt x="52" y="179"/>
                  <a:pt x="52" y="179"/>
                  <a:pt x="52" y="179"/>
                </a:cubicBezTo>
                <a:close/>
                <a:moveTo>
                  <a:pt x="54" y="184"/>
                </a:moveTo>
                <a:cubicBezTo>
                  <a:pt x="56" y="186"/>
                  <a:pt x="57" y="188"/>
                  <a:pt x="59" y="190"/>
                </a:cubicBezTo>
                <a:cubicBezTo>
                  <a:pt x="59" y="190"/>
                  <a:pt x="59" y="190"/>
                  <a:pt x="59" y="190"/>
                </a:cubicBezTo>
                <a:cubicBezTo>
                  <a:pt x="59" y="191"/>
                  <a:pt x="58" y="193"/>
                  <a:pt x="57" y="194"/>
                </a:cubicBezTo>
                <a:cubicBezTo>
                  <a:pt x="57" y="194"/>
                  <a:pt x="57" y="194"/>
                  <a:pt x="57" y="194"/>
                </a:cubicBezTo>
                <a:cubicBezTo>
                  <a:pt x="56" y="190"/>
                  <a:pt x="55" y="187"/>
                  <a:pt x="54" y="184"/>
                </a:cubicBezTo>
                <a:cubicBezTo>
                  <a:pt x="54" y="184"/>
                  <a:pt x="54" y="184"/>
                  <a:pt x="54" y="184"/>
                </a:cubicBezTo>
                <a:close/>
                <a:moveTo>
                  <a:pt x="58" y="195"/>
                </a:moveTo>
                <a:cubicBezTo>
                  <a:pt x="59" y="195"/>
                  <a:pt x="60" y="194"/>
                  <a:pt x="61" y="194"/>
                </a:cubicBezTo>
                <a:cubicBezTo>
                  <a:pt x="63" y="195"/>
                  <a:pt x="64" y="197"/>
                  <a:pt x="65" y="198"/>
                </a:cubicBezTo>
                <a:cubicBezTo>
                  <a:pt x="64" y="199"/>
                  <a:pt x="64" y="200"/>
                  <a:pt x="64" y="200"/>
                </a:cubicBezTo>
                <a:cubicBezTo>
                  <a:pt x="62" y="199"/>
                  <a:pt x="60" y="197"/>
                  <a:pt x="58" y="195"/>
                </a:cubicBezTo>
                <a:close/>
                <a:moveTo>
                  <a:pt x="63" y="193"/>
                </a:moveTo>
                <a:cubicBezTo>
                  <a:pt x="64" y="192"/>
                  <a:pt x="65" y="192"/>
                  <a:pt x="65" y="192"/>
                </a:cubicBezTo>
                <a:cubicBezTo>
                  <a:pt x="66" y="192"/>
                  <a:pt x="67" y="193"/>
                  <a:pt x="68" y="194"/>
                </a:cubicBezTo>
                <a:cubicBezTo>
                  <a:pt x="68" y="194"/>
                  <a:pt x="67" y="195"/>
                  <a:pt x="67" y="196"/>
                </a:cubicBezTo>
                <a:cubicBezTo>
                  <a:pt x="65" y="195"/>
                  <a:pt x="64" y="194"/>
                  <a:pt x="63" y="193"/>
                </a:cubicBezTo>
                <a:close/>
                <a:moveTo>
                  <a:pt x="70" y="195"/>
                </a:moveTo>
                <a:cubicBezTo>
                  <a:pt x="70" y="196"/>
                  <a:pt x="71" y="196"/>
                  <a:pt x="72" y="197"/>
                </a:cubicBezTo>
                <a:cubicBezTo>
                  <a:pt x="72" y="198"/>
                  <a:pt x="72" y="198"/>
                  <a:pt x="72" y="198"/>
                </a:cubicBezTo>
                <a:cubicBezTo>
                  <a:pt x="72" y="199"/>
                  <a:pt x="72" y="199"/>
                  <a:pt x="72" y="199"/>
                </a:cubicBezTo>
                <a:cubicBezTo>
                  <a:pt x="72" y="199"/>
                  <a:pt x="72" y="199"/>
                  <a:pt x="71" y="199"/>
                </a:cubicBezTo>
                <a:cubicBezTo>
                  <a:pt x="71" y="199"/>
                  <a:pt x="70" y="198"/>
                  <a:pt x="69" y="198"/>
                </a:cubicBezTo>
                <a:cubicBezTo>
                  <a:pt x="68" y="198"/>
                  <a:pt x="68" y="198"/>
                  <a:pt x="68" y="198"/>
                </a:cubicBezTo>
                <a:cubicBezTo>
                  <a:pt x="68" y="197"/>
                  <a:pt x="68" y="197"/>
                  <a:pt x="68" y="197"/>
                </a:cubicBezTo>
                <a:cubicBezTo>
                  <a:pt x="68" y="196"/>
                  <a:pt x="69" y="195"/>
                  <a:pt x="70" y="195"/>
                </a:cubicBezTo>
                <a:close/>
                <a:moveTo>
                  <a:pt x="67" y="190"/>
                </a:moveTo>
                <a:cubicBezTo>
                  <a:pt x="69" y="190"/>
                  <a:pt x="70" y="189"/>
                  <a:pt x="71" y="188"/>
                </a:cubicBezTo>
                <a:cubicBezTo>
                  <a:pt x="71" y="188"/>
                  <a:pt x="72" y="189"/>
                  <a:pt x="72" y="189"/>
                </a:cubicBezTo>
                <a:cubicBezTo>
                  <a:pt x="71" y="190"/>
                  <a:pt x="71" y="191"/>
                  <a:pt x="70" y="192"/>
                </a:cubicBezTo>
                <a:cubicBezTo>
                  <a:pt x="69" y="191"/>
                  <a:pt x="68" y="191"/>
                  <a:pt x="67" y="190"/>
                </a:cubicBezTo>
                <a:close/>
                <a:moveTo>
                  <a:pt x="72" y="185"/>
                </a:moveTo>
                <a:cubicBezTo>
                  <a:pt x="71" y="184"/>
                  <a:pt x="70" y="183"/>
                  <a:pt x="68" y="181"/>
                </a:cubicBezTo>
                <a:cubicBezTo>
                  <a:pt x="69" y="181"/>
                  <a:pt x="69" y="181"/>
                  <a:pt x="69" y="180"/>
                </a:cubicBezTo>
                <a:cubicBezTo>
                  <a:pt x="70" y="181"/>
                  <a:pt x="71" y="181"/>
                  <a:pt x="72" y="182"/>
                </a:cubicBezTo>
                <a:cubicBezTo>
                  <a:pt x="72" y="182"/>
                  <a:pt x="73" y="182"/>
                  <a:pt x="73" y="182"/>
                </a:cubicBezTo>
                <a:cubicBezTo>
                  <a:pt x="73" y="183"/>
                  <a:pt x="73" y="184"/>
                  <a:pt x="73" y="184"/>
                </a:cubicBezTo>
                <a:cubicBezTo>
                  <a:pt x="73" y="185"/>
                  <a:pt x="72" y="185"/>
                  <a:pt x="72" y="185"/>
                </a:cubicBezTo>
                <a:close/>
                <a:moveTo>
                  <a:pt x="71" y="151"/>
                </a:moveTo>
                <a:cubicBezTo>
                  <a:pt x="72" y="150"/>
                  <a:pt x="72" y="150"/>
                  <a:pt x="73" y="149"/>
                </a:cubicBezTo>
                <a:cubicBezTo>
                  <a:pt x="73" y="149"/>
                  <a:pt x="73" y="150"/>
                  <a:pt x="73" y="150"/>
                </a:cubicBezTo>
                <a:cubicBezTo>
                  <a:pt x="72" y="150"/>
                  <a:pt x="72" y="151"/>
                  <a:pt x="71" y="151"/>
                </a:cubicBezTo>
                <a:close/>
                <a:moveTo>
                  <a:pt x="72" y="119"/>
                </a:moveTo>
                <a:cubicBezTo>
                  <a:pt x="72" y="119"/>
                  <a:pt x="71" y="120"/>
                  <a:pt x="71" y="120"/>
                </a:cubicBezTo>
                <a:cubicBezTo>
                  <a:pt x="72" y="119"/>
                  <a:pt x="72" y="118"/>
                  <a:pt x="72" y="118"/>
                </a:cubicBezTo>
                <a:cubicBezTo>
                  <a:pt x="73" y="117"/>
                  <a:pt x="73" y="117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3" y="117"/>
                  <a:pt x="72" y="118"/>
                  <a:pt x="72" y="119"/>
                </a:cubicBezTo>
                <a:close/>
                <a:moveTo>
                  <a:pt x="78" y="130"/>
                </a:moveTo>
                <a:cubicBezTo>
                  <a:pt x="78" y="131"/>
                  <a:pt x="79" y="132"/>
                  <a:pt x="79" y="134"/>
                </a:cubicBezTo>
                <a:cubicBezTo>
                  <a:pt x="77" y="135"/>
                  <a:pt x="75" y="136"/>
                  <a:pt x="74" y="137"/>
                </a:cubicBezTo>
                <a:cubicBezTo>
                  <a:pt x="73" y="137"/>
                  <a:pt x="73" y="136"/>
                  <a:pt x="73" y="135"/>
                </a:cubicBezTo>
                <a:cubicBezTo>
                  <a:pt x="75" y="134"/>
                  <a:pt x="76" y="132"/>
                  <a:pt x="78" y="130"/>
                </a:cubicBezTo>
                <a:close/>
                <a:moveTo>
                  <a:pt x="75" y="140"/>
                </a:moveTo>
                <a:cubicBezTo>
                  <a:pt x="76" y="140"/>
                  <a:pt x="77" y="139"/>
                  <a:pt x="78" y="138"/>
                </a:cubicBezTo>
                <a:cubicBezTo>
                  <a:pt x="77" y="139"/>
                  <a:pt x="76" y="141"/>
                  <a:pt x="75" y="142"/>
                </a:cubicBezTo>
                <a:cubicBezTo>
                  <a:pt x="75" y="142"/>
                  <a:pt x="74" y="142"/>
                  <a:pt x="74" y="141"/>
                </a:cubicBezTo>
                <a:cubicBezTo>
                  <a:pt x="75" y="141"/>
                  <a:pt x="75" y="141"/>
                  <a:pt x="75" y="140"/>
                </a:cubicBezTo>
                <a:close/>
                <a:moveTo>
                  <a:pt x="80" y="138"/>
                </a:moveTo>
                <a:cubicBezTo>
                  <a:pt x="80" y="139"/>
                  <a:pt x="80" y="139"/>
                  <a:pt x="80" y="140"/>
                </a:cubicBezTo>
                <a:cubicBezTo>
                  <a:pt x="79" y="142"/>
                  <a:pt x="77" y="143"/>
                  <a:pt x="76" y="145"/>
                </a:cubicBezTo>
                <a:cubicBezTo>
                  <a:pt x="77" y="142"/>
                  <a:pt x="79" y="140"/>
                  <a:pt x="80" y="138"/>
                </a:cubicBezTo>
                <a:close/>
                <a:moveTo>
                  <a:pt x="78" y="145"/>
                </a:moveTo>
                <a:cubicBezTo>
                  <a:pt x="78" y="145"/>
                  <a:pt x="78" y="145"/>
                  <a:pt x="78" y="145"/>
                </a:cubicBezTo>
                <a:cubicBezTo>
                  <a:pt x="77" y="146"/>
                  <a:pt x="77" y="146"/>
                  <a:pt x="76" y="147"/>
                </a:cubicBezTo>
                <a:cubicBezTo>
                  <a:pt x="76" y="147"/>
                  <a:pt x="76" y="147"/>
                  <a:pt x="76" y="147"/>
                </a:cubicBezTo>
                <a:cubicBezTo>
                  <a:pt x="77" y="146"/>
                  <a:pt x="77" y="145"/>
                  <a:pt x="78" y="145"/>
                </a:cubicBezTo>
                <a:close/>
                <a:moveTo>
                  <a:pt x="78" y="166"/>
                </a:moveTo>
                <a:cubicBezTo>
                  <a:pt x="78" y="166"/>
                  <a:pt x="78" y="167"/>
                  <a:pt x="79" y="167"/>
                </a:cubicBezTo>
                <a:cubicBezTo>
                  <a:pt x="78" y="168"/>
                  <a:pt x="78" y="168"/>
                  <a:pt x="78" y="168"/>
                </a:cubicBezTo>
                <a:cubicBezTo>
                  <a:pt x="78" y="168"/>
                  <a:pt x="78" y="168"/>
                  <a:pt x="78" y="168"/>
                </a:cubicBezTo>
                <a:cubicBezTo>
                  <a:pt x="78" y="167"/>
                  <a:pt x="78" y="167"/>
                  <a:pt x="78" y="166"/>
                </a:cubicBezTo>
                <a:cubicBezTo>
                  <a:pt x="78" y="166"/>
                  <a:pt x="78" y="166"/>
                  <a:pt x="78" y="166"/>
                </a:cubicBezTo>
                <a:close/>
                <a:moveTo>
                  <a:pt x="78" y="155"/>
                </a:moveTo>
                <a:cubicBezTo>
                  <a:pt x="80" y="153"/>
                  <a:pt x="81" y="152"/>
                  <a:pt x="83" y="151"/>
                </a:cubicBezTo>
                <a:cubicBezTo>
                  <a:pt x="83" y="152"/>
                  <a:pt x="83" y="153"/>
                  <a:pt x="83" y="154"/>
                </a:cubicBezTo>
                <a:cubicBezTo>
                  <a:pt x="82" y="156"/>
                  <a:pt x="81" y="157"/>
                  <a:pt x="80" y="159"/>
                </a:cubicBezTo>
                <a:cubicBezTo>
                  <a:pt x="79" y="158"/>
                  <a:pt x="79" y="156"/>
                  <a:pt x="78" y="155"/>
                </a:cubicBezTo>
                <a:close/>
                <a:moveTo>
                  <a:pt x="85" y="152"/>
                </a:moveTo>
                <a:cubicBezTo>
                  <a:pt x="85" y="151"/>
                  <a:pt x="84" y="150"/>
                  <a:pt x="84" y="149"/>
                </a:cubicBezTo>
                <a:cubicBezTo>
                  <a:pt x="85" y="149"/>
                  <a:pt x="85" y="149"/>
                  <a:pt x="85" y="148"/>
                </a:cubicBezTo>
                <a:cubicBezTo>
                  <a:pt x="85" y="149"/>
                  <a:pt x="85" y="149"/>
                  <a:pt x="85" y="149"/>
                </a:cubicBezTo>
                <a:cubicBezTo>
                  <a:pt x="85" y="149"/>
                  <a:pt x="85" y="150"/>
                  <a:pt x="86" y="150"/>
                </a:cubicBezTo>
                <a:cubicBezTo>
                  <a:pt x="86" y="150"/>
                  <a:pt x="86" y="150"/>
                  <a:pt x="87" y="150"/>
                </a:cubicBezTo>
                <a:cubicBezTo>
                  <a:pt x="86" y="151"/>
                  <a:pt x="85" y="151"/>
                  <a:pt x="85" y="152"/>
                </a:cubicBezTo>
                <a:close/>
                <a:moveTo>
                  <a:pt x="85" y="156"/>
                </a:moveTo>
                <a:cubicBezTo>
                  <a:pt x="85" y="155"/>
                  <a:pt x="85" y="155"/>
                  <a:pt x="85" y="155"/>
                </a:cubicBezTo>
                <a:cubicBezTo>
                  <a:pt x="86" y="154"/>
                  <a:pt x="86" y="153"/>
                  <a:pt x="87" y="153"/>
                </a:cubicBezTo>
                <a:cubicBezTo>
                  <a:pt x="87" y="153"/>
                  <a:pt x="88" y="153"/>
                  <a:pt x="88" y="152"/>
                </a:cubicBezTo>
                <a:cubicBezTo>
                  <a:pt x="89" y="151"/>
                  <a:pt x="90" y="150"/>
                  <a:pt x="92" y="148"/>
                </a:cubicBezTo>
                <a:cubicBezTo>
                  <a:pt x="92" y="148"/>
                  <a:pt x="92" y="148"/>
                  <a:pt x="93" y="148"/>
                </a:cubicBezTo>
                <a:cubicBezTo>
                  <a:pt x="92" y="148"/>
                  <a:pt x="92" y="149"/>
                  <a:pt x="92" y="149"/>
                </a:cubicBezTo>
                <a:cubicBezTo>
                  <a:pt x="90" y="151"/>
                  <a:pt x="88" y="153"/>
                  <a:pt x="85" y="156"/>
                </a:cubicBezTo>
                <a:close/>
                <a:moveTo>
                  <a:pt x="86" y="182"/>
                </a:moveTo>
                <a:cubicBezTo>
                  <a:pt x="86" y="182"/>
                  <a:pt x="86" y="182"/>
                  <a:pt x="86" y="182"/>
                </a:cubicBezTo>
                <a:cubicBezTo>
                  <a:pt x="86" y="182"/>
                  <a:pt x="85" y="181"/>
                  <a:pt x="85" y="181"/>
                </a:cubicBezTo>
                <a:cubicBezTo>
                  <a:pt x="85" y="180"/>
                  <a:pt x="86" y="180"/>
                  <a:pt x="86" y="179"/>
                </a:cubicBezTo>
                <a:cubicBezTo>
                  <a:pt x="86" y="180"/>
                  <a:pt x="86" y="181"/>
                  <a:pt x="86" y="182"/>
                </a:cubicBezTo>
                <a:close/>
                <a:moveTo>
                  <a:pt x="88" y="160"/>
                </a:moveTo>
                <a:cubicBezTo>
                  <a:pt x="92" y="158"/>
                  <a:pt x="95" y="156"/>
                  <a:pt x="99" y="154"/>
                </a:cubicBezTo>
                <a:cubicBezTo>
                  <a:pt x="98" y="155"/>
                  <a:pt x="97" y="156"/>
                  <a:pt x="96" y="157"/>
                </a:cubicBezTo>
                <a:cubicBezTo>
                  <a:pt x="93" y="159"/>
                  <a:pt x="90" y="161"/>
                  <a:pt x="87" y="163"/>
                </a:cubicBezTo>
                <a:cubicBezTo>
                  <a:pt x="87" y="163"/>
                  <a:pt x="86" y="162"/>
                  <a:pt x="86" y="162"/>
                </a:cubicBezTo>
                <a:cubicBezTo>
                  <a:pt x="87" y="161"/>
                  <a:pt x="88" y="160"/>
                  <a:pt x="88" y="160"/>
                </a:cubicBezTo>
                <a:close/>
                <a:moveTo>
                  <a:pt x="88" y="168"/>
                </a:moveTo>
                <a:cubicBezTo>
                  <a:pt x="90" y="166"/>
                  <a:pt x="92" y="165"/>
                  <a:pt x="94" y="163"/>
                </a:cubicBezTo>
                <a:cubicBezTo>
                  <a:pt x="92" y="165"/>
                  <a:pt x="90" y="167"/>
                  <a:pt x="87" y="169"/>
                </a:cubicBezTo>
                <a:cubicBezTo>
                  <a:pt x="87" y="169"/>
                  <a:pt x="87" y="169"/>
                  <a:pt x="87" y="169"/>
                </a:cubicBezTo>
                <a:cubicBezTo>
                  <a:pt x="88" y="169"/>
                  <a:pt x="88" y="168"/>
                  <a:pt x="88" y="168"/>
                </a:cubicBezTo>
                <a:close/>
                <a:moveTo>
                  <a:pt x="97" y="177"/>
                </a:moveTo>
                <a:cubicBezTo>
                  <a:pt x="99" y="175"/>
                  <a:pt x="101" y="174"/>
                  <a:pt x="103" y="173"/>
                </a:cubicBezTo>
                <a:cubicBezTo>
                  <a:pt x="101" y="175"/>
                  <a:pt x="99" y="177"/>
                  <a:pt x="97" y="179"/>
                </a:cubicBezTo>
                <a:cubicBezTo>
                  <a:pt x="96" y="179"/>
                  <a:pt x="95" y="180"/>
                  <a:pt x="94" y="180"/>
                </a:cubicBezTo>
                <a:cubicBezTo>
                  <a:pt x="95" y="179"/>
                  <a:pt x="96" y="178"/>
                  <a:pt x="97" y="177"/>
                </a:cubicBezTo>
                <a:close/>
                <a:moveTo>
                  <a:pt x="102" y="157"/>
                </a:moveTo>
                <a:cubicBezTo>
                  <a:pt x="99" y="158"/>
                  <a:pt x="97" y="160"/>
                  <a:pt x="95" y="161"/>
                </a:cubicBezTo>
                <a:cubicBezTo>
                  <a:pt x="95" y="161"/>
                  <a:pt x="95" y="161"/>
                  <a:pt x="94" y="161"/>
                </a:cubicBezTo>
                <a:cubicBezTo>
                  <a:pt x="95" y="160"/>
                  <a:pt x="96" y="159"/>
                  <a:pt x="97" y="158"/>
                </a:cubicBezTo>
                <a:cubicBezTo>
                  <a:pt x="99" y="157"/>
                  <a:pt x="102" y="155"/>
                  <a:pt x="105" y="154"/>
                </a:cubicBezTo>
                <a:cubicBezTo>
                  <a:pt x="104" y="155"/>
                  <a:pt x="103" y="156"/>
                  <a:pt x="102" y="157"/>
                </a:cubicBezTo>
                <a:close/>
                <a:moveTo>
                  <a:pt x="106" y="167"/>
                </a:moveTo>
                <a:cubicBezTo>
                  <a:pt x="108" y="166"/>
                  <a:pt x="110" y="165"/>
                  <a:pt x="112" y="164"/>
                </a:cubicBezTo>
                <a:cubicBezTo>
                  <a:pt x="111" y="165"/>
                  <a:pt x="110" y="166"/>
                  <a:pt x="109" y="167"/>
                </a:cubicBezTo>
                <a:cubicBezTo>
                  <a:pt x="107" y="168"/>
                  <a:pt x="105" y="170"/>
                  <a:pt x="103" y="171"/>
                </a:cubicBezTo>
                <a:cubicBezTo>
                  <a:pt x="104" y="170"/>
                  <a:pt x="105" y="168"/>
                  <a:pt x="106" y="167"/>
                </a:cubicBezTo>
                <a:close/>
                <a:moveTo>
                  <a:pt x="109" y="171"/>
                </a:moveTo>
                <a:cubicBezTo>
                  <a:pt x="110" y="170"/>
                  <a:pt x="111" y="169"/>
                  <a:pt x="112" y="168"/>
                </a:cubicBezTo>
                <a:cubicBezTo>
                  <a:pt x="114" y="167"/>
                  <a:pt x="117" y="165"/>
                  <a:pt x="119" y="164"/>
                </a:cubicBezTo>
                <a:cubicBezTo>
                  <a:pt x="116" y="167"/>
                  <a:pt x="113" y="169"/>
                  <a:pt x="110" y="172"/>
                </a:cubicBezTo>
                <a:cubicBezTo>
                  <a:pt x="108" y="173"/>
                  <a:pt x="107" y="174"/>
                  <a:pt x="105" y="175"/>
                </a:cubicBezTo>
                <a:cubicBezTo>
                  <a:pt x="106" y="174"/>
                  <a:pt x="107" y="172"/>
                  <a:pt x="109" y="171"/>
                </a:cubicBezTo>
                <a:close/>
                <a:moveTo>
                  <a:pt x="105" y="184"/>
                </a:moveTo>
                <a:cubicBezTo>
                  <a:pt x="106" y="183"/>
                  <a:pt x="107" y="183"/>
                  <a:pt x="108" y="183"/>
                </a:cubicBezTo>
                <a:cubicBezTo>
                  <a:pt x="106" y="184"/>
                  <a:pt x="104" y="186"/>
                  <a:pt x="102" y="187"/>
                </a:cubicBezTo>
                <a:cubicBezTo>
                  <a:pt x="103" y="186"/>
                  <a:pt x="104" y="185"/>
                  <a:pt x="105" y="184"/>
                </a:cubicBezTo>
                <a:close/>
                <a:moveTo>
                  <a:pt x="103" y="196"/>
                </a:moveTo>
                <a:cubicBezTo>
                  <a:pt x="103" y="196"/>
                  <a:pt x="102" y="196"/>
                  <a:pt x="101" y="196"/>
                </a:cubicBezTo>
                <a:cubicBezTo>
                  <a:pt x="101" y="196"/>
                  <a:pt x="100" y="196"/>
                  <a:pt x="100" y="196"/>
                </a:cubicBezTo>
                <a:cubicBezTo>
                  <a:pt x="101" y="195"/>
                  <a:pt x="101" y="195"/>
                  <a:pt x="101" y="194"/>
                </a:cubicBezTo>
                <a:cubicBezTo>
                  <a:pt x="102" y="195"/>
                  <a:pt x="103" y="195"/>
                  <a:pt x="103" y="196"/>
                </a:cubicBezTo>
                <a:close/>
                <a:moveTo>
                  <a:pt x="102" y="202"/>
                </a:moveTo>
                <a:cubicBezTo>
                  <a:pt x="101" y="202"/>
                  <a:pt x="100" y="203"/>
                  <a:pt x="99" y="204"/>
                </a:cubicBezTo>
                <a:cubicBezTo>
                  <a:pt x="99" y="204"/>
                  <a:pt x="99" y="204"/>
                  <a:pt x="99" y="203"/>
                </a:cubicBezTo>
                <a:cubicBezTo>
                  <a:pt x="99" y="203"/>
                  <a:pt x="99" y="203"/>
                  <a:pt x="99" y="203"/>
                </a:cubicBezTo>
                <a:cubicBezTo>
                  <a:pt x="100" y="203"/>
                  <a:pt x="100" y="202"/>
                  <a:pt x="101" y="201"/>
                </a:cubicBezTo>
                <a:cubicBezTo>
                  <a:pt x="101" y="201"/>
                  <a:pt x="101" y="202"/>
                  <a:pt x="102" y="202"/>
                </a:cubicBezTo>
                <a:close/>
                <a:moveTo>
                  <a:pt x="99" y="188"/>
                </a:moveTo>
                <a:cubicBezTo>
                  <a:pt x="98" y="188"/>
                  <a:pt x="97" y="189"/>
                  <a:pt x="97" y="190"/>
                </a:cubicBezTo>
                <a:cubicBezTo>
                  <a:pt x="95" y="189"/>
                  <a:pt x="95" y="189"/>
                  <a:pt x="95" y="189"/>
                </a:cubicBezTo>
                <a:cubicBezTo>
                  <a:pt x="96" y="189"/>
                  <a:pt x="97" y="188"/>
                  <a:pt x="97" y="187"/>
                </a:cubicBezTo>
                <a:cubicBezTo>
                  <a:pt x="97" y="187"/>
                  <a:pt x="98" y="187"/>
                  <a:pt x="98" y="187"/>
                </a:cubicBezTo>
                <a:cubicBezTo>
                  <a:pt x="99" y="187"/>
                  <a:pt x="100" y="186"/>
                  <a:pt x="100" y="186"/>
                </a:cubicBezTo>
                <a:cubicBezTo>
                  <a:pt x="100" y="187"/>
                  <a:pt x="99" y="187"/>
                  <a:pt x="99" y="188"/>
                </a:cubicBezTo>
                <a:close/>
                <a:moveTo>
                  <a:pt x="98" y="200"/>
                </a:moveTo>
                <a:cubicBezTo>
                  <a:pt x="99" y="200"/>
                  <a:pt x="99" y="200"/>
                  <a:pt x="99" y="200"/>
                </a:cubicBezTo>
                <a:cubicBezTo>
                  <a:pt x="98" y="201"/>
                  <a:pt x="98" y="202"/>
                  <a:pt x="97" y="202"/>
                </a:cubicBezTo>
                <a:cubicBezTo>
                  <a:pt x="96" y="202"/>
                  <a:pt x="96" y="201"/>
                  <a:pt x="95" y="201"/>
                </a:cubicBezTo>
                <a:cubicBezTo>
                  <a:pt x="95" y="201"/>
                  <a:pt x="95" y="201"/>
                  <a:pt x="95" y="201"/>
                </a:cubicBezTo>
                <a:cubicBezTo>
                  <a:pt x="96" y="200"/>
                  <a:pt x="97" y="200"/>
                  <a:pt x="98" y="200"/>
                </a:cubicBezTo>
                <a:close/>
                <a:moveTo>
                  <a:pt x="98" y="206"/>
                </a:moveTo>
                <a:cubicBezTo>
                  <a:pt x="99" y="207"/>
                  <a:pt x="100" y="208"/>
                  <a:pt x="102" y="209"/>
                </a:cubicBezTo>
                <a:cubicBezTo>
                  <a:pt x="102" y="209"/>
                  <a:pt x="102" y="209"/>
                  <a:pt x="101" y="209"/>
                </a:cubicBezTo>
                <a:cubicBezTo>
                  <a:pt x="100" y="208"/>
                  <a:pt x="99" y="207"/>
                  <a:pt x="98" y="206"/>
                </a:cubicBezTo>
                <a:cubicBezTo>
                  <a:pt x="98" y="206"/>
                  <a:pt x="98" y="206"/>
                  <a:pt x="98" y="206"/>
                </a:cubicBezTo>
                <a:close/>
                <a:moveTo>
                  <a:pt x="100" y="205"/>
                </a:moveTo>
                <a:cubicBezTo>
                  <a:pt x="101" y="204"/>
                  <a:pt x="102" y="203"/>
                  <a:pt x="103" y="203"/>
                </a:cubicBezTo>
                <a:cubicBezTo>
                  <a:pt x="104" y="203"/>
                  <a:pt x="106" y="204"/>
                  <a:pt x="107" y="205"/>
                </a:cubicBezTo>
                <a:cubicBezTo>
                  <a:pt x="107" y="205"/>
                  <a:pt x="106" y="205"/>
                  <a:pt x="106" y="206"/>
                </a:cubicBezTo>
                <a:cubicBezTo>
                  <a:pt x="106" y="206"/>
                  <a:pt x="105" y="207"/>
                  <a:pt x="104" y="207"/>
                </a:cubicBezTo>
                <a:cubicBezTo>
                  <a:pt x="103" y="206"/>
                  <a:pt x="102" y="205"/>
                  <a:pt x="100" y="205"/>
                </a:cubicBezTo>
                <a:close/>
                <a:moveTo>
                  <a:pt x="104" y="213"/>
                </a:moveTo>
                <a:cubicBezTo>
                  <a:pt x="105" y="214"/>
                  <a:pt x="106" y="214"/>
                  <a:pt x="107" y="215"/>
                </a:cubicBezTo>
                <a:cubicBezTo>
                  <a:pt x="106" y="215"/>
                  <a:pt x="106" y="216"/>
                  <a:pt x="105" y="216"/>
                </a:cubicBezTo>
                <a:cubicBezTo>
                  <a:pt x="104" y="215"/>
                  <a:pt x="103" y="215"/>
                  <a:pt x="103" y="214"/>
                </a:cubicBezTo>
                <a:cubicBezTo>
                  <a:pt x="103" y="214"/>
                  <a:pt x="104" y="214"/>
                  <a:pt x="104" y="213"/>
                </a:cubicBezTo>
                <a:close/>
                <a:moveTo>
                  <a:pt x="106" y="212"/>
                </a:moveTo>
                <a:cubicBezTo>
                  <a:pt x="106" y="212"/>
                  <a:pt x="106" y="212"/>
                  <a:pt x="106" y="212"/>
                </a:cubicBezTo>
                <a:cubicBezTo>
                  <a:pt x="107" y="212"/>
                  <a:pt x="108" y="213"/>
                  <a:pt x="108" y="213"/>
                </a:cubicBezTo>
                <a:cubicBezTo>
                  <a:pt x="108" y="213"/>
                  <a:pt x="108" y="213"/>
                  <a:pt x="108" y="213"/>
                </a:cubicBezTo>
                <a:cubicBezTo>
                  <a:pt x="107" y="213"/>
                  <a:pt x="106" y="213"/>
                  <a:pt x="106" y="212"/>
                </a:cubicBezTo>
                <a:close/>
                <a:moveTo>
                  <a:pt x="107" y="200"/>
                </a:moveTo>
                <a:cubicBezTo>
                  <a:pt x="107" y="199"/>
                  <a:pt x="108" y="199"/>
                  <a:pt x="108" y="198"/>
                </a:cubicBezTo>
                <a:cubicBezTo>
                  <a:pt x="109" y="199"/>
                  <a:pt x="110" y="200"/>
                  <a:pt x="112" y="201"/>
                </a:cubicBezTo>
                <a:cubicBezTo>
                  <a:pt x="111" y="201"/>
                  <a:pt x="111" y="201"/>
                  <a:pt x="110" y="202"/>
                </a:cubicBezTo>
                <a:cubicBezTo>
                  <a:pt x="109" y="201"/>
                  <a:pt x="108" y="200"/>
                  <a:pt x="107" y="200"/>
                </a:cubicBezTo>
                <a:close/>
                <a:moveTo>
                  <a:pt x="109" y="197"/>
                </a:moveTo>
                <a:cubicBezTo>
                  <a:pt x="111" y="196"/>
                  <a:pt x="113" y="194"/>
                  <a:pt x="114" y="193"/>
                </a:cubicBezTo>
                <a:cubicBezTo>
                  <a:pt x="117" y="191"/>
                  <a:pt x="120" y="190"/>
                  <a:pt x="123" y="188"/>
                </a:cubicBezTo>
                <a:cubicBezTo>
                  <a:pt x="121" y="191"/>
                  <a:pt x="118" y="194"/>
                  <a:pt x="115" y="197"/>
                </a:cubicBezTo>
                <a:cubicBezTo>
                  <a:pt x="115" y="197"/>
                  <a:pt x="115" y="197"/>
                  <a:pt x="115" y="197"/>
                </a:cubicBezTo>
                <a:cubicBezTo>
                  <a:pt x="114" y="198"/>
                  <a:pt x="113" y="199"/>
                  <a:pt x="113" y="200"/>
                </a:cubicBezTo>
                <a:cubicBezTo>
                  <a:pt x="111" y="199"/>
                  <a:pt x="110" y="198"/>
                  <a:pt x="109" y="197"/>
                </a:cubicBezTo>
                <a:close/>
                <a:moveTo>
                  <a:pt x="113" y="202"/>
                </a:moveTo>
                <a:cubicBezTo>
                  <a:pt x="113" y="202"/>
                  <a:pt x="113" y="202"/>
                  <a:pt x="113" y="202"/>
                </a:cubicBezTo>
                <a:cubicBezTo>
                  <a:pt x="114" y="202"/>
                  <a:pt x="115" y="203"/>
                  <a:pt x="115" y="203"/>
                </a:cubicBezTo>
                <a:cubicBezTo>
                  <a:pt x="115" y="203"/>
                  <a:pt x="114" y="204"/>
                  <a:pt x="114" y="204"/>
                </a:cubicBezTo>
                <a:cubicBezTo>
                  <a:pt x="114" y="204"/>
                  <a:pt x="114" y="204"/>
                  <a:pt x="114" y="204"/>
                </a:cubicBezTo>
                <a:cubicBezTo>
                  <a:pt x="113" y="204"/>
                  <a:pt x="113" y="203"/>
                  <a:pt x="112" y="203"/>
                </a:cubicBezTo>
                <a:cubicBezTo>
                  <a:pt x="112" y="203"/>
                  <a:pt x="113" y="203"/>
                  <a:pt x="113" y="202"/>
                </a:cubicBezTo>
                <a:close/>
                <a:moveTo>
                  <a:pt x="120" y="203"/>
                </a:moveTo>
                <a:cubicBezTo>
                  <a:pt x="122" y="202"/>
                  <a:pt x="124" y="201"/>
                  <a:pt x="126" y="200"/>
                </a:cubicBezTo>
                <a:cubicBezTo>
                  <a:pt x="124" y="201"/>
                  <a:pt x="122" y="203"/>
                  <a:pt x="120" y="205"/>
                </a:cubicBezTo>
                <a:cubicBezTo>
                  <a:pt x="120" y="205"/>
                  <a:pt x="120" y="204"/>
                  <a:pt x="119" y="204"/>
                </a:cubicBezTo>
                <a:cubicBezTo>
                  <a:pt x="120" y="204"/>
                  <a:pt x="120" y="203"/>
                  <a:pt x="120" y="203"/>
                </a:cubicBezTo>
                <a:close/>
                <a:moveTo>
                  <a:pt x="125" y="204"/>
                </a:moveTo>
                <a:cubicBezTo>
                  <a:pt x="127" y="202"/>
                  <a:pt x="128" y="201"/>
                  <a:pt x="129" y="200"/>
                </a:cubicBezTo>
                <a:cubicBezTo>
                  <a:pt x="128" y="201"/>
                  <a:pt x="127" y="203"/>
                  <a:pt x="126" y="204"/>
                </a:cubicBezTo>
                <a:cubicBezTo>
                  <a:pt x="125" y="205"/>
                  <a:pt x="124" y="206"/>
                  <a:pt x="123" y="206"/>
                </a:cubicBezTo>
                <a:cubicBezTo>
                  <a:pt x="123" y="206"/>
                  <a:pt x="122" y="206"/>
                  <a:pt x="122" y="206"/>
                </a:cubicBezTo>
                <a:cubicBezTo>
                  <a:pt x="123" y="205"/>
                  <a:pt x="124" y="205"/>
                  <a:pt x="125" y="204"/>
                </a:cubicBezTo>
                <a:close/>
                <a:moveTo>
                  <a:pt x="127" y="206"/>
                </a:moveTo>
                <a:cubicBezTo>
                  <a:pt x="129" y="205"/>
                  <a:pt x="131" y="204"/>
                  <a:pt x="132" y="203"/>
                </a:cubicBezTo>
                <a:cubicBezTo>
                  <a:pt x="131" y="204"/>
                  <a:pt x="130" y="205"/>
                  <a:pt x="129" y="206"/>
                </a:cubicBezTo>
                <a:cubicBezTo>
                  <a:pt x="128" y="207"/>
                  <a:pt x="127" y="208"/>
                  <a:pt x="125" y="209"/>
                </a:cubicBezTo>
                <a:cubicBezTo>
                  <a:pt x="125" y="209"/>
                  <a:pt x="125" y="208"/>
                  <a:pt x="125" y="208"/>
                </a:cubicBezTo>
                <a:cubicBezTo>
                  <a:pt x="126" y="208"/>
                  <a:pt x="126" y="207"/>
                  <a:pt x="127" y="206"/>
                </a:cubicBezTo>
                <a:close/>
                <a:moveTo>
                  <a:pt x="147" y="192"/>
                </a:moveTo>
                <a:cubicBezTo>
                  <a:pt x="151" y="189"/>
                  <a:pt x="154" y="185"/>
                  <a:pt x="158" y="182"/>
                </a:cubicBezTo>
                <a:cubicBezTo>
                  <a:pt x="159" y="182"/>
                  <a:pt x="160" y="181"/>
                  <a:pt x="161" y="181"/>
                </a:cubicBezTo>
                <a:cubicBezTo>
                  <a:pt x="160" y="182"/>
                  <a:pt x="159" y="183"/>
                  <a:pt x="158" y="184"/>
                </a:cubicBezTo>
                <a:cubicBezTo>
                  <a:pt x="156" y="186"/>
                  <a:pt x="154" y="187"/>
                  <a:pt x="152" y="189"/>
                </a:cubicBezTo>
                <a:cubicBezTo>
                  <a:pt x="150" y="190"/>
                  <a:pt x="149" y="191"/>
                  <a:pt x="147" y="192"/>
                </a:cubicBezTo>
                <a:close/>
                <a:moveTo>
                  <a:pt x="153" y="199"/>
                </a:moveTo>
                <a:cubicBezTo>
                  <a:pt x="155" y="198"/>
                  <a:pt x="156" y="197"/>
                  <a:pt x="157" y="197"/>
                </a:cubicBezTo>
                <a:cubicBezTo>
                  <a:pt x="155" y="198"/>
                  <a:pt x="153" y="199"/>
                  <a:pt x="151" y="201"/>
                </a:cubicBezTo>
                <a:cubicBezTo>
                  <a:pt x="152" y="200"/>
                  <a:pt x="153" y="199"/>
                  <a:pt x="153" y="199"/>
                </a:cubicBezTo>
                <a:close/>
                <a:moveTo>
                  <a:pt x="155" y="195"/>
                </a:moveTo>
                <a:cubicBezTo>
                  <a:pt x="154" y="195"/>
                  <a:pt x="153" y="196"/>
                  <a:pt x="153" y="196"/>
                </a:cubicBezTo>
                <a:cubicBezTo>
                  <a:pt x="157" y="192"/>
                  <a:pt x="161" y="187"/>
                  <a:pt x="166" y="183"/>
                </a:cubicBezTo>
                <a:cubicBezTo>
                  <a:pt x="165" y="183"/>
                  <a:pt x="165" y="184"/>
                  <a:pt x="164" y="185"/>
                </a:cubicBezTo>
                <a:cubicBezTo>
                  <a:pt x="161" y="188"/>
                  <a:pt x="158" y="191"/>
                  <a:pt x="155" y="195"/>
                </a:cubicBezTo>
                <a:close/>
                <a:moveTo>
                  <a:pt x="178" y="173"/>
                </a:moveTo>
                <a:cubicBezTo>
                  <a:pt x="178" y="173"/>
                  <a:pt x="178" y="173"/>
                  <a:pt x="178" y="173"/>
                </a:cubicBezTo>
                <a:cubicBezTo>
                  <a:pt x="176" y="176"/>
                  <a:pt x="174" y="180"/>
                  <a:pt x="172" y="184"/>
                </a:cubicBezTo>
                <a:cubicBezTo>
                  <a:pt x="169" y="186"/>
                  <a:pt x="165" y="188"/>
                  <a:pt x="162" y="190"/>
                </a:cubicBezTo>
                <a:cubicBezTo>
                  <a:pt x="167" y="184"/>
                  <a:pt x="173" y="179"/>
                  <a:pt x="178" y="173"/>
                </a:cubicBezTo>
                <a:close/>
                <a:moveTo>
                  <a:pt x="183" y="168"/>
                </a:moveTo>
                <a:cubicBezTo>
                  <a:pt x="185" y="166"/>
                  <a:pt x="187" y="164"/>
                  <a:pt x="189" y="163"/>
                </a:cubicBezTo>
                <a:cubicBezTo>
                  <a:pt x="189" y="163"/>
                  <a:pt x="189" y="162"/>
                  <a:pt x="189" y="162"/>
                </a:cubicBezTo>
                <a:cubicBezTo>
                  <a:pt x="185" y="168"/>
                  <a:pt x="180" y="174"/>
                  <a:pt x="176" y="180"/>
                </a:cubicBezTo>
                <a:cubicBezTo>
                  <a:pt x="178" y="176"/>
                  <a:pt x="181" y="172"/>
                  <a:pt x="183" y="168"/>
                </a:cubicBezTo>
                <a:close/>
                <a:moveTo>
                  <a:pt x="178" y="198"/>
                </a:moveTo>
                <a:cubicBezTo>
                  <a:pt x="178" y="197"/>
                  <a:pt x="179" y="197"/>
                  <a:pt x="180" y="196"/>
                </a:cubicBezTo>
                <a:cubicBezTo>
                  <a:pt x="178" y="198"/>
                  <a:pt x="176" y="199"/>
                  <a:pt x="175" y="201"/>
                </a:cubicBezTo>
                <a:cubicBezTo>
                  <a:pt x="174" y="201"/>
                  <a:pt x="174" y="201"/>
                  <a:pt x="174" y="201"/>
                </a:cubicBezTo>
                <a:cubicBezTo>
                  <a:pt x="175" y="200"/>
                  <a:pt x="176" y="199"/>
                  <a:pt x="178" y="198"/>
                </a:cubicBezTo>
                <a:close/>
                <a:moveTo>
                  <a:pt x="172" y="191"/>
                </a:moveTo>
                <a:cubicBezTo>
                  <a:pt x="175" y="189"/>
                  <a:pt x="177" y="187"/>
                  <a:pt x="180" y="184"/>
                </a:cubicBezTo>
                <a:cubicBezTo>
                  <a:pt x="179" y="185"/>
                  <a:pt x="179" y="185"/>
                  <a:pt x="179" y="186"/>
                </a:cubicBezTo>
                <a:cubicBezTo>
                  <a:pt x="177" y="188"/>
                  <a:pt x="174" y="189"/>
                  <a:pt x="172" y="191"/>
                </a:cubicBezTo>
                <a:close/>
                <a:moveTo>
                  <a:pt x="179" y="179"/>
                </a:moveTo>
                <a:cubicBezTo>
                  <a:pt x="184" y="172"/>
                  <a:pt x="189" y="166"/>
                  <a:pt x="194" y="159"/>
                </a:cubicBezTo>
                <a:cubicBezTo>
                  <a:pt x="194" y="159"/>
                  <a:pt x="195" y="159"/>
                  <a:pt x="195" y="158"/>
                </a:cubicBezTo>
                <a:cubicBezTo>
                  <a:pt x="192" y="163"/>
                  <a:pt x="189" y="169"/>
                  <a:pt x="185" y="174"/>
                </a:cubicBezTo>
                <a:cubicBezTo>
                  <a:pt x="185" y="174"/>
                  <a:pt x="185" y="174"/>
                  <a:pt x="185" y="174"/>
                </a:cubicBezTo>
                <a:cubicBezTo>
                  <a:pt x="183" y="175"/>
                  <a:pt x="181" y="177"/>
                  <a:pt x="179" y="179"/>
                </a:cubicBezTo>
                <a:close/>
                <a:moveTo>
                  <a:pt x="196" y="176"/>
                </a:moveTo>
                <a:cubicBezTo>
                  <a:pt x="196" y="177"/>
                  <a:pt x="195" y="179"/>
                  <a:pt x="195" y="180"/>
                </a:cubicBezTo>
                <a:cubicBezTo>
                  <a:pt x="195" y="180"/>
                  <a:pt x="194" y="180"/>
                  <a:pt x="194" y="180"/>
                </a:cubicBezTo>
                <a:cubicBezTo>
                  <a:pt x="193" y="181"/>
                  <a:pt x="191" y="183"/>
                  <a:pt x="189" y="184"/>
                </a:cubicBezTo>
                <a:cubicBezTo>
                  <a:pt x="191" y="181"/>
                  <a:pt x="194" y="179"/>
                  <a:pt x="196" y="176"/>
                </a:cubicBezTo>
                <a:close/>
                <a:moveTo>
                  <a:pt x="198" y="182"/>
                </a:moveTo>
                <a:cubicBezTo>
                  <a:pt x="199" y="182"/>
                  <a:pt x="199" y="182"/>
                  <a:pt x="199" y="182"/>
                </a:cubicBezTo>
                <a:cubicBezTo>
                  <a:pt x="198" y="183"/>
                  <a:pt x="197" y="184"/>
                  <a:pt x="195" y="185"/>
                </a:cubicBezTo>
                <a:cubicBezTo>
                  <a:pt x="196" y="184"/>
                  <a:pt x="197" y="183"/>
                  <a:pt x="198" y="182"/>
                </a:cubicBezTo>
                <a:close/>
                <a:moveTo>
                  <a:pt x="199" y="176"/>
                </a:moveTo>
                <a:cubicBezTo>
                  <a:pt x="200" y="175"/>
                  <a:pt x="200" y="173"/>
                  <a:pt x="201" y="172"/>
                </a:cubicBezTo>
                <a:cubicBezTo>
                  <a:pt x="201" y="172"/>
                  <a:pt x="201" y="172"/>
                  <a:pt x="201" y="172"/>
                </a:cubicBezTo>
                <a:cubicBezTo>
                  <a:pt x="201" y="173"/>
                  <a:pt x="200" y="174"/>
                  <a:pt x="200" y="175"/>
                </a:cubicBezTo>
                <a:cubicBezTo>
                  <a:pt x="200" y="176"/>
                  <a:pt x="199" y="176"/>
                  <a:pt x="199" y="176"/>
                </a:cubicBezTo>
                <a:close/>
                <a:moveTo>
                  <a:pt x="200" y="164"/>
                </a:moveTo>
                <a:cubicBezTo>
                  <a:pt x="200" y="164"/>
                  <a:pt x="199" y="165"/>
                  <a:pt x="199" y="165"/>
                </a:cubicBezTo>
                <a:cubicBezTo>
                  <a:pt x="200" y="163"/>
                  <a:pt x="202" y="161"/>
                  <a:pt x="203" y="158"/>
                </a:cubicBezTo>
                <a:cubicBezTo>
                  <a:pt x="202" y="160"/>
                  <a:pt x="202" y="161"/>
                  <a:pt x="201" y="162"/>
                </a:cubicBezTo>
                <a:cubicBezTo>
                  <a:pt x="201" y="163"/>
                  <a:pt x="201" y="163"/>
                  <a:pt x="200" y="164"/>
                </a:cubicBezTo>
                <a:close/>
                <a:moveTo>
                  <a:pt x="203" y="141"/>
                </a:moveTo>
                <a:cubicBezTo>
                  <a:pt x="206" y="138"/>
                  <a:pt x="209" y="134"/>
                  <a:pt x="212" y="131"/>
                </a:cubicBezTo>
                <a:cubicBezTo>
                  <a:pt x="210" y="134"/>
                  <a:pt x="208" y="137"/>
                  <a:pt x="206" y="139"/>
                </a:cubicBezTo>
                <a:cubicBezTo>
                  <a:pt x="205" y="140"/>
                  <a:pt x="205" y="141"/>
                  <a:pt x="204" y="142"/>
                </a:cubicBezTo>
                <a:cubicBezTo>
                  <a:pt x="204" y="141"/>
                  <a:pt x="203" y="141"/>
                  <a:pt x="203" y="141"/>
                </a:cubicBezTo>
                <a:close/>
                <a:moveTo>
                  <a:pt x="206" y="167"/>
                </a:moveTo>
                <a:cubicBezTo>
                  <a:pt x="208" y="165"/>
                  <a:pt x="209" y="164"/>
                  <a:pt x="210" y="163"/>
                </a:cubicBezTo>
                <a:cubicBezTo>
                  <a:pt x="208" y="165"/>
                  <a:pt x="207" y="168"/>
                  <a:pt x="205" y="170"/>
                </a:cubicBezTo>
                <a:cubicBezTo>
                  <a:pt x="206" y="169"/>
                  <a:pt x="206" y="168"/>
                  <a:pt x="206" y="167"/>
                </a:cubicBezTo>
                <a:close/>
                <a:moveTo>
                  <a:pt x="208" y="157"/>
                </a:moveTo>
                <a:cubicBezTo>
                  <a:pt x="208" y="157"/>
                  <a:pt x="208" y="158"/>
                  <a:pt x="208" y="158"/>
                </a:cubicBezTo>
                <a:cubicBezTo>
                  <a:pt x="209" y="154"/>
                  <a:pt x="210" y="151"/>
                  <a:pt x="212" y="147"/>
                </a:cubicBezTo>
                <a:cubicBezTo>
                  <a:pt x="210" y="151"/>
                  <a:pt x="209" y="154"/>
                  <a:pt x="208" y="157"/>
                </a:cubicBezTo>
                <a:close/>
                <a:moveTo>
                  <a:pt x="214" y="164"/>
                </a:moveTo>
                <a:cubicBezTo>
                  <a:pt x="216" y="162"/>
                  <a:pt x="219" y="160"/>
                  <a:pt x="221" y="158"/>
                </a:cubicBezTo>
                <a:cubicBezTo>
                  <a:pt x="220" y="161"/>
                  <a:pt x="218" y="164"/>
                  <a:pt x="216" y="166"/>
                </a:cubicBezTo>
                <a:cubicBezTo>
                  <a:pt x="215" y="169"/>
                  <a:pt x="213" y="171"/>
                  <a:pt x="211" y="173"/>
                </a:cubicBezTo>
                <a:cubicBezTo>
                  <a:pt x="211" y="173"/>
                  <a:pt x="211" y="173"/>
                  <a:pt x="211" y="173"/>
                </a:cubicBezTo>
                <a:cubicBezTo>
                  <a:pt x="212" y="170"/>
                  <a:pt x="213" y="167"/>
                  <a:pt x="214" y="164"/>
                </a:cubicBezTo>
                <a:close/>
                <a:moveTo>
                  <a:pt x="210" y="165"/>
                </a:moveTo>
                <a:cubicBezTo>
                  <a:pt x="211" y="164"/>
                  <a:pt x="212" y="163"/>
                  <a:pt x="212" y="162"/>
                </a:cubicBezTo>
                <a:cubicBezTo>
                  <a:pt x="212" y="163"/>
                  <a:pt x="212" y="163"/>
                  <a:pt x="212" y="164"/>
                </a:cubicBezTo>
                <a:cubicBezTo>
                  <a:pt x="211" y="165"/>
                  <a:pt x="211" y="165"/>
                  <a:pt x="210" y="165"/>
                </a:cubicBezTo>
                <a:close/>
                <a:moveTo>
                  <a:pt x="217" y="159"/>
                </a:moveTo>
                <a:cubicBezTo>
                  <a:pt x="217" y="158"/>
                  <a:pt x="217" y="158"/>
                  <a:pt x="217" y="158"/>
                </a:cubicBezTo>
                <a:cubicBezTo>
                  <a:pt x="217" y="158"/>
                  <a:pt x="217" y="157"/>
                  <a:pt x="217" y="157"/>
                </a:cubicBezTo>
                <a:cubicBezTo>
                  <a:pt x="218" y="156"/>
                  <a:pt x="220" y="156"/>
                  <a:pt x="221" y="156"/>
                </a:cubicBezTo>
                <a:cubicBezTo>
                  <a:pt x="220" y="157"/>
                  <a:pt x="218" y="158"/>
                  <a:pt x="217" y="159"/>
                </a:cubicBezTo>
                <a:close/>
                <a:moveTo>
                  <a:pt x="217" y="138"/>
                </a:moveTo>
                <a:cubicBezTo>
                  <a:pt x="216" y="143"/>
                  <a:pt x="216" y="147"/>
                  <a:pt x="215" y="151"/>
                </a:cubicBezTo>
                <a:cubicBezTo>
                  <a:pt x="214" y="152"/>
                  <a:pt x="212" y="154"/>
                  <a:pt x="211" y="155"/>
                </a:cubicBezTo>
                <a:cubicBezTo>
                  <a:pt x="213" y="149"/>
                  <a:pt x="215" y="144"/>
                  <a:pt x="217" y="138"/>
                </a:cubicBezTo>
                <a:cubicBezTo>
                  <a:pt x="217" y="138"/>
                  <a:pt x="217" y="138"/>
                  <a:pt x="217" y="138"/>
                </a:cubicBezTo>
                <a:close/>
                <a:moveTo>
                  <a:pt x="215" y="138"/>
                </a:moveTo>
                <a:cubicBezTo>
                  <a:pt x="216" y="136"/>
                  <a:pt x="217" y="134"/>
                  <a:pt x="217" y="132"/>
                </a:cubicBezTo>
                <a:cubicBezTo>
                  <a:pt x="217" y="132"/>
                  <a:pt x="217" y="132"/>
                  <a:pt x="217" y="132"/>
                </a:cubicBezTo>
                <a:cubicBezTo>
                  <a:pt x="217" y="132"/>
                  <a:pt x="217" y="133"/>
                  <a:pt x="217" y="133"/>
                </a:cubicBezTo>
                <a:cubicBezTo>
                  <a:pt x="217" y="135"/>
                  <a:pt x="216" y="137"/>
                  <a:pt x="215" y="138"/>
                </a:cubicBezTo>
                <a:close/>
                <a:moveTo>
                  <a:pt x="216" y="117"/>
                </a:moveTo>
                <a:cubicBezTo>
                  <a:pt x="218" y="115"/>
                  <a:pt x="219" y="113"/>
                  <a:pt x="221" y="111"/>
                </a:cubicBezTo>
                <a:cubicBezTo>
                  <a:pt x="221" y="112"/>
                  <a:pt x="221" y="112"/>
                  <a:pt x="221" y="113"/>
                </a:cubicBezTo>
                <a:cubicBezTo>
                  <a:pt x="219" y="114"/>
                  <a:pt x="218" y="116"/>
                  <a:pt x="216" y="117"/>
                </a:cubicBezTo>
                <a:close/>
                <a:moveTo>
                  <a:pt x="221" y="99"/>
                </a:moveTo>
                <a:cubicBezTo>
                  <a:pt x="220" y="98"/>
                  <a:pt x="220" y="97"/>
                  <a:pt x="220" y="96"/>
                </a:cubicBezTo>
                <a:cubicBezTo>
                  <a:pt x="220" y="96"/>
                  <a:pt x="220" y="96"/>
                  <a:pt x="220" y="96"/>
                </a:cubicBezTo>
                <a:cubicBezTo>
                  <a:pt x="221" y="97"/>
                  <a:pt x="221" y="98"/>
                  <a:pt x="221" y="99"/>
                </a:cubicBezTo>
                <a:cubicBezTo>
                  <a:pt x="221" y="99"/>
                  <a:pt x="221" y="99"/>
                  <a:pt x="221" y="99"/>
                </a:cubicBezTo>
                <a:close/>
                <a:moveTo>
                  <a:pt x="220" y="108"/>
                </a:moveTo>
                <a:cubicBezTo>
                  <a:pt x="220" y="108"/>
                  <a:pt x="220" y="108"/>
                  <a:pt x="220" y="109"/>
                </a:cubicBezTo>
                <a:cubicBezTo>
                  <a:pt x="220" y="109"/>
                  <a:pt x="220" y="109"/>
                  <a:pt x="219" y="109"/>
                </a:cubicBezTo>
                <a:cubicBezTo>
                  <a:pt x="219" y="109"/>
                  <a:pt x="219" y="109"/>
                  <a:pt x="219" y="109"/>
                </a:cubicBezTo>
                <a:cubicBezTo>
                  <a:pt x="219" y="109"/>
                  <a:pt x="219" y="109"/>
                  <a:pt x="219" y="109"/>
                </a:cubicBezTo>
                <a:cubicBezTo>
                  <a:pt x="217" y="110"/>
                  <a:pt x="216" y="111"/>
                  <a:pt x="215" y="111"/>
                </a:cubicBezTo>
                <a:cubicBezTo>
                  <a:pt x="215" y="111"/>
                  <a:pt x="215" y="111"/>
                  <a:pt x="215" y="111"/>
                </a:cubicBezTo>
                <a:cubicBezTo>
                  <a:pt x="215" y="111"/>
                  <a:pt x="215" y="111"/>
                  <a:pt x="215" y="110"/>
                </a:cubicBezTo>
                <a:cubicBezTo>
                  <a:pt x="217" y="110"/>
                  <a:pt x="219" y="109"/>
                  <a:pt x="220" y="108"/>
                </a:cubicBezTo>
                <a:close/>
                <a:moveTo>
                  <a:pt x="219" y="93"/>
                </a:moveTo>
                <a:cubicBezTo>
                  <a:pt x="219" y="92"/>
                  <a:pt x="218" y="90"/>
                  <a:pt x="218" y="89"/>
                </a:cubicBezTo>
                <a:cubicBezTo>
                  <a:pt x="218" y="89"/>
                  <a:pt x="219" y="89"/>
                  <a:pt x="219" y="89"/>
                </a:cubicBezTo>
                <a:cubicBezTo>
                  <a:pt x="219" y="90"/>
                  <a:pt x="219" y="92"/>
                  <a:pt x="220" y="93"/>
                </a:cubicBezTo>
                <a:cubicBezTo>
                  <a:pt x="220" y="93"/>
                  <a:pt x="219" y="93"/>
                  <a:pt x="219" y="93"/>
                </a:cubicBezTo>
                <a:close/>
                <a:moveTo>
                  <a:pt x="217" y="87"/>
                </a:moveTo>
                <a:cubicBezTo>
                  <a:pt x="217" y="86"/>
                  <a:pt x="217" y="85"/>
                  <a:pt x="217" y="84"/>
                </a:cubicBezTo>
                <a:cubicBezTo>
                  <a:pt x="217" y="84"/>
                  <a:pt x="217" y="84"/>
                  <a:pt x="217" y="84"/>
                </a:cubicBezTo>
                <a:cubicBezTo>
                  <a:pt x="218" y="85"/>
                  <a:pt x="218" y="86"/>
                  <a:pt x="218" y="87"/>
                </a:cubicBezTo>
                <a:cubicBezTo>
                  <a:pt x="218" y="87"/>
                  <a:pt x="218" y="87"/>
                  <a:pt x="217" y="87"/>
                </a:cubicBezTo>
                <a:close/>
                <a:moveTo>
                  <a:pt x="216" y="82"/>
                </a:moveTo>
                <a:cubicBezTo>
                  <a:pt x="215" y="79"/>
                  <a:pt x="215" y="77"/>
                  <a:pt x="214" y="74"/>
                </a:cubicBezTo>
                <a:cubicBezTo>
                  <a:pt x="215" y="75"/>
                  <a:pt x="215" y="76"/>
                  <a:pt x="216" y="77"/>
                </a:cubicBezTo>
                <a:cubicBezTo>
                  <a:pt x="216" y="78"/>
                  <a:pt x="216" y="80"/>
                  <a:pt x="217" y="82"/>
                </a:cubicBezTo>
                <a:cubicBezTo>
                  <a:pt x="217" y="82"/>
                  <a:pt x="216" y="82"/>
                  <a:pt x="216" y="82"/>
                </a:cubicBezTo>
                <a:close/>
                <a:moveTo>
                  <a:pt x="215" y="88"/>
                </a:moveTo>
                <a:cubicBezTo>
                  <a:pt x="211" y="90"/>
                  <a:pt x="208" y="92"/>
                  <a:pt x="205" y="93"/>
                </a:cubicBezTo>
                <a:cubicBezTo>
                  <a:pt x="204" y="93"/>
                  <a:pt x="204" y="93"/>
                  <a:pt x="204" y="93"/>
                </a:cubicBezTo>
                <a:cubicBezTo>
                  <a:pt x="206" y="91"/>
                  <a:pt x="208" y="90"/>
                  <a:pt x="210" y="88"/>
                </a:cubicBezTo>
                <a:cubicBezTo>
                  <a:pt x="211" y="87"/>
                  <a:pt x="213" y="87"/>
                  <a:pt x="214" y="86"/>
                </a:cubicBezTo>
                <a:cubicBezTo>
                  <a:pt x="214" y="87"/>
                  <a:pt x="214" y="88"/>
                  <a:pt x="215" y="88"/>
                </a:cubicBezTo>
                <a:close/>
                <a:moveTo>
                  <a:pt x="206" y="85"/>
                </a:moveTo>
                <a:cubicBezTo>
                  <a:pt x="208" y="84"/>
                  <a:pt x="208" y="84"/>
                  <a:pt x="208" y="84"/>
                </a:cubicBezTo>
                <a:cubicBezTo>
                  <a:pt x="209" y="83"/>
                  <a:pt x="208" y="82"/>
                  <a:pt x="207" y="82"/>
                </a:cubicBezTo>
                <a:cubicBezTo>
                  <a:pt x="209" y="81"/>
                  <a:pt x="210" y="80"/>
                  <a:pt x="212" y="79"/>
                </a:cubicBezTo>
                <a:cubicBezTo>
                  <a:pt x="212" y="81"/>
                  <a:pt x="213" y="82"/>
                  <a:pt x="213" y="83"/>
                </a:cubicBezTo>
                <a:cubicBezTo>
                  <a:pt x="211" y="84"/>
                  <a:pt x="208" y="84"/>
                  <a:pt x="206" y="85"/>
                </a:cubicBezTo>
                <a:close/>
                <a:moveTo>
                  <a:pt x="206" y="58"/>
                </a:moveTo>
                <a:cubicBezTo>
                  <a:pt x="206" y="58"/>
                  <a:pt x="206" y="58"/>
                  <a:pt x="206" y="57"/>
                </a:cubicBezTo>
                <a:cubicBezTo>
                  <a:pt x="207" y="58"/>
                  <a:pt x="208" y="59"/>
                  <a:pt x="209" y="60"/>
                </a:cubicBezTo>
                <a:cubicBezTo>
                  <a:pt x="209" y="61"/>
                  <a:pt x="210" y="61"/>
                  <a:pt x="210" y="61"/>
                </a:cubicBezTo>
                <a:cubicBezTo>
                  <a:pt x="211" y="62"/>
                  <a:pt x="211" y="63"/>
                  <a:pt x="212" y="63"/>
                </a:cubicBezTo>
                <a:cubicBezTo>
                  <a:pt x="210" y="61"/>
                  <a:pt x="208" y="60"/>
                  <a:pt x="206" y="58"/>
                </a:cubicBezTo>
                <a:close/>
                <a:moveTo>
                  <a:pt x="206" y="60"/>
                </a:moveTo>
                <a:cubicBezTo>
                  <a:pt x="206" y="60"/>
                  <a:pt x="205" y="60"/>
                  <a:pt x="205" y="60"/>
                </a:cubicBezTo>
                <a:cubicBezTo>
                  <a:pt x="204" y="59"/>
                  <a:pt x="204" y="58"/>
                  <a:pt x="203" y="57"/>
                </a:cubicBezTo>
                <a:cubicBezTo>
                  <a:pt x="204" y="58"/>
                  <a:pt x="204" y="58"/>
                  <a:pt x="205" y="59"/>
                </a:cubicBezTo>
                <a:cubicBezTo>
                  <a:pt x="205" y="60"/>
                  <a:pt x="206" y="60"/>
                  <a:pt x="206" y="60"/>
                </a:cubicBezTo>
                <a:close/>
                <a:moveTo>
                  <a:pt x="211" y="67"/>
                </a:moveTo>
                <a:cubicBezTo>
                  <a:pt x="210" y="67"/>
                  <a:pt x="210" y="67"/>
                  <a:pt x="211" y="67"/>
                </a:cubicBezTo>
                <a:cubicBezTo>
                  <a:pt x="211" y="68"/>
                  <a:pt x="211" y="69"/>
                  <a:pt x="211" y="70"/>
                </a:cubicBezTo>
                <a:cubicBezTo>
                  <a:pt x="209" y="71"/>
                  <a:pt x="207" y="72"/>
                  <a:pt x="205" y="73"/>
                </a:cubicBezTo>
                <a:cubicBezTo>
                  <a:pt x="206" y="71"/>
                  <a:pt x="207" y="70"/>
                  <a:pt x="208" y="68"/>
                </a:cubicBezTo>
                <a:cubicBezTo>
                  <a:pt x="209" y="67"/>
                  <a:pt x="208" y="66"/>
                  <a:pt x="207" y="67"/>
                </a:cubicBezTo>
                <a:cubicBezTo>
                  <a:pt x="207" y="67"/>
                  <a:pt x="207" y="67"/>
                  <a:pt x="206" y="68"/>
                </a:cubicBezTo>
                <a:cubicBezTo>
                  <a:pt x="206" y="67"/>
                  <a:pt x="206" y="67"/>
                  <a:pt x="205" y="67"/>
                </a:cubicBezTo>
                <a:cubicBezTo>
                  <a:pt x="201" y="68"/>
                  <a:pt x="196" y="69"/>
                  <a:pt x="191" y="71"/>
                </a:cubicBezTo>
                <a:cubicBezTo>
                  <a:pt x="196" y="69"/>
                  <a:pt x="200" y="66"/>
                  <a:pt x="204" y="64"/>
                </a:cubicBezTo>
                <a:cubicBezTo>
                  <a:pt x="205" y="63"/>
                  <a:pt x="204" y="62"/>
                  <a:pt x="203" y="62"/>
                </a:cubicBezTo>
                <a:cubicBezTo>
                  <a:pt x="202" y="62"/>
                  <a:pt x="202" y="63"/>
                  <a:pt x="202" y="63"/>
                </a:cubicBezTo>
                <a:cubicBezTo>
                  <a:pt x="202" y="63"/>
                  <a:pt x="202" y="62"/>
                  <a:pt x="202" y="62"/>
                </a:cubicBezTo>
                <a:cubicBezTo>
                  <a:pt x="203" y="62"/>
                  <a:pt x="203" y="60"/>
                  <a:pt x="202" y="61"/>
                </a:cubicBezTo>
                <a:cubicBezTo>
                  <a:pt x="201" y="61"/>
                  <a:pt x="201" y="61"/>
                  <a:pt x="201" y="61"/>
                </a:cubicBezTo>
                <a:cubicBezTo>
                  <a:pt x="202" y="61"/>
                  <a:pt x="202" y="60"/>
                  <a:pt x="203" y="60"/>
                </a:cubicBezTo>
                <a:cubicBezTo>
                  <a:pt x="203" y="60"/>
                  <a:pt x="203" y="60"/>
                  <a:pt x="203" y="60"/>
                </a:cubicBezTo>
                <a:cubicBezTo>
                  <a:pt x="203" y="60"/>
                  <a:pt x="203" y="60"/>
                  <a:pt x="203" y="60"/>
                </a:cubicBezTo>
                <a:cubicBezTo>
                  <a:pt x="205" y="63"/>
                  <a:pt x="208" y="65"/>
                  <a:pt x="211" y="67"/>
                </a:cubicBezTo>
                <a:close/>
                <a:moveTo>
                  <a:pt x="187" y="63"/>
                </a:moveTo>
                <a:cubicBezTo>
                  <a:pt x="191" y="61"/>
                  <a:pt x="195" y="59"/>
                  <a:pt x="198" y="56"/>
                </a:cubicBezTo>
                <a:cubicBezTo>
                  <a:pt x="199" y="57"/>
                  <a:pt x="200" y="58"/>
                  <a:pt x="201" y="59"/>
                </a:cubicBezTo>
                <a:cubicBezTo>
                  <a:pt x="196" y="60"/>
                  <a:pt x="192" y="61"/>
                  <a:pt x="187" y="63"/>
                </a:cubicBezTo>
                <a:close/>
                <a:moveTo>
                  <a:pt x="191" y="56"/>
                </a:moveTo>
                <a:cubicBezTo>
                  <a:pt x="192" y="55"/>
                  <a:pt x="193" y="55"/>
                  <a:pt x="194" y="54"/>
                </a:cubicBezTo>
                <a:cubicBezTo>
                  <a:pt x="195" y="54"/>
                  <a:pt x="195" y="54"/>
                  <a:pt x="195" y="54"/>
                </a:cubicBezTo>
                <a:cubicBezTo>
                  <a:pt x="195" y="54"/>
                  <a:pt x="196" y="54"/>
                  <a:pt x="196" y="55"/>
                </a:cubicBezTo>
                <a:cubicBezTo>
                  <a:pt x="194" y="55"/>
                  <a:pt x="193" y="55"/>
                  <a:pt x="191" y="56"/>
                </a:cubicBezTo>
                <a:close/>
                <a:moveTo>
                  <a:pt x="189" y="54"/>
                </a:moveTo>
                <a:cubicBezTo>
                  <a:pt x="189" y="54"/>
                  <a:pt x="189" y="54"/>
                  <a:pt x="190" y="53"/>
                </a:cubicBezTo>
                <a:cubicBezTo>
                  <a:pt x="190" y="53"/>
                  <a:pt x="189" y="52"/>
                  <a:pt x="188" y="52"/>
                </a:cubicBezTo>
                <a:cubicBezTo>
                  <a:pt x="187" y="53"/>
                  <a:pt x="186" y="54"/>
                  <a:pt x="186" y="55"/>
                </a:cubicBezTo>
                <a:cubicBezTo>
                  <a:pt x="185" y="54"/>
                  <a:pt x="185" y="54"/>
                  <a:pt x="184" y="53"/>
                </a:cubicBezTo>
                <a:cubicBezTo>
                  <a:pt x="186" y="52"/>
                  <a:pt x="188" y="51"/>
                  <a:pt x="189" y="50"/>
                </a:cubicBezTo>
                <a:cubicBezTo>
                  <a:pt x="191" y="51"/>
                  <a:pt x="192" y="52"/>
                  <a:pt x="193" y="53"/>
                </a:cubicBezTo>
                <a:cubicBezTo>
                  <a:pt x="192" y="53"/>
                  <a:pt x="190" y="54"/>
                  <a:pt x="189" y="54"/>
                </a:cubicBezTo>
                <a:close/>
                <a:moveTo>
                  <a:pt x="184" y="56"/>
                </a:moveTo>
                <a:cubicBezTo>
                  <a:pt x="182" y="57"/>
                  <a:pt x="179" y="58"/>
                  <a:pt x="176" y="59"/>
                </a:cubicBezTo>
                <a:cubicBezTo>
                  <a:pt x="177" y="58"/>
                  <a:pt x="178" y="57"/>
                  <a:pt x="179" y="55"/>
                </a:cubicBezTo>
                <a:cubicBezTo>
                  <a:pt x="180" y="55"/>
                  <a:pt x="181" y="54"/>
                  <a:pt x="183" y="54"/>
                </a:cubicBezTo>
                <a:cubicBezTo>
                  <a:pt x="183" y="54"/>
                  <a:pt x="184" y="55"/>
                  <a:pt x="184" y="56"/>
                </a:cubicBezTo>
                <a:close/>
                <a:moveTo>
                  <a:pt x="180" y="50"/>
                </a:moveTo>
                <a:cubicBezTo>
                  <a:pt x="177" y="51"/>
                  <a:pt x="173" y="53"/>
                  <a:pt x="170" y="54"/>
                </a:cubicBezTo>
                <a:cubicBezTo>
                  <a:pt x="171" y="53"/>
                  <a:pt x="173" y="51"/>
                  <a:pt x="174" y="50"/>
                </a:cubicBezTo>
                <a:cubicBezTo>
                  <a:pt x="176" y="49"/>
                  <a:pt x="178" y="48"/>
                  <a:pt x="179" y="48"/>
                </a:cubicBezTo>
                <a:cubicBezTo>
                  <a:pt x="180" y="48"/>
                  <a:pt x="180" y="49"/>
                  <a:pt x="180" y="50"/>
                </a:cubicBezTo>
                <a:cubicBezTo>
                  <a:pt x="180" y="50"/>
                  <a:pt x="180" y="50"/>
                  <a:pt x="180" y="50"/>
                </a:cubicBezTo>
                <a:close/>
                <a:moveTo>
                  <a:pt x="166" y="49"/>
                </a:moveTo>
                <a:cubicBezTo>
                  <a:pt x="167" y="48"/>
                  <a:pt x="168" y="47"/>
                  <a:pt x="169" y="46"/>
                </a:cubicBezTo>
                <a:cubicBezTo>
                  <a:pt x="172" y="45"/>
                  <a:pt x="175" y="44"/>
                  <a:pt x="178" y="44"/>
                </a:cubicBezTo>
                <a:cubicBezTo>
                  <a:pt x="174" y="45"/>
                  <a:pt x="170" y="47"/>
                  <a:pt x="166" y="49"/>
                </a:cubicBezTo>
                <a:close/>
                <a:moveTo>
                  <a:pt x="166" y="53"/>
                </a:moveTo>
                <a:cubicBezTo>
                  <a:pt x="163" y="55"/>
                  <a:pt x="159" y="58"/>
                  <a:pt x="156" y="60"/>
                </a:cubicBezTo>
                <a:cubicBezTo>
                  <a:pt x="155" y="61"/>
                  <a:pt x="154" y="61"/>
                  <a:pt x="153" y="62"/>
                </a:cubicBezTo>
                <a:cubicBezTo>
                  <a:pt x="154" y="60"/>
                  <a:pt x="155" y="59"/>
                  <a:pt x="156" y="58"/>
                </a:cubicBezTo>
                <a:cubicBezTo>
                  <a:pt x="159" y="56"/>
                  <a:pt x="162" y="55"/>
                  <a:pt x="166" y="53"/>
                </a:cubicBezTo>
                <a:cubicBezTo>
                  <a:pt x="166" y="53"/>
                  <a:pt x="166" y="53"/>
                  <a:pt x="166" y="53"/>
                </a:cubicBezTo>
                <a:close/>
                <a:moveTo>
                  <a:pt x="154" y="49"/>
                </a:moveTo>
                <a:cubicBezTo>
                  <a:pt x="154" y="48"/>
                  <a:pt x="155" y="48"/>
                  <a:pt x="155" y="48"/>
                </a:cubicBezTo>
                <a:cubicBezTo>
                  <a:pt x="157" y="47"/>
                  <a:pt x="159" y="46"/>
                  <a:pt x="160" y="46"/>
                </a:cubicBezTo>
                <a:cubicBezTo>
                  <a:pt x="158" y="47"/>
                  <a:pt x="156" y="48"/>
                  <a:pt x="154" y="49"/>
                </a:cubicBezTo>
                <a:close/>
                <a:moveTo>
                  <a:pt x="155" y="45"/>
                </a:moveTo>
                <a:cubicBezTo>
                  <a:pt x="152" y="46"/>
                  <a:pt x="149" y="47"/>
                  <a:pt x="147" y="48"/>
                </a:cubicBezTo>
                <a:cubicBezTo>
                  <a:pt x="149" y="46"/>
                  <a:pt x="152" y="44"/>
                  <a:pt x="155" y="42"/>
                </a:cubicBezTo>
                <a:cubicBezTo>
                  <a:pt x="157" y="42"/>
                  <a:pt x="159" y="41"/>
                  <a:pt x="161" y="41"/>
                </a:cubicBezTo>
                <a:cubicBezTo>
                  <a:pt x="159" y="42"/>
                  <a:pt x="157" y="44"/>
                  <a:pt x="155" y="45"/>
                </a:cubicBezTo>
                <a:close/>
                <a:moveTo>
                  <a:pt x="154" y="34"/>
                </a:moveTo>
                <a:cubicBezTo>
                  <a:pt x="153" y="34"/>
                  <a:pt x="153" y="34"/>
                  <a:pt x="152" y="34"/>
                </a:cubicBezTo>
                <a:cubicBezTo>
                  <a:pt x="153" y="34"/>
                  <a:pt x="153" y="33"/>
                  <a:pt x="154" y="33"/>
                </a:cubicBezTo>
                <a:cubicBezTo>
                  <a:pt x="154" y="33"/>
                  <a:pt x="154" y="33"/>
                  <a:pt x="154" y="33"/>
                </a:cubicBezTo>
                <a:cubicBezTo>
                  <a:pt x="154" y="33"/>
                  <a:pt x="154" y="33"/>
                  <a:pt x="154" y="33"/>
                </a:cubicBezTo>
                <a:cubicBezTo>
                  <a:pt x="154" y="33"/>
                  <a:pt x="154" y="34"/>
                  <a:pt x="154" y="34"/>
                </a:cubicBezTo>
                <a:close/>
                <a:moveTo>
                  <a:pt x="152" y="36"/>
                </a:moveTo>
                <a:cubicBezTo>
                  <a:pt x="150" y="37"/>
                  <a:pt x="147" y="38"/>
                  <a:pt x="145" y="40"/>
                </a:cubicBezTo>
                <a:cubicBezTo>
                  <a:pt x="145" y="40"/>
                  <a:pt x="145" y="40"/>
                  <a:pt x="144" y="40"/>
                </a:cubicBezTo>
                <a:cubicBezTo>
                  <a:pt x="146" y="38"/>
                  <a:pt x="148" y="37"/>
                  <a:pt x="150" y="36"/>
                </a:cubicBezTo>
                <a:cubicBezTo>
                  <a:pt x="151" y="36"/>
                  <a:pt x="151" y="36"/>
                  <a:pt x="152" y="36"/>
                </a:cubicBezTo>
                <a:close/>
                <a:moveTo>
                  <a:pt x="150" y="34"/>
                </a:moveTo>
                <a:cubicBezTo>
                  <a:pt x="148" y="34"/>
                  <a:pt x="147" y="34"/>
                  <a:pt x="146" y="34"/>
                </a:cubicBezTo>
                <a:cubicBezTo>
                  <a:pt x="146" y="34"/>
                  <a:pt x="147" y="33"/>
                  <a:pt x="147" y="33"/>
                </a:cubicBezTo>
                <a:cubicBezTo>
                  <a:pt x="149" y="33"/>
                  <a:pt x="150" y="33"/>
                  <a:pt x="151" y="33"/>
                </a:cubicBezTo>
                <a:cubicBezTo>
                  <a:pt x="151" y="33"/>
                  <a:pt x="150" y="34"/>
                  <a:pt x="150" y="34"/>
                </a:cubicBezTo>
                <a:close/>
                <a:moveTo>
                  <a:pt x="151" y="29"/>
                </a:moveTo>
                <a:cubicBezTo>
                  <a:pt x="151" y="29"/>
                  <a:pt x="151" y="29"/>
                  <a:pt x="151" y="29"/>
                </a:cubicBezTo>
                <a:cubicBezTo>
                  <a:pt x="150" y="29"/>
                  <a:pt x="149" y="29"/>
                  <a:pt x="148" y="29"/>
                </a:cubicBezTo>
                <a:cubicBezTo>
                  <a:pt x="148" y="29"/>
                  <a:pt x="148" y="28"/>
                  <a:pt x="149" y="28"/>
                </a:cubicBezTo>
                <a:cubicBezTo>
                  <a:pt x="150" y="28"/>
                  <a:pt x="151" y="29"/>
                  <a:pt x="152" y="29"/>
                </a:cubicBezTo>
                <a:cubicBezTo>
                  <a:pt x="151" y="29"/>
                  <a:pt x="151" y="29"/>
                  <a:pt x="151" y="29"/>
                </a:cubicBezTo>
                <a:close/>
                <a:moveTo>
                  <a:pt x="148" y="20"/>
                </a:moveTo>
                <a:cubicBezTo>
                  <a:pt x="146" y="18"/>
                  <a:pt x="144" y="17"/>
                  <a:pt x="142" y="16"/>
                </a:cubicBezTo>
                <a:cubicBezTo>
                  <a:pt x="142" y="16"/>
                  <a:pt x="143" y="16"/>
                  <a:pt x="143" y="15"/>
                </a:cubicBezTo>
                <a:cubicBezTo>
                  <a:pt x="146" y="16"/>
                  <a:pt x="149" y="17"/>
                  <a:pt x="152" y="18"/>
                </a:cubicBezTo>
                <a:cubicBezTo>
                  <a:pt x="151" y="18"/>
                  <a:pt x="149" y="19"/>
                  <a:pt x="148" y="20"/>
                </a:cubicBezTo>
                <a:close/>
                <a:moveTo>
                  <a:pt x="139" y="9"/>
                </a:moveTo>
                <a:cubicBezTo>
                  <a:pt x="139" y="9"/>
                  <a:pt x="139" y="9"/>
                  <a:pt x="139" y="9"/>
                </a:cubicBezTo>
                <a:cubicBezTo>
                  <a:pt x="138" y="8"/>
                  <a:pt x="138" y="8"/>
                  <a:pt x="138" y="8"/>
                </a:cubicBezTo>
                <a:cubicBezTo>
                  <a:pt x="140" y="9"/>
                  <a:pt x="142" y="9"/>
                  <a:pt x="145" y="9"/>
                </a:cubicBezTo>
                <a:cubicBezTo>
                  <a:pt x="145" y="9"/>
                  <a:pt x="145" y="10"/>
                  <a:pt x="146" y="10"/>
                </a:cubicBezTo>
                <a:cubicBezTo>
                  <a:pt x="144" y="9"/>
                  <a:pt x="142" y="9"/>
                  <a:pt x="139" y="9"/>
                </a:cubicBezTo>
                <a:close/>
                <a:moveTo>
                  <a:pt x="143" y="13"/>
                </a:moveTo>
                <a:cubicBezTo>
                  <a:pt x="142" y="13"/>
                  <a:pt x="142" y="13"/>
                  <a:pt x="142" y="13"/>
                </a:cubicBezTo>
                <a:cubicBezTo>
                  <a:pt x="140" y="13"/>
                  <a:pt x="138" y="13"/>
                  <a:pt x="135" y="13"/>
                </a:cubicBezTo>
                <a:cubicBezTo>
                  <a:pt x="136" y="12"/>
                  <a:pt x="136" y="12"/>
                  <a:pt x="136" y="12"/>
                </a:cubicBezTo>
                <a:cubicBezTo>
                  <a:pt x="138" y="12"/>
                  <a:pt x="141" y="13"/>
                  <a:pt x="143" y="13"/>
                </a:cubicBezTo>
                <a:close/>
                <a:moveTo>
                  <a:pt x="136" y="14"/>
                </a:moveTo>
                <a:cubicBezTo>
                  <a:pt x="137" y="14"/>
                  <a:pt x="138" y="14"/>
                  <a:pt x="139" y="15"/>
                </a:cubicBezTo>
                <a:cubicBezTo>
                  <a:pt x="139" y="15"/>
                  <a:pt x="139" y="15"/>
                  <a:pt x="138" y="15"/>
                </a:cubicBezTo>
                <a:cubicBezTo>
                  <a:pt x="138" y="15"/>
                  <a:pt x="137" y="14"/>
                  <a:pt x="136" y="14"/>
                </a:cubicBezTo>
                <a:cubicBezTo>
                  <a:pt x="136" y="14"/>
                  <a:pt x="136" y="14"/>
                  <a:pt x="136" y="14"/>
                </a:cubicBezTo>
                <a:close/>
                <a:moveTo>
                  <a:pt x="138" y="18"/>
                </a:moveTo>
                <a:cubicBezTo>
                  <a:pt x="141" y="19"/>
                  <a:pt x="143" y="20"/>
                  <a:pt x="146" y="21"/>
                </a:cubicBezTo>
                <a:cubicBezTo>
                  <a:pt x="146" y="21"/>
                  <a:pt x="146" y="21"/>
                  <a:pt x="146" y="21"/>
                </a:cubicBezTo>
                <a:cubicBezTo>
                  <a:pt x="143" y="20"/>
                  <a:pt x="140" y="20"/>
                  <a:pt x="137" y="19"/>
                </a:cubicBezTo>
                <a:cubicBezTo>
                  <a:pt x="137" y="19"/>
                  <a:pt x="138" y="19"/>
                  <a:pt x="138" y="18"/>
                </a:cubicBezTo>
                <a:close/>
                <a:moveTo>
                  <a:pt x="141" y="27"/>
                </a:moveTo>
                <a:cubicBezTo>
                  <a:pt x="143" y="27"/>
                  <a:pt x="144" y="27"/>
                  <a:pt x="146" y="28"/>
                </a:cubicBezTo>
                <a:cubicBezTo>
                  <a:pt x="146" y="28"/>
                  <a:pt x="145" y="28"/>
                  <a:pt x="145" y="28"/>
                </a:cubicBezTo>
                <a:cubicBezTo>
                  <a:pt x="143" y="28"/>
                  <a:pt x="142" y="28"/>
                  <a:pt x="140" y="27"/>
                </a:cubicBezTo>
                <a:cubicBezTo>
                  <a:pt x="140" y="27"/>
                  <a:pt x="141" y="27"/>
                  <a:pt x="141" y="27"/>
                </a:cubicBezTo>
                <a:close/>
                <a:moveTo>
                  <a:pt x="142" y="30"/>
                </a:moveTo>
                <a:cubicBezTo>
                  <a:pt x="142" y="30"/>
                  <a:pt x="142" y="30"/>
                  <a:pt x="142" y="30"/>
                </a:cubicBezTo>
                <a:cubicBezTo>
                  <a:pt x="140" y="30"/>
                  <a:pt x="138" y="29"/>
                  <a:pt x="137" y="29"/>
                </a:cubicBezTo>
                <a:cubicBezTo>
                  <a:pt x="137" y="29"/>
                  <a:pt x="137" y="29"/>
                  <a:pt x="138" y="29"/>
                </a:cubicBezTo>
                <a:cubicBezTo>
                  <a:pt x="139" y="29"/>
                  <a:pt x="141" y="29"/>
                  <a:pt x="142" y="30"/>
                </a:cubicBezTo>
                <a:close/>
                <a:moveTo>
                  <a:pt x="140" y="34"/>
                </a:moveTo>
                <a:cubicBezTo>
                  <a:pt x="141" y="33"/>
                  <a:pt x="142" y="33"/>
                  <a:pt x="144" y="33"/>
                </a:cubicBezTo>
                <a:cubicBezTo>
                  <a:pt x="143" y="33"/>
                  <a:pt x="143" y="34"/>
                  <a:pt x="142" y="34"/>
                </a:cubicBezTo>
                <a:cubicBezTo>
                  <a:pt x="141" y="34"/>
                  <a:pt x="139" y="34"/>
                  <a:pt x="138" y="34"/>
                </a:cubicBezTo>
                <a:cubicBezTo>
                  <a:pt x="139" y="34"/>
                  <a:pt x="139" y="34"/>
                  <a:pt x="140" y="34"/>
                </a:cubicBezTo>
                <a:close/>
                <a:moveTo>
                  <a:pt x="143" y="36"/>
                </a:moveTo>
                <a:cubicBezTo>
                  <a:pt x="144" y="36"/>
                  <a:pt x="146" y="36"/>
                  <a:pt x="147" y="36"/>
                </a:cubicBezTo>
                <a:cubicBezTo>
                  <a:pt x="145" y="37"/>
                  <a:pt x="143" y="39"/>
                  <a:pt x="141" y="40"/>
                </a:cubicBezTo>
                <a:cubicBezTo>
                  <a:pt x="140" y="40"/>
                  <a:pt x="139" y="40"/>
                  <a:pt x="138" y="40"/>
                </a:cubicBezTo>
                <a:cubicBezTo>
                  <a:pt x="137" y="40"/>
                  <a:pt x="136" y="40"/>
                  <a:pt x="135" y="40"/>
                </a:cubicBezTo>
                <a:cubicBezTo>
                  <a:pt x="137" y="39"/>
                  <a:pt x="140" y="37"/>
                  <a:pt x="143" y="36"/>
                </a:cubicBezTo>
                <a:close/>
                <a:moveTo>
                  <a:pt x="137" y="42"/>
                </a:moveTo>
                <a:cubicBezTo>
                  <a:pt x="134" y="42"/>
                  <a:pt x="132" y="43"/>
                  <a:pt x="130" y="43"/>
                </a:cubicBezTo>
                <a:cubicBezTo>
                  <a:pt x="131" y="43"/>
                  <a:pt x="131" y="43"/>
                  <a:pt x="132" y="42"/>
                </a:cubicBezTo>
                <a:cubicBezTo>
                  <a:pt x="133" y="42"/>
                  <a:pt x="135" y="42"/>
                  <a:pt x="137" y="42"/>
                </a:cubicBezTo>
                <a:close/>
                <a:moveTo>
                  <a:pt x="136" y="44"/>
                </a:moveTo>
                <a:cubicBezTo>
                  <a:pt x="136" y="44"/>
                  <a:pt x="135" y="45"/>
                  <a:pt x="135" y="45"/>
                </a:cubicBezTo>
                <a:cubicBezTo>
                  <a:pt x="131" y="46"/>
                  <a:pt x="128" y="46"/>
                  <a:pt x="124" y="47"/>
                </a:cubicBezTo>
                <a:cubicBezTo>
                  <a:pt x="125" y="47"/>
                  <a:pt x="125" y="46"/>
                  <a:pt x="126" y="46"/>
                </a:cubicBezTo>
                <a:cubicBezTo>
                  <a:pt x="129" y="45"/>
                  <a:pt x="133" y="45"/>
                  <a:pt x="136" y="44"/>
                </a:cubicBezTo>
                <a:close/>
                <a:moveTo>
                  <a:pt x="126" y="44"/>
                </a:moveTo>
                <a:cubicBezTo>
                  <a:pt x="123" y="45"/>
                  <a:pt x="120" y="46"/>
                  <a:pt x="117" y="47"/>
                </a:cubicBezTo>
                <a:cubicBezTo>
                  <a:pt x="118" y="45"/>
                  <a:pt x="120" y="44"/>
                  <a:pt x="121" y="42"/>
                </a:cubicBezTo>
                <a:cubicBezTo>
                  <a:pt x="121" y="42"/>
                  <a:pt x="121" y="42"/>
                  <a:pt x="121" y="42"/>
                </a:cubicBezTo>
                <a:cubicBezTo>
                  <a:pt x="124" y="42"/>
                  <a:pt x="126" y="42"/>
                  <a:pt x="129" y="42"/>
                </a:cubicBezTo>
                <a:cubicBezTo>
                  <a:pt x="128" y="43"/>
                  <a:pt x="127" y="44"/>
                  <a:pt x="126" y="44"/>
                </a:cubicBezTo>
                <a:close/>
                <a:moveTo>
                  <a:pt x="111" y="46"/>
                </a:moveTo>
                <a:cubicBezTo>
                  <a:pt x="113" y="45"/>
                  <a:pt x="114" y="44"/>
                  <a:pt x="115" y="42"/>
                </a:cubicBezTo>
                <a:cubicBezTo>
                  <a:pt x="116" y="42"/>
                  <a:pt x="117" y="42"/>
                  <a:pt x="118" y="42"/>
                </a:cubicBezTo>
                <a:cubicBezTo>
                  <a:pt x="116" y="44"/>
                  <a:pt x="114" y="45"/>
                  <a:pt x="111" y="46"/>
                </a:cubicBezTo>
                <a:close/>
                <a:moveTo>
                  <a:pt x="115" y="41"/>
                </a:moveTo>
                <a:cubicBezTo>
                  <a:pt x="114" y="40"/>
                  <a:pt x="113" y="40"/>
                  <a:pt x="112" y="41"/>
                </a:cubicBezTo>
                <a:cubicBezTo>
                  <a:pt x="110" y="41"/>
                  <a:pt x="109" y="41"/>
                  <a:pt x="107" y="41"/>
                </a:cubicBezTo>
                <a:cubicBezTo>
                  <a:pt x="107" y="40"/>
                  <a:pt x="108" y="40"/>
                  <a:pt x="108" y="40"/>
                </a:cubicBezTo>
                <a:cubicBezTo>
                  <a:pt x="112" y="39"/>
                  <a:pt x="115" y="38"/>
                  <a:pt x="119" y="37"/>
                </a:cubicBezTo>
                <a:cubicBezTo>
                  <a:pt x="118" y="38"/>
                  <a:pt x="116" y="39"/>
                  <a:pt x="115" y="41"/>
                </a:cubicBezTo>
                <a:close/>
                <a:moveTo>
                  <a:pt x="116" y="33"/>
                </a:moveTo>
                <a:cubicBezTo>
                  <a:pt x="115" y="33"/>
                  <a:pt x="115" y="33"/>
                  <a:pt x="114" y="34"/>
                </a:cubicBezTo>
                <a:cubicBezTo>
                  <a:pt x="115" y="33"/>
                  <a:pt x="115" y="33"/>
                  <a:pt x="116" y="33"/>
                </a:cubicBezTo>
                <a:cubicBezTo>
                  <a:pt x="116" y="33"/>
                  <a:pt x="117" y="33"/>
                  <a:pt x="117" y="33"/>
                </a:cubicBezTo>
                <a:cubicBezTo>
                  <a:pt x="117" y="33"/>
                  <a:pt x="117" y="33"/>
                  <a:pt x="116" y="33"/>
                </a:cubicBezTo>
                <a:close/>
                <a:moveTo>
                  <a:pt x="105" y="29"/>
                </a:moveTo>
                <a:cubicBezTo>
                  <a:pt x="104" y="29"/>
                  <a:pt x="103" y="29"/>
                  <a:pt x="102" y="29"/>
                </a:cubicBezTo>
                <a:cubicBezTo>
                  <a:pt x="104" y="29"/>
                  <a:pt x="106" y="28"/>
                  <a:pt x="107" y="27"/>
                </a:cubicBezTo>
                <a:cubicBezTo>
                  <a:pt x="108" y="27"/>
                  <a:pt x="108" y="27"/>
                  <a:pt x="109" y="27"/>
                </a:cubicBezTo>
                <a:cubicBezTo>
                  <a:pt x="108" y="28"/>
                  <a:pt x="106" y="29"/>
                  <a:pt x="105" y="29"/>
                </a:cubicBezTo>
                <a:close/>
                <a:moveTo>
                  <a:pt x="103" y="32"/>
                </a:moveTo>
                <a:cubicBezTo>
                  <a:pt x="104" y="32"/>
                  <a:pt x="104" y="32"/>
                  <a:pt x="105" y="32"/>
                </a:cubicBezTo>
                <a:cubicBezTo>
                  <a:pt x="104" y="33"/>
                  <a:pt x="102" y="34"/>
                  <a:pt x="101" y="35"/>
                </a:cubicBezTo>
                <a:cubicBezTo>
                  <a:pt x="100" y="35"/>
                  <a:pt x="100" y="35"/>
                  <a:pt x="99" y="35"/>
                </a:cubicBezTo>
                <a:cubicBezTo>
                  <a:pt x="99" y="35"/>
                  <a:pt x="98" y="35"/>
                  <a:pt x="98" y="36"/>
                </a:cubicBezTo>
                <a:cubicBezTo>
                  <a:pt x="98" y="36"/>
                  <a:pt x="97" y="36"/>
                  <a:pt x="96" y="37"/>
                </a:cubicBezTo>
                <a:cubicBezTo>
                  <a:pt x="98" y="35"/>
                  <a:pt x="101" y="33"/>
                  <a:pt x="103" y="32"/>
                </a:cubicBezTo>
                <a:close/>
                <a:moveTo>
                  <a:pt x="96" y="35"/>
                </a:moveTo>
                <a:cubicBezTo>
                  <a:pt x="97" y="34"/>
                  <a:pt x="98" y="33"/>
                  <a:pt x="99" y="32"/>
                </a:cubicBezTo>
                <a:cubicBezTo>
                  <a:pt x="99" y="32"/>
                  <a:pt x="100" y="32"/>
                  <a:pt x="100" y="32"/>
                </a:cubicBezTo>
                <a:cubicBezTo>
                  <a:pt x="99" y="33"/>
                  <a:pt x="98" y="34"/>
                  <a:pt x="96" y="35"/>
                </a:cubicBezTo>
                <a:close/>
                <a:moveTo>
                  <a:pt x="96" y="30"/>
                </a:moveTo>
                <a:cubicBezTo>
                  <a:pt x="96" y="30"/>
                  <a:pt x="95" y="30"/>
                  <a:pt x="95" y="30"/>
                </a:cubicBezTo>
                <a:cubicBezTo>
                  <a:pt x="97" y="29"/>
                  <a:pt x="98" y="28"/>
                  <a:pt x="100" y="27"/>
                </a:cubicBezTo>
                <a:cubicBezTo>
                  <a:pt x="100" y="27"/>
                  <a:pt x="100" y="27"/>
                  <a:pt x="100" y="27"/>
                </a:cubicBezTo>
                <a:cubicBezTo>
                  <a:pt x="99" y="28"/>
                  <a:pt x="97" y="29"/>
                  <a:pt x="96" y="30"/>
                </a:cubicBezTo>
                <a:close/>
                <a:moveTo>
                  <a:pt x="90" y="31"/>
                </a:moveTo>
                <a:cubicBezTo>
                  <a:pt x="90" y="31"/>
                  <a:pt x="89" y="31"/>
                  <a:pt x="89" y="31"/>
                </a:cubicBezTo>
                <a:cubicBezTo>
                  <a:pt x="88" y="32"/>
                  <a:pt x="86" y="33"/>
                  <a:pt x="85" y="33"/>
                </a:cubicBezTo>
                <a:cubicBezTo>
                  <a:pt x="85" y="33"/>
                  <a:pt x="85" y="33"/>
                  <a:pt x="85" y="33"/>
                </a:cubicBezTo>
                <a:cubicBezTo>
                  <a:pt x="87" y="31"/>
                  <a:pt x="89" y="28"/>
                  <a:pt x="91" y="26"/>
                </a:cubicBezTo>
                <a:cubicBezTo>
                  <a:pt x="93" y="26"/>
                  <a:pt x="95" y="27"/>
                  <a:pt x="97" y="27"/>
                </a:cubicBezTo>
                <a:cubicBezTo>
                  <a:pt x="95" y="28"/>
                  <a:pt x="92" y="30"/>
                  <a:pt x="90" y="31"/>
                </a:cubicBezTo>
                <a:close/>
                <a:moveTo>
                  <a:pt x="89" y="18"/>
                </a:moveTo>
                <a:cubicBezTo>
                  <a:pt x="89" y="18"/>
                  <a:pt x="89" y="18"/>
                  <a:pt x="88" y="18"/>
                </a:cubicBezTo>
                <a:cubicBezTo>
                  <a:pt x="88" y="18"/>
                  <a:pt x="87" y="19"/>
                  <a:pt x="87" y="19"/>
                </a:cubicBezTo>
                <a:cubicBezTo>
                  <a:pt x="83" y="21"/>
                  <a:pt x="79" y="23"/>
                  <a:pt x="75" y="26"/>
                </a:cubicBezTo>
                <a:cubicBezTo>
                  <a:pt x="73" y="27"/>
                  <a:pt x="70" y="28"/>
                  <a:pt x="68" y="29"/>
                </a:cubicBezTo>
                <a:cubicBezTo>
                  <a:pt x="68" y="29"/>
                  <a:pt x="68" y="28"/>
                  <a:pt x="69" y="28"/>
                </a:cubicBezTo>
                <a:cubicBezTo>
                  <a:pt x="73" y="25"/>
                  <a:pt x="78" y="23"/>
                  <a:pt x="83" y="20"/>
                </a:cubicBezTo>
                <a:cubicBezTo>
                  <a:pt x="86" y="19"/>
                  <a:pt x="90" y="17"/>
                  <a:pt x="94" y="16"/>
                </a:cubicBezTo>
                <a:cubicBezTo>
                  <a:pt x="93" y="16"/>
                  <a:pt x="93" y="16"/>
                  <a:pt x="92" y="17"/>
                </a:cubicBezTo>
                <a:cubicBezTo>
                  <a:pt x="91" y="17"/>
                  <a:pt x="90" y="18"/>
                  <a:pt x="89" y="18"/>
                </a:cubicBezTo>
                <a:close/>
                <a:moveTo>
                  <a:pt x="80" y="17"/>
                </a:moveTo>
                <a:cubicBezTo>
                  <a:pt x="73" y="19"/>
                  <a:pt x="66" y="23"/>
                  <a:pt x="60" y="27"/>
                </a:cubicBezTo>
                <a:cubicBezTo>
                  <a:pt x="60" y="27"/>
                  <a:pt x="60" y="28"/>
                  <a:pt x="60" y="28"/>
                </a:cubicBezTo>
                <a:cubicBezTo>
                  <a:pt x="58" y="29"/>
                  <a:pt x="56" y="31"/>
                  <a:pt x="54" y="32"/>
                </a:cubicBezTo>
                <a:cubicBezTo>
                  <a:pt x="51" y="34"/>
                  <a:pt x="48" y="35"/>
                  <a:pt x="45" y="36"/>
                </a:cubicBezTo>
                <a:cubicBezTo>
                  <a:pt x="48" y="34"/>
                  <a:pt x="52" y="31"/>
                  <a:pt x="55" y="29"/>
                </a:cubicBezTo>
                <a:cubicBezTo>
                  <a:pt x="62" y="23"/>
                  <a:pt x="70" y="19"/>
                  <a:pt x="79" y="15"/>
                </a:cubicBezTo>
                <a:cubicBezTo>
                  <a:pt x="81" y="14"/>
                  <a:pt x="83" y="13"/>
                  <a:pt x="85" y="12"/>
                </a:cubicBezTo>
                <a:cubicBezTo>
                  <a:pt x="83" y="13"/>
                  <a:pt x="81" y="14"/>
                  <a:pt x="80" y="15"/>
                </a:cubicBezTo>
                <a:cubicBezTo>
                  <a:pt x="79" y="16"/>
                  <a:pt x="79" y="16"/>
                  <a:pt x="80" y="17"/>
                </a:cubicBezTo>
                <a:close/>
                <a:moveTo>
                  <a:pt x="50" y="40"/>
                </a:moveTo>
                <a:cubicBezTo>
                  <a:pt x="51" y="39"/>
                  <a:pt x="52" y="38"/>
                  <a:pt x="53" y="38"/>
                </a:cubicBezTo>
                <a:cubicBezTo>
                  <a:pt x="52" y="39"/>
                  <a:pt x="51" y="40"/>
                  <a:pt x="50" y="41"/>
                </a:cubicBezTo>
                <a:cubicBezTo>
                  <a:pt x="50" y="40"/>
                  <a:pt x="50" y="40"/>
                  <a:pt x="50" y="40"/>
                </a:cubicBezTo>
                <a:close/>
                <a:moveTo>
                  <a:pt x="56" y="38"/>
                </a:moveTo>
                <a:cubicBezTo>
                  <a:pt x="56" y="38"/>
                  <a:pt x="57" y="38"/>
                  <a:pt x="57" y="38"/>
                </a:cubicBezTo>
                <a:cubicBezTo>
                  <a:pt x="56" y="40"/>
                  <a:pt x="54" y="42"/>
                  <a:pt x="53" y="44"/>
                </a:cubicBezTo>
                <a:cubicBezTo>
                  <a:pt x="49" y="46"/>
                  <a:pt x="46" y="48"/>
                  <a:pt x="43" y="51"/>
                </a:cubicBezTo>
                <a:cubicBezTo>
                  <a:pt x="44" y="51"/>
                  <a:pt x="44" y="50"/>
                  <a:pt x="44" y="50"/>
                </a:cubicBezTo>
                <a:cubicBezTo>
                  <a:pt x="48" y="46"/>
                  <a:pt x="52" y="42"/>
                  <a:pt x="56" y="38"/>
                </a:cubicBezTo>
                <a:close/>
                <a:moveTo>
                  <a:pt x="49" y="48"/>
                </a:moveTo>
                <a:cubicBezTo>
                  <a:pt x="49" y="49"/>
                  <a:pt x="48" y="50"/>
                  <a:pt x="47" y="50"/>
                </a:cubicBezTo>
                <a:cubicBezTo>
                  <a:pt x="46" y="51"/>
                  <a:pt x="46" y="52"/>
                  <a:pt x="45" y="53"/>
                </a:cubicBezTo>
                <a:cubicBezTo>
                  <a:pt x="43" y="54"/>
                  <a:pt x="41" y="56"/>
                  <a:pt x="40" y="57"/>
                </a:cubicBezTo>
                <a:cubicBezTo>
                  <a:pt x="40" y="56"/>
                  <a:pt x="40" y="56"/>
                  <a:pt x="40" y="56"/>
                </a:cubicBezTo>
                <a:cubicBezTo>
                  <a:pt x="43" y="53"/>
                  <a:pt x="46" y="51"/>
                  <a:pt x="49" y="48"/>
                </a:cubicBezTo>
                <a:close/>
                <a:moveTo>
                  <a:pt x="39" y="55"/>
                </a:moveTo>
                <a:cubicBezTo>
                  <a:pt x="38" y="55"/>
                  <a:pt x="38" y="56"/>
                  <a:pt x="37" y="57"/>
                </a:cubicBezTo>
                <a:cubicBezTo>
                  <a:pt x="37" y="57"/>
                  <a:pt x="37" y="56"/>
                  <a:pt x="37" y="56"/>
                </a:cubicBezTo>
                <a:cubicBezTo>
                  <a:pt x="38" y="56"/>
                  <a:pt x="38" y="55"/>
                  <a:pt x="39" y="54"/>
                </a:cubicBezTo>
                <a:cubicBezTo>
                  <a:pt x="39" y="54"/>
                  <a:pt x="40" y="53"/>
                  <a:pt x="40" y="53"/>
                </a:cubicBezTo>
                <a:lnTo>
                  <a:pt x="39" y="55"/>
                </a:lnTo>
                <a:close/>
                <a:moveTo>
                  <a:pt x="38" y="65"/>
                </a:moveTo>
                <a:cubicBezTo>
                  <a:pt x="40" y="64"/>
                  <a:pt x="42" y="62"/>
                  <a:pt x="45" y="60"/>
                </a:cubicBezTo>
                <a:cubicBezTo>
                  <a:pt x="40" y="65"/>
                  <a:pt x="35" y="70"/>
                  <a:pt x="30" y="75"/>
                </a:cubicBezTo>
                <a:cubicBezTo>
                  <a:pt x="30" y="75"/>
                  <a:pt x="30" y="77"/>
                  <a:pt x="31" y="76"/>
                </a:cubicBezTo>
                <a:cubicBezTo>
                  <a:pt x="32" y="76"/>
                  <a:pt x="33" y="75"/>
                  <a:pt x="34" y="75"/>
                </a:cubicBezTo>
                <a:cubicBezTo>
                  <a:pt x="33" y="75"/>
                  <a:pt x="33" y="76"/>
                  <a:pt x="32" y="76"/>
                </a:cubicBezTo>
                <a:cubicBezTo>
                  <a:pt x="31" y="77"/>
                  <a:pt x="29" y="78"/>
                  <a:pt x="27" y="78"/>
                </a:cubicBezTo>
                <a:cubicBezTo>
                  <a:pt x="27" y="77"/>
                  <a:pt x="28" y="76"/>
                  <a:pt x="29" y="75"/>
                </a:cubicBezTo>
                <a:cubicBezTo>
                  <a:pt x="32" y="72"/>
                  <a:pt x="35" y="69"/>
                  <a:pt x="38" y="65"/>
                </a:cubicBezTo>
                <a:close/>
                <a:moveTo>
                  <a:pt x="34" y="77"/>
                </a:moveTo>
                <a:cubicBezTo>
                  <a:pt x="35" y="77"/>
                  <a:pt x="36" y="76"/>
                  <a:pt x="37" y="75"/>
                </a:cubicBezTo>
                <a:cubicBezTo>
                  <a:pt x="35" y="78"/>
                  <a:pt x="32" y="81"/>
                  <a:pt x="30" y="83"/>
                </a:cubicBezTo>
                <a:cubicBezTo>
                  <a:pt x="30" y="83"/>
                  <a:pt x="30" y="83"/>
                  <a:pt x="30" y="83"/>
                </a:cubicBezTo>
                <a:cubicBezTo>
                  <a:pt x="31" y="81"/>
                  <a:pt x="32" y="79"/>
                  <a:pt x="34" y="77"/>
                </a:cubicBezTo>
                <a:close/>
                <a:moveTo>
                  <a:pt x="30" y="93"/>
                </a:moveTo>
                <a:cubicBezTo>
                  <a:pt x="30" y="93"/>
                  <a:pt x="30" y="93"/>
                  <a:pt x="30" y="94"/>
                </a:cubicBezTo>
                <a:cubicBezTo>
                  <a:pt x="30" y="94"/>
                  <a:pt x="30" y="94"/>
                  <a:pt x="30" y="94"/>
                </a:cubicBezTo>
                <a:cubicBezTo>
                  <a:pt x="30" y="94"/>
                  <a:pt x="30" y="93"/>
                  <a:pt x="29" y="93"/>
                </a:cubicBezTo>
                <a:cubicBezTo>
                  <a:pt x="29" y="93"/>
                  <a:pt x="30" y="93"/>
                  <a:pt x="30" y="93"/>
                </a:cubicBezTo>
                <a:close/>
                <a:moveTo>
                  <a:pt x="32" y="123"/>
                </a:moveTo>
                <a:cubicBezTo>
                  <a:pt x="32" y="124"/>
                  <a:pt x="32" y="124"/>
                  <a:pt x="32" y="125"/>
                </a:cubicBezTo>
                <a:cubicBezTo>
                  <a:pt x="32" y="125"/>
                  <a:pt x="32" y="125"/>
                  <a:pt x="32" y="126"/>
                </a:cubicBezTo>
                <a:cubicBezTo>
                  <a:pt x="31" y="124"/>
                  <a:pt x="31" y="124"/>
                  <a:pt x="31" y="124"/>
                </a:cubicBezTo>
                <a:cubicBezTo>
                  <a:pt x="32" y="124"/>
                  <a:pt x="32" y="124"/>
                  <a:pt x="32" y="123"/>
                </a:cubicBezTo>
                <a:close/>
                <a:moveTo>
                  <a:pt x="32" y="120"/>
                </a:moveTo>
                <a:cubicBezTo>
                  <a:pt x="32" y="119"/>
                  <a:pt x="33" y="117"/>
                  <a:pt x="33" y="115"/>
                </a:cubicBezTo>
                <a:cubicBezTo>
                  <a:pt x="33" y="116"/>
                  <a:pt x="34" y="118"/>
                  <a:pt x="34" y="119"/>
                </a:cubicBezTo>
                <a:cubicBezTo>
                  <a:pt x="34" y="120"/>
                  <a:pt x="34" y="120"/>
                  <a:pt x="34" y="121"/>
                </a:cubicBezTo>
                <a:cubicBezTo>
                  <a:pt x="33" y="122"/>
                  <a:pt x="33" y="122"/>
                  <a:pt x="33" y="123"/>
                </a:cubicBezTo>
                <a:cubicBezTo>
                  <a:pt x="33" y="122"/>
                  <a:pt x="32" y="121"/>
                  <a:pt x="32" y="120"/>
                </a:cubicBezTo>
                <a:close/>
                <a:moveTo>
                  <a:pt x="33" y="131"/>
                </a:moveTo>
                <a:cubicBezTo>
                  <a:pt x="34" y="130"/>
                  <a:pt x="34" y="130"/>
                  <a:pt x="34" y="130"/>
                </a:cubicBezTo>
                <a:cubicBezTo>
                  <a:pt x="35" y="130"/>
                  <a:pt x="35" y="131"/>
                  <a:pt x="35" y="132"/>
                </a:cubicBezTo>
                <a:cubicBezTo>
                  <a:pt x="35" y="132"/>
                  <a:pt x="35" y="132"/>
                  <a:pt x="35" y="133"/>
                </a:cubicBezTo>
                <a:cubicBezTo>
                  <a:pt x="35" y="133"/>
                  <a:pt x="35" y="134"/>
                  <a:pt x="36" y="134"/>
                </a:cubicBezTo>
                <a:cubicBezTo>
                  <a:pt x="36" y="134"/>
                  <a:pt x="36" y="134"/>
                  <a:pt x="36" y="134"/>
                </a:cubicBezTo>
                <a:cubicBezTo>
                  <a:pt x="36" y="134"/>
                  <a:pt x="36" y="134"/>
                  <a:pt x="36" y="134"/>
                </a:cubicBezTo>
                <a:cubicBezTo>
                  <a:pt x="36" y="135"/>
                  <a:pt x="36" y="135"/>
                  <a:pt x="37" y="135"/>
                </a:cubicBezTo>
                <a:cubicBezTo>
                  <a:pt x="37" y="137"/>
                  <a:pt x="38" y="138"/>
                  <a:pt x="38" y="140"/>
                </a:cubicBezTo>
                <a:cubicBezTo>
                  <a:pt x="39" y="140"/>
                  <a:pt x="39" y="141"/>
                  <a:pt x="39" y="142"/>
                </a:cubicBezTo>
                <a:cubicBezTo>
                  <a:pt x="38" y="143"/>
                  <a:pt x="38" y="144"/>
                  <a:pt x="37" y="145"/>
                </a:cubicBezTo>
                <a:cubicBezTo>
                  <a:pt x="37" y="146"/>
                  <a:pt x="38" y="147"/>
                  <a:pt x="39" y="146"/>
                </a:cubicBezTo>
                <a:cubicBezTo>
                  <a:pt x="39" y="146"/>
                  <a:pt x="39" y="145"/>
                  <a:pt x="40" y="145"/>
                </a:cubicBezTo>
                <a:cubicBezTo>
                  <a:pt x="40" y="148"/>
                  <a:pt x="41" y="151"/>
                  <a:pt x="42" y="153"/>
                </a:cubicBezTo>
                <a:cubicBezTo>
                  <a:pt x="41" y="154"/>
                  <a:pt x="41" y="154"/>
                  <a:pt x="41" y="154"/>
                </a:cubicBezTo>
                <a:cubicBezTo>
                  <a:pt x="41" y="155"/>
                  <a:pt x="41" y="156"/>
                  <a:pt x="42" y="156"/>
                </a:cubicBezTo>
                <a:cubicBezTo>
                  <a:pt x="43" y="159"/>
                  <a:pt x="44" y="162"/>
                  <a:pt x="45" y="166"/>
                </a:cubicBezTo>
                <a:cubicBezTo>
                  <a:pt x="43" y="161"/>
                  <a:pt x="40" y="157"/>
                  <a:pt x="38" y="152"/>
                </a:cubicBezTo>
                <a:cubicBezTo>
                  <a:pt x="37" y="145"/>
                  <a:pt x="35" y="138"/>
                  <a:pt x="33" y="131"/>
                </a:cubicBezTo>
                <a:cubicBezTo>
                  <a:pt x="33" y="131"/>
                  <a:pt x="33" y="131"/>
                  <a:pt x="33" y="131"/>
                </a:cubicBezTo>
                <a:close/>
                <a:moveTo>
                  <a:pt x="34" y="149"/>
                </a:moveTo>
                <a:cubicBezTo>
                  <a:pt x="35" y="152"/>
                  <a:pt x="36" y="155"/>
                  <a:pt x="37" y="157"/>
                </a:cubicBezTo>
                <a:cubicBezTo>
                  <a:pt x="37" y="158"/>
                  <a:pt x="37" y="158"/>
                  <a:pt x="37" y="158"/>
                </a:cubicBezTo>
                <a:cubicBezTo>
                  <a:pt x="37" y="159"/>
                  <a:pt x="38" y="161"/>
                  <a:pt x="38" y="163"/>
                </a:cubicBezTo>
                <a:cubicBezTo>
                  <a:pt x="37" y="161"/>
                  <a:pt x="36" y="160"/>
                  <a:pt x="36" y="159"/>
                </a:cubicBezTo>
                <a:cubicBezTo>
                  <a:pt x="35" y="156"/>
                  <a:pt x="35" y="152"/>
                  <a:pt x="34" y="149"/>
                </a:cubicBezTo>
                <a:cubicBezTo>
                  <a:pt x="34" y="149"/>
                  <a:pt x="34" y="149"/>
                  <a:pt x="34" y="149"/>
                </a:cubicBezTo>
                <a:close/>
                <a:moveTo>
                  <a:pt x="38" y="166"/>
                </a:moveTo>
                <a:cubicBezTo>
                  <a:pt x="38" y="166"/>
                  <a:pt x="38" y="166"/>
                  <a:pt x="38" y="167"/>
                </a:cubicBezTo>
                <a:cubicBezTo>
                  <a:pt x="38" y="165"/>
                  <a:pt x="37" y="164"/>
                  <a:pt x="36" y="163"/>
                </a:cubicBezTo>
                <a:cubicBezTo>
                  <a:pt x="36" y="163"/>
                  <a:pt x="36" y="162"/>
                  <a:pt x="36" y="162"/>
                </a:cubicBezTo>
                <a:cubicBezTo>
                  <a:pt x="37" y="163"/>
                  <a:pt x="38" y="165"/>
                  <a:pt x="38" y="166"/>
                </a:cubicBezTo>
                <a:close/>
                <a:moveTo>
                  <a:pt x="40" y="173"/>
                </a:moveTo>
                <a:cubicBezTo>
                  <a:pt x="40" y="175"/>
                  <a:pt x="40" y="176"/>
                  <a:pt x="40" y="178"/>
                </a:cubicBezTo>
                <a:cubicBezTo>
                  <a:pt x="39" y="175"/>
                  <a:pt x="38" y="173"/>
                  <a:pt x="38" y="170"/>
                </a:cubicBezTo>
                <a:cubicBezTo>
                  <a:pt x="38" y="171"/>
                  <a:pt x="39" y="172"/>
                  <a:pt x="40" y="173"/>
                </a:cubicBezTo>
                <a:close/>
                <a:moveTo>
                  <a:pt x="42" y="197"/>
                </a:moveTo>
                <a:cubicBezTo>
                  <a:pt x="42" y="197"/>
                  <a:pt x="42" y="197"/>
                  <a:pt x="42" y="197"/>
                </a:cubicBezTo>
                <a:cubicBezTo>
                  <a:pt x="42" y="198"/>
                  <a:pt x="43" y="198"/>
                  <a:pt x="43" y="198"/>
                </a:cubicBezTo>
                <a:cubicBezTo>
                  <a:pt x="43" y="199"/>
                  <a:pt x="44" y="199"/>
                  <a:pt x="44" y="200"/>
                </a:cubicBezTo>
                <a:cubicBezTo>
                  <a:pt x="43" y="198"/>
                  <a:pt x="41" y="196"/>
                  <a:pt x="39" y="194"/>
                </a:cubicBezTo>
                <a:cubicBezTo>
                  <a:pt x="39" y="194"/>
                  <a:pt x="39" y="194"/>
                  <a:pt x="39" y="194"/>
                </a:cubicBezTo>
                <a:cubicBezTo>
                  <a:pt x="40" y="195"/>
                  <a:pt x="41" y="196"/>
                  <a:pt x="42" y="197"/>
                </a:cubicBezTo>
                <a:close/>
                <a:moveTo>
                  <a:pt x="43" y="192"/>
                </a:moveTo>
                <a:cubicBezTo>
                  <a:pt x="43" y="191"/>
                  <a:pt x="42" y="190"/>
                  <a:pt x="42" y="189"/>
                </a:cubicBezTo>
                <a:cubicBezTo>
                  <a:pt x="43" y="191"/>
                  <a:pt x="45" y="194"/>
                  <a:pt x="47" y="196"/>
                </a:cubicBezTo>
                <a:cubicBezTo>
                  <a:pt x="46" y="196"/>
                  <a:pt x="45" y="195"/>
                  <a:pt x="45" y="195"/>
                </a:cubicBezTo>
                <a:cubicBezTo>
                  <a:pt x="44" y="194"/>
                  <a:pt x="43" y="193"/>
                  <a:pt x="43" y="192"/>
                </a:cubicBezTo>
                <a:close/>
                <a:moveTo>
                  <a:pt x="48" y="198"/>
                </a:moveTo>
                <a:cubicBezTo>
                  <a:pt x="50" y="201"/>
                  <a:pt x="51" y="203"/>
                  <a:pt x="53" y="205"/>
                </a:cubicBezTo>
                <a:cubicBezTo>
                  <a:pt x="50" y="203"/>
                  <a:pt x="48" y="200"/>
                  <a:pt x="46" y="197"/>
                </a:cubicBezTo>
                <a:cubicBezTo>
                  <a:pt x="47" y="197"/>
                  <a:pt x="47" y="198"/>
                  <a:pt x="48" y="198"/>
                </a:cubicBezTo>
                <a:close/>
                <a:moveTo>
                  <a:pt x="49" y="188"/>
                </a:moveTo>
                <a:cubicBezTo>
                  <a:pt x="51" y="190"/>
                  <a:pt x="52" y="192"/>
                  <a:pt x="53" y="194"/>
                </a:cubicBezTo>
                <a:cubicBezTo>
                  <a:pt x="54" y="197"/>
                  <a:pt x="55" y="201"/>
                  <a:pt x="56" y="204"/>
                </a:cubicBezTo>
                <a:cubicBezTo>
                  <a:pt x="55" y="203"/>
                  <a:pt x="55" y="203"/>
                  <a:pt x="54" y="202"/>
                </a:cubicBezTo>
                <a:cubicBezTo>
                  <a:pt x="52" y="197"/>
                  <a:pt x="51" y="193"/>
                  <a:pt x="49" y="188"/>
                </a:cubicBezTo>
                <a:close/>
                <a:moveTo>
                  <a:pt x="61" y="205"/>
                </a:moveTo>
                <a:cubicBezTo>
                  <a:pt x="62" y="205"/>
                  <a:pt x="62" y="205"/>
                  <a:pt x="62" y="205"/>
                </a:cubicBezTo>
                <a:cubicBezTo>
                  <a:pt x="63" y="207"/>
                  <a:pt x="64" y="208"/>
                  <a:pt x="65" y="210"/>
                </a:cubicBezTo>
                <a:cubicBezTo>
                  <a:pt x="65" y="210"/>
                  <a:pt x="64" y="210"/>
                  <a:pt x="63" y="209"/>
                </a:cubicBezTo>
                <a:cubicBezTo>
                  <a:pt x="63" y="208"/>
                  <a:pt x="62" y="206"/>
                  <a:pt x="61" y="205"/>
                </a:cubicBezTo>
                <a:close/>
                <a:moveTo>
                  <a:pt x="65" y="202"/>
                </a:moveTo>
                <a:cubicBezTo>
                  <a:pt x="65" y="202"/>
                  <a:pt x="65" y="202"/>
                  <a:pt x="65" y="201"/>
                </a:cubicBezTo>
                <a:cubicBezTo>
                  <a:pt x="65" y="201"/>
                  <a:pt x="66" y="200"/>
                  <a:pt x="66" y="200"/>
                </a:cubicBezTo>
                <a:cubicBezTo>
                  <a:pt x="66" y="200"/>
                  <a:pt x="67" y="201"/>
                  <a:pt x="67" y="201"/>
                </a:cubicBezTo>
                <a:cubicBezTo>
                  <a:pt x="67" y="201"/>
                  <a:pt x="66" y="202"/>
                  <a:pt x="65" y="202"/>
                </a:cubicBezTo>
                <a:close/>
                <a:moveTo>
                  <a:pt x="70" y="206"/>
                </a:moveTo>
                <a:cubicBezTo>
                  <a:pt x="69" y="205"/>
                  <a:pt x="68" y="204"/>
                  <a:pt x="67" y="204"/>
                </a:cubicBezTo>
                <a:cubicBezTo>
                  <a:pt x="67" y="204"/>
                  <a:pt x="67" y="203"/>
                  <a:pt x="67" y="203"/>
                </a:cubicBezTo>
                <a:cubicBezTo>
                  <a:pt x="67" y="203"/>
                  <a:pt x="68" y="203"/>
                  <a:pt x="69" y="202"/>
                </a:cubicBezTo>
                <a:cubicBezTo>
                  <a:pt x="69" y="203"/>
                  <a:pt x="70" y="204"/>
                  <a:pt x="71" y="205"/>
                </a:cubicBezTo>
                <a:cubicBezTo>
                  <a:pt x="71" y="205"/>
                  <a:pt x="72" y="205"/>
                  <a:pt x="72" y="204"/>
                </a:cubicBezTo>
                <a:cubicBezTo>
                  <a:pt x="72" y="204"/>
                  <a:pt x="72" y="204"/>
                  <a:pt x="73" y="203"/>
                </a:cubicBezTo>
                <a:cubicBezTo>
                  <a:pt x="73" y="204"/>
                  <a:pt x="74" y="205"/>
                  <a:pt x="75" y="205"/>
                </a:cubicBezTo>
                <a:cubicBezTo>
                  <a:pt x="75" y="206"/>
                  <a:pt x="74" y="206"/>
                  <a:pt x="74" y="206"/>
                </a:cubicBezTo>
                <a:cubicBezTo>
                  <a:pt x="73" y="206"/>
                  <a:pt x="72" y="205"/>
                  <a:pt x="71" y="205"/>
                </a:cubicBezTo>
                <a:cubicBezTo>
                  <a:pt x="71" y="204"/>
                  <a:pt x="70" y="205"/>
                  <a:pt x="70" y="206"/>
                </a:cubicBezTo>
                <a:close/>
                <a:moveTo>
                  <a:pt x="71" y="193"/>
                </a:moveTo>
                <a:cubicBezTo>
                  <a:pt x="72" y="192"/>
                  <a:pt x="73" y="191"/>
                  <a:pt x="73" y="190"/>
                </a:cubicBezTo>
                <a:cubicBezTo>
                  <a:pt x="73" y="191"/>
                  <a:pt x="73" y="192"/>
                  <a:pt x="73" y="194"/>
                </a:cubicBezTo>
                <a:cubicBezTo>
                  <a:pt x="72" y="193"/>
                  <a:pt x="72" y="193"/>
                  <a:pt x="71" y="193"/>
                </a:cubicBezTo>
                <a:close/>
                <a:moveTo>
                  <a:pt x="73" y="159"/>
                </a:moveTo>
                <a:cubicBezTo>
                  <a:pt x="74" y="159"/>
                  <a:pt x="74" y="158"/>
                  <a:pt x="75" y="158"/>
                </a:cubicBezTo>
                <a:cubicBezTo>
                  <a:pt x="75" y="159"/>
                  <a:pt x="76" y="161"/>
                  <a:pt x="76" y="163"/>
                </a:cubicBezTo>
                <a:cubicBezTo>
                  <a:pt x="75" y="163"/>
                  <a:pt x="75" y="163"/>
                  <a:pt x="74" y="164"/>
                </a:cubicBezTo>
                <a:cubicBezTo>
                  <a:pt x="74" y="162"/>
                  <a:pt x="74" y="161"/>
                  <a:pt x="73" y="159"/>
                </a:cubicBezTo>
                <a:close/>
                <a:moveTo>
                  <a:pt x="75" y="191"/>
                </a:moveTo>
                <a:cubicBezTo>
                  <a:pt x="75" y="191"/>
                  <a:pt x="75" y="191"/>
                  <a:pt x="76" y="192"/>
                </a:cubicBezTo>
                <a:cubicBezTo>
                  <a:pt x="75" y="192"/>
                  <a:pt x="75" y="192"/>
                  <a:pt x="75" y="193"/>
                </a:cubicBezTo>
                <a:cubicBezTo>
                  <a:pt x="75" y="192"/>
                  <a:pt x="75" y="192"/>
                  <a:pt x="75" y="191"/>
                </a:cubicBezTo>
                <a:close/>
                <a:moveTo>
                  <a:pt x="75" y="188"/>
                </a:moveTo>
                <a:cubicBezTo>
                  <a:pt x="76" y="188"/>
                  <a:pt x="76" y="187"/>
                  <a:pt x="76" y="187"/>
                </a:cubicBezTo>
                <a:cubicBezTo>
                  <a:pt x="77" y="187"/>
                  <a:pt x="77" y="187"/>
                  <a:pt x="77" y="187"/>
                </a:cubicBezTo>
                <a:cubicBezTo>
                  <a:pt x="78" y="187"/>
                  <a:pt x="78" y="187"/>
                  <a:pt x="78" y="187"/>
                </a:cubicBezTo>
                <a:cubicBezTo>
                  <a:pt x="78" y="188"/>
                  <a:pt x="77" y="188"/>
                  <a:pt x="77" y="189"/>
                </a:cubicBezTo>
                <a:cubicBezTo>
                  <a:pt x="76" y="189"/>
                  <a:pt x="76" y="188"/>
                  <a:pt x="75" y="188"/>
                </a:cubicBezTo>
                <a:close/>
                <a:moveTo>
                  <a:pt x="77" y="193"/>
                </a:moveTo>
                <a:cubicBezTo>
                  <a:pt x="78" y="193"/>
                  <a:pt x="78" y="194"/>
                  <a:pt x="79" y="194"/>
                </a:cubicBezTo>
                <a:cubicBezTo>
                  <a:pt x="79" y="194"/>
                  <a:pt x="78" y="195"/>
                  <a:pt x="78" y="195"/>
                </a:cubicBezTo>
                <a:cubicBezTo>
                  <a:pt x="78" y="195"/>
                  <a:pt x="77" y="195"/>
                  <a:pt x="77" y="196"/>
                </a:cubicBezTo>
                <a:cubicBezTo>
                  <a:pt x="76" y="195"/>
                  <a:pt x="76" y="195"/>
                  <a:pt x="76" y="195"/>
                </a:cubicBezTo>
                <a:cubicBezTo>
                  <a:pt x="76" y="194"/>
                  <a:pt x="77" y="193"/>
                  <a:pt x="77" y="193"/>
                </a:cubicBezTo>
                <a:close/>
                <a:moveTo>
                  <a:pt x="79" y="180"/>
                </a:moveTo>
                <a:cubicBezTo>
                  <a:pt x="79" y="180"/>
                  <a:pt x="79" y="180"/>
                  <a:pt x="79" y="180"/>
                </a:cubicBezTo>
                <a:cubicBezTo>
                  <a:pt x="79" y="179"/>
                  <a:pt x="80" y="178"/>
                  <a:pt x="81" y="177"/>
                </a:cubicBezTo>
                <a:cubicBezTo>
                  <a:pt x="81" y="178"/>
                  <a:pt x="81" y="178"/>
                  <a:pt x="81" y="178"/>
                </a:cubicBezTo>
                <a:cubicBezTo>
                  <a:pt x="80" y="178"/>
                  <a:pt x="80" y="179"/>
                  <a:pt x="79" y="180"/>
                </a:cubicBezTo>
                <a:close/>
                <a:moveTo>
                  <a:pt x="82" y="188"/>
                </a:moveTo>
                <a:cubicBezTo>
                  <a:pt x="82" y="189"/>
                  <a:pt x="82" y="189"/>
                  <a:pt x="83" y="189"/>
                </a:cubicBezTo>
                <a:cubicBezTo>
                  <a:pt x="82" y="189"/>
                  <a:pt x="81" y="190"/>
                  <a:pt x="80" y="190"/>
                </a:cubicBezTo>
                <a:cubicBezTo>
                  <a:pt x="81" y="189"/>
                  <a:pt x="81" y="189"/>
                  <a:pt x="82" y="188"/>
                </a:cubicBezTo>
                <a:close/>
                <a:moveTo>
                  <a:pt x="83" y="191"/>
                </a:moveTo>
                <a:cubicBezTo>
                  <a:pt x="83" y="191"/>
                  <a:pt x="83" y="191"/>
                  <a:pt x="83" y="191"/>
                </a:cubicBezTo>
                <a:cubicBezTo>
                  <a:pt x="83" y="192"/>
                  <a:pt x="82" y="192"/>
                  <a:pt x="82" y="192"/>
                </a:cubicBezTo>
                <a:cubicBezTo>
                  <a:pt x="81" y="192"/>
                  <a:pt x="81" y="192"/>
                  <a:pt x="81" y="192"/>
                </a:cubicBezTo>
                <a:cubicBezTo>
                  <a:pt x="82" y="191"/>
                  <a:pt x="82" y="191"/>
                  <a:pt x="83" y="191"/>
                </a:cubicBezTo>
                <a:close/>
                <a:moveTo>
                  <a:pt x="83" y="187"/>
                </a:moveTo>
                <a:cubicBezTo>
                  <a:pt x="83" y="187"/>
                  <a:pt x="83" y="187"/>
                  <a:pt x="83" y="187"/>
                </a:cubicBezTo>
                <a:cubicBezTo>
                  <a:pt x="84" y="188"/>
                  <a:pt x="84" y="188"/>
                  <a:pt x="85" y="188"/>
                </a:cubicBezTo>
                <a:cubicBezTo>
                  <a:pt x="85" y="188"/>
                  <a:pt x="85" y="189"/>
                  <a:pt x="85" y="189"/>
                </a:cubicBezTo>
                <a:cubicBezTo>
                  <a:pt x="85" y="189"/>
                  <a:pt x="85" y="189"/>
                  <a:pt x="85" y="189"/>
                </a:cubicBezTo>
                <a:cubicBezTo>
                  <a:pt x="84" y="188"/>
                  <a:pt x="83" y="188"/>
                  <a:pt x="83" y="187"/>
                </a:cubicBezTo>
                <a:close/>
                <a:moveTo>
                  <a:pt x="84" y="198"/>
                </a:moveTo>
                <a:cubicBezTo>
                  <a:pt x="85" y="198"/>
                  <a:pt x="85" y="199"/>
                  <a:pt x="85" y="199"/>
                </a:cubicBezTo>
                <a:cubicBezTo>
                  <a:pt x="85" y="199"/>
                  <a:pt x="85" y="200"/>
                  <a:pt x="85" y="200"/>
                </a:cubicBezTo>
                <a:cubicBezTo>
                  <a:pt x="84" y="200"/>
                  <a:pt x="84" y="200"/>
                  <a:pt x="83" y="199"/>
                </a:cubicBezTo>
                <a:cubicBezTo>
                  <a:pt x="84" y="199"/>
                  <a:pt x="84" y="199"/>
                  <a:pt x="84" y="198"/>
                </a:cubicBezTo>
                <a:close/>
                <a:moveTo>
                  <a:pt x="85" y="194"/>
                </a:moveTo>
                <a:cubicBezTo>
                  <a:pt x="86" y="194"/>
                  <a:pt x="87" y="193"/>
                  <a:pt x="88" y="193"/>
                </a:cubicBezTo>
                <a:cubicBezTo>
                  <a:pt x="87" y="194"/>
                  <a:pt x="86" y="194"/>
                  <a:pt x="86" y="195"/>
                </a:cubicBezTo>
                <a:cubicBezTo>
                  <a:pt x="85" y="195"/>
                  <a:pt x="85" y="195"/>
                  <a:pt x="85" y="194"/>
                </a:cubicBezTo>
                <a:close/>
                <a:moveTo>
                  <a:pt x="86" y="205"/>
                </a:moveTo>
                <a:cubicBezTo>
                  <a:pt x="86" y="206"/>
                  <a:pt x="87" y="206"/>
                  <a:pt x="88" y="207"/>
                </a:cubicBezTo>
                <a:cubicBezTo>
                  <a:pt x="88" y="207"/>
                  <a:pt x="88" y="207"/>
                  <a:pt x="88" y="207"/>
                </a:cubicBezTo>
                <a:cubicBezTo>
                  <a:pt x="88" y="207"/>
                  <a:pt x="88" y="207"/>
                  <a:pt x="88" y="207"/>
                </a:cubicBezTo>
                <a:cubicBezTo>
                  <a:pt x="87" y="207"/>
                  <a:pt x="87" y="207"/>
                  <a:pt x="87" y="207"/>
                </a:cubicBezTo>
                <a:cubicBezTo>
                  <a:pt x="86" y="206"/>
                  <a:pt x="86" y="206"/>
                  <a:pt x="86" y="206"/>
                </a:cubicBezTo>
                <a:cubicBezTo>
                  <a:pt x="86" y="205"/>
                  <a:pt x="86" y="205"/>
                  <a:pt x="86" y="205"/>
                </a:cubicBezTo>
                <a:close/>
                <a:moveTo>
                  <a:pt x="88" y="204"/>
                </a:moveTo>
                <a:cubicBezTo>
                  <a:pt x="88" y="204"/>
                  <a:pt x="88" y="204"/>
                  <a:pt x="88" y="204"/>
                </a:cubicBezTo>
                <a:cubicBezTo>
                  <a:pt x="89" y="204"/>
                  <a:pt x="89" y="204"/>
                  <a:pt x="90" y="205"/>
                </a:cubicBezTo>
                <a:cubicBezTo>
                  <a:pt x="90" y="205"/>
                  <a:pt x="89" y="205"/>
                  <a:pt x="89" y="205"/>
                </a:cubicBezTo>
                <a:cubicBezTo>
                  <a:pt x="89" y="205"/>
                  <a:pt x="88" y="205"/>
                  <a:pt x="88" y="204"/>
                </a:cubicBezTo>
                <a:close/>
                <a:moveTo>
                  <a:pt x="90" y="186"/>
                </a:moveTo>
                <a:cubicBezTo>
                  <a:pt x="90" y="185"/>
                  <a:pt x="91" y="184"/>
                  <a:pt x="92" y="183"/>
                </a:cubicBezTo>
                <a:cubicBezTo>
                  <a:pt x="92" y="183"/>
                  <a:pt x="92" y="183"/>
                  <a:pt x="93" y="183"/>
                </a:cubicBezTo>
                <a:cubicBezTo>
                  <a:pt x="92" y="184"/>
                  <a:pt x="91" y="185"/>
                  <a:pt x="90" y="186"/>
                </a:cubicBezTo>
                <a:close/>
                <a:moveTo>
                  <a:pt x="91" y="205"/>
                </a:moveTo>
                <a:cubicBezTo>
                  <a:pt x="92" y="206"/>
                  <a:pt x="92" y="206"/>
                  <a:pt x="93" y="206"/>
                </a:cubicBezTo>
                <a:cubicBezTo>
                  <a:pt x="93" y="207"/>
                  <a:pt x="92" y="207"/>
                  <a:pt x="92" y="207"/>
                </a:cubicBezTo>
                <a:cubicBezTo>
                  <a:pt x="91" y="207"/>
                  <a:pt x="91" y="207"/>
                  <a:pt x="90" y="206"/>
                </a:cubicBezTo>
                <a:cubicBezTo>
                  <a:pt x="91" y="206"/>
                  <a:pt x="91" y="206"/>
                  <a:pt x="91" y="205"/>
                </a:cubicBezTo>
                <a:close/>
                <a:moveTo>
                  <a:pt x="93" y="186"/>
                </a:moveTo>
                <a:cubicBezTo>
                  <a:pt x="95" y="184"/>
                  <a:pt x="98" y="182"/>
                  <a:pt x="100" y="179"/>
                </a:cubicBezTo>
                <a:cubicBezTo>
                  <a:pt x="102" y="179"/>
                  <a:pt x="103" y="178"/>
                  <a:pt x="104" y="177"/>
                </a:cubicBezTo>
                <a:cubicBezTo>
                  <a:pt x="102" y="180"/>
                  <a:pt x="99" y="182"/>
                  <a:pt x="97" y="185"/>
                </a:cubicBezTo>
                <a:cubicBezTo>
                  <a:pt x="96" y="185"/>
                  <a:pt x="94" y="186"/>
                  <a:pt x="93" y="186"/>
                </a:cubicBezTo>
                <a:close/>
                <a:moveTo>
                  <a:pt x="95" y="190"/>
                </a:moveTo>
                <a:cubicBezTo>
                  <a:pt x="95" y="190"/>
                  <a:pt x="95" y="191"/>
                  <a:pt x="96" y="191"/>
                </a:cubicBezTo>
                <a:cubicBezTo>
                  <a:pt x="95" y="191"/>
                  <a:pt x="95" y="192"/>
                  <a:pt x="94" y="192"/>
                </a:cubicBezTo>
                <a:cubicBezTo>
                  <a:pt x="94" y="192"/>
                  <a:pt x="94" y="192"/>
                  <a:pt x="93" y="192"/>
                </a:cubicBezTo>
                <a:cubicBezTo>
                  <a:pt x="94" y="191"/>
                  <a:pt x="94" y="191"/>
                  <a:pt x="95" y="190"/>
                </a:cubicBezTo>
                <a:close/>
                <a:moveTo>
                  <a:pt x="96" y="208"/>
                </a:moveTo>
                <a:cubicBezTo>
                  <a:pt x="96" y="208"/>
                  <a:pt x="96" y="208"/>
                  <a:pt x="96" y="208"/>
                </a:cubicBezTo>
                <a:cubicBezTo>
                  <a:pt x="97" y="209"/>
                  <a:pt x="98" y="209"/>
                  <a:pt x="100" y="210"/>
                </a:cubicBezTo>
                <a:cubicBezTo>
                  <a:pt x="99" y="210"/>
                  <a:pt x="99" y="210"/>
                  <a:pt x="99" y="211"/>
                </a:cubicBezTo>
                <a:cubicBezTo>
                  <a:pt x="98" y="211"/>
                  <a:pt x="98" y="211"/>
                  <a:pt x="97" y="211"/>
                </a:cubicBezTo>
                <a:cubicBezTo>
                  <a:pt x="97" y="210"/>
                  <a:pt x="96" y="210"/>
                  <a:pt x="95" y="209"/>
                </a:cubicBezTo>
                <a:cubicBezTo>
                  <a:pt x="95" y="209"/>
                  <a:pt x="95" y="208"/>
                  <a:pt x="96" y="208"/>
                </a:cubicBezTo>
                <a:close/>
                <a:moveTo>
                  <a:pt x="99" y="218"/>
                </a:moveTo>
                <a:cubicBezTo>
                  <a:pt x="99" y="218"/>
                  <a:pt x="100" y="219"/>
                  <a:pt x="101" y="219"/>
                </a:cubicBezTo>
                <a:cubicBezTo>
                  <a:pt x="100" y="219"/>
                  <a:pt x="100" y="219"/>
                  <a:pt x="100" y="219"/>
                </a:cubicBezTo>
                <a:cubicBezTo>
                  <a:pt x="99" y="219"/>
                  <a:pt x="99" y="219"/>
                  <a:pt x="99" y="219"/>
                </a:cubicBezTo>
                <a:cubicBezTo>
                  <a:pt x="99" y="218"/>
                  <a:pt x="99" y="218"/>
                  <a:pt x="99" y="218"/>
                </a:cubicBezTo>
                <a:close/>
                <a:moveTo>
                  <a:pt x="101" y="224"/>
                </a:moveTo>
                <a:cubicBezTo>
                  <a:pt x="101" y="223"/>
                  <a:pt x="101" y="223"/>
                  <a:pt x="102" y="223"/>
                </a:cubicBezTo>
                <a:cubicBezTo>
                  <a:pt x="103" y="223"/>
                  <a:pt x="104" y="224"/>
                  <a:pt x="105" y="225"/>
                </a:cubicBezTo>
                <a:cubicBezTo>
                  <a:pt x="105" y="225"/>
                  <a:pt x="105" y="225"/>
                  <a:pt x="105" y="226"/>
                </a:cubicBezTo>
                <a:cubicBezTo>
                  <a:pt x="105" y="226"/>
                  <a:pt x="105" y="226"/>
                  <a:pt x="105" y="226"/>
                </a:cubicBezTo>
                <a:cubicBezTo>
                  <a:pt x="103" y="225"/>
                  <a:pt x="102" y="225"/>
                  <a:pt x="100" y="224"/>
                </a:cubicBezTo>
                <a:cubicBezTo>
                  <a:pt x="100" y="224"/>
                  <a:pt x="101" y="224"/>
                  <a:pt x="101" y="224"/>
                </a:cubicBezTo>
                <a:close/>
                <a:moveTo>
                  <a:pt x="104" y="222"/>
                </a:moveTo>
                <a:cubicBezTo>
                  <a:pt x="104" y="222"/>
                  <a:pt x="104" y="222"/>
                  <a:pt x="104" y="222"/>
                </a:cubicBezTo>
                <a:cubicBezTo>
                  <a:pt x="104" y="222"/>
                  <a:pt x="104" y="221"/>
                  <a:pt x="104" y="221"/>
                </a:cubicBezTo>
                <a:cubicBezTo>
                  <a:pt x="105" y="222"/>
                  <a:pt x="106" y="222"/>
                  <a:pt x="106" y="222"/>
                </a:cubicBezTo>
                <a:cubicBezTo>
                  <a:pt x="106" y="222"/>
                  <a:pt x="106" y="223"/>
                  <a:pt x="106" y="223"/>
                </a:cubicBezTo>
                <a:cubicBezTo>
                  <a:pt x="106" y="222"/>
                  <a:pt x="105" y="222"/>
                  <a:pt x="104" y="222"/>
                </a:cubicBezTo>
                <a:close/>
                <a:moveTo>
                  <a:pt x="108" y="226"/>
                </a:moveTo>
                <a:cubicBezTo>
                  <a:pt x="108" y="226"/>
                  <a:pt x="109" y="227"/>
                  <a:pt x="110" y="227"/>
                </a:cubicBezTo>
                <a:cubicBezTo>
                  <a:pt x="110" y="227"/>
                  <a:pt x="109" y="228"/>
                  <a:pt x="109" y="228"/>
                </a:cubicBezTo>
                <a:cubicBezTo>
                  <a:pt x="109" y="228"/>
                  <a:pt x="109" y="228"/>
                  <a:pt x="109" y="228"/>
                </a:cubicBezTo>
                <a:cubicBezTo>
                  <a:pt x="108" y="228"/>
                  <a:pt x="107" y="227"/>
                  <a:pt x="106" y="227"/>
                </a:cubicBezTo>
                <a:cubicBezTo>
                  <a:pt x="107" y="226"/>
                  <a:pt x="107" y="226"/>
                  <a:pt x="108" y="226"/>
                </a:cubicBezTo>
                <a:close/>
                <a:moveTo>
                  <a:pt x="108" y="210"/>
                </a:moveTo>
                <a:cubicBezTo>
                  <a:pt x="109" y="210"/>
                  <a:pt x="110" y="209"/>
                  <a:pt x="111" y="208"/>
                </a:cubicBezTo>
                <a:cubicBezTo>
                  <a:pt x="112" y="208"/>
                  <a:pt x="112" y="209"/>
                  <a:pt x="112" y="209"/>
                </a:cubicBezTo>
                <a:cubicBezTo>
                  <a:pt x="111" y="210"/>
                  <a:pt x="110" y="210"/>
                  <a:pt x="110" y="211"/>
                </a:cubicBezTo>
                <a:cubicBezTo>
                  <a:pt x="109" y="211"/>
                  <a:pt x="109" y="211"/>
                  <a:pt x="108" y="210"/>
                </a:cubicBezTo>
                <a:close/>
                <a:moveTo>
                  <a:pt x="112" y="213"/>
                </a:moveTo>
                <a:cubicBezTo>
                  <a:pt x="111" y="212"/>
                  <a:pt x="111" y="212"/>
                  <a:pt x="111" y="212"/>
                </a:cubicBezTo>
                <a:cubicBezTo>
                  <a:pt x="112" y="211"/>
                  <a:pt x="113" y="211"/>
                  <a:pt x="114" y="210"/>
                </a:cubicBezTo>
                <a:cubicBezTo>
                  <a:pt x="114" y="210"/>
                  <a:pt x="114" y="210"/>
                  <a:pt x="115" y="210"/>
                </a:cubicBezTo>
                <a:cubicBezTo>
                  <a:pt x="114" y="211"/>
                  <a:pt x="113" y="212"/>
                  <a:pt x="112" y="213"/>
                </a:cubicBezTo>
                <a:close/>
                <a:moveTo>
                  <a:pt x="119" y="221"/>
                </a:moveTo>
                <a:cubicBezTo>
                  <a:pt x="120" y="221"/>
                  <a:pt x="120" y="221"/>
                  <a:pt x="120" y="221"/>
                </a:cubicBezTo>
                <a:cubicBezTo>
                  <a:pt x="120" y="221"/>
                  <a:pt x="119" y="222"/>
                  <a:pt x="119" y="222"/>
                </a:cubicBezTo>
                <a:cubicBezTo>
                  <a:pt x="119" y="222"/>
                  <a:pt x="119" y="222"/>
                  <a:pt x="119" y="222"/>
                </a:cubicBezTo>
                <a:cubicBezTo>
                  <a:pt x="119" y="222"/>
                  <a:pt x="119" y="221"/>
                  <a:pt x="119" y="221"/>
                </a:cubicBezTo>
                <a:cubicBezTo>
                  <a:pt x="119" y="221"/>
                  <a:pt x="119" y="221"/>
                  <a:pt x="119" y="221"/>
                </a:cubicBezTo>
                <a:close/>
                <a:moveTo>
                  <a:pt x="120" y="211"/>
                </a:moveTo>
                <a:cubicBezTo>
                  <a:pt x="120" y="210"/>
                  <a:pt x="120" y="210"/>
                  <a:pt x="121" y="210"/>
                </a:cubicBezTo>
                <a:cubicBezTo>
                  <a:pt x="121" y="210"/>
                  <a:pt x="121" y="210"/>
                  <a:pt x="121" y="210"/>
                </a:cubicBezTo>
                <a:cubicBezTo>
                  <a:pt x="121" y="211"/>
                  <a:pt x="121" y="211"/>
                  <a:pt x="121" y="211"/>
                </a:cubicBezTo>
                <a:cubicBezTo>
                  <a:pt x="120" y="211"/>
                  <a:pt x="120" y="211"/>
                  <a:pt x="120" y="211"/>
                </a:cubicBezTo>
                <a:close/>
                <a:moveTo>
                  <a:pt x="123" y="218"/>
                </a:moveTo>
                <a:cubicBezTo>
                  <a:pt x="123" y="218"/>
                  <a:pt x="123" y="219"/>
                  <a:pt x="124" y="219"/>
                </a:cubicBezTo>
                <a:cubicBezTo>
                  <a:pt x="123" y="219"/>
                  <a:pt x="122" y="220"/>
                  <a:pt x="121" y="220"/>
                </a:cubicBezTo>
                <a:cubicBezTo>
                  <a:pt x="121" y="220"/>
                  <a:pt x="121" y="220"/>
                  <a:pt x="121" y="220"/>
                </a:cubicBezTo>
                <a:cubicBezTo>
                  <a:pt x="122" y="219"/>
                  <a:pt x="122" y="219"/>
                  <a:pt x="123" y="218"/>
                </a:cubicBezTo>
                <a:close/>
                <a:moveTo>
                  <a:pt x="123" y="222"/>
                </a:moveTo>
                <a:cubicBezTo>
                  <a:pt x="124" y="222"/>
                  <a:pt x="124" y="221"/>
                  <a:pt x="125" y="221"/>
                </a:cubicBezTo>
                <a:cubicBezTo>
                  <a:pt x="125" y="221"/>
                  <a:pt x="126" y="222"/>
                  <a:pt x="126" y="222"/>
                </a:cubicBezTo>
                <a:cubicBezTo>
                  <a:pt x="126" y="223"/>
                  <a:pt x="125" y="223"/>
                  <a:pt x="125" y="223"/>
                </a:cubicBezTo>
                <a:cubicBezTo>
                  <a:pt x="124" y="223"/>
                  <a:pt x="124" y="223"/>
                  <a:pt x="123" y="222"/>
                </a:cubicBezTo>
                <a:close/>
                <a:moveTo>
                  <a:pt x="125" y="225"/>
                </a:moveTo>
                <a:cubicBezTo>
                  <a:pt x="126" y="225"/>
                  <a:pt x="126" y="225"/>
                  <a:pt x="127" y="224"/>
                </a:cubicBezTo>
                <a:cubicBezTo>
                  <a:pt x="127" y="224"/>
                  <a:pt x="127" y="225"/>
                  <a:pt x="128" y="225"/>
                </a:cubicBezTo>
                <a:cubicBezTo>
                  <a:pt x="127" y="226"/>
                  <a:pt x="126" y="226"/>
                  <a:pt x="125" y="227"/>
                </a:cubicBezTo>
                <a:cubicBezTo>
                  <a:pt x="125" y="227"/>
                  <a:pt x="125" y="227"/>
                  <a:pt x="124" y="226"/>
                </a:cubicBezTo>
                <a:cubicBezTo>
                  <a:pt x="124" y="226"/>
                  <a:pt x="125" y="226"/>
                  <a:pt x="125" y="225"/>
                </a:cubicBezTo>
                <a:close/>
                <a:moveTo>
                  <a:pt x="127" y="221"/>
                </a:moveTo>
                <a:cubicBezTo>
                  <a:pt x="127" y="221"/>
                  <a:pt x="126" y="220"/>
                  <a:pt x="126" y="219"/>
                </a:cubicBezTo>
                <a:cubicBezTo>
                  <a:pt x="126" y="219"/>
                  <a:pt x="126" y="219"/>
                  <a:pt x="126" y="219"/>
                </a:cubicBezTo>
                <a:cubicBezTo>
                  <a:pt x="127" y="220"/>
                  <a:pt x="127" y="220"/>
                  <a:pt x="128" y="220"/>
                </a:cubicBezTo>
                <a:cubicBezTo>
                  <a:pt x="128" y="221"/>
                  <a:pt x="127" y="221"/>
                  <a:pt x="127" y="221"/>
                </a:cubicBezTo>
                <a:close/>
                <a:moveTo>
                  <a:pt x="128" y="218"/>
                </a:moveTo>
                <a:cubicBezTo>
                  <a:pt x="128" y="217"/>
                  <a:pt x="129" y="216"/>
                  <a:pt x="130" y="216"/>
                </a:cubicBezTo>
                <a:cubicBezTo>
                  <a:pt x="130" y="216"/>
                  <a:pt x="130" y="216"/>
                  <a:pt x="130" y="216"/>
                </a:cubicBezTo>
                <a:cubicBezTo>
                  <a:pt x="130" y="216"/>
                  <a:pt x="130" y="217"/>
                  <a:pt x="129" y="217"/>
                </a:cubicBezTo>
                <a:cubicBezTo>
                  <a:pt x="129" y="218"/>
                  <a:pt x="129" y="219"/>
                  <a:pt x="130" y="219"/>
                </a:cubicBezTo>
                <a:cubicBezTo>
                  <a:pt x="130" y="219"/>
                  <a:pt x="129" y="219"/>
                  <a:pt x="129" y="219"/>
                </a:cubicBezTo>
                <a:cubicBezTo>
                  <a:pt x="129" y="219"/>
                  <a:pt x="128" y="218"/>
                  <a:pt x="128" y="218"/>
                </a:cubicBezTo>
                <a:close/>
                <a:moveTo>
                  <a:pt x="130" y="222"/>
                </a:moveTo>
                <a:cubicBezTo>
                  <a:pt x="130" y="222"/>
                  <a:pt x="130" y="222"/>
                  <a:pt x="130" y="222"/>
                </a:cubicBezTo>
                <a:cubicBezTo>
                  <a:pt x="130" y="223"/>
                  <a:pt x="130" y="223"/>
                  <a:pt x="129" y="224"/>
                </a:cubicBezTo>
                <a:cubicBezTo>
                  <a:pt x="129" y="224"/>
                  <a:pt x="129" y="224"/>
                  <a:pt x="129" y="224"/>
                </a:cubicBezTo>
                <a:cubicBezTo>
                  <a:pt x="129" y="224"/>
                  <a:pt x="128" y="224"/>
                  <a:pt x="128" y="223"/>
                </a:cubicBezTo>
                <a:cubicBezTo>
                  <a:pt x="129" y="223"/>
                  <a:pt x="129" y="223"/>
                  <a:pt x="130" y="222"/>
                </a:cubicBezTo>
                <a:close/>
                <a:moveTo>
                  <a:pt x="162" y="206"/>
                </a:moveTo>
                <a:cubicBezTo>
                  <a:pt x="163" y="205"/>
                  <a:pt x="164" y="204"/>
                  <a:pt x="165" y="203"/>
                </a:cubicBezTo>
                <a:cubicBezTo>
                  <a:pt x="167" y="201"/>
                  <a:pt x="169" y="200"/>
                  <a:pt x="172" y="198"/>
                </a:cubicBezTo>
                <a:cubicBezTo>
                  <a:pt x="172" y="198"/>
                  <a:pt x="171" y="198"/>
                  <a:pt x="171" y="198"/>
                </a:cubicBezTo>
                <a:cubicBezTo>
                  <a:pt x="170" y="199"/>
                  <a:pt x="169" y="200"/>
                  <a:pt x="168" y="202"/>
                </a:cubicBezTo>
                <a:cubicBezTo>
                  <a:pt x="166" y="203"/>
                  <a:pt x="164" y="205"/>
                  <a:pt x="162" y="206"/>
                </a:cubicBezTo>
                <a:close/>
                <a:moveTo>
                  <a:pt x="167" y="210"/>
                </a:moveTo>
                <a:cubicBezTo>
                  <a:pt x="160" y="216"/>
                  <a:pt x="153" y="221"/>
                  <a:pt x="146" y="225"/>
                </a:cubicBezTo>
                <a:cubicBezTo>
                  <a:pt x="149" y="222"/>
                  <a:pt x="152" y="219"/>
                  <a:pt x="156" y="216"/>
                </a:cubicBezTo>
                <a:cubicBezTo>
                  <a:pt x="158" y="214"/>
                  <a:pt x="160" y="213"/>
                  <a:pt x="163" y="212"/>
                </a:cubicBezTo>
                <a:cubicBezTo>
                  <a:pt x="163" y="212"/>
                  <a:pt x="163" y="212"/>
                  <a:pt x="164" y="212"/>
                </a:cubicBezTo>
                <a:cubicBezTo>
                  <a:pt x="165" y="211"/>
                  <a:pt x="166" y="211"/>
                  <a:pt x="167" y="210"/>
                </a:cubicBezTo>
                <a:close/>
                <a:moveTo>
                  <a:pt x="154" y="209"/>
                </a:moveTo>
                <a:cubicBezTo>
                  <a:pt x="155" y="208"/>
                  <a:pt x="156" y="208"/>
                  <a:pt x="157" y="207"/>
                </a:cubicBezTo>
                <a:cubicBezTo>
                  <a:pt x="161" y="203"/>
                  <a:pt x="166" y="199"/>
                  <a:pt x="171" y="195"/>
                </a:cubicBezTo>
                <a:cubicBezTo>
                  <a:pt x="168" y="197"/>
                  <a:pt x="166" y="200"/>
                  <a:pt x="163" y="202"/>
                </a:cubicBezTo>
                <a:cubicBezTo>
                  <a:pt x="160" y="204"/>
                  <a:pt x="157" y="207"/>
                  <a:pt x="154" y="209"/>
                </a:cubicBezTo>
                <a:close/>
                <a:moveTo>
                  <a:pt x="158" y="208"/>
                </a:moveTo>
                <a:cubicBezTo>
                  <a:pt x="157" y="210"/>
                  <a:pt x="156" y="211"/>
                  <a:pt x="155" y="212"/>
                </a:cubicBezTo>
                <a:cubicBezTo>
                  <a:pt x="153" y="214"/>
                  <a:pt x="150" y="216"/>
                  <a:pt x="148" y="218"/>
                </a:cubicBezTo>
                <a:cubicBezTo>
                  <a:pt x="146" y="220"/>
                  <a:pt x="143" y="221"/>
                  <a:pt x="141" y="222"/>
                </a:cubicBezTo>
                <a:cubicBezTo>
                  <a:pt x="146" y="217"/>
                  <a:pt x="152" y="213"/>
                  <a:pt x="158" y="208"/>
                </a:cubicBezTo>
                <a:close/>
                <a:moveTo>
                  <a:pt x="146" y="227"/>
                </a:moveTo>
                <a:cubicBezTo>
                  <a:pt x="146" y="227"/>
                  <a:pt x="146" y="227"/>
                  <a:pt x="146" y="227"/>
                </a:cubicBezTo>
                <a:cubicBezTo>
                  <a:pt x="147" y="227"/>
                  <a:pt x="148" y="227"/>
                  <a:pt x="148" y="228"/>
                </a:cubicBezTo>
                <a:cubicBezTo>
                  <a:pt x="148" y="228"/>
                  <a:pt x="150" y="228"/>
                  <a:pt x="150" y="228"/>
                </a:cubicBezTo>
                <a:cubicBezTo>
                  <a:pt x="150" y="228"/>
                  <a:pt x="150" y="228"/>
                  <a:pt x="150" y="228"/>
                </a:cubicBezTo>
                <a:cubicBezTo>
                  <a:pt x="149" y="228"/>
                  <a:pt x="147" y="228"/>
                  <a:pt x="146" y="228"/>
                </a:cubicBezTo>
                <a:cubicBezTo>
                  <a:pt x="146" y="227"/>
                  <a:pt x="146" y="227"/>
                  <a:pt x="146" y="227"/>
                </a:cubicBezTo>
                <a:close/>
                <a:moveTo>
                  <a:pt x="151" y="231"/>
                </a:moveTo>
                <a:cubicBezTo>
                  <a:pt x="151" y="231"/>
                  <a:pt x="151" y="231"/>
                  <a:pt x="151" y="231"/>
                </a:cubicBezTo>
                <a:cubicBezTo>
                  <a:pt x="151" y="231"/>
                  <a:pt x="150" y="232"/>
                  <a:pt x="150" y="232"/>
                </a:cubicBezTo>
                <a:cubicBezTo>
                  <a:pt x="150" y="232"/>
                  <a:pt x="149" y="232"/>
                  <a:pt x="149" y="232"/>
                </a:cubicBezTo>
                <a:cubicBezTo>
                  <a:pt x="150" y="231"/>
                  <a:pt x="151" y="231"/>
                  <a:pt x="151" y="231"/>
                </a:cubicBezTo>
                <a:close/>
                <a:moveTo>
                  <a:pt x="150" y="228"/>
                </a:moveTo>
                <a:cubicBezTo>
                  <a:pt x="149" y="227"/>
                  <a:pt x="148" y="227"/>
                  <a:pt x="147" y="227"/>
                </a:cubicBezTo>
                <a:cubicBezTo>
                  <a:pt x="157" y="222"/>
                  <a:pt x="165" y="214"/>
                  <a:pt x="174" y="206"/>
                </a:cubicBezTo>
                <a:cubicBezTo>
                  <a:pt x="174" y="207"/>
                  <a:pt x="174" y="207"/>
                  <a:pt x="175" y="207"/>
                </a:cubicBezTo>
                <a:cubicBezTo>
                  <a:pt x="174" y="208"/>
                  <a:pt x="173" y="208"/>
                  <a:pt x="173" y="209"/>
                </a:cubicBezTo>
                <a:cubicBezTo>
                  <a:pt x="165" y="215"/>
                  <a:pt x="158" y="221"/>
                  <a:pt x="150" y="228"/>
                </a:cubicBezTo>
                <a:close/>
                <a:moveTo>
                  <a:pt x="169" y="216"/>
                </a:moveTo>
                <a:cubicBezTo>
                  <a:pt x="169" y="216"/>
                  <a:pt x="169" y="216"/>
                  <a:pt x="169" y="216"/>
                </a:cubicBezTo>
                <a:cubicBezTo>
                  <a:pt x="168" y="216"/>
                  <a:pt x="169" y="217"/>
                  <a:pt x="170" y="217"/>
                </a:cubicBezTo>
                <a:cubicBezTo>
                  <a:pt x="171" y="216"/>
                  <a:pt x="172" y="216"/>
                  <a:pt x="174" y="215"/>
                </a:cubicBezTo>
                <a:cubicBezTo>
                  <a:pt x="168" y="220"/>
                  <a:pt x="162" y="225"/>
                  <a:pt x="155" y="229"/>
                </a:cubicBezTo>
                <a:cubicBezTo>
                  <a:pt x="160" y="224"/>
                  <a:pt x="164" y="220"/>
                  <a:pt x="169" y="216"/>
                </a:cubicBezTo>
                <a:close/>
                <a:moveTo>
                  <a:pt x="183" y="211"/>
                </a:moveTo>
                <a:cubicBezTo>
                  <a:pt x="185" y="210"/>
                  <a:pt x="186" y="209"/>
                  <a:pt x="187" y="209"/>
                </a:cubicBezTo>
                <a:cubicBezTo>
                  <a:pt x="182" y="213"/>
                  <a:pt x="176" y="218"/>
                  <a:pt x="170" y="222"/>
                </a:cubicBezTo>
                <a:cubicBezTo>
                  <a:pt x="174" y="218"/>
                  <a:pt x="179" y="214"/>
                  <a:pt x="183" y="211"/>
                </a:cubicBezTo>
                <a:close/>
                <a:moveTo>
                  <a:pt x="180" y="210"/>
                </a:moveTo>
                <a:cubicBezTo>
                  <a:pt x="179" y="210"/>
                  <a:pt x="179" y="211"/>
                  <a:pt x="178" y="212"/>
                </a:cubicBezTo>
                <a:cubicBezTo>
                  <a:pt x="176" y="213"/>
                  <a:pt x="173" y="214"/>
                  <a:pt x="171" y="215"/>
                </a:cubicBezTo>
                <a:cubicBezTo>
                  <a:pt x="172" y="214"/>
                  <a:pt x="172" y="213"/>
                  <a:pt x="173" y="212"/>
                </a:cubicBezTo>
                <a:cubicBezTo>
                  <a:pt x="178" y="208"/>
                  <a:pt x="183" y="204"/>
                  <a:pt x="188" y="200"/>
                </a:cubicBezTo>
                <a:cubicBezTo>
                  <a:pt x="186" y="203"/>
                  <a:pt x="183" y="206"/>
                  <a:pt x="180" y="210"/>
                </a:cubicBezTo>
                <a:close/>
                <a:moveTo>
                  <a:pt x="183" y="199"/>
                </a:moveTo>
                <a:cubicBezTo>
                  <a:pt x="184" y="198"/>
                  <a:pt x="185" y="197"/>
                  <a:pt x="186" y="196"/>
                </a:cubicBezTo>
                <a:cubicBezTo>
                  <a:pt x="186" y="195"/>
                  <a:pt x="187" y="195"/>
                  <a:pt x="187" y="195"/>
                </a:cubicBezTo>
                <a:cubicBezTo>
                  <a:pt x="188" y="194"/>
                  <a:pt x="189" y="193"/>
                  <a:pt x="190" y="193"/>
                </a:cubicBezTo>
                <a:cubicBezTo>
                  <a:pt x="188" y="195"/>
                  <a:pt x="185" y="197"/>
                  <a:pt x="183" y="199"/>
                </a:cubicBezTo>
                <a:close/>
                <a:moveTo>
                  <a:pt x="195" y="193"/>
                </a:moveTo>
                <a:cubicBezTo>
                  <a:pt x="194" y="194"/>
                  <a:pt x="193" y="195"/>
                  <a:pt x="192" y="195"/>
                </a:cubicBezTo>
                <a:cubicBezTo>
                  <a:pt x="191" y="196"/>
                  <a:pt x="190" y="197"/>
                  <a:pt x="189" y="197"/>
                </a:cubicBezTo>
                <a:cubicBezTo>
                  <a:pt x="191" y="196"/>
                  <a:pt x="193" y="194"/>
                  <a:pt x="195" y="193"/>
                </a:cubicBezTo>
                <a:close/>
                <a:moveTo>
                  <a:pt x="197" y="198"/>
                </a:moveTo>
                <a:cubicBezTo>
                  <a:pt x="196" y="199"/>
                  <a:pt x="196" y="199"/>
                  <a:pt x="195" y="200"/>
                </a:cubicBezTo>
                <a:cubicBezTo>
                  <a:pt x="195" y="200"/>
                  <a:pt x="194" y="201"/>
                  <a:pt x="194" y="201"/>
                </a:cubicBezTo>
                <a:cubicBezTo>
                  <a:pt x="195" y="200"/>
                  <a:pt x="196" y="199"/>
                  <a:pt x="197" y="198"/>
                </a:cubicBezTo>
                <a:close/>
                <a:moveTo>
                  <a:pt x="196" y="192"/>
                </a:moveTo>
                <a:cubicBezTo>
                  <a:pt x="196" y="191"/>
                  <a:pt x="195" y="191"/>
                  <a:pt x="194" y="191"/>
                </a:cubicBezTo>
                <a:cubicBezTo>
                  <a:pt x="194" y="191"/>
                  <a:pt x="194" y="192"/>
                  <a:pt x="193" y="192"/>
                </a:cubicBezTo>
                <a:cubicBezTo>
                  <a:pt x="196" y="189"/>
                  <a:pt x="199" y="187"/>
                  <a:pt x="202" y="184"/>
                </a:cubicBezTo>
                <a:cubicBezTo>
                  <a:pt x="200" y="187"/>
                  <a:pt x="198" y="189"/>
                  <a:pt x="196" y="192"/>
                </a:cubicBezTo>
                <a:close/>
                <a:moveTo>
                  <a:pt x="204" y="185"/>
                </a:moveTo>
                <a:cubicBezTo>
                  <a:pt x="204" y="185"/>
                  <a:pt x="204" y="185"/>
                  <a:pt x="205" y="185"/>
                </a:cubicBezTo>
                <a:cubicBezTo>
                  <a:pt x="203" y="187"/>
                  <a:pt x="201" y="189"/>
                  <a:pt x="199" y="190"/>
                </a:cubicBezTo>
                <a:cubicBezTo>
                  <a:pt x="201" y="188"/>
                  <a:pt x="202" y="187"/>
                  <a:pt x="204" y="185"/>
                </a:cubicBezTo>
                <a:close/>
                <a:moveTo>
                  <a:pt x="200" y="181"/>
                </a:moveTo>
                <a:cubicBezTo>
                  <a:pt x="201" y="180"/>
                  <a:pt x="202" y="178"/>
                  <a:pt x="202" y="177"/>
                </a:cubicBezTo>
                <a:cubicBezTo>
                  <a:pt x="203" y="175"/>
                  <a:pt x="204" y="174"/>
                  <a:pt x="206" y="172"/>
                </a:cubicBezTo>
                <a:cubicBezTo>
                  <a:pt x="207" y="171"/>
                  <a:pt x="209" y="169"/>
                  <a:pt x="210" y="168"/>
                </a:cubicBezTo>
                <a:cubicBezTo>
                  <a:pt x="209" y="170"/>
                  <a:pt x="208" y="173"/>
                  <a:pt x="207" y="175"/>
                </a:cubicBezTo>
                <a:cubicBezTo>
                  <a:pt x="205" y="177"/>
                  <a:pt x="203" y="179"/>
                  <a:pt x="200" y="181"/>
                </a:cubicBezTo>
                <a:close/>
                <a:moveTo>
                  <a:pt x="207" y="181"/>
                </a:moveTo>
                <a:cubicBezTo>
                  <a:pt x="212" y="175"/>
                  <a:pt x="217" y="169"/>
                  <a:pt x="221" y="163"/>
                </a:cubicBezTo>
                <a:cubicBezTo>
                  <a:pt x="221" y="164"/>
                  <a:pt x="221" y="164"/>
                  <a:pt x="221" y="165"/>
                </a:cubicBezTo>
                <a:cubicBezTo>
                  <a:pt x="217" y="170"/>
                  <a:pt x="213" y="174"/>
                  <a:pt x="210" y="179"/>
                </a:cubicBezTo>
                <a:cubicBezTo>
                  <a:pt x="209" y="180"/>
                  <a:pt x="208" y="181"/>
                  <a:pt x="207" y="183"/>
                </a:cubicBezTo>
                <a:cubicBezTo>
                  <a:pt x="206" y="183"/>
                  <a:pt x="206" y="183"/>
                  <a:pt x="206" y="184"/>
                </a:cubicBezTo>
                <a:cubicBezTo>
                  <a:pt x="206" y="183"/>
                  <a:pt x="207" y="182"/>
                  <a:pt x="207" y="181"/>
                </a:cubicBezTo>
                <a:close/>
                <a:moveTo>
                  <a:pt x="218" y="155"/>
                </a:moveTo>
                <a:cubicBezTo>
                  <a:pt x="219" y="153"/>
                  <a:pt x="219" y="151"/>
                  <a:pt x="220" y="149"/>
                </a:cubicBezTo>
                <a:cubicBezTo>
                  <a:pt x="221" y="147"/>
                  <a:pt x="222" y="144"/>
                  <a:pt x="222" y="141"/>
                </a:cubicBezTo>
                <a:cubicBezTo>
                  <a:pt x="222" y="141"/>
                  <a:pt x="223" y="141"/>
                  <a:pt x="223" y="141"/>
                </a:cubicBezTo>
                <a:cubicBezTo>
                  <a:pt x="222" y="145"/>
                  <a:pt x="222" y="149"/>
                  <a:pt x="222" y="154"/>
                </a:cubicBezTo>
                <a:cubicBezTo>
                  <a:pt x="220" y="154"/>
                  <a:pt x="219" y="154"/>
                  <a:pt x="218" y="155"/>
                </a:cubicBezTo>
                <a:close/>
                <a:moveTo>
                  <a:pt x="217" y="149"/>
                </a:moveTo>
                <a:cubicBezTo>
                  <a:pt x="217" y="144"/>
                  <a:pt x="218" y="139"/>
                  <a:pt x="218" y="135"/>
                </a:cubicBezTo>
                <a:cubicBezTo>
                  <a:pt x="220" y="132"/>
                  <a:pt x="221" y="129"/>
                  <a:pt x="223" y="126"/>
                </a:cubicBezTo>
                <a:cubicBezTo>
                  <a:pt x="222" y="134"/>
                  <a:pt x="219" y="142"/>
                  <a:pt x="217" y="149"/>
                </a:cubicBezTo>
                <a:close/>
                <a:moveTo>
                  <a:pt x="223" y="98"/>
                </a:moveTo>
                <a:cubicBezTo>
                  <a:pt x="222" y="97"/>
                  <a:pt x="222" y="96"/>
                  <a:pt x="222" y="95"/>
                </a:cubicBezTo>
                <a:cubicBezTo>
                  <a:pt x="222" y="95"/>
                  <a:pt x="222" y="95"/>
                  <a:pt x="222" y="94"/>
                </a:cubicBezTo>
                <a:cubicBezTo>
                  <a:pt x="223" y="96"/>
                  <a:pt x="223" y="97"/>
                  <a:pt x="224" y="98"/>
                </a:cubicBezTo>
                <a:cubicBezTo>
                  <a:pt x="223" y="98"/>
                  <a:pt x="223" y="98"/>
                  <a:pt x="223" y="98"/>
                </a:cubicBezTo>
                <a:close/>
                <a:moveTo>
                  <a:pt x="221" y="87"/>
                </a:moveTo>
                <a:cubicBezTo>
                  <a:pt x="222" y="87"/>
                  <a:pt x="222" y="87"/>
                  <a:pt x="222" y="87"/>
                </a:cubicBezTo>
                <a:cubicBezTo>
                  <a:pt x="223" y="88"/>
                  <a:pt x="223" y="90"/>
                  <a:pt x="223" y="91"/>
                </a:cubicBezTo>
                <a:cubicBezTo>
                  <a:pt x="223" y="91"/>
                  <a:pt x="223" y="91"/>
                  <a:pt x="223" y="91"/>
                </a:cubicBezTo>
                <a:cubicBezTo>
                  <a:pt x="222" y="90"/>
                  <a:pt x="222" y="89"/>
                  <a:pt x="221" y="87"/>
                </a:cubicBezTo>
                <a:close/>
                <a:moveTo>
                  <a:pt x="226" y="83"/>
                </a:moveTo>
                <a:cubicBezTo>
                  <a:pt x="225" y="83"/>
                  <a:pt x="224" y="84"/>
                  <a:pt x="223" y="84"/>
                </a:cubicBezTo>
                <a:cubicBezTo>
                  <a:pt x="222" y="82"/>
                  <a:pt x="222" y="80"/>
                  <a:pt x="221" y="77"/>
                </a:cubicBezTo>
                <a:cubicBezTo>
                  <a:pt x="222" y="78"/>
                  <a:pt x="222" y="78"/>
                  <a:pt x="223" y="79"/>
                </a:cubicBezTo>
                <a:cubicBezTo>
                  <a:pt x="223" y="79"/>
                  <a:pt x="224" y="79"/>
                  <a:pt x="224" y="78"/>
                </a:cubicBezTo>
                <a:cubicBezTo>
                  <a:pt x="225" y="79"/>
                  <a:pt x="225" y="80"/>
                  <a:pt x="226" y="81"/>
                </a:cubicBezTo>
                <a:cubicBezTo>
                  <a:pt x="226" y="82"/>
                  <a:pt x="226" y="82"/>
                  <a:pt x="226" y="83"/>
                </a:cubicBezTo>
                <a:cubicBezTo>
                  <a:pt x="226" y="83"/>
                  <a:pt x="226" y="83"/>
                  <a:pt x="226" y="83"/>
                </a:cubicBezTo>
                <a:close/>
                <a:moveTo>
                  <a:pt x="224" y="75"/>
                </a:moveTo>
                <a:cubicBezTo>
                  <a:pt x="223" y="74"/>
                  <a:pt x="223" y="74"/>
                  <a:pt x="223" y="73"/>
                </a:cubicBezTo>
                <a:cubicBezTo>
                  <a:pt x="223" y="73"/>
                  <a:pt x="223" y="73"/>
                  <a:pt x="223" y="73"/>
                </a:cubicBezTo>
                <a:cubicBezTo>
                  <a:pt x="224" y="74"/>
                  <a:pt x="224" y="75"/>
                  <a:pt x="224" y="76"/>
                </a:cubicBezTo>
                <a:cubicBezTo>
                  <a:pt x="224" y="75"/>
                  <a:pt x="224" y="75"/>
                  <a:pt x="224" y="75"/>
                </a:cubicBezTo>
                <a:close/>
                <a:moveTo>
                  <a:pt x="224" y="70"/>
                </a:moveTo>
                <a:cubicBezTo>
                  <a:pt x="223" y="69"/>
                  <a:pt x="222" y="67"/>
                  <a:pt x="221" y="65"/>
                </a:cubicBezTo>
                <a:cubicBezTo>
                  <a:pt x="222" y="67"/>
                  <a:pt x="223" y="68"/>
                  <a:pt x="224" y="69"/>
                </a:cubicBezTo>
                <a:cubicBezTo>
                  <a:pt x="224" y="69"/>
                  <a:pt x="223" y="69"/>
                  <a:pt x="224" y="70"/>
                </a:cubicBezTo>
                <a:cubicBezTo>
                  <a:pt x="224" y="70"/>
                  <a:pt x="224" y="70"/>
                  <a:pt x="224" y="70"/>
                </a:cubicBezTo>
                <a:close/>
                <a:moveTo>
                  <a:pt x="222" y="76"/>
                </a:moveTo>
                <a:cubicBezTo>
                  <a:pt x="222" y="76"/>
                  <a:pt x="222" y="76"/>
                  <a:pt x="222" y="76"/>
                </a:cubicBezTo>
                <a:cubicBezTo>
                  <a:pt x="221" y="75"/>
                  <a:pt x="221" y="75"/>
                  <a:pt x="220" y="74"/>
                </a:cubicBezTo>
                <a:cubicBezTo>
                  <a:pt x="220" y="74"/>
                  <a:pt x="220" y="74"/>
                  <a:pt x="220" y="73"/>
                </a:cubicBezTo>
                <a:cubicBezTo>
                  <a:pt x="220" y="74"/>
                  <a:pt x="221" y="74"/>
                  <a:pt x="221" y="75"/>
                </a:cubicBezTo>
                <a:cubicBezTo>
                  <a:pt x="221" y="75"/>
                  <a:pt x="222" y="75"/>
                  <a:pt x="222" y="76"/>
                </a:cubicBezTo>
                <a:close/>
                <a:moveTo>
                  <a:pt x="220" y="81"/>
                </a:moveTo>
                <a:cubicBezTo>
                  <a:pt x="219" y="80"/>
                  <a:pt x="219" y="78"/>
                  <a:pt x="218" y="77"/>
                </a:cubicBezTo>
                <a:cubicBezTo>
                  <a:pt x="217" y="75"/>
                  <a:pt x="217" y="74"/>
                  <a:pt x="216" y="73"/>
                </a:cubicBezTo>
                <a:cubicBezTo>
                  <a:pt x="217" y="73"/>
                  <a:pt x="218" y="74"/>
                  <a:pt x="219" y="75"/>
                </a:cubicBezTo>
                <a:cubicBezTo>
                  <a:pt x="219" y="77"/>
                  <a:pt x="220" y="79"/>
                  <a:pt x="220" y="81"/>
                </a:cubicBezTo>
                <a:close/>
                <a:moveTo>
                  <a:pt x="218" y="67"/>
                </a:moveTo>
                <a:cubicBezTo>
                  <a:pt x="217" y="65"/>
                  <a:pt x="216" y="63"/>
                  <a:pt x="215" y="61"/>
                </a:cubicBezTo>
                <a:cubicBezTo>
                  <a:pt x="217" y="63"/>
                  <a:pt x="218" y="65"/>
                  <a:pt x="219" y="68"/>
                </a:cubicBezTo>
                <a:cubicBezTo>
                  <a:pt x="219" y="67"/>
                  <a:pt x="219" y="67"/>
                  <a:pt x="218" y="67"/>
                </a:cubicBezTo>
                <a:close/>
                <a:moveTo>
                  <a:pt x="216" y="64"/>
                </a:moveTo>
                <a:cubicBezTo>
                  <a:pt x="214" y="62"/>
                  <a:pt x="212" y="59"/>
                  <a:pt x="210" y="56"/>
                </a:cubicBezTo>
                <a:cubicBezTo>
                  <a:pt x="209" y="54"/>
                  <a:pt x="207" y="53"/>
                  <a:pt x="206" y="51"/>
                </a:cubicBezTo>
                <a:cubicBezTo>
                  <a:pt x="208" y="53"/>
                  <a:pt x="211" y="55"/>
                  <a:pt x="213" y="58"/>
                </a:cubicBezTo>
                <a:cubicBezTo>
                  <a:pt x="213" y="58"/>
                  <a:pt x="213" y="58"/>
                  <a:pt x="213" y="58"/>
                </a:cubicBezTo>
                <a:cubicBezTo>
                  <a:pt x="214" y="60"/>
                  <a:pt x="215" y="62"/>
                  <a:pt x="216" y="64"/>
                </a:cubicBezTo>
                <a:close/>
                <a:moveTo>
                  <a:pt x="201" y="44"/>
                </a:moveTo>
                <a:cubicBezTo>
                  <a:pt x="200" y="44"/>
                  <a:pt x="200" y="43"/>
                  <a:pt x="199" y="43"/>
                </a:cubicBezTo>
                <a:cubicBezTo>
                  <a:pt x="202" y="45"/>
                  <a:pt x="205" y="47"/>
                  <a:pt x="208" y="50"/>
                </a:cubicBezTo>
                <a:cubicBezTo>
                  <a:pt x="205" y="48"/>
                  <a:pt x="203" y="46"/>
                  <a:pt x="201" y="44"/>
                </a:cubicBezTo>
                <a:close/>
                <a:moveTo>
                  <a:pt x="201" y="46"/>
                </a:moveTo>
                <a:cubicBezTo>
                  <a:pt x="204" y="50"/>
                  <a:pt x="207" y="55"/>
                  <a:pt x="209" y="58"/>
                </a:cubicBezTo>
                <a:cubicBezTo>
                  <a:pt x="209" y="58"/>
                  <a:pt x="209" y="58"/>
                  <a:pt x="209" y="58"/>
                </a:cubicBezTo>
                <a:cubicBezTo>
                  <a:pt x="205" y="53"/>
                  <a:pt x="201" y="48"/>
                  <a:pt x="197" y="44"/>
                </a:cubicBezTo>
                <a:cubicBezTo>
                  <a:pt x="198" y="45"/>
                  <a:pt x="200" y="45"/>
                  <a:pt x="201" y="46"/>
                </a:cubicBezTo>
                <a:close/>
                <a:moveTo>
                  <a:pt x="189" y="41"/>
                </a:moveTo>
                <a:cubicBezTo>
                  <a:pt x="189" y="41"/>
                  <a:pt x="189" y="41"/>
                  <a:pt x="188" y="41"/>
                </a:cubicBezTo>
                <a:cubicBezTo>
                  <a:pt x="188" y="40"/>
                  <a:pt x="188" y="40"/>
                  <a:pt x="187" y="40"/>
                </a:cubicBezTo>
                <a:cubicBezTo>
                  <a:pt x="187" y="40"/>
                  <a:pt x="187" y="40"/>
                  <a:pt x="186" y="40"/>
                </a:cubicBezTo>
                <a:cubicBezTo>
                  <a:pt x="186" y="40"/>
                  <a:pt x="186" y="40"/>
                  <a:pt x="186" y="40"/>
                </a:cubicBezTo>
                <a:cubicBezTo>
                  <a:pt x="186" y="40"/>
                  <a:pt x="185" y="39"/>
                  <a:pt x="185" y="39"/>
                </a:cubicBezTo>
                <a:cubicBezTo>
                  <a:pt x="186" y="39"/>
                  <a:pt x="188" y="38"/>
                  <a:pt x="189" y="38"/>
                </a:cubicBezTo>
                <a:cubicBezTo>
                  <a:pt x="190" y="39"/>
                  <a:pt x="191" y="40"/>
                  <a:pt x="192" y="41"/>
                </a:cubicBezTo>
                <a:cubicBezTo>
                  <a:pt x="191" y="41"/>
                  <a:pt x="190" y="41"/>
                  <a:pt x="189" y="41"/>
                </a:cubicBezTo>
                <a:close/>
                <a:moveTo>
                  <a:pt x="188" y="44"/>
                </a:moveTo>
                <a:cubicBezTo>
                  <a:pt x="189" y="45"/>
                  <a:pt x="190" y="46"/>
                  <a:pt x="191" y="47"/>
                </a:cubicBezTo>
                <a:cubicBezTo>
                  <a:pt x="190" y="47"/>
                  <a:pt x="189" y="47"/>
                  <a:pt x="188" y="48"/>
                </a:cubicBezTo>
                <a:cubicBezTo>
                  <a:pt x="187" y="47"/>
                  <a:pt x="186" y="46"/>
                  <a:pt x="185" y="46"/>
                </a:cubicBezTo>
                <a:cubicBezTo>
                  <a:pt x="186" y="45"/>
                  <a:pt x="187" y="45"/>
                  <a:pt x="188" y="44"/>
                </a:cubicBezTo>
                <a:close/>
                <a:moveTo>
                  <a:pt x="186" y="48"/>
                </a:moveTo>
                <a:cubicBezTo>
                  <a:pt x="185" y="49"/>
                  <a:pt x="183" y="49"/>
                  <a:pt x="182" y="49"/>
                </a:cubicBezTo>
                <a:cubicBezTo>
                  <a:pt x="182" y="49"/>
                  <a:pt x="181" y="48"/>
                  <a:pt x="181" y="47"/>
                </a:cubicBezTo>
                <a:cubicBezTo>
                  <a:pt x="181" y="47"/>
                  <a:pt x="182" y="47"/>
                  <a:pt x="183" y="46"/>
                </a:cubicBezTo>
                <a:cubicBezTo>
                  <a:pt x="184" y="47"/>
                  <a:pt x="185" y="48"/>
                  <a:pt x="186" y="48"/>
                </a:cubicBezTo>
                <a:close/>
                <a:moveTo>
                  <a:pt x="172" y="43"/>
                </a:moveTo>
                <a:cubicBezTo>
                  <a:pt x="176" y="42"/>
                  <a:pt x="180" y="41"/>
                  <a:pt x="183" y="40"/>
                </a:cubicBezTo>
                <a:cubicBezTo>
                  <a:pt x="183" y="40"/>
                  <a:pt x="184" y="40"/>
                  <a:pt x="184" y="40"/>
                </a:cubicBezTo>
                <a:cubicBezTo>
                  <a:pt x="184" y="40"/>
                  <a:pt x="184" y="40"/>
                  <a:pt x="184" y="40"/>
                </a:cubicBezTo>
                <a:cubicBezTo>
                  <a:pt x="180" y="41"/>
                  <a:pt x="176" y="42"/>
                  <a:pt x="172" y="43"/>
                </a:cubicBezTo>
                <a:close/>
                <a:moveTo>
                  <a:pt x="159" y="44"/>
                </a:moveTo>
                <a:cubicBezTo>
                  <a:pt x="161" y="43"/>
                  <a:pt x="163" y="41"/>
                  <a:pt x="164" y="40"/>
                </a:cubicBezTo>
                <a:cubicBezTo>
                  <a:pt x="170" y="39"/>
                  <a:pt x="175" y="38"/>
                  <a:pt x="180" y="37"/>
                </a:cubicBezTo>
                <a:cubicBezTo>
                  <a:pt x="173" y="40"/>
                  <a:pt x="166" y="42"/>
                  <a:pt x="159" y="44"/>
                </a:cubicBezTo>
                <a:close/>
                <a:moveTo>
                  <a:pt x="172" y="31"/>
                </a:moveTo>
                <a:cubicBezTo>
                  <a:pt x="171" y="31"/>
                  <a:pt x="171" y="31"/>
                  <a:pt x="170" y="31"/>
                </a:cubicBezTo>
                <a:cubicBezTo>
                  <a:pt x="169" y="31"/>
                  <a:pt x="168" y="31"/>
                  <a:pt x="167" y="30"/>
                </a:cubicBezTo>
                <a:cubicBezTo>
                  <a:pt x="167" y="30"/>
                  <a:pt x="167" y="30"/>
                  <a:pt x="166" y="29"/>
                </a:cubicBezTo>
                <a:cubicBezTo>
                  <a:pt x="166" y="29"/>
                  <a:pt x="165" y="29"/>
                  <a:pt x="164" y="28"/>
                </a:cubicBezTo>
                <a:cubicBezTo>
                  <a:pt x="164" y="28"/>
                  <a:pt x="164" y="28"/>
                  <a:pt x="164" y="28"/>
                </a:cubicBezTo>
                <a:cubicBezTo>
                  <a:pt x="167" y="29"/>
                  <a:pt x="170" y="30"/>
                  <a:pt x="173" y="31"/>
                </a:cubicBezTo>
                <a:cubicBezTo>
                  <a:pt x="173" y="31"/>
                  <a:pt x="173" y="31"/>
                  <a:pt x="172" y="31"/>
                </a:cubicBezTo>
                <a:close/>
                <a:moveTo>
                  <a:pt x="166" y="36"/>
                </a:moveTo>
                <a:cubicBezTo>
                  <a:pt x="166" y="36"/>
                  <a:pt x="167" y="36"/>
                  <a:pt x="167" y="36"/>
                </a:cubicBezTo>
                <a:cubicBezTo>
                  <a:pt x="167" y="36"/>
                  <a:pt x="167" y="36"/>
                  <a:pt x="167" y="36"/>
                </a:cubicBezTo>
                <a:cubicBezTo>
                  <a:pt x="166" y="37"/>
                  <a:pt x="164" y="37"/>
                  <a:pt x="163" y="37"/>
                </a:cubicBezTo>
                <a:cubicBezTo>
                  <a:pt x="164" y="37"/>
                  <a:pt x="165" y="36"/>
                  <a:pt x="166" y="36"/>
                </a:cubicBezTo>
                <a:close/>
                <a:moveTo>
                  <a:pt x="154" y="12"/>
                </a:moveTo>
                <a:cubicBezTo>
                  <a:pt x="154" y="12"/>
                  <a:pt x="154" y="12"/>
                  <a:pt x="154" y="12"/>
                </a:cubicBezTo>
                <a:cubicBezTo>
                  <a:pt x="153" y="11"/>
                  <a:pt x="153" y="11"/>
                  <a:pt x="152" y="11"/>
                </a:cubicBezTo>
                <a:cubicBezTo>
                  <a:pt x="153" y="11"/>
                  <a:pt x="155" y="11"/>
                  <a:pt x="156" y="12"/>
                </a:cubicBezTo>
                <a:cubicBezTo>
                  <a:pt x="157" y="12"/>
                  <a:pt x="159" y="13"/>
                  <a:pt x="160" y="14"/>
                </a:cubicBezTo>
                <a:cubicBezTo>
                  <a:pt x="158" y="13"/>
                  <a:pt x="156" y="13"/>
                  <a:pt x="154" y="12"/>
                </a:cubicBezTo>
                <a:close/>
                <a:moveTo>
                  <a:pt x="154" y="6"/>
                </a:moveTo>
                <a:cubicBezTo>
                  <a:pt x="153" y="6"/>
                  <a:pt x="153" y="6"/>
                  <a:pt x="153" y="7"/>
                </a:cubicBezTo>
                <a:cubicBezTo>
                  <a:pt x="150" y="6"/>
                  <a:pt x="147" y="6"/>
                  <a:pt x="144" y="6"/>
                </a:cubicBezTo>
                <a:cubicBezTo>
                  <a:pt x="144" y="5"/>
                  <a:pt x="143" y="5"/>
                  <a:pt x="142" y="5"/>
                </a:cubicBezTo>
                <a:cubicBezTo>
                  <a:pt x="139" y="5"/>
                  <a:pt x="136" y="4"/>
                  <a:pt x="133" y="3"/>
                </a:cubicBezTo>
                <a:cubicBezTo>
                  <a:pt x="136" y="3"/>
                  <a:pt x="138" y="3"/>
                  <a:pt x="140" y="3"/>
                </a:cubicBezTo>
                <a:cubicBezTo>
                  <a:pt x="147" y="4"/>
                  <a:pt x="154" y="5"/>
                  <a:pt x="161" y="7"/>
                </a:cubicBezTo>
                <a:cubicBezTo>
                  <a:pt x="163" y="8"/>
                  <a:pt x="165" y="9"/>
                  <a:pt x="167" y="10"/>
                </a:cubicBezTo>
                <a:cubicBezTo>
                  <a:pt x="167" y="10"/>
                  <a:pt x="166" y="10"/>
                  <a:pt x="166" y="10"/>
                </a:cubicBezTo>
                <a:cubicBezTo>
                  <a:pt x="165" y="9"/>
                  <a:pt x="165" y="10"/>
                  <a:pt x="165" y="10"/>
                </a:cubicBezTo>
                <a:cubicBezTo>
                  <a:pt x="164" y="9"/>
                  <a:pt x="162" y="9"/>
                  <a:pt x="160" y="8"/>
                </a:cubicBezTo>
                <a:cubicBezTo>
                  <a:pt x="158" y="7"/>
                  <a:pt x="156" y="7"/>
                  <a:pt x="154" y="6"/>
                </a:cubicBezTo>
                <a:close/>
                <a:moveTo>
                  <a:pt x="136" y="26"/>
                </a:moveTo>
                <a:cubicBezTo>
                  <a:pt x="135" y="26"/>
                  <a:pt x="135" y="26"/>
                  <a:pt x="135" y="27"/>
                </a:cubicBezTo>
                <a:cubicBezTo>
                  <a:pt x="134" y="26"/>
                  <a:pt x="133" y="26"/>
                  <a:pt x="132" y="26"/>
                </a:cubicBezTo>
                <a:cubicBezTo>
                  <a:pt x="133" y="26"/>
                  <a:pt x="135" y="26"/>
                  <a:pt x="136" y="26"/>
                </a:cubicBezTo>
                <a:close/>
                <a:moveTo>
                  <a:pt x="135" y="28"/>
                </a:moveTo>
                <a:cubicBezTo>
                  <a:pt x="135" y="29"/>
                  <a:pt x="134" y="29"/>
                  <a:pt x="134" y="29"/>
                </a:cubicBezTo>
                <a:cubicBezTo>
                  <a:pt x="134" y="29"/>
                  <a:pt x="133" y="29"/>
                  <a:pt x="133" y="29"/>
                </a:cubicBezTo>
                <a:cubicBezTo>
                  <a:pt x="134" y="29"/>
                  <a:pt x="134" y="29"/>
                  <a:pt x="135" y="28"/>
                </a:cubicBezTo>
                <a:cubicBezTo>
                  <a:pt x="135" y="28"/>
                  <a:pt x="135" y="28"/>
                  <a:pt x="135" y="28"/>
                </a:cubicBezTo>
                <a:close/>
                <a:moveTo>
                  <a:pt x="120" y="31"/>
                </a:moveTo>
                <a:cubicBezTo>
                  <a:pt x="120" y="31"/>
                  <a:pt x="119" y="31"/>
                  <a:pt x="118" y="31"/>
                </a:cubicBezTo>
                <a:cubicBezTo>
                  <a:pt x="118" y="31"/>
                  <a:pt x="118" y="31"/>
                  <a:pt x="118" y="31"/>
                </a:cubicBezTo>
                <a:cubicBezTo>
                  <a:pt x="119" y="31"/>
                  <a:pt x="120" y="31"/>
                  <a:pt x="121" y="31"/>
                </a:cubicBezTo>
                <a:cubicBezTo>
                  <a:pt x="121" y="31"/>
                  <a:pt x="121" y="31"/>
                  <a:pt x="120" y="31"/>
                </a:cubicBezTo>
                <a:close/>
                <a:moveTo>
                  <a:pt x="118" y="29"/>
                </a:moveTo>
                <a:cubicBezTo>
                  <a:pt x="117" y="29"/>
                  <a:pt x="117" y="29"/>
                  <a:pt x="116" y="29"/>
                </a:cubicBezTo>
                <a:cubicBezTo>
                  <a:pt x="117" y="28"/>
                  <a:pt x="119" y="27"/>
                  <a:pt x="120" y="27"/>
                </a:cubicBezTo>
                <a:cubicBezTo>
                  <a:pt x="121" y="27"/>
                  <a:pt x="121" y="26"/>
                  <a:pt x="122" y="26"/>
                </a:cubicBezTo>
                <a:cubicBezTo>
                  <a:pt x="121" y="27"/>
                  <a:pt x="120" y="28"/>
                  <a:pt x="118" y="29"/>
                </a:cubicBezTo>
                <a:close/>
                <a:moveTo>
                  <a:pt x="122" y="24"/>
                </a:moveTo>
                <a:cubicBezTo>
                  <a:pt x="120" y="24"/>
                  <a:pt x="119" y="24"/>
                  <a:pt x="118" y="24"/>
                </a:cubicBezTo>
                <a:cubicBezTo>
                  <a:pt x="118" y="24"/>
                  <a:pt x="118" y="23"/>
                  <a:pt x="119" y="23"/>
                </a:cubicBezTo>
                <a:cubicBezTo>
                  <a:pt x="120" y="24"/>
                  <a:pt x="121" y="24"/>
                  <a:pt x="122" y="24"/>
                </a:cubicBezTo>
                <a:cubicBezTo>
                  <a:pt x="122" y="24"/>
                  <a:pt x="122" y="24"/>
                  <a:pt x="122" y="24"/>
                </a:cubicBezTo>
                <a:close/>
                <a:moveTo>
                  <a:pt x="117" y="16"/>
                </a:moveTo>
                <a:cubicBezTo>
                  <a:pt x="116" y="16"/>
                  <a:pt x="116" y="16"/>
                  <a:pt x="116" y="16"/>
                </a:cubicBezTo>
                <a:cubicBezTo>
                  <a:pt x="117" y="16"/>
                  <a:pt x="117" y="15"/>
                  <a:pt x="116" y="15"/>
                </a:cubicBezTo>
                <a:cubicBezTo>
                  <a:pt x="115" y="15"/>
                  <a:pt x="113" y="15"/>
                  <a:pt x="112" y="16"/>
                </a:cubicBezTo>
                <a:cubicBezTo>
                  <a:pt x="111" y="16"/>
                  <a:pt x="111" y="16"/>
                  <a:pt x="111" y="16"/>
                </a:cubicBezTo>
                <a:cubicBezTo>
                  <a:pt x="111" y="15"/>
                  <a:pt x="110" y="15"/>
                  <a:pt x="110" y="15"/>
                </a:cubicBezTo>
                <a:cubicBezTo>
                  <a:pt x="113" y="14"/>
                  <a:pt x="115" y="13"/>
                  <a:pt x="118" y="12"/>
                </a:cubicBezTo>
                <a:cubicBezTo>
                  <a:pt x="119" y="12"/>
                  <a:pt x="119" y="12"/>
                  <a:pt x="119" y="12"/>
                </a:cubicBezTo>
                <a:cubicBezTo>
                  <a:pt x="121" y="12"/>
                  <a:pt x="122" y="12"/>
                  <a:pt x="123" y="13"/>
                </a:cubicBezTo>
                <a:cubicBezTo>
                  <a:pt x="121" y="14"/>
                  <a:pt x="119" y="15"/>
                  <a:pt x="117" y="16"/>
                </a:cubicBezTo>
                <a:close/>
                <a:moveTo>
                  <a:pt x="107" y="24"/>
                </a:moveTo>
                <a:cubicBezTo>
                  <a:pt x="108" y="24"/>
                  <a:pt x="109" y="24"/>
                  <a:pt x="110" y="24"/>
                </a:cubicBezTo>
                <a:cubicBezTo>
                  <a:pt x="109" y="25"/>
                  <a:pt x="108" y="25"/>
                  <a:pt x="107" y="25"/>
                </a:cubicBezTo>
                <a:cubicBezTo>
                  <a:pt x="107" y="25"/>
                  <a:pt x="106" y="25"/>
                  <a:pt x="105" y="25"/>
                </a:cubicBezTo>
                <a:cubicBezTo>
                  <a:pt x="106" y="25"/>
                  <a:pt x="107" y="24"/>
                  <a:pt x="107" y="24"/>
                </a:cubicBezTo>
                <a:close/>
                <a:moveTo>
                  <a:pt x="100" y="22"/>
                </a:moveTo>
                <a:cubicBezTo>
                  <a:pt x="101" y="22"/>
                  <a:pt x="102" y="22"/>
                  <a:pt x="102" y="21"/>
                </a:cubicBezTo>
                <a:cubicBezTo>
                  <a:pt x="104" y="22"/>
                  <a:pt x="105" y="22"/>
                  <a:pt x="106" y="22"/>
                </a:cubicBezTo>
                <a:cubicBezTo>
                  <a:pt x="106" y="22"/>
                  <a:pt x="106" y="22"/>
                  <a:pt x="105" y="22"/>
                </a:cubicBezTo>
                <a:cubicBezTo>
                  <a:pt x="104" y="22"/>
                  <a:pt x="102" y="22"/>
                  <a:pt x="100" y="22"/>
                </a:cubicBezTo>
                <a:close/>
                <a:moveTo>
                  <a:pt x="103" y="8"/>
                </a:moveTo>
                <a:cubicBezTo>
                  <a:pt x="104" y="7"/>
                  <a:pt x="104" y="7"/>
                  <a:pt x="105" y="7"/>
                </a:cubicBezTo>
                <a:cubicBezTo>
                  <a:pt x="106" y="7"/>
                  <a:pt x="106" y="7"/>
                  <a:pt x="106" y="7"/>
                </a:cubicBezTo>
                <a:cubicBezTo>
                  <a:pt x="105" y="7"/>
                  <a:pt x="104" y="7"/>
                  <a:pt x="103" y="8"/>
                </a:cubicBezTo>
                <a:close/>
                <a:moveTo>
                  <a:pt x="104" y="17"/>
                </a:moveTo>
                <a:cubicBezTo>
                  <a:pt x="103" y="17"/>
                  <a:pt x="103" y="17"/>
                  <a:pt x="102" y="17"/>
                </a:cubicBezTo>
                <a:cubicBezTo>
                  <a:pt x="101" y="18"/>
                  <a:pt x="99" y="18"/>
                  <a:pt x="97" y="18"/>
                </a:cubicBezTo>
                <a:cubicBezTo>
                  <a:pt x="97" y="18"/>
                  <a:pt x="97" y="18"/>
                  <a:pt x="97" y="18"/>
                </a:cubicBezTo>
                <a:cubicBezTo>
                  <a:pt x="97" y="18"/>
                  <a:pt x="97" y="18"/>
                  <a:pt x="97" y="18"/>
                </a:cubicBezTo>
                <a:cubicBezTo>
                  <a:pt x="99" y="18"/>
                  <a:pt x="101" y="17"/>
                  <a:pt x="102" y="16"/>
                </a:cubicBezTo>
                <a:cubicBezTo>
                  <a:pt x="103" y="16"/>
                  <a:pt x="103" y="17"/>
                  <a:pt x="104" y="17"/>
                </a:cubicBezTo>
                <a:close/>
                <a:moveTo>
                  <a:pt x="100" y="11"/>
                </a:moveTo>
                <a:cubicBezTo>
                  <a:pt x="99" y="12"/>
                  <a:pt x="98" y="12"/>
                  <a:pt x="97" y="12"/>
                </a:cubicBezTo>
                <a:cubicBezTo>
                  <a:pt x="97" y="12"/>
                  <a:pt x="97" y="12"/>
                  <a:pt x="97" y="12"/>
                </a:cubicBezTo>
                <a:cubicBezTo>
                  <a:pt x="97" y="12"/>
                  <a:pt x="98" y="11"/>
                  <a:pt x="98" y="11"/>
                </a:cubicBezTo>
                <a:cubicBezTo>
                  <a:pt x="99" y="11"/>
                  <a:pt x="100" y="11"/>
                  <a:pt x="102" y="11"/>
                </a:cubicBezTo>
                <a:cubicBezTo>
                  <a:pt x="101" y="11"/>
                  <a:pt x="101" y="11"/>
                  <a:pt x="100" y="11"/>
                </a:cubicBezTo>
                <a:close/>
                <a:moveTo>
                  <a:pt x="102" y="24"/>
                </a:moveTo>
                <a:cubicBezTo>
                  <a:pt x="102" y="24"/>
                  <a:pt x="101" y="25"/>
                  <a:pt x="100" y="25"/>
                </a:cubicBezTo>
                <a:cubicBezTo>
                  <a:pt x="97" y="25"/>
                  <a:pt x="95" y="25"/>
                  <a:pt x="93" y="25"/>
                </a:cubicBezTo>
                <a:cubicBezTo>
                  <a:pt x="93" y="24"/>
                  <a:pt x="93" y="24"/>
                  <a:pt x="94" y="24"/>
                </a:cubicBezTo>
                <a:cubicBezTo>
                  <a:pt x="97" y="24"/>
                  <a:pt x="99" y="24"/>
                  <a:pt x="102" y="24"/>
                </a:cubicBezTo>
                <a:close/>
                <a:moveTo>
                  <a:pt x="93" y="10"/>
                </a:moveTo>
                <a:cubicBezTo>
                  <a:pt x="93" y="10"/>
                  <a:pt x="93" y="11"/>
                  <a:pt x="92" y="11"/>
                </a:cubicBezTo>
                <a:cubicBezTo>
                  <a:pt x="91" y="11"/>
                  <a:pt x="89" y="12"/>
                  <a:pt x="88" y="12"/>
                </a:cubicBezTo>
                <a:cubicBezTo>
                  <a:pt x="87" y="13"/>
                  <a:pt x="87" y="13"/>
                  <a:pt x="87" y="13"/>
                </a:cubicBezTo>
                <a:cubicBezTo>
                  <a:pt x="86" y="13"/>
                  <a:pt x="86" y="14"/>
                  <a:pt x="85" y="14"/>
                </a:cubicBezTo>
                <a:cubicBezTo>
                  <a:pt x="87" y="12"/>
                  <a:pt x="90" y="11"/>
                  <a:pt x="93" y="10"/>
                </a:cubicBezTo>
                <a:cubicBezTo>
                  <a:pt x="94" y="9"/>
                  <a:pt x="95" y="9"/>
                  <a:pt x="96" y="9"/>
                </a:cubicBezTo>
                <a:cubicBezTo>
                  <a:pt x="95" y="9"/>
                  <a:pt x="94" y="10"/>
                  <a:pt x="93" y="10"/>
                </a:cubicBezTo>
                <a:close/>
                <a:moveTo>
                  <a:pt x="92" y="8"/>
                </a:moveTo>
                <a:cubicBezTo>
                  <a:pt x="78" y="11"/>
                  <a:pt x="65" y="20"/>
                  <a:pt x="55" y="27"/>
                </a:cubicBezTo>
                <a:cubicBezTo>
                  <a:pt x="50" y="30"/>
                  <a:pt x="46" y="34"/>
                  <a:pt x="42" y="37"/>
                </a:cubicBezTo>
                <a:cubicBezTo>
                  <a:pt x="41" y="37"/>
                  <a:pt x="41" y="37"/>
                  <a:pt x="41" y="38"/>
                </a:cubicBezTo>
                <a:cubicBezTo>
                  <a:pt x="41" y="38"/>
                  <a:pt x="41" y="38"/>
                  <a:pt x="41" y="38"/>
                </a:cubicBezTo>
                <a:cubicBezTo>
                  <a:pt x="40" y="38"/>
                  <a:pt x="39" y="38"/>
                  <a:pt x="39" y="39"/>
                </a:cubicBezTo>
                <a:cubicBezTo>
                  <a:pt x="42" y="35"/>
                  <a:pt x="46" y="32"/>
                  <a:pt x="51" y="29"/>
                </a:cubicBezTo>
                <a:cubicBezTo>
                  <a:pt x="57" y="24"/>
                  <a:pt x="65" y="19"/>
                  <a:pt x="72" y="15"/>
                </a:cubicBezTo>
                <a:cubicBezTo>
                  <a:pt x="79" y="12"/>
                  <a:pt x="87" y="9"/>
                  <a:pt x="94" y="7"/>
                </a:cubicBezTo>
                <a:cubicBezTo>
                  <a:pt x="94" y="7"/>
                  <a:pt x="94" y="7"/>
                  <a:pt x="95" y="7"/>
                </a:cubicBezTo>
                <a:cubicBezTo>
                  <a:pt x="94" y="8"/>
                  <a:pt x="93" y="8"/>
                  <a:pt x="92" y="8"/>
                </a:cubicBezTo>
                <a:close/>
                <a:moveTo>
                  <a:pt x="42" y="39"/>
                </a:moveTo>
                <a:cubicBezTo>
                  <a:pt x="42" y="39"/>
                  <a:pt x="42" y="39"/>
                  <a:pt x="42" y="39"/>
                </a:cubicBezTo>
                <a:cubicBezTo>
                  <a:pt x="44" y="38"/>
                  <a:pt x="47" y="37"/>
                  <a:pt x="49" y="36"/>
                </a:cubicBezTo>
                <a:cubicBezTo>
                  <a:pt x="49" y="37"/>
                  <a:pt x="49" y="37"/>
                  <a:pt x="49" y="37"/>
                </a:cubicBezTo>
                <a:cubicBezTo>
                  <a:pt x="49" y="38"/>
                  <a:pt x="48" y="38"/>
                  <a:pt x="48" y="39"/>
                </a:cubicBezTo>
                <a:cubicBezTo>
                  <a:pt x="47" y="40"/>
                  <a:pt x="46" y="40"/>
                  <a:pt x="45" y="41"/>
                </a:cubicBezTo>
                <a:cubicBezTo>
                  <a:pt x="46" y="40"/>
                  <a:pt x="47" y="39"/>
                  <a:pt x="49" y="38"/>
                </a:cubicBezTo>
                <a:cubicBezTo>
                  <a:pt x="49" y="37"/>
                  <a:pt x="48" y="36"/>
                  <a:pt x="48" y="37"/>
                </a:cubicBezTo>
                <a:cubicBezTo>
                  <a:pt x="46" y="39"/>
                  <a:pt x="44" y="40"/>
                  <a:pt x="42" y="42"/>
                </a:cubicBezTo>
                <a:cubicBezTo>
                  <a:pt x="42" y="42"/>
                  <a:pt x="41" y="42"/>
                  <a:pt x="41" y="42"/>
                </a:cubicBezTo>
                <a:cubicBezTo>
                  <a:pt x="41" y="43"/>
                  <a:pt x="40" y="43"/>
                  <a:pt x="40" y="44"/>
                </a:cubicBezTo>
                <a:cubicBezTo>
                  <a:pt x="40" y="44"/>
                  <a:pt x="40" y="44"/>
                  <a:pt x="39" y="44"/>
                </a:cubicBezTo>
                <a:cubicBezTo>
                  <a:pt x="40" y="43"/>
                  <a:pt x="41" y="41"/>
                  <a:pt x="42" y="39"/>
                </a:cubicBezTo>
                <a:close/>
                <a:moveTo>
                  <a:pt x="41" y="46"/>
                </a:moveTo>
                <a:cubicBezTo>
                  <a:pt x="42" y="46"/>
                  <a:pt x="43" y="45"/>
                  <a:pt x="44" y="44"/>
                </a:cubicBezTo>
                <a:cubicBezTo>
                  <a:pt x="42" y="47"/>
                  <a:pt x="40" y="50"/>
                  <a:pt x="38" y="53"/>
                </a:cubicBezTo>
                <a:cubicBezTo>
                  <a:pt x="38" y="53"/>
                  <a:pt x="37" y="54"/>
                  <a:pt x="37" y="54"/>
                </a:cubicBezTo>
                <a:cubicBezTo>
                  <a:pt x="37" y="54"/>
                  <a:pt x="37" y="54"/>
                  <a:pt x="37" y="54"/>
                </a:cubicBezTo>
                <a:cubicBezTo>
                  <a:pt x="38" y="52"/>
                  <a:pt x="39" y="49"/>
                  <a:pt x="41" y="46"/>
                </a:cubicBezTo>
                <a:close/>
                <a:moveTo>
                  <a:pt x="36" y="50"/>
                </a:moveTo>
                <a:cubicBezTo>
                  <a:pt x="36" y="50"/>
                  <a:pt x="36" y="50"/>
                  <a:pt x="37" y="49"/>
                </a:cubicBezTo>
                <a:cubicBezTo>
                  <a:pt x="37" y="50"/>
                  <a:pt x="37" y="50"/>
                  <a:pt x="37" y="50"/>
                </a:cubicBezTo>
                <a:cubicBezTo>
                  <a:pt x="36" y="52"/>
                  <a:pt x="35" y="54"/>
                  <a:pt x="34" y="57"/>
                </a:cubicBezTo>
                <a:cubicBezTo>
                  <a:pt x="33" y="57"/>
                  <a:pt x="32" y="58"/>
                  <a:pt x="31" y="59"/>
                </a:cubicBezTo>
                <a:cubicBezTo>
                  <a:pt x="33" y="56"/>
                  <a:pt x="34" y="53"/>
                  <a:pt x="36" y="50"/>
                </a:cubicBezTo>
                <a:close/>
                <a:moveTo>
                  <a:pt x="35" y="46"/>
                </a:moveTo>
                <a:cubicBezTo>
                  <a:pt x="36" y="45"/>
                  <a:pt x="37" y="44"/>
                  <a:pt x="38" y="43"/>
                </a:cubicBezTo>
                <a:cubicBezTo>
                  <a:pt x="37" y="44"/>
                  <a:pt x="36" y="45"/>
                  <a:pt x="36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5" y="46"/>
                  <a:pt x="35" y="46"/>
                </a:cubicBezTo>
                <a:close/>
                <a:moveTo>
                  <a:pt x="32" y="55"/>
                </a:moveTo>
                <a:cubicBezTo>
                  <a:pt x="31" y="57"/>
                  <a:pt x="30" y="58"/>
                  <a:pt x="29" y="60"/>
                </a:cubicBezTo>
                <a:cubicBezTo>
                  <a:pt x="28" y="60"/>
                  <a:pt x="28" y="60"/>
                  <a:pt x="28" y="60"/>
                </a:cubicBezTo>
                <a:lnTo>
                  <a:pt x="32" y="55"/>
                </a:lnTo>
                <a:close/>
                <a:moveTo>
                  <a:pt x="28" y="54"/>
                </a:moveTo>
                <a:cubicBezTo>
                  <a:pt x="30" y="51"/>
                  <a:pt x="32" y="49"/>
                  <a:pt x="34" y="47"/>
                </a:cubicBezTo>
                <a:cubicBezTo>
                  <a:pt x="33" y="48"/>
                  <a:pt x="32" y="50"/>
                  <a:pt x="31" y="51"/>
                </a:cubicBezTo>
                <a:cubicBezTo>
                  <a:pt x="30" y="52"/>
                  <a:pt x="29" y="53"/>
                  <a:pt x="28" y="54"/>
                </a:cubicBezTo>
                <a:close/>
                <a:moveTo>
                  <a:pt x="31" y="79"/>
                </a:moveTo>
                <a:cubicBezTo>
                  <a:pt x="30" y="80"/>
                  <a:pt x="29" y="81"/>
                  <a:pt x="28" y="82"/>
                </a:cubicBezTo>
                <a:cubicBezTo>
                  <a:pt x="27" y="82"/>
                  <a:pt x="25" y="83"/>
                  <a:pt x="24" y="84"/>
                </a:cubicBezTo>
                <a:cubicBezTo>
                  <a:pt x="25" y="83"/>
                  <a:pt x="25" y="81"/>
                  <a:pt x="26" y="80"/>
                </a:cubicBezTo>
                <a:cubicBezTo>
                  <a:pt x="28" y="80"/>
                  <a:pt x="29" y="79"/>
                  <a:pt x="31" y="79"/>
                </a:cubicBezTo>
                <a:close/>
                <a:moveTo>
                  <a:pt x="23" y="83"/>
                </a:moveTo>
                <a:cubicBezTo>
                  <a:pt x="22" y="83"/>
                  <a:pt x="22" y="83"/>
                  <a:pt x="22" y="83"/>
                </a:cubicBezTo>
                <a:cubicBezTo>
                  <a:pt x="22" y="82"/>
                  <a:pt x="23" y="81"/>
                  <a:pt x="24" y="80"/>
                </a:cubicBezTo>
                <a:cubicBezTo>
                  <a:pt x="24" y="80"/>
                  <a:pt x="24" y="80"/>
                  <a:pt x="24" y="80"/>
                </a:cubicBezTo>
                <a:cubicBezTo>
                  <a:pt x="24" y="80"/>
                  <a:pt x="24" y="80"/>
                  <a:pt x="24" y="80"/>
                </a:cubicBezTo>
                <a:cubicBezTo>
                  <a:pt x="24" y="81"/>
                  <a:pt x="23" y="82"/>
                  <a:pt x="23" y="83"/>
                </a:cubicBezTo>
                <a:close/>
                <a:moveTo>
                  <a:pt x="22" y="98"/>
                </a:moveTo>
                <a:cubicBezTo>
                  <a:pt x="24" y="103"/>
                  <a:pt x="25" y="109"/>
                  <a:pt x="26" y="115"/>
                </a:cubicBezTo>
                <a:cubicBezTo>
                  <a:pt x="26" y="117"/>
                  <a:pt x="26" y="118"/>
                  <a:pt x="27" y="120"/>
                </a:cubicBezTo>
                <a:cubicBezTo>
                  <a:pt x="25" y="114"/>
                  <a:pt x="23" y="108"/>
                  <a:pt x="22" y="102"/>
                </a:cubicBezTo>
                <a:cubicBezTo>
                  <a:pt x="22" y="101"/>
                  <a:pt x="22" y="99"/>
                  <a:pt x="22" y="98"/>
                </a:cubicBezTo>
                <a:close/>
                <a:moveTo>
                  <a:pt x="27" y="139"/>
                </a:moveTo>
                <a:cubicBezTo>
                  <a:pt x="27" y="139"/>
                  <a:pt x="27" y="139"/>
                  <a:pt x="27" y="139"/>
                </a:cubicBezTo>
                <a:cubicBezTo>
                  <a:pt x="26" y="140"/>
                  <a:pt x="27" y="140"/>
                  <a:pt x="27" y="140"/>
                </a:cubicBezTo>
                <a:cubicBezTo>
                  <a:pt x="27" y="141"/>
                  <a:pt x="27" y="141"/>
                  <a:pt x="27" y="141"/>
                </a:cubicBezTo>
                <a:cubicBezTo>
                  <a:pt x="25" y="137"/>
                  <a:pt x="24" y="133"/>
                  <a:pt x="23" y="129"/>
                </a:cubicBezTo>
                <a:cubicBezTo>
                  <a:pt x="23" y="127"/>
                  <a:pt x="23" y="125"/>
                  <a:pt x="23" y="123"/>
                </a:cubicBezTo>
                <a:cubicBezTo>
                  <a:pt x="22" y="121"/>
                  <a:pt x="22" y="118"/>
                  <a:pt x="22" y="115"/>
                </a:cubicBezTo>
                <a:cubicBezTo>
                  <a:pt x="24" y="123"/>
                  <a:pt x="25" y="131"/>
                  <a:pt x="27" y="139"/>
                </a:cubicBezTo>
                <a:close/>
                <a:moveTo>
                  <a:pt x="25" y="156"/>
                </a:moveTo>
                <a:cubicBezTo>
                  <a:pt x="23" y="153"/>
                  <a:pt x="22" y="149"/>
                  <a:pt x="21" y="146"/>
                </a:cubicBezTo>
                <a:cubicBezTo>
                  <a:pt x="21" y="145"/>
                  <a:pt x="20" y="145"/>
                  <a:pt x="20" y="144"/>
                </a:cubicBezTo>
                <a:cubicBezTo>
                  <a:pt x="20" y="144"/>
                  <a:pt x="20" y="144"/>
                  <a:pt x="20" y="144"/>
                </a:cubicBezTo>
                <a:cubicBezTo>
                  <a:pt x="22" y="147"/>
                  <a:pt x="23" y="150"/>
                  <a:pt x="25" y="154"/>
                </a:cubicBezTo>
                <a:cubicBezTo>
                  <a:pt x="25" y="154"/>
                  <a:pt x="25" y="155"/>
                  <a:pt x="25" y="156"/>
                </a:cubicBezTo>
                <a:cubicBezTo>
                  <a:pt x="25" y="156"/>
                  <a:pt x="25" y="156"/>
                  <a:pt x="25" y="156"/>
                </a:cubicBezTo>
                <a:close/>
                <a:moveTo>
                  <a:pt x="29" y="163"/>
                </a:moveTo>
                <a:cubicBezTo>
                  <a:pt x="30" y="164"/>
                  <a:pt x="30" y="165"/>
                  <a:pt x="30" y="167"/>
                </a:cubicBezTo>
                <a:cubicBezTo>
                  <a:pt x="29" y="164"/>
                  <a:pt x="29" y="162"/>
                  <a:pt x="28" y="160"/>
                </a:cubicBezTo>
                <a:cubicBezTo>
                  <a:pt x="28" y="161"/>
                  <a:pt x="29" y="162"/>
                  <a:pt x="29" y="163"/>
                </a:cubicBezTo>
                <a:close/>
                <a:moveTo>
                  <a:pt x="29" y="148"/>
                </a:moveTo>
                <a:cubicBezTo>
                  <a:pt x="29" y="147"/>
                  <a:pt x="29" y="146"/>
                  <a:pt x="29" y="145"/>
                </a:cubicBezTo>
                <a:cubicBezTo>
                  <a:pt x="30" y="143"/>
                  <a:pt x="30" y="142"/>
                  <a:pt x="31" y="140"/>
                </a:cubicBezTo>
                <a:cubicBezTo>
                  <a:pt x="31" y="141"/>
                  <a:pt x="31" y="141"/>
                  <a:pt x="31" y="141"/>
                </a:cubicBezTo>
                <a:cubicBezTo>
                  <a:pt x="31" y="142"/>
                  <a:pt x="31" y="143"/>
                  <a:pt x="32" y="144"/>
                </a:cubicBezTo>
                <a:cubicBezTo>
                  <a:pt x="32" y="147"/>
                  <a:pt x="33" y="151"/>
                  <a:pt x="33" y="155"/>
                </a:cubicBezTo>
                <a:cubicBezTo>
                  <a:pt x="32" y="153"/>
                  <a:pt x="31" y="151"/>
                  <a:pt x="30" y="149"/>
                </a:cubicBezTo>
                <a:cubicBezTo>
                  <a:pt x="30" y="149"/>
                  <a:pt x="30" y="149"/>
                  <a:pt x="30" y="149"/>
                </a:cubicBezTo>
                <a:cubicBezTo>
                  <a:pt x="30" y="149"/>
                  <a:pt x="30" y="148"/>
                  <a:pt x="29" y="148"/>
                </a:cubicBezTo>
                <a:close/>
                <a:moveTo>
                  <a:pt x="35" y="166"/>
                </a:moveTo>
                <a:cubicBezTo>
                  <a:pt x="36" y="168"/>
                  <a:pt x="36" y="169"/>
                  <a:pt x="36" y="171"/>
                </a:cubicBezTo>
                <a:cubicBezTo>
                  <a:pt x="35" y="166"/>
                  <a:pt x="33" y="161"/>
                  <a:pt x="30" y="156"/>
                </a:cubicBezTo>
                <a:cubicBezTo>
                  <a:pt x="30" y="156"/>
                  <a:pt x="30" y="155"/>
                  <a:pt x="30" y="155"/>
                </a:cubicBezTo>
                <a:cubicBezTo>
                  <a:pt x="32" y="159"/>
                  <a:pt x="33" y="162"/>
                  <a:pt x="35" y="166"/>
                </a:cubicBezTo>
                <a:close/>
                <a:moveTo>
                  <a:pt x="38" y="182"/>
                </a:moveTo>
                <a:cubicBezTo>
                  <a:pt x="39" y="183"/>
                  <a:pt x="39" y="185"/>
                  <a:pt x="39" y="186"/>
                </a:cubicBezTo>
                <a:cubicBezTo>
                  <a:pt x="39" y="186"/>
                  <a:pt x="39" y="186"/>
                  <a:pt x="39" y="186"/>
                </a:cubicBezTo>
                <a:cubicBezTo>
                  <a:pt x="38" y="184"/>
                  <a:pt x="37" y="182"/>
                  <a:pt x="35" y="180"/>
                </a:cubicBezTo>
                <a:cubicBezTo>
                  <a:pt x="34" y="178"/>
                  <a:pt x="33" y="175"/>
                  <a:pt x="32" y="173"/>
                </a:cubicBezTo>
                <a:cubicBezTo>
                  <a:pt x="32" y="171"/>
                  <a:pt x="32" y="170"/>
                  <a:pt x="31" y="168"/>
                </a:cubicBezTo>
                <a:cubicBezTo>
                  <a:pt x="34" y="173"/>
                  <a:pt x="36" y="177"/>
                  <a:pt x="38" y="182"/>
                </a:cubicBezTo>
                <a:close/>
                <a:moveTo>
                  <a:pt x="32" y="177"/>
                </a:moveTo>
                <a:cubicBezTo>
                  <a:pt x="32" y="177"/>
                  <a:pt x="32" y="178"/>
                  <a:pt x="32" y="178"/>
                </a:cubicBezTo>
                <a:cubicBezTo>
                  <a:pt x="34" y="182"/>
                  <a:pt x="37" y="186"/>
                  <a:pt x="39" y="190"/>
                </a:cubicBezTo>
                <a:cubicBezTo>
                  <a:pt x="39" y="190"/>
                  <a:pt x="39" y="190"/>
                  <a:pt x="39" y="191"/>
                </a:cubicBezTo>
                <a:cubicBezTo>
                  <a:pt x="36" y="188"/>
                  <a:pt x="34" y="185"/>
                  <a:pt x="32" y="183"/>
                </a:cubicBezTo>
                <a:cubicBezTo>
                  <a:pt x="32" y="182"/>
                  <a:pt x="32" y="182"/>
                  <a:pt x="32" y="182"/>
                </a:cubicBezTo>
                <a:cubicBezTo>
                  <a:pt x="32" y="182"/>
                  <a:pt x="32" y="182"/>
                  <a:pt x="32" y="181"/>
                </a:cubicBezTo>
                <a:cubicBezTo>
                  <a:pt x="32" y="180"/>
                  <a:pt x="32" y="179"/>
                  <a:pt x="32" y="177"/>
                </a:cubicBezTo>
                <a:close/>
                <a:moveTo>
                  <a:pt x="38" y="192"/>
                </a:moveTo>
                <a:cubicBezTo>
                  <a:pt x="38" y="192"/>
                  <a:pt x="38" y="193"/>
                  <a:pt x="38" y="193"/>
                </a:cubicBezTo>
                <a:cubicBezTo>
                  <a:pt x="38" y="192"/>
                  <a:pt x="37" y="192"/>
                  <a:pt x="37" y="192"/>
                </a:cubicBezTo>
                <a:cubicBezTo>
                  <a:pt x="36" y="190"/>
                  <a:pt x="36" y="189"/>
                  <a:pt x="35" y="188"/>
                </a:cubicBezTo>
                <a:cubicBezTo>
                  <a:pt x="36" y="189"/>
                  <a:pt x="37" y="191"/>
                  <a:pt x="38" y="192"/>
                </a:cubicBezTo>
                <a:close/>
                <a:moveTo>
                  <a:pt x="39" y="197"/>
                </a:moveTo>
                <a:cubicBezTo>
                  <a:pt x="39" y="196"/>
                  <a:pt x="39" y="196"/>
                  <a:pt x="38" y="196"/>
                </a:cubicBezTo>
                <a:cubicBezTo>
                  <a:pt x="39" y="196"/>
                  <a:pt x="39" y="196"/>
                  <a:pt x="39" y="196"/>
                </a:cubicBezTo>
                <a:cubicBezTo>
                  <a:pt x="41" y="199"/>
                  <a:pt x="44" y="202"/>
                  <a:pt x="48" y="204"/>
                </a:cubicBezTo>
                <a:cubicBezTo>
                  <a:pt x="48" y="204"/>
                  <a:pt x="49" y="204"/>
                  <a:pt x="49" y="203"/>
                </a:cubicBezTo>
                <a:cubicBezTo>
                  <a:pt x="49" y="204"/>
                  <a:pt x="50" y="205"/>
                  <a:pt x="50" y="205"/>
                </a:cubicBezTo>
                <a:cubicBezTo>
                  <a:pt x="50" y="205"/>
                  <a:pt x="49" y="205"/>
                  <a:pt x="49" y="204"/>
                </a:cubicBezTo>
                <a:cubicBezTo>
                  <a:pt x="48" y="204"/>
                  <a:pt x="48" y="205"/>
                  <a:pt x="48" y="206"/>
                </a:cubicBezTo>
                <a:cubicBezTo>
                  <a:pt x="50" y="207"/>
                  <a:pt x="52" y="208"/>
                  <a:pt x="54" y="209"/>
                </a:cubicBezTo>
                <a:cubicBezTo>
                  <a:pt x="54" y="210"/>
                  <a:pt x="55" y="211"/>
                  <a:pt x="56" y="212"/>
                </a:cubicBezTo>
                <a:cubicBezTo>
                  <a:pt x="54" y="210"/>
                  <a:pt x="51" y="209"/>
                  <a:pt x="49" y="208"/>
                </a:cubicBezTo>
                <a:cubicBezTo>
                  <a:pt x="46" y="205"/>
                  <a:pt x="42" y="201"/>
                  <a:pt x="39" y="197"/>
                </a:cubicBezTo>
                <a:close/>
                <a:moveTo>
                  <a:pt x="51" y="212"/>
                </a:moveTo>
                <a:cubicBezTo>
                  <a:pt x="52" y="214"/>
                  <a:pt x="54" y="216"/>
                  <a:pt x="56" y="218"/>
                </a:cubicBezTo>
                <a:cubicBezTo>
                  <a:pt x="56" y="217"/>
                  <a:pt x="56" y="217"/>
                  <a:pt x="56" y="217"/>
                </a:cubicBezTo>
                <a:cubicBezTo>
                  <a:pt x="55" y="217"/>
                  <a:pt x="54" y="216"/>
                  <a:pt x="52" y="215"/>
                </a:cubicBezTo>
                <a:cubicBezTo>
                  <a:pt x="51" y="214"/>
                  <a:pt x="50" y="212"/>
                  <a:pt x="49" y="210"/>
                </a:cubicBezTo>
                <a:cubicBezTo>
                  <a:pt x="49" y="211"/>
                  <a:pt x="50" y="211"/>
                  <a:pt x="51" y="212"/>
                </a:cubicBezTo>
                <a:close/>
                <a:moveTo>
                  <a:pt x="54" y="220"/>
                </a:moveTo>
                <a:cubicBezTo>
                  <a:pt x="55" y="221"/>
                  <a:pt x="56" y="222"/>
                  <a:pt x="57" y="223"/>
                </a:cubicBezTo>
                <a:cubicBezTo>
                  <a:pt x="56" y="222"/>
                  <a:pt x="55" y="222"/>
                  <a:pt x="54" y="221"/>
                </a:cubicBezTo>
                <a:cubicBezTo>
                  <a:pt x="53" y="220"/>
                  <a:pt x="52" y="220"/>
                  <a:pt x="52" y="219"/>
                </a:cubicBezTo>
                <a:cubicBezTo>
                  <a:pt x="52" y="219"/>
                  <a:pt x="52" y="219"/>
                  <a:pt x="52" y="219"/>
                </a:cubicBezTo>
                <a:cubicBezTo>
                  <a:pt x="52" y="219"/>
                  <a:pt x="53" y="220"/>
                  <a:pt x="53" y="220"/>
                </a:cubicBezTo>
                <a:cubicBezTo>
                  <a:pt x="54" y="220"/>
                  <a:pt x="54" y="220"/>
                  <a:pt x="54" y="220"/>
                </a:cubicBezTo>
                <a:close/>
                <a:moveTo>
                  <a:pt x="53" y="222"/>
                </a:moveTo>
                <a:cubicBezTo>
                  <a:pt x="53" y="223"/>
                  <a:pt x="54" y="223"/>
                  <a:pt x="54" y="223"/>
                </a:cubicBezTo>
                <a:cubicBezTo>
                  <a:pt x="53" y="223"/>
                  <a:pt x="52" y="222"/>
                  <a:pt x="51" y="221"/>
                </a:cubicBezTo>
                <a:cubicBezTo>
                  <a:pt x="51" y="221"/>
                  <a:pt x="51" y="221"/>
                  <a:pt x="51" y="220"/>
                </a:cubicBezTo>
                <a:cubicBezTo>
                  <a:pt x="51" y="221"/>
                  <a:pt x="52" y="222"/>
                  <a:pt x="53" y="222"/>
                </a:cubicBezTo>
                <a:close/>
                <a:moveTo>
                  <a:pt x="56" y="228"/>
                </a:moveTo>
                <a:cubicBezTo>
                  <a:pt x="57" y="228"/>
                  <a:pt x="57" y="228"/>
                  <a:pt x="57" y="228"/>
                </a:cubicBezTo>
                <a:cubicBezTo>
                  <a:pt x="57" y="228"/>
                  <a:pt x="57" y="228"/>
                  <a:pt x="57" y="228"/>
                </a:cubicBezTo>
                <a:cubicBezTo>
                  <a:pt x="55" y="227"/>
                  <a:pt x="54" y="226"/>
                  <a:pt x="52" y="225"/>
                </a:cubicBezTo>
                <a:cubicBezTo>
                  <a:pt x="54" y="226"/>
                  <a:pt x="55" y="227"/>
                  <a:pt x="56" y="228"/>
                </a:cubicBezTo>
                <a:close/>
                <a:moveTo>
                  <a:pt x="55" y="218"/>
                </a:moveTo>
                <a:cubicBezTo>
                  <a:pt x="55" y="218"/>
                  <a:pt x="55" y="218"/>
                  <a:pt x="55" y="218"/>
                </a:cubicBezTo>
                <a:cubicBezTo>
                  <a:pt x="57" y="219"/>
                  <a:pt x="58" y="220"/>
                  <a:pt x="60" y="221"/>
                </a:cubicBezTo>
                <a:cubicBezTo>
                  <a:pt x="63" y="224"/>
                  <a:pt x="66" y="227"/>
                  <a:pt x="69" y="230"/>
                </a:cubicBezTo>
                <a:cubicBezTo>
                  <a:pt x="69" y="230"/>
                  <a:pt x="68" y="230"/>
                  <a:pt x="67" y="229"/>
                </a:cubicBezTo>
                <a:cubicBezTo>
                  <a:pt x="65" y="228"/>
                  <a:pt x="62" y="226"/>
                  <a:pt x="60" y="225"/>
                </a:cubicBezTo>
                <a:cubicBezTo>
                  <a:pt x="58" y="223"/>
                  <a:pt x="56" y="220"/>
                  <a:pt x="55" y="218"/>
                </a:cubicBezTo>
                <a:close/>
                <a:moveTo>
                  <a:pt x="68" y="227"/>
                </a:moveTo>
                <a:cubicBezTo>
                  <a:pt x="68" y="227"/>
                  <a:pt x="68" y="227"/>
                  <a:pt x="68" y="227"/>
                </a:cubicBezTo>
                <a:cubicBezTo>
                  <a:pt x="67" y="226"/>
                  <a:pt x="66" y="225"/>
                  <a:pt x="65" y="224"/>
                </a:cubicBezTo>
                <a:cubicBezTo>
                  <a:pt x="66" y="225"/>
                  <a:pt x="67" y="226"/>
                  <a:pt x="69" y="226"/>
                </a:cubicBezTo>
                <a:cubicBezTo>
                  <a:pt x="69" y="227"/>
                  <a:pt x="70" y="227"/>
                  <a:pt x="70" y="228"/>
                </a:cubicBezTo>
                <a:cubicBezTo>
                  <a:pt x="69" y="228"/>
                  <a:pt x="69" y="228"/>
                  <a:pt x="68" y="227"/>
                </a:cubicBezTo>
                <a:close/>
                <a:moveTo>
                  <a:pt x="60" y="220"/>
                </a:moveTo>
                <a:cubicBezTo>
                  <a:pt x="59" y="218"/>
                  <a:pt x="57" y="216"/>
                  <a:pt x="55" y="215"/>
                </a:cubicBezTo>
                <a:cubicBezTo>
                  <a:pt x="58" y="216"/>
                  <a:pt x="60" y="218"/>
                  <a:pt x="63" y="219"/>
                </a:cubicBezTo>
                <a:cubicBezTo>
                  <a:pt x="64" y="221"/>
                  <a:pt x="65" y="222"/>
                  <a:pt x="66" y="223"/>
                </a:cubicBezTo>
                <a:cubicBezTo>
                  <a:pt x="64" y="222"/>
                  <a:pt x="62" y="221"/>
                  <a:pt x="60" y="220"/>
                </a:cubicBezTo>
                <a:close/>
                <a:moveTo>
                  <a:pt x="62" y="216"/>
                </a:moveTo>
                <a:cubicBezTo>
                  <a:pt x="66" y="219"/>
                  <a:pt x="71" y="222"/>
                  <a:pt x="75" y="225"/>
                </a:cubicBezTo>
                <a:cubicBezTo>
                  <a:pt x="71" y="222"/>
                  <a:pt x="67" y="220"/>
                  <a:pt x="63" y="218"/>
                </a:cubicBezTo>
                <a:cubicBezTo>
                  <a:pt x="63" y="217"/>
                  <a:pt x="62" y="217"/>
                  <a:pt x="62" y="216"/>
                </a:cubicBezTo>
                <a:close/>
                <a:moveTo>
                  <a:pt x="74" y="221"/>
                </a:moveTo>
                <a:cubicBezTo>
                  <a:pt x="73" y="220"/>
                  <a:pt x="73" y="220"/>
                  <a:pt x="72" y="219"/>
                </a:cubicBezTo>
                <a:cubicBezTo>
                  <a:pt x="75" y="221"/>
                  <a:pt x="77" y="223"/>
                  <a:pt x="80" y="225"/>
                </a:cubicBezTo>
                <a:cubicBezTo>
                  <a:pt x="80" y="225"/>
                  <a:pt x="80" y="225"/>
                  <a:pt x="80" y="225"/>
                </a:cubicBezTo>
                <a:cubicBezTo>
                  <a:pt x="78" y="224"/>
                  <a:pt x="76" y="222"/>
                  <a:pt x="74" y="221"/>
                </a:cubicBezTo>
                <a:close/>
                <a:moveTo>
                  <a:pt x="68" y="215"/>
                </a:moveTo>
                <a:cubicBezTo>
                  <a:pt x="66" y="214"/>
                  <a:pt x="65" y="213"/>
                  <a:pt x="64" y="211"/>
                </a:cubicBezTo>
                <a:cubicBezTo>
                  <a:pt x="65" y="212"/>
                  <a:pt x="67" y="212"/>
                  <a:pt x="68" y="213"/>
                </a:cubicBezTo>
                <a:cubicBezTo>
                  <a:pt x="69" y="213"/>
                  <a:pt x="69" y="214"/>
                  <a:pt x="70" y="214"/>
                </a:cubicBezTo>
                <a:cubicBezTo>
                  <a:pt x="70" y="214"/>
                  <a:pt x="70" y="215"/>
                  <a:pt x="69" y="215"/>
                </a:cubicBezTo>
                <a:cubicBezTo>
                  <a:pt x="69" y="216"/>
                  <a:pt x="70" y="216"/>
                  <a:pt x="71" y="216"/>
                </a:cubicBezTo>
                <a:cubicBezTo>
                  <a:pt x="71" y="215"/>
                  <a:pt x="72" y="215"/>
                  <a:pt x="73" y="215"/>
                </a:cubicBezTo>
                <a:cubicBezTo>
                  <a:pt x="74" y="215"/>
                  <a:pt x="75" y="215"/>
                  <a:pt x="75" y="216"/>
                </a:cubicBezTo>
                <a:cubicBezTo>
                  <a:pt x="77" y="218"/>
                  <a:pt x="78" y="220"/>
                  <a:pt x="79" y="222"/>
                </a:cubicBezTo>
                <a:cubicBezTo>
                  <a:pt x="75" y="220"/>
                  <a:pt x="71" y="217"/>
                  <a:pt x="68" y="215"/>
                </a:cubicBezTo>
                <a:close/>
                <a:moveTo>
                  <a:pt x="76" y="204"/>
                </a:moveTo>
                <a:cubicBezTo>
                  <a:pt x="75" y="203"/>
                  <a:pt x="74" y="202"/>
                  <a:pt x="73" y="202"/>
                </a:cubicBezTo>
                <a:cubicBezTo>
                  <a:pt x="73" y="202"/>
                  <a:pt x="73" y="202"/>
                  <a:pt x="73" y="202"/>
                </a:cubicBezTo>
                <a:cubicBezTo>
                  <a:pt x="74" y="202"/>
                  <a:pt x="75" y="203"/>
                  <a:pt x="76" y="203"/>
                </a:cubicBezTo>
                <a:cubicBezTo>
                  <a:pt x="76" y="203"/>
                  <a:pt x="76" y="204"/>
                  <a:pt x="76" y="204"/>
                </a:cubicBezTo>
                <a:close/>
                <a:moveTo>
                  <a:pt x="74" y="200"/>
                </a:moveTo>
                <a:cubicBezTo>
                  <a:pt x="74" y="200"/>
                  <a:pt x="74" y="200"/>
                  <a:pt x="74" y="200"/>
                </a:cubicBezTo>
                <a:cubicBezTo>
                  <a:pt x="74" y="200"/>
                  <a:pt x="74" y="199"/>
                  <a:pt x="74" y="199"/>
                </a:cubicBezTo>
                <a:cubicBezTo>
                  <a:pt x="75" y="200"/>
                  <a:pt x="76" y="201"/>
                  <a:pt x="77" y="202"/>
                </a:cubicBezTo>
                <a:cubicBezTo>
                  <a:pt x="77" y="202"/>
                  <a:pt x="77" y="202"/>
                  <a:pt x="77" y="202"/>
                </a:cubicBezTo>
                <a:cubicBezTo>
                  <a:pt x="76" y="201"/>
                  <a:pt x="75" y="201"/>
                  <a:pt x="74" y="200"/>
                </a:cubicBezTo>
                <a:close/>
                <a:moveTo>
                  <a:pt x="75" y="199"/>
                </a:moveTo>
                <a:cubicBezTo>
                  <a:pt x="75" y="199"/>
                  <a:pt x="76" y="199"/>
                  <a:pt x="76" y="199"/>
                </a:cubicBezTo>
                <a:cubicBezTo>
                  <a:pt x="76" y="199"/>
                  <a:pt x="77" y="200"/>
                  <a:pt x="78" y="200"/>
                </a:cubicBezTo>
                <a:cubicBezTo>
                  <a:pt x="78" y="200"/>
                  <a:pt x="78" y="201"/>
                  <a:pt x="78" y="201"/>
                </a:cubicBezTo>
                <a:cubicBezTo>
                  <a:pt x="77" y="200"/>
                  <a:pt x="76" y="199"/>
                  <a:pt x="75" y="199"/>
                </a:cubicBezTo>
                <a:close/>
                <a:moveTo>
                  <a:pt x="78" y="208"/>
                </a:moveTo>
                <a:cubicBezTo>
                  <a:pt x="78" y="208"/>
                  <a:pt x="79" y="208"/>
                  <a:pt x="79" y="208"/>
                </a:cubicBezTo>
                <a:cubicBezTo>
                  <a:pt x="79" y="208"/>
                  <a:pt x="78" y="209"/>
                  <a:pt x="78" y="209"/>
                </a:cubicBezTo>
                <a:cubicBezTo>
                  <a:pt x="78" y="209"/>
                  <a:pt x="78" y="208"/>
                  <a:pt x="77" y="208"/>
                </a:cubicBezTo>
                <a:cubicBezTo>
                  <a:pt x="78" y="208"/>
                  <a:pt x="78" y="208"/>
                  <a:pt x="78" y="208"/>
                </a:cubicBezTo>
                <a:close/>
                <a:moveTo>
                  <a:pt x="78" y="206"/>
                </a:moveTo>
                <a:cubicBezTo>
                  <a:pt x="78" y="206"/>
                  <a:pt x="78" y="206"/>
                  <a:pt x="78" y="205"/>
                </a:cubicBezTo>
                <a:cubicBezTo>
                  <a:pt x="78" y="205"/>
                  <a:pt x="78" y="205"/>
                  <a:pt x="79" y="204"/>
                </a:cubicBezTo>
                <a:cubicBezTo>
                  <a:pt x="79" y="204"/>
                  <a:pt x="79" y="204"/>
                  <a:pt x="79" y="204"/>
                </a:cubicBezTo>
                <a:cubicBezTo>
                  <a:pt x="79" y="205"/>
                  <a:pt x="79" y="205"/>
                  <a:pt x="79" y="205"/>
                </a:cubicBezTo>
                <a:cubicBezTo>
                  <a:pt x="79" y="205"/>
                  <a:pt x="78" y="205"/>
                  <a:pt x="78" y="206"/>
                </a:cubicBezTo>
                <a:close/>
                <a:moveTo>
                  <a:pt x="79" y="197"/>
                </a:moveTo>
                <a:cubicBezTo>
                  <a:pt x="79" y="196"/>
                  <a:pt x="80" y="196"/>
                  <a:pt x="80" y="196"/>
                </a:cubicBezTo>
                <a:cubicBezTo>
                  <a:pt x="81" y="196"/>
                  <a:pt x="81" y="196"/>
                  <a:pt x="81" y="196"/>
                </a:cubicBezTo>
                <a:cubicBezTo>
                  <a:pt x="81" y="197"/>
                  <a:pt x="80" y="197"/>
                  <a:pt x="80" y="197"/>
                </a:cubicBezTo>
                <a:lnTo>
                  <a:pt x="79" y="197"/>
                </a:lnTo>
                <a:close/>
                <a:moveTo>
                  <a:pt x="80" y="206"/>
                </a:moveTo>
                <a:cubicBezTo>
                  <a:pt x="81" y="206"/>
                  <a:pt x="81" y="206"/>
                  <a:pt x="81" y="206"/>
                </a:cubicBezTo>
                <a:cubicBezTo>
                  <a:pt x="81" y="207"/>
                  <a:pt x="81" y="207"/>
                  <a:pt x="81" y="207"/>
                </a:cubicBezTo>
                <a:cubicBezTo>
                  <a:pt x="81" y="207"/>
                  <a:pt x="80" y="207"/>
                  <a:pt x="80" y="207"/>
                </a:cubicBezTo>
                <a:cubicBezTo>
                  <a:pt x="80" y="207"/>
                  <a:pt x="80" y="207"/>
                  <a:pt x="80" y="207"/>
                </a:cubicBezTo>
                <a:cubicBezTo>
                  <a:pt x="80" y="207"/>
                  <a:pt x="80" y="206"/>
                  <a:pt x="80" y="206"/>
                </a:cubicBezTo>
                <a:close/>
                <a:moveTo>
                  <a:pt x="80" y="209"/>
                </a:moveTo>
                <a:cubicBezTo>
                  <a:pt x="82" y="210"/>
                  <a:pt x="83" y="211"/>
                  <a:pt x="85" y="212"/>
                </a:cubicBezTo>
                <a:cubicBezTo>
                  <a:pt x="85" y="212"/>
                  <a:pt x="84" y="212"/>
                  <a:pt x="84" y="212"/>
                </a:cubicBezTo>
                <a:cubicBezTo>
                  <a:pt x="83" y="211"/>
                  <a:pt x="81" y="210"/>
                  <a:pt x="80" y="210"/>
                </a:cubicBezTo>
                <a:cubicBezTo>
                  <a:pt x="80" y="209"/>
                  <a:pt x="80" y="209"/>
                  <a:pt x="80" y="209"/>
                </a:cubicBezTo>
                <a:close/>
                <a:moveTo>
                  <a:pt x="82" y="208"/>
                </a:moveTo>
                <a:cubicBezTo>
                  <a:pt x="82" y="208"/>
                  <a:pt x="82" y="208"/>
                  <a:pt x="83" y="208"/>
                </a:cubicBezTo>
                <a:cubicBezTo>
                  <a:pt x="84" y="208"/>
                  <a:pt x="85" y="209"/>
                  <a:pt x="86" y="210"/>
                </a:cubicBezTo>
                <a:cubicBezTo>
                  <a:pt x="86" y="210"/>
                  <a:pt x="86" y="210"/>
                  <a:pt x="85" y="211"/>
                </a:cubicBezTo>
                <a:cubicBezTo>
                  <a:pt x="84" y="210"/>
                  <a:pt x="83" y="209"/>
                  <a:pt x="82" y="208"/>
                </a:cubicBezTo>
                <a:close/>
                <a:moveTo>
                  <a:pt x="85" y="214"/>
                </a:moveTo>
                <a:cubicBezTo>
                  <a:pt x="88" y="216"/>
                  <a:pt x="91" y="217"/>
                  <a:pt x="94" y="219"/>
                </a:cubicBezTo>
                <a:cubicBezTo>
                  <a:pt x="93" y="218"/>
                  <a:pt x="91" y="218"/>
                  <a:pt x="89" y="217"/>
                </a:cubicBezTo>
                <a:cubicBezTo>
                  <a:pt x="88" y="216"/>
                  <a:pt x="86" y="215"/>
                  <a:pt x="85" y="214"/>
                </a:cubicBezTo>
                <a:cubicBezTo>
                  <a:pt x="85" y="214"/>
                  <a:pt x="85" y="214"/>
                  <a:pt x="85" y="214"/>
                </a:cubicBezTo>
                <a:close/>
                <a:moveTo>
                  <a:pt x="95" y="221"/>
                </a:moveTo>
                <a:cubicBezTo>
                  <a:pt x="95" y="221"/>
                  <a:pt x="95" y="221"/>
                  <a:pt x="95" y="221"/>
                </a:cubicBezTo>
                <a:cubicBezTo>
                  <a:pt x="95" y="221"/>
                  <a:pt x="94" y="221"/>
                  <a:pt x="94" y="221"/>
                </a:cubicBezTo>
                <a:cubicBezTo>
                  <a:pt x="94" y="221"/>
                  <a:pt x="93" y="220"/>
                  <a:pt x="93" y="220"/>
                </a:cubicBezTo>
                <a:cubicBezTo>
                  <a:pt x="94" y="220"/>
                  <a:pt x="94" y="220"/>
                  <a:pt x="95" y="221"/>
                </a:cubicBezTo>
                <a:close/>
                <a:moveTo>
                  <a:pt x="93" y="216"/>
                </a:moveTo>
                <a:cubicBezTo>
                  <a:pt x="94" y="215"/>
                  <a:pt x="94" y="215"/>
                  <a:pt x="94" y="215"/>
                </a:cubicBezTo>
                <a:cubicBezTo>
                  <a:pt x="95" y="216"/>
                  <a:pt x="96" y="216"/>
                  <a:pt x="97" y="217"/>
                </a:cubicBezTo>
                <a:cubicBezTo>
                  <a:pt x="96" y="217"/>
                  <a:pt x="97" y="218"/>
                  <a:pt x="97" y="218"/>
                </a:cubicBezTo>
                <a:cubicBezTo>
                  <a:pt x="97" y="218"/>
                  <a:pt x="97" y="218"/>
                  <a:pt x="97" y="218"/>
                </a:cubicBezTo>
                <a:cubicBezTo>
                  <a:pt x="96" y="217"/>
                  <a:pt x="95" y="216"/>
                  <a:pt x="93" y="216"/>
                </a:cubicBezTo>
                <a:close/>
                <a:moveTo>
                  <a:pt x="98" y="222"/>
                </a:moveTo>
                <a:cubicBezTo>
                  <a:pt x="99" y="222"/>
                  <a:pt x="99" y="222"/>
                  <a:pt x="100" y="222"/>
                </a:cubicBezTo>
                <a:cubicBezTo>
                  <a:pt x="100" y="222"/>
                  <a:pt x="100" y="222"/>
                  <a:pt x="99" y="223"/>
                </a:cubicBezTo>
                <a:cubicBezTo>
                  <a:pt x="99" y="223"/>
                  <a:pt x="99" y="223"/>
                  <a:pt x="99" y="223"/>
                </a:cubicBezTo>
                <a:cubicBezTo>
                  <a:pt x="99" y="223"/>
                  <a:pt x="98" y="223"/>
                  <a:pt x="97" y="222"/>
                </a:cubicBezTo>
                <a:cubicBezTo>
                  <a:pt x="97" y="222"/>
                  <a:pt x="98" y="222"/>
                  <a:pt x="98" y="222"/>
                </a:cubicBezTo>
                <a:close/>
                <a:moveTo>
                  <a:pt x="106" y="235"/>
                </a:moveTo>
                <a:cubicBezTo>
                  <a:pt x="106" y="236"/>
                  <a:pt x="106" y="236"/>
                  <a:pt x="107" y="236"/>
                </a:cubicBezTo>
                <a:cubicBezTo>
                  <a:pt x="108" y="236"/>
                  <a:pt x="109" y="237"/>
                  <a:pt x="110" y="237"/>
                </a:cubicBezTo>
                <a:cubicBezTo>
                  <a:pt x="111" y="238"/>
                  <a:pt x="111" y="238"/>
                  <a:pt x="111" y="238"/>
                </a:cubicBezTo>
                <a:cubicBezTo>
                  <a:pt x="109" y="238"/>
                  <a:pt x="107" y="237"/>
                  <a:pt x="106" y="235"/>
                </a:cubicBezTo>
                <a:close/>
                <a:moveTo>
                  <a:pt x="110" y="234"/>
                </a:moveTo>
                <a:cubicBezTo>
                  <a:pt x="111" y="234"/>
                  <a:pt x="111" y="234"/>
                  <a:pt x="112" y="234"/>
                </a:cubicBezTo>
                <a:cubicBezTo>
                  <a:pt x="113" y="235"/>
                  <a:pt x="113" y="235"/>
                  <a:pt x="114" y="235"/>
                </a:cubicBezTo>
                <a:cubicBezTo>
                  <a:pt x="114" y="236"/>
                  <a:pt x="114" y="236"/>
                  <a:pt x="113" y="236"/>
                </a:cubicBezTo>
                <a:cubicBezTo>
                  <a:pt x="112" y="235"/>
                  <a:pt x="111" y="235"/>
                  <a:pt x="110" y="234"/>
                </a:cubicBezTo>
                <a:close/>
                <a:moveTo>
                  <a:pt x="114" y="231"/>
                </a:moveTo>
                <a:cubicBezTo>
                  <a:pt x="113" y="231"/>
                  <a:pt x="113" y="230"/>
                  <a:pt x="113" y="230"/>
                </a:cubicBezTo>
                <a:cubicBezTo>
                  <a:pt x="113" y="230"/>
                  <a:pt x="114" y="230"/>
                  <a:pt x="114" y="230"/>
                </a:cubicBezTo>
                <a:cubicBezTo>
                  <a:pt x="115" y="231"/>
                  <a:pt x="115" y="231"/>
                  <a:pt x="116" y="231"/>
                </a:cubicBezTo>
                <a:cubicBezTo>
                  <a:pt x="115" y="232"/>
                  <a:pt x="115" y="232"/>
                  <a:pt x="115" y="232"/>
                </a:cubicBezTo>
                <a:cubicBezTo>
                  <a:pt x="115" y="231"/>
                  <a:pt x="114" y="231"/>
                  <a:pt x="114" y="231"/>
                </a:cubicBezTo>
                <a:close/>
                <a:moveTo>
                  <a:pt x="113" y="227"/>
                </a:moveTo>
                <a:cubicBezTo>
                  <a:pt x="113" y="227"/>
                  <a:pt x="113" y="227"/>
                  <a:pt x="114" y="227"/>
                </a:cubicBezTo>
                <a:cubicBezTo>
                  <a:pt x="115" y="228"/>
                  <a:pt x="116" y="228"/>
                  <a:pt x="117" y="228"/>
                </a:cubicBezTo>
                <a:cubicBezTo>
                  <a:pt x="117" y="229"/>
                  <a:pt x="117" y="230"/>
                  <a:pt x="118" y="229"/>
                </a:cubicBezTo>
                <a:cubicBezTo>
                  <a:pt x="118" y="229"/>
                  <a:pt x="118" y="229"/>
                  <a:pt x="118" y="229"/>
                </a:cubicBezTo>
                <a:cubicBezTo>
                  <a:pt x="118" y="229"/>
                  <a:pt x="119" y="229"/>
                  <a:pt x="119" y="230"/>
                </a:cubicBezTo>
                <a:cubicBezTo>
                  <a:pt x="119" y="230"/>
                  <a:pt x="119" y="230"/>
                  <a:pt x="119" y="230"/>
                </a:cubicBezTo>
                <a:cubicBezTo>
                  <a:pt x="118" y="230"/>
                  <a:pt x="117" y="230"/>
                  <a:pt x="117" y="230"/>
                </a:cubicBezTo>
                <a:cubicBezTo>
                  <a:pt x="115" y="229"/>
                  <a:pt x="114" y="228"/>
                  <a:pt x="113" y="227"/>
                </a:cubicBezTo>
                <a:close/>
                <a:moveTo>
                  <a:pt x="118" y="224"/>
                </a:moveTo>
                <a:cubicBezTo>
                  <a:pt x="119" y="224"/>
                  <a:pt x="120" y="223"/>
                  <a:pt x="121" y="222"/>
                </a:cubicBezTo>
                <a:cubicBezTo>
                  <a:pt x="121" y="222"/>
                  <a:pt x="121" y="222"/>
                  <a:pt x="121" y="222"/>
                </a:cubicBezTo>
                <a:cubicBezTo>
                  <a:pt x="121" y="223"/>
                  <a:pt x="120" y="224"/>
                  <a:pt x="119" y="225"/>
                </a:cubicBezTo>
                <a:cubicBezTo>
                  <a:pt x="119" y="225"/>
                  <a:pt x="118" y="225"/>
                  <a:pt x="118" y="224"/>
                </a:cubicBezTo>
                <a:close/>
                <a:moveTo>
                  <a:pt x="121" y="232"/>
                </a:moveTo>
                <a:cubicBezTo>
                  <a:pt x="121" y="232"/>
                  <a:pt x="121" y="232"/>
                  <a:pt x="122" y="232"/>
                </a:cubicBezTo>
                <a:cubicBezTo>
                  <a:pt x="123" y="232"/>
                  <a:pt x="124" y="233"/>
                  <a:pt x="124" y="234"/>
                </a:cubicBezTo>
                <a:cubicBezTo>
                  <a:pt x="125" y="234"/>
                  <a:pt x="126" y="233"/>
                  <a:pt x="125" y="232"/>
                </a:cubicBezTo>
                <a:cubicBezTo>
                  <a:pt x="125" y="232"/>
                  <a:pt x="124" y="232"/>
                  <a:pt x="124" y="231"/>
                </a:cubicBezTo>
                <a:cubicBezTo>
                  <a:pt x="126" y="231"/>
                  <a:pt x="129" y="230"/>
                  <a:pt x="131" y="230"/>
                </a:cubicBezTo>
                <a:cubicBezTo>
                  <a:pt x="131" y="230"/>
                  <a:pt x="131" y="230"/>
                  <a:pt x="131" y="230"/>
                </a:cubicBezTo>
                <a:cubicBezTo>
                  <a:pt x="130" y="231"/>
                  <a:pt x="130" y="232"/>
                  <a:pt x="129" y="233"/>
                </a:cubicBezTo>
                <a:cubicBezTo>
                  <a:pt x="128" y="233"/>
                  <a:pt x="128" y="233"/>
                  <a:pt x="128" y="234"/>
                </a:cubicBezTo>
                <a:cubicBezTo>
                  <a:pt x="126" y="234"/>
                  <a:pt x="124" y="234"/>
                  <a:pt x="122" y="234"/>
                </a:cubicBezTo>
                <a:cubicBezTo>
                  <a:pt x="121" y="233"/>
                  <a:pt x="121" y="233"/>
                  <a:pt x="120" y="232"/>
                </a:cubicBezTo>
                <a:cubicBezTo>
                  <a:pt x="120" y="232"/>
                  <a:pt x="120" y="232"/>
                  <a:pt x="121" y="232"/>
                </a:cubicBezTo>
                <a:close/>
                <a:moveTo>
                  <a:pt x="132" y="235"/>
                </a:moveTo>
                <a:cubicBezTo>
                  <a:pt x="130" y="235"/>
                  <a:pt x="128" y="236"/>
                  <a:pt x="126" y="236"/>
                </a:cubicBezTo>
                <a:cubicBezTo>
                  <a:pt x="125" y="236"/>
                  <a:pt x="124" y="235"/>
                  <a:pt x="123" y="235"/>
                </a:cubicBezTo>
                <a:cubicBezTo>
                  <a:pt x="126" y="235"/>
                  <a:pt x="129" y="235"/>
                  <a:pt x="132" y="235"/>
                </a:cubicBezTo>
                <a:close/>
                <a:moveTo>
                  <a:pt x="137" y="235"/>
                </a:moveTo>
                <a:cubicBezTo>
                  <a:pt x="137" y="235"/>
                  <a:pt x="136" y="235"/>
                  <a:pt x="136" y="236"/>
                </a:cubicBezTo>
                <a:cubicBezTo>
                  <a:pt x="135" y="236"/>
                  <a:pt x="134" y="236"/>
                  <a:pt x="133" y="236"/>
                </a:cubicBezTo>
                <a:cubicBezTo>
                  <a:pt x="132" y="236"/>
                  <a:pt x="131" y="236"/>
                  <a:pt x="130" y="237"/>
                </a:cubicBezTo>
                <a:cubicBezTo>
                  <a:pt x="132" y="236"/>
                  <a:pt x="134" y="236"/>
                  <a:pt x="137" y="235"/>
                </a:cubicBezTo>
                <a:close/>
                <a:moveTo>
                  <a:pt x="130" y="234"/>
                </a:moveTo>
                <a:cubicBezTo>
                  <a:pt x="132" y="233"/>
                  <a:pt x="134" y="232"/>
                  <a:pt x="135" y="231"/>
                </a:cubicBezTo>
                <a:cubicBezTo>
                  <a:pt x="135" y="231"/>
                  <a:pt x="136" y="232"/>
                  <a:pt x="137" y="232"/>
                </a:cubicBezTo>
                <a:cubicBezTo>
                  <a:pt x="138" y="231"/>
                  <a:pt x="139" y="231"/>
                  <a:pt x="140" y="230"/>
                </a:cubicBezTo>
                <a:cubicBezTo>
                  <a:pt x="139" y="231"/>
                  <a:pt x="139" y="232"/>
                  <a:pt x="138" y="233"/>
                </a:cubicBezTo>
                <a:cubicBezTo>
                  <a:pt x="135" y="233"/>
                  <a:pt x="133" y="234"/>
                  <a:pt x="130" y="234"/>
                </a:cubicBezTo>
                <a:close/>
                <a:moveTo>
                  <a:pt x="139" y="226"/>
                </a:moveTo>
                <a:cubicBezTo>
                  <a:pt x="139" y="226"/>
                  <a:pt x="139" y="227"/>
                  <a:pt x="139" y="227"/>
                </a:cubicBezTo>
                <a:cubicBezTo>
                  <a:pt x="138" y="227"/>
                  <a:pt x="137" y="227"/>
                  <a:pt x="136" y="227"/>
                </a:cubicBezTo>
                <a:cubicBezTo>
                  <a:pt x="137" y="227"/>
                  <a:pt x="137" y="227"/>
                  <a:pt x="137" y="227"/>
                </a:cubicBezTo>
                <a:cubicBezTo>
                  <a:pt x="139" y="226"/>
                  <a:pt x="140" y="225"/>
                  <a:pt x="142" y="224"/>
                </a:cubicBezTo>
                <a:cubicBezTo>
                  <a:pt x="141" y="225"/>
                  <a:pt x="140" y="225"/>
                  <a:pt x="139" y="226"/>
                </a:cubicBezTo>
                <a:close/>
                <a:moveTo>
                  <a:pt x="143" y="229"/>
                </a:moveTo>
                <a:cubicBezTo>
                  <a:pt x="145" y="229"/>
                  <a:pt x="146" y="229"/>
                  <a:pt x="147" y="229"/>
                </a:cubicBezTo>
                <a:cubicBezTo>
                  <a:pt x="148" y="229"/>
                  <a:pt x="149" y="229"/>
                  <a:pt x="149" y="229"/>
                </a:cubicBezTo>
                <a:cubicBezTo>
                  <a:pt x="149" y="229"/>
                  <a:pt x="148" y="230"/>
                  <a:pt x="148" y="230"/>
                </a:cubicBezTo>
                <a:cubicBezTo>
                  <a:pt x="147" y="231"/>
                  <a:pt x="145" y="232"/>
                  <a:pt x="144" y="232"/>
                </a:cubicBezTo>
                <a:cubicBezTo>
                  <a:pt x="143" y="233"/>
                  <a:pt x="141" y="233"/>
                  <a:pt x="140" y="233"/>
                </a:cubicBezTo>
                <a:cubicBezTo>
                  <a:pt x="141" y="232"/>
                  <a:pt x="142" y="230"/>
                  <a:pt x="143" y="229"/>
                </a:cubicBezTo>
                <a:close/>
                <a:moveTo>
                  <a:pt x="145" y="236"/>
                </a:moveTo>
                <a:cubicBezTo>
                  <a:pt x="149" y="235"/>
                  <a:pt x="153" y="234"/>
                  <a:pt x="158" y="234"/>
                </a:cubicBezTo>
                <a:cubicBezTo>
                  <a:pt x="157" y="234"/>
                  <a:pt x="157" y="234"/>
                  <a:pt x="157" y="235"/>
                </a:cubicBezTo>
                <a:cubicBezTo>
                  <a:pt x="152" y="235"/>
                  <a:pt x="148" y="236"/>
                  <a:pt x="144" y="236"/>
                </a:cubicBezTo>
                <a:cubicBezTo>
                  <a:pt x="144" y="236"/>
                  <a:pt x="145" y="236"/>
                  <a:pt x="145" y="236"/>
                </a:cubicBezTo>
                <a:close/>
                <a:moveTo>
                  <a:pt x="157" y="231"/>
                </a:moveTo>
                <a:cubicBezTo>
                  <a:pt x="158" y="231"/>
                  <a:pt x="160" y="230"/>
                  <a:pt x="161" y="229"/>
                </a:cubicBezTo>
                <a:cubicBezTo>
                  <a:pt x="160" y="230"/>
                  <a:pt x="160" y="230"/>
                  <a:pt x="159" y="231"/>
                </a:cubicBezTo>
                <a:cubicBezTo>
                  <a:pt x="159" y="231"/>
                  <a:pt x="158" y="231"/>
                  <a:pt x="157" y="231"/>
                </a:cubicBezTo>
                <a:close/>
                <a:moveTo>
                  <a:pt x="159" y="229"/>
                </a:moveTo>
                <a:cubicBezTo>
                  <a:pt x="161" y="227"/>
                  <a:pt x="164" y="225"/>
                  <a:pt x="166" y="223"/>
                </a:cubicBezTo>
                <a:cubicBezTo>
                  <a:pt x="166" y="224"/>
                  <a:pt x="165" y="225"/>
                  <a:pt x="164" y="226"/>
                </a:cubicBezTo>
                <a:cubicBezTo>
                  <a:pt x="162" y="227"/>
                  <a:pt x="161" y="228"/>
                  <a:pt x="159" y="229"/>
                </a:cubicBezTo>
                <a:close/>
                <a:moveTo>
                  <a:pt x="165" y="227"/>
                </a:moveTo>
                <a:cubicBezTo>
                  <a:pt x="174" y="222"/>
                  <a:pt x="182" y="215"/>
                  <a:pt x="190" y="208"/>
                </a:cubicBezTo>
                <a:cubicBezTo>
                  <a:pt x="190" y="209"/>
                  <a:pt x="189" y="210"/>
                  <a:pt x="189" y="210"/>
                </a:cubicBezTo>
                <a:cubicBezTo>
                  <a:pt x="189" y="210"/>
                  <a:pt x="189" y="210"/>
                  <a:pt x="189" y="210"/>
                </a:cubicBezTo>
                <a:cubicBezTo>
                  <a:pt x="180" y="217"/>
                  <a:pt x="172" y="224"/>
                  <a:pt x="163" y="231"/>
                </a:cubicBezTo>
                <a:cubicBezTo>
                  <a:pt x="163" y="231"/>
                  <a:pt x="162" y="231"/>
                  <a:pt x="162" y="231"/>
                </a:cubicBezTo>
                <a:cubicBezTo>
                  <a:pt x="163" y="229"/>
                  <a:pt x="164" y="228"/>
                  <a:pt x="165" y="227"/>
                </a:cubicBezTo>
                <a:close/>
                <a:moveTo>
                  <a:pt x="177" y="222"/>
                </a:moveTo>
                <a:cubicBezTo>
                  <a:pt x="175" y="224"/>
                  <a:pt x="172" y="226"/>
                  <a:pt x="170" y="229"/>
                </a:cubicBezTo>
                <a:cubicBezTo>
                  <a:pt x="169" y="229"/>
                  <a:pt x="168" y="230"/>
                  <a:pt x="168" y="230"/>
                </a:cubicBezTo>
                <a:cubicBezTo>
                  <a:pt x="167" y="230"/>
                  <a:pt x="167" y="230"/>
                  <a:pt x="167" y="230"/>
                </a:cubicBezTo>
                <a:cubicBezTo>
                  <a:pt x="170" y="227"/>
                  <a:pt x="174" y="224"/>
                  <a:pt x="177" y="222"/>
                </a:cubicBezTo>
                <a:close/>
                <a:moveTo>
                  <a:pt x="185" y="218"/>
                </a:moveTo>
                <a:cubicBezTo>
                  <a:pt x="184" y="218"/>
                  <a:pt x="183" y="219"/>
                  <a:pt x="183" y="220"/>
                </a:cubicBezTo>
                <a:cubicBezTo>
                  <a:pt x="181" y="221"/>
                  <a:pt x="179" y="223"/>
                  <a:pt x="177" y="225"/>
                </a:cubicBezTo>
                <a:cubicBezTo>
                  <a:pt x="176" y="225"/>
                  <a:pt x="176" y="226"/>
                  <a:pt x="175" y="226"/>
                </a:cubicBezTo>
                <a:cubicBezTo>
                  <a:pt x="178" y="223"/>
                  <a:pt x="181" y="220"/>
                  <a:pt x="185" y="218"/>
                </a:cubicBezTo>
                <a:close/>
                <a:moveTo>
                  <a:pt x="184" y="216"/>
                </a:moveTo>
                <a:cubicBezTo>
                  <a:pt x="186" y="215"/>
                  <a:pt x="188" y="213"/>
                  <a:pt x="190" y="212"/>
                </a:cubicBezTo>
                <a:cubicBezTo>
                  <a:pt x="190" y="212"/>
                  <a:pt x="190" y="212"/>
                  <a:pt x="190" y="212"/>
                </a:cubicBezTo>
                <a:cubicBezTo>
                  <a:pt x="191" y="211"/>
                  <a:pt x="191" y="211"/>
                  <a:pt x="192" y="210"/>
                </a:cubicBezTo>
                <a:cubicBezTo>
                  <a:pt x="192" y="211"/>
                  <a:pt x="192" y="211"/>
                  <a:pt x="191" y="211"/>
                </a:cubicBezTo>
                <a:cubicBezTo>
                  <a:pt x="189" y="213"/>
                  <a:pt x="186" y="215"/>
                  <a:pt x="184" y="216"/>
                </a:cubicBezTo>
                <a:close/>
                <a:moveTo>
                  <a:pt x="192" y="212"/>
                </a:moveTo>
                <a:cubicBezTo>
                  <a:pt x="193" y="212"/>
                  <a:pt x="193" y="212"/>
                  <a:pt x="194" y="212"/>
                </a:cubicBezTo>
                <a:cubicBezTo>
                  <a:pt x="193" y="212"/>
                  <a:pt x="193" y="213"/>
                  <a:pt x="192" y="214"/>
                </a:cubicBezTo>
                <a:cubicBezTo>
                  <a:pt x="191" y="215"/>
                  <a:pt x="189" y="217"/>
                  <a:pt x="187" y="218"/>
                </a:cubicBezTo>
                <a:cubicBezTo>
                  <a:pt x="189" y="216"/>
                  <a:pt x="191" y="214"/>
                  <a:pt x="192" y="212"/>
                </a:cubicBezTo>
                <a:close/>
                <a:moveTo>
                  <a:pt x="193" y="207"/>
                </a:moveTo>
                <a:cubicBezTo>
                  <a:pt x="194" y="206"/>
                  <a:pt x="194" y="205"/>
                  <a:pt x="195" y="204"/>
                </a:cubicBezTo>
                <a:cubicBezTo>
                  <a:pt x="197" y="202"/>
                  <a:pt x="199" y="201"/>
                  <a:pt x="201" y="199"/>
                </a:cubicBezTo>
                <a:cubicBezTo>
                  <a:pt x="202" y="198"/>
                  <a:pt x="202" y="198"/>
                  <a:pt x="203" y="197"/>
                </a:cubicBezTo>
                <a:cubicBezTo>
                  <a:pt x="203" y="198"/>
                  <a:pt x="202" y="199"/>
                  <a:pt x="201" y="200"/>
                </a:cubicBezTo>
                <a:cubicBezTo>
                  <a:pt x="198" y="203"/>
                  <a:pt x="196" y="205"/>
                  <a:pt x="193" y="207"/>
                </a:cubicBezTo>
                <a:close/>
                <a:moveTo>
                  <a:pt x="206" y="192"/>
                </a:moveTo>
                <a:cubicBezTo>
                  <a:pt x="204" y="194"/>
                  <a:pt x="202" y="196"/>
                  <a:pt x="199" y="197"/>
                </a:cubicBezTo>
                <a:cubicBezTo>
                  <a:pt x="201" y="195"/>
                  <a:pt x="202" y="193"/>
                  <a:pt x="204" y="191"/>
                </a:cubicBezTo>
                <a:cubicBezTo>
                  <a:pt x="210" y="184"/>
                  <a:pt x="216" y="177"/>
                  <a:pt x="223" y="171"/>
                </a:cubicBezTo>
                <a:cubicBezTo>
                  <a:pt x="223" y="171"/>
                  <a:pt x="223" y="171"/>
                  <a:pt x="223" y="171"/>
                </a:cubicBezTo>
                <a:cubicBezTo>
                  <a:pt x="220" y="174"/>
                  <a:pt x="218" y="177"/>
                  <a:pt x="216" y="179"/>
                </a:cubicBezTo>
                <a:cubicBezTo>
                  <a:pt x="213" y="183"/>
                  <a:pt x="209" y="188"/>
                  <a:pt x="206" y="192"/>
                </a:cubicBezTo>
                <a:close/>
                <a:moveTo>
                  <a:pt x="220" y="144"/>
                </a:moveTo>
                <a:cubicBezTo>
                  <a:pt x="220" y="146"/>
                  <a:pt x="219" y="148"/>
                  <a:pt x="219" y="150"/>
                </a:cubicBezTo>
                <a:cubicBezTo>
                  <a:pt x="219" y="150"/>
                  <a:pt x="219" y="150"/>
                  <a:pt x="219" y="150"/>
                </a:cubicBezTo>
                <a:cubicBezTo>
                  <a:pt x="221" y="144"/>
                  <a:pt x="222" y="137"/>
                  <a:pt x="224" y="131"/>
                </a:cubicBezTo>
                <a:cubicBezTo>
                  <a:pt x="223" y="133"/>
                  <a:pt x="223" y="134"/>
                  <a:pt x="223" y="136"/>
                </a:cubicBezTo>
                <a:cubicBezTo>
                  <a:pt x="222" y="139"/>
                  <a:pt x="221" y="142"/>
                  <a:pt x="220" y="144"/>
                </a:cubicBezTo>
                <a:close/>
                <a:moveTo>
                  <a:pt x="223" y="102"/>
                </a:moveTo>
                <a:cubicBezTo>
                  <a:pt x="223" y="102"/>
                  <a:pt x="223" y="101"/>
                  <a:pt x="223" y="101"/>
                </a:cubicBezTo>
                <a:cubicBezTo>
                  <a:pt x="224" y="101"/>
                  <a:pt x="224" y="100"/>
                  <a:pt x="225" y="100"/>
                </a:cubicBezTo>
                <a:cubicBezTo>
                  <a:pt x="225" y="100"/>
                  <a:pt x="225" y="101"/>
                  <a:pt x="225" y="101"/>
                </a:cubicBezTo>
                <a:cubicBezTo>
                  <a:pt x="225" y="101"/>
                  <a:pt x="224" y="102"/>
                  <a:pt x="223" y="102"/>
                </a:cubicBezTo>
                <a:close/>
                <a:moveTo>
                  <a:pt x="226" y="103"/>
                </a:moveTo>
                <a:cubicBezTo>
                  <a:pt x="226" y="103"/>
                  <a:pt x="227" y="104"/>
                  <a:pt x="227" y="104"/>
                </a:cubicBezTo>
                <a:cubicBezTo>
                  <a:pt x="227" y="104"/>
                  <a:pt x="227" y="104"/>
                  <a:pt x="227" y="104"/>
                </a:cubicBezTo>
                <a:cubicBezTo>
                  <a:pt x="226" y="105"/>
                  <a:pt x="225" y="105"/>
                  <a:pt x="224" y="105"/>
                </a:cubicBezTo>
                <a:cubicBezTo>
                  <a:pt x="224" y="105"/>
                  <a:pt x="224" y="105"/>
                  <a:pt x="224" y="104"/>
                </a:cubicBezTo>
                <a:cubicBezTo>
                  <a:pt x="224" y="104"/>
                  <a:pt x="225" y="103"/>
                  <a:pt x="226" y="103"/>
                </a:cubicBezTo>
                <a:close/>
                <a:moveTo>
                  <a:pt x="226" y="151"/>
                </a:moveTo>
                <a:cubicBezTo>
                  <a:pt x="226" y="151"/>
                  <a:pt x="225" y="152"/>
                  <a:pt x="225" y="152"/>
                </a:cubicBezTo>
                <a:cubicBezTo>
                  <a:pt x="225" y="152"/>
                  <a:pt x="225" y="153"/>
                  <a:pt x="225" y="153"/>
                </a:cubicBezTo>
                <a:cubicBezTo>
                  <a:pt x="225" y="152"/>
                  <a:pt x="225" y="151"/>
                  <a:pt x="226" y="151"/>
                </a:cubicBezTo>
                <a:close/>
                <a:moveTo>
                  <a:pt x="224" y="151"/>
                </a:moveTo>
                <a:cubicBezTo>
                  <a:pt x="224" y="146"/>
                  <a:pt x="225" y="140"/>
                  <a:pt x="225" y="135"/>
                </a:cubicBezTo>
                <a:cubicBezTo>
                  <a:pt x="225" y="135"/>
                  <a:pt x="225" y="135"/>
                  <a:pt x="226" y="135"/>
                </a:cubicBezTo>
                <a:cubicBezTo>
                  <a:pt x="226" y="138"/>
                  <a:pt x="226" y="142"/>
                  <a:pt x="226" y="145"/>
                </a:cubicBezTo>
                <a:cubicBezTo>
                  <a:pt x="225" y="147"/>
                  <a:pt x="225" y="149"/>
                  <a:pt x="224" y="151"/>
                </a:cubicBezTo>
                <a:close/>
                <a:moveTo>
                  <a:pt x="226" y="158"/>
                </a:moveTo>
                <a:cubicBezTo>
                  <a:pt x="226" y="157"/>
                  <a:pt x="227" y="157"/>
                  <a:pt x="227" y="156"/>
                </a:cubicBezTo>
                <a:cubicBezTo>
                  <a:pt x="227" y="157"/>
                  <a:pt x="227" y="157"/>
                  <a:pt x="227" y="158"/>
                </a:cubicBezTo>
                <a:cubicBezTo>
                  <a:pt x="226" y="159"/>
                  <a:pt x="226" y="159"/>
                  <a:pt x="225" y="160"/>
                </a:cubicBezTo>
                <a:cubicBezTo>
                  <a:pt x="226" y="159"/>
                  <a:pt x="226" y="159"/>
                  <a:pt x="226" y="158"/>
                </a:cubicBezTo>
                <a:close/>
                <a:moveTo>
                  <a:pt x="226" y="123"/>
                </a:moveTo>
                <a:cubicBezTo>
                  <a:pt x="226" y="122"/>
                  <a:pt x="226" y="121"/>
                  <a:pt x="226" y="119"/>
                </a:cubicBezTo>
                <a:cubicBezTo>
                  <a:pt x="226" y="119"/>
                  <a:pt x="226" y="119"/>
                  <a:pt x="226" y="119"/>
                </a:cubicBezTo>
                <a:cubicBezTo>
                  <a:pt x="227" y="124"/>
                  <a:pt x="227" y="129"/>
                  <a:pt x="227" y="135"/>
                </a:cubicBezTo>
                <a:cubicBezTo>
                  <a:pt x="227" y="131"/>
                  <a:pt x="226" y="127"/>
                  <a:pt x="226" y="123"/>
                </a:cubicBezTo>
                <a:close/>
                <a:moveTo>
                  <a:pt x="224" y="164"/>
                </a:moveTo>
                <a:cubicBezTo>
                  <a:pt x="225" y="163"/>
                  <a:pt x="226" y="162"/>
                  <a:pt x="227" y="161"/>
                </a:cubicBezTo>
                <a:cubicBezTo>
                  <a:pt x="227" y="162"/>
                  <a:pt x="227" y="162"/>
                  <a:pt x="227" y="162"/>
                </a:cubicBezTo>
                <a:cubicBezTo>
                  <a:pt x="226" y="163"/>
                  <a:pt x="225" y="164"/>
                  <a:pt x="224" y="165"/>
                </a:cubicBezTo>
                <a:cubicBezTo>
                  <a:pt x="224" y="164"/>
                  <a:pt x="224" y="164"/>
                  <a:pt x="224" y="164"/>
                </a:cubicBezTo>
                <a:close/>
                <a:moveTo>
                  <a:pt x="227" y="169"/>
                </a:moveTo>
                <a:cubicBezTo>
                  <a:pt x="227" y="168"/>
                  <a:pt x="228" y="167"/>
                  <a:pt x="228" y="167"/>
                </a:cubicBezTo>
                <a:cubicBezTo>
                  <a:pt x="227" y="168"/>
                  <a:pt x="226" y="170"/>
                  <a:pt x="225" y="171"/>
                </a:cubicBezTo>
                <a:cubicBezTo>
                  <a:pt x="225" y="171"/>
                  <a:pt x="225" y="171"/>
                  <a:pt x="225" y="171"/>
                </a:cubicBezTo>
                <a:cubicBezTo>
                  <a:pt x="226" y="171"/>
                  <a:pt x="226" y="170"/>
                  <a:pt x="227" y="169"/>
                </a:cubicBezTo>
                <a:close/>
                <a:moveTo>
                  <a:pt x="228" y="123"/>
                </a:moveTo>
                <a:cubicBezTo>
                  <a:pt x="228" y="121"/>
                  <a:pt x="228" y="119"/>
                  <a:pt x="228" y="117"/>
                </a:cubicBezTo>
                <a:cubicBezTo>
                  <a:pt x="228" y="116"/>
                  <a:pt x="228" y="116"/>
                  <a:pt x="229" y="115"/>
                </a:cubicBezTo>
                <a:cubicBezTo>
                  <a:pt x="228" y="118"/>
                  <a:pt x="228" y="121"/>
                  <a:pt x="228" y="123"/>
                </a:cubicBezTo>
                <a:close/>
                <a:moveTo>
                  <a:pt x="227" y="112"/>
                </a:moveTo>
                <a:cubicBezTo>
                  <a:pt x="227" y="111"/>
                  <a:pt x="227" y="111"/>
                  <a:pt x="226" y="110"/>
                </a:cubicBezTo>
                <a:cubicBezTo>
                  <a:pt x="227" y="110"/>
                  <a:pt x="228" y="109"/>
                  <a:pt x="229" y="108"/>
                </a:cubicBezTo>
                <a:cubicBezTo>
                  <a:pt x="229" y="109"/>
                  <a:pt x="229" y="109"/>
                  <a:pt x="229" y="109"/>
                </a:cubicBezTo>
                <a:cubicBezTo>
                  <a:pt x="228" y="110"/>
                  <a:pt x="227" y="111"/>
                  <a:pt x="227" y="112"/>
                </a:cubicBezTo>
                <a:close/>
                <a:moveTo>
                  <a:pt x="232" y="108"/>
                </a:moveTo>
                <a:cubicBezTo>
                  <a:pt x="232" y="108"/>
                  <a:pt x="232" y="107"/>
                  <a:pt x="232" y="107"/>
                </a:cubicBezTo>
                <a:cubicBezTo>
                  <a:pt x="232" y="106"/>
                  <a:pt x="232" y="106"/>
                  <a:pt x="233" y="105"/>
                </a:cubicBezTo>
                <a:cubicBezTo>
                  <a:pt x="233" y="108"/>
                  <a:pt x="234" y="111"/>
                  <a:pt x="235" y="114"/>
                </a:cubicBezTo>
                <a:cubicBezTo>
                  <a:pt x="235" y="114"/>
                  <a:pt x="235" y="114"/>
                  <a:pt x="235" y="115"/>
                </a:cubicBezTo>
                <a:cubicBezTo>
                  <a:pt x="234" y="112"/>
                  <a:pt x="233" y="110"/>
                  <a:pt x="232" y="108"/>
                </a:cubicBezTo>
                <a:close/>
                <a:moveTo>
                  <a:pt x="234" y="103"/>
                </a:moveTo>
                <a:cubicBezTo>
                  <a:pt x="234" y="103"/>
                  <a:pt x="234" y="103"/>
                  <a:pt x="233" y="103"/>
                </a:cubicBezTo>
                <a:cubicBezTo>
                  <a:pt x="232" y="97"/>
                  <a:pt x="230" y="92"/>
                  <a:pt x="229" y="87"/>
                </a:cubicBezTo>
                <a:cubicBezTo>
                  <a:pt x="230" y="89"/>
                  <a:pt x="231" y="90"/>
                  <a:pt x="231" y="92"/>
                </a:cubicBezTo>
                <a:cubicBezTo>
                  <a:pt x="233" y="97"/>
                  <a:pt x="234" y="102"/>
                  <a:pt x="235" y="107"/>
                </a:cubicBezTo>
                <a:cubicBezTo>
                  <a:pt x="235" y="106"/>
                  <a:pt x="234" y="105"/>
                  <a:pt x="234" y="103"/>
                </a:cubicBezTo>
                <a:close/>
                <a:moveTo>
                  <a:pt x="229" y="69"/>
                </a:moveTo>
                <a:cubicBezTo>
                  <a:pt x="230" y="69"/>
                  <a:pt x="230" y="69"/>
                  <a:pt x="230" y="70"/>
                </a:cubicBezTo>
                <a:cubicBezTo>
                  <a:pt x="231" y="71"/>
                  <a:pt x="231" y="72"/>
                  <a:pt x="232" y="72"/>
                </a:cubicBezTo>
                <a:cubicBezTo>
                  <a:pt x="231" y="72"/>
                  <a:pt x="231" y="72"/>
                  <a:pt x="231" y="72"/>
                </a:cubicBezTo>
                <a:cubicBezTo>
                  <a:pt x="231" y="72"/>
                  <a:pt x="231" y="72"/>
                  <a:pt x="231" y="71"/>
                </a:cubicBezTo>
                <a:cubicBezTo>
                  <a:pt x="230" y="71"/>
                  <a:pt x="230" y="71"/>
                  <a:pt x="230" y="71"/>
                </a:cubicBezTo>
                <a:cubicBezTo>
                  <a:pt x="230" y="71"/>
                  <a:pt x="230" y="71"/>
                  <a:pt x="230" y="71"/>
                </a:cubicBezTo>
                <a:cubicBezTo>
                  <a:pt x="230" y="70"/>
                  <a:pt x="229" y="69"/>
                  <a:pt x="229" y="69"/>
                </a:cubicBezTo>
                <a:close/>
                <a:moveTo>
                  <a:pt x="233" y="86"/>
                </a:moveTo>
                <a:cubicBezTo>
                  <a:pt x="233" y="86"/>
                  <a:pt x="233" y="86"/>
                  <a:pt x="233" y="86"/>
                </a:cubicBezTo>
                <a:cubicBezTo>
                  <a:pt x="233" y="87"/>
                  <a:pt x="234" y="88"/>
                  <a:pt x="234" y="88"/>
                </a:cubicBezTo>
                <a:cubicBezTo>
                  <a:pt x="234" y="88"/>
                  <a:pt x="233" y="87"/>
                  <a:pt x="233" y="86"/>
                </a:cubicBezTo>
                <a:close/>
                <a:moveTo>
                  <a:pt x="232" y="69"/>
                </a:moveTo>
                <a:cubicBezTo>
                  <a:pt x="231" y="68"/>
                  <a:pt x="231" y="68"/>
                  <a:pt x="231" y="67"/>
                </a:cubicBezTo>
                <a:cubicBezTo>
                  <a:pt x="232" y="69"/>
                  <a:pt x="233" y="70"/>
                  <a:pt x="235" y="71"/>
                </a:cubicBezTo>
                <a:cubicBezTo>
                  <a:pt x="235" y="72"/>
                  <a:pt x="235" y="73"/>
                  <a:pt x="236" y="74"/>
                </a:cubicBezTo>
                <a:cubicBezTo>
                  <a:pt x="236" y="74"/>
                  <a:pt x="236" y="74"/>
                  <a:pt x="237" y="74"/>
                </a:cubicBezTo>
                <a:cubicBezTo>
                  <a:pt x="237" y="75"/>
                  <a:pt x="237" y="75"/>
                  <a:pt x="237" y="76"/>
                </a:cubicBezTo>
                <a:cubicBezTo>
                  <a:pt x="235" y="73"/>
                  <a:pt x="234" y="71"/>
                  <a:pt x="232" y="69"/>
                </a:cubicBezTo>
                <a:close/>
                <a:moveTo>
                  <a:pt x="226" y="55"/>
                </a:moveTo>
                <a:cubicBezTo>
                  <a:pt x="225" y="54"/>
                  <a:pt x="225" y="53"/>
                  <a:pt x="224" y="52"/>
                </a:cubicBezTo>
                <a:cubicBezTo>
                  <a:pt x="224" y="51"/>
                  <a:pt x="223" y="50"/>
                  <a:pt x="223" y="50"/>
                </a:cubicBezTo>
                <a:cubicBezTo>
                  <a:pt x="224" y="51"/>
                  <a:pt x="225" y="52"/>
                  <a:pt x="226" y="53"/>
                </a:cubicBezTo>
                <a:cubicBezTo>
                  <a:pt x="226" y="53"/>
                  <a:pt x="226" y="54"/>
                  <a:pt x="226" y="55"/>
                </a:cubicBezTo>
                <a:close/>
                <a:moveTo>
                  <a:pt x="223" y="54"/>
                </a:moveTo>
                <a:cubicBezTo>
                  <a:pt x="225" y="56"/>
                  <a:pt x="226" y="59"/>
                  <a:pt x="228" y="62"/>
                </a:cubicBezTo>
                <a:cubicBezTo>
                  <a:pt x="226" y="60"/>
                  <a:pt x="224" y="58"/>
                  <a:pt x="223" y="56"/>
                </a:cubicBezTo>
                <a:cubicBezTo>
                  <a:pt x="223" y="56"/>
                  <a:pt x="224" y="56"/>
                  <a:pt x="223" y="56"/>
                </a:cubicBezTo>
                <a:cubicBezTo>
                  <a:pt x="223" y="55"/>
                  <a:pt x="223" y="54"/>
                  <a:pt x="223" y="54"/>
                </a:cubicBezTo>
                <a:close/>
                <a:moveTo>
                  <a:pt x="228" y="65"/>
                </a:moveTo>
                <a:cubicBezTo>
                  <a:pt x="227" y="66"/>
                  <a:pt x="227" y="66"/>
                  <a:pt x="227" y="66"/>
                </a:cubicBezTo>
                <a:cubicBezTo>
                  <a:pt x="227" y="68"/>
                  <a:pt x="228" y="70"/>
                  <a:pt x="228" y="71"/>
                </a:cubicBezTo>
                <a:cubicBezTo>
                  <a:pt x="228" y="71"/>
                  <a:pt x="228" y="72"/>
                  <a:pt x="228" y="72"/>
                </a:cubicBezTo>
                <a:cubicBezTo>
                  <a:pt x="227" y="70"/>
                  <a:pt x="226" y="68"/>
                  <a:pt x="225" y="66"/>
                </a:cubicBezTo>
                <a:cubicBezTo>
                  <a:pt x="225" y="65"/>
                  <a:pt x="224" y="65"/>
                  <a:pt x="224" y="65"/>
                </a:cubicBezTo>
                <a:cubicBezTo>
                  <a:pt x="223" y="64"/>
                  <a:pt x="222" y="62"/>
                  <a:pt x="222" y="61"/>
                </a:cubicBezTo>
                <a:cubicBezTo>
                  <a:pt x="222" y="61"/>
                  <a:pt x="223" y="60"/>
                  <a:pt x="222" y="60"/>
                </a:cubicBezTo>
                <a:cubicBezTo>
                  <a:pt x="221" y="58"/>
                  <a:pt x="220" y="57"/>
                  <a:pt x="218" y="55"/>
                </a:cubicBezTo>
                <a:cubicBezTo>
                  <a:pt x="218" y="55"/>
                  <a:pt x="218" y="54"/>
                  <a:pt x="217" y="53"/>
                </a:cubicBezTo>
                <a:cubicBezTo>
                  <a:pt x="221" y="57"/>
                  <a:pt x="225" y="61"/>
                  <a:pt x="228" y="65"/>
                </a:cubicBezTo>
                <a:close/>
                <a:moveTo>
                  <a:pt x="214" y="48"/>
                </a:moveTo>
                <a:cubicBezTo>
                  <a:pt x="213" y="47"/>
                  <a:pt x="212" y="45"/>
                  <a:pt x="211" y="44"/>
                </a:cubicBezTo>
                <a:cubicBezTo>
                  <a:pt x="214" y="46"/>
                  <a:pt x="216" y="47"/>
                  <a:pt x="218" y="49"/>
                </a:cubicBezTo>
                <a:cubicBezTo>
                  <a:pt x="219" y="51"/>
                  <a:pt x="220" y="53"/>
                  <a:pt x="221" y="54"/>
                </a:cubicBezTo>
                <a:cubicBezTo>
                  <a:pt x="219" y="52"/>
                  <a:pt x="216" y="50"/>
                  <a:pt x="214" y="48"/>
                </a:cubicBezTo>
                <a:close/>
                <a:moveTo>
                  <a:pt x="211" y="42"/>
                </a:moveTo>
                <a:cubicBezTo>
                  <a:pt x="211" y="41"/>
                  <a:pt x="211" y="41"/>
                  <a:pt x="210" y="41"/>
                </a:cubicBezTo>
                <a:cubicBezTo>
                  <a:pt x="210" y="41"/>
                  <a:pt x="210" y="41"/>
                  <a:pt x="210" y="41"/>
                </a:cubicBezTo>
                <a:cubicBezTo>
                  <a:pt x="212" y="42"/>
                  <a:pt x="214" y="43"/>
                  <a:pt x="215" y="45"/>
                </a:cubicBezTo>
                <a:cubicBezTo>
                  <a:pt x="214" y="44"/>
                  <a:pt x="212" y="43"/>
                  <a:pt x="211" y="42"/>
                </a:cubicBezTo>
                <a:close/>
                <a:moveTo>
                  <a:pt x="210" y="47"/>
                </a:moveTo>
                <a:cubicBezTo>
                  <a:pt x="211" y="48"/>
                  <a:pt x="211" y="48"/>
                  <a:pt x="211" y="49"/>
                </a:cubicBezTo>
                <a:cubicBezTo>
                  <a:pt x="210" y="47"/>
                  <a:pt x="208" y="45"/>
                  <a:pt x="206" y="43"/>
                </a:cubicBezTo>
                <a:cubicBezTo>
                  <a:pt x="207" y="44"/>
                  <a:pt x="209" y="46"/>
                  <a:pt x="210" y="47"/>
                </a:cubicBezTo>
                <a:close/>
                <a:moveTo>
                  <a:pt x="208" y="40"/>
                </a:moveTo>
                <a:cubicBezTo>
                  <a:pt x="207" y="39"/>
                  <a:pt x="206" y="38"/>
                  <a:pt x="206" y="37"/>
                </a:cubicBezTo>
                <a:cubicBezTo>
                  <a:pt x="206" y="38"/>
                  <a:pt x="207" y="38"/>
                  <a:pt x="208" y="39"/>
                </a:cubicBezTo>
                <a:cubicBezTo>
                  <a:pt x="208" y="39"/>
                  <a:pt x="208" y="39"/>
                  <a:pt x="208" y="40"/>
                </a:cubicBezTo>
                <a:cubicBezTo>
                  <a:pt x="208" y="40"/>
                  <a:pt x="208" y="40"/>
                  <a:pt x="208" y="40"/>
                </a:cubicBezTo>
                <a:close/>
                <a:moveTo>
                  <a:pt x="207" y="42"/>
                </a:moveTo>
                <a:cubicBezTo>
                  <a:pt x="205" y="40"/>
                  <a:pt x="202" y="39"/>
                  <a:pt x="200" y="37"/>
                </a:cubicBezTo>
                <a:cubicBezTo>
                  <a:pt x="200" y="37"/>
                  <a:pt x="200" y="37"/>
                  <a:pt x="201" y="37"/>
                </a:cubicBezTo>
                <a:cubicBezTo>
                  <a:pt x="201" y="37"/>
                  <a:pt x="202" y="36"/>
                  <a:pt x="201" y="36"/>
                </a:cubicBezTo>
                <a:cubicBezTo>
                  <a:pt x="201" y="36"/>
                  <a:pt x="201" y="36"/>
                  <a:pt x="201" y="36"/>
                </a:cubicBezTo>
                <a:cubicBezTo>
                  <a:pt x="202" y="36"/>
                  <a:pt x="202" y="36"/>
                  <a:pt x="203" y="36"/>
                </a:cubicBezTo>
                <a:cubicBezTo>
                  <a:pt x="204" y="38"/>
                  <a:pt x="206" y="40"/>
                  <a:pt x="207" y="42"/>
                </a:cubicBezTo>
                <a:close/>
                <a:moveTo>
                  <a:pt x="202" y="34"/>
                </a:moveTo>
                <a:cubicBezTo>
                  <a:pt x="201" y="34"/>
                  <a:pt x="201" y="34"/>
                  <a:pt x="200" y="34"/>
                </a:cubicBezTo>
                <a:cubicBezTo>
                  <a:pt x="198" y="32"/>
                  <a:pt x="196" y="30"/>
                  <a:pt x="194" y="28"/>
                </a:cubicBezTo>
                <a:cubicBezTo>
                  <a:pt x="197" y="29"/>
                  <a:pt x="200" y="31"/>
                  <a:pt x="202" y="33"/>
                </a:cubicBezTo>
                <a:cubicBezTo>
                  <a:pt x="202" y="33"/>
                  <a:pt x="201" y="34"/>
                  <a:pt x="202" y="34"/>
                </a:cubicBezTo>
                <a:close/>
                <a:moveTo>
                  <a:pt x="194" y="32"/>
                </a:moveTo>
                <a:cubicBezTo>
                  <a:pt x="195" y="32"/>
                  <a:pt x="195" y="32"/>
                  <a:pt x="195" y="32"/>
                </a:cubicBezTo>
                <a:cubicBezTo>
                  <a:pt x="196" y="33"/>
                  <a:pt x="197" y="34"/>
                  <a:pt x="198" y="35"/>
                </a:cubicBezTo>
                <a:cubicBezTo>
                  <a:pt x="198" y="35"/>
                  <a:pt x="198" y="35"/>
                  <a:pt x="198" y="35"/>
                </a:cubicBezTo>
                <a:cubicBezTo>
                  <a:pt x="197" y="35"/>
                  <a:pt x="196" y="34"/>
                  <a:pt x="195" y="34"/>
                </a:cubicBezTo>
                <a:cubicBezTo>
                  <a:pt x="193" y="33"/>
                  <a:pt x="191" y="31"/>
                  <a:pt x="189" y="29"/>
                </a:cubicBezTo>
                <a:cubicBezTo>
                  <a:pt x="190" y="29"/>
                  <a:pt x="190" y="29"/>
                  <a:pt x="190" y="29"/>
                </a:cubicBezTo>
                <a:cubicBezTo>
                  <a:pt x="191" y="30"/>
                  <a:pt x="193" y="31"/>
                  <a:pt x="194" y="32"/>
                </a:cubicBezTo>
                <a:close/>
                <a:moveTo>
                  <a:pt x="192" y="33"/>
                </a:moveTo>
                <a:cubicBezTo>
                  <a:pt x="191" y="33"/>
                  <a:pt x="191" y="33"/>
                  <a:pt x="190" y="33"/>
                </a:cubicBezTo>
                <a:cubicBezTo>
                  <a:pt x="190" y="32"/>
                  <a:pt x="190" y="33"/>
                  <a:pt x="190" y="33"/>
                </a:cubicBezTo>
                <a:cubicBezTo>
                  <a:pt x="191" y="34"/>
                  <a:pt x="193" y="35"/>
                  <a:pt x="195" y="36"/>
                </a:cubicBezTo>
                <a:cubicBezTo>
                  <a:pt x="195" y="36"/>
                  <a:pt x="196" y="36"/>
                  <a:pt x="196" y="37"/>
                </a:cubicBezTo>
                <a:cubicBezTo>
                  <a:pt x="196" y="37"/>
                  <a:pt x="196" y="37"/>
                  <a:pt x="196" y="37"/>
                </a:cubicBezTo>
                <a:cubicBezTo>
                  <a:pt x="198" y="38"/>
                  <a:pt x="200" y="40"/>
                  <a:pt x="201" y="41"/>
                </a:cubicBezTo>
                <a:cubicBezTo>
                  <a:pt x="203" y="43"/>
                  <a:pt x="204" y="44"/>
                  <a:pt x="205" y="46"/>
                </a:cubicBezTo>
                <a:cubicBezTo>
                  <a:pt x="202" y="42"/>
                  <a:pt x="197" y="39"/>
                  <a:pt x="193" y="36"/>
                </a:cubicBezTo>
                <a:cubicBezTo>
                  <a:pt x="193" y="36"/>
                  <a:pt x="193" y="35"/>
                  <a:pt x="192" y="35"/>
                </a:cubicBezTo>
                <a:cubicBezTo>
                  <a:pt x="191" y="35"/>
                  <a:pt x="191" y="35"/>
                  <a:pt x="191" y="35"/>
                </a:cubicBezTo>
                <a:cubicBezTo>
                  <a:pt x="190" y="34"/>
                  <a:pt x="188" y="34"/>
                  <a:pt x="187" y="33"/>
                </a:cubicBezTo>
                <a:cubicBezTo>
                  <a:pt x="187" y="33"/>
                  <a:pt x="186" y="34"/>
                  <a:pt x="187" y="34"/>
                </a:cubicBezTo>
                <a:cubicBezTo>
                  <a:pt x="187" y="34"/>
                  <a:pt x="187" y="34"/>
                  <a:pt x="187" y="35"/>
                </a:cubicBezTo>
                <a:cubicBezTo>
                  <a:pt x="184" y="35"/>
                  <a:pt x="180" y="35"/>
                  <a:pt x="177" y="36"/>
                </a:cubicBezTo>
                <a:cubicBezTo>
                  <a:pt x="178" y="35"/>
                  <a:pt x="180" y="35"/>
                  <a:pt x="181" y="34"/>
                </a:cubicBezTo>
                <a:cubicBezTo>
                  <a:pt x="182" y="34"/>
                  <a:pt x="182" y="33"/>
                  <a:pt x="181" y="33"/>
                </a:cubicBezTo>
                <a:cubicBezTo>
                  <a:pt x="180" y="33"/>
                  <a:pt x="179" y="32"/>
                  <a:pt x="178" y="32"/>
                </a:cubicBezTo>
                <a:cubicBezTo>
                  <a:pt x="179" y="32"/>
                  <a:pt x="179" y="31"/>
                  <a:pt x="178" y="31"/>
                </a:cubicBezTo>
                <a:cubicBezTo>
                  <a:pt x="176" y="30"/>
                  <a:pt x="173" y="29"/>
                  <a:pt x="170" y="28"/>
                </a:cubicBezTo>
                <a:cubicBezTo>
                  <a:pt x="170" y="27"/>
                  <a:pt x="170" y="27"/>
                  <a:pt x="170" y="27"/>
                </a:cubicBezTo>
                <a:cubicBezTo>
                  <a:pt x="168" y="26"/>
                  <a:pt x="166" y="26"/>
                  <a:pt x="164" y="25"/>
                </a:cubicBezTo>
                <a:cubicBezTo>
                  <a:pt x="164" y="25"/>
                  <a:pt x="165" y="24"/>
                  <a:pt x="166" y="23"/>
                </a:cubicBezTo>
                <a:cubicBezTo>
                  <a:pt x="166" y="23"/>
                  <a:pt x="166" y="23"/>
                  <a:pt x="166" y="23"/>
                </a:cubicBezTo>
                <a:cubicBezTo>
                  <a:pt x="173" y="26"/>
                  <a:pt x="180" y="29"/>
                  <a:pt x="186" y="32"/>
                </a:cubicBezTo>
                <a:cubicBezTo>
                  <a:pt x="187" y="32"/>
                  <a:pt x="188" y="31"/>
                  <a:pt x="187" y="30"/>
                </a:cubicBezTo>
                <a:cubicBezTo>
                  <a:pt x="186" y="30"/>
                  <a:pt x="185" y="29"/>
                  <a:pt x="184" y="28"/>
                </a:cubicBezTo>
                <a:cubicBezTo>
                  <a:pt x="185" y="29"/>
                  <a:pt x="186" y="29"/>
                  <a:pt x="187" y="29"/>
                </a:cubicBezTo>
                <a:cubicBezTo>
                  <a:pt x="189" y="30"/>
                  <a:pt x="190" y="32"/>
                  <a:pt x="192" y="33"/>
                </a:cubicBezTo>
                <a:close/>
                <a:moveTo>
                  <a:pt x="167" y="17"/>
                </a:moveTo>
                <a:cubicBezTo>
                  <a:pt x="165" y="15"/>
                  <a:pt x="162" y="14"/>
                  <a:pt x="160" y="12"/>
                </a:cubicBezTo>
                <a:cubicBezTo>
                  <a:pt x="160" y="12"/>
                  <a:pt x="160" y="12"/>
                  <a:pt x="161" y="12"/>
                </a:cubicBezTo>
                <a:cubicBezTo>
                  <a:pt x="161" y="12"/>
                  <a:pt x="161" y="12"/>
                  <a:pt x="161" y="12"/>
                </a:cubicBezTo>
                <a:cubicBezTo>
                  <a:pt x="164" y="12"/>
                  <a:pt x="166" y="14"/>
                  <a:pt x="169" y="15"/>
                </a:cubicBezTo>
                <a:cubicBezTo>
                  <a:pt x="174" y="18"/>
                  <a:pt x="180" y="23"/>
                  <a:pt x="185" y="26"/>
                </a:cubicBezTo>
                <a:cubicBezTo>
                  <a:pt x="179" y="23"/>
                  <a:pt x="173" y="20"/>
                  <a:pt x="167" y="17"/>
                </a:cubicBezTo>
                <a:close/>
                <a:moveTo>
                  <a:pt x="172" y="13"/>
                </a:moveTo>
                <a:cubicBezTo>
                  <a:pt x="171" y="13"/>
                  <a:pt x="169" y="12"/>
                  <a:pt x="168" y="11"/>
                </a:cubicBezTo>
                <a:cubicBezTo>
                  <a:pt x="169" y="12"/>
                  <a:pt x="171" y="12"/>
                  <a:pt x="173" y="13"/>
                </a:cubicBezTo>
                <a:cubicBezTo>
                  <a:pt x="172" y="13"/>
                  <a:pt x="172" y="13"/>
                  <a:pt x="172" y="13"/>
                </a:cubicBezTo>
                <a:close/>
                <a:moveTo>
                  <a:pt x="133" y="12"/>
                </a:moveTo>
                <a:cubicBezTo>
                  <a:pt x="133" y="12"/>
                  <a:pt x="132" y="12"/>
                  <a:pt x="132" y="12"/>
                </a:cubicBezTo>
                <a:cubicBezTo>
                  <a:pt x="131" y="12"/>
                  <a:pt x="129" y="12"/>
                  <a:pt x="128" y="12"/>
                </a:cubicBezTo>
                <a:cubicBezTo>
                  <a:pt x="128" y="12"/>
                  <a:pt x="127" y="12"/>
                  <a:pt x="127" y="12"/>
                </a:cubicBezTo>
                <a:cubicBezTo>
                  <a:pt x="127" y="12"/>
                  <a:pt x="127" y="11"/>
                  <a:pt x="128" y="11"/>
                </a:cubicBezTo>
                <a:cubicBezTo>
                  <a:pt x="130" y="11"/>
                  <a:pt x="131" y="11"/>
                  <a:pt x="133" y="12"/>
                </a:cubicBezTo>
                <a:close/>
                <a:moveTo>
                  <a:pt x="132" y="28"/>
                </a:moveTo>
                <a:cubicBezTo>
                  <a:pt x="132" y="28"/>
                  <a:pt x="131" y="29"/>
                  <a:pt x="130" y="29"/>
                </a:cubicBezTo>
                <a:cubicBezTo>
                  <a:pt x="129" y="29"/>
                  <a:pt x="129" y="29"/>
                  <a:pt x="128" y="29"/>
                </a:cubicBezTo>
                <a:cubicBezTo>
                  <a:pt x="129" y="29"/>
                  <a:pt x="129" y="28"/>
                  <a:pt x="129" y="28"/>
                </a:cubicBezTo>
                <a:cubicBezTo>
                  <a:pt x="129" y="28"/>
                  <a:pt x="129" y="27"/>
                  <a:pt x="128" y="27"/>
                </a:cubicBezTo>
                <a:cubicBezTo>
                  <a:pt x="127" y="28"/>
                  <a:pt x="126" y="28"/>
                  <a:pt x="124" y="29"/>
                </a:cubicBezTo>
                <a:cubicBezTo>
                  <a:pt x="123" y="29"/>
                  <a:pt x="122" y="29"/>
                  <a:pt x="121" y="29"/>
                </a:cubicBezTo>
                <a:cubicBezTo>
                  <a:pt x="122" y="28"/>
                  <a:pt x="124" y="27"/>
                  <a:pt x="125" y="26"/>
                </a:cubicBezTo>
                <a:cubicBezTo>
                  <a:pt x="128" y="27"/>
                  <a:pt x="130" y="27"/>
                  <a:pt x="132" y="28"/>
                </a:cubicBezTo>
                <a:close/>
                <a:moveTo>
                  <a:pt x="124" y="22"/>
                </a:moveTo>
                <a:cubicBezTo>
                  <a:pt x="123" y="22"/>
                  <a:pt x="122" y="22"/>
                  <a:pt x="121" y="22"/>
                </a:cubicBezTo>
                <a:cubicBezTo>
                  <a:pt x="121" y="22"/>
                  <a:pt x="122" y="22"/>
                  <a:pt x="122" y="21"/>
                </a:cubicBezTo>
                <a:cubicBezTo>
                  <a:pt x="123" y="21"/>
                  <a:pt x="125" y="22"/>
                  <a:pt x="126" y="22"/>
                </a:cubicBezTo>
                <a:cubicBezTo>
                  <a:pt x="125" y="22"/>
                  <a:pt x="125" y="22"/>
                  <a:pt x="124" y="22"/>
                </a:cubicBezTo>
                <a:close/>
                <a:moveTo>
                  <a:pt x="123" y="15"/>
                </a:moveTo>
                <a:cubicBezTo>
                  <a:pt x="122" y="16"/>
                  <a:pt x="121" y="16"/>
                  <a:pt x="120" y="17"/>
                </a:cubicBezTo>
                <a:cubicBezTo>
                  <a:pt x="120" y="17"/>
                  <a:pt x="119" y="17"/>
                  <a:pt x="119" y="17"/>
                </a:cubicBezTo>
                <a:cubicBezTo>
                  <a:pt x="121" y="16"/>
                  <a:pt x="122" y="15"/>
                  <a:pt x="124" y="14"/>
                </a:cubicBezTo>
                <a:cubicBezTo>
                  <a:pt x="124" y="14"/>
                  <a:pt x="124" y="14"/>
                  <a:pt x="124" y="14"/>
                </a:cubicBezTo>
                <a:cubicBezTo>
                  <a:pt x="124" y="14"/>
                  <a:pt x="125" y="14"/>
                  <a:pt x="126" y="15"/>
                </a:cubicBezTo>
                <a:cubicBezTo>
                  <a:pt x="125" y="15"/>
                  <a:pt x="124" y="15"/>
                  <a:pt x="123" y="15"/>
                </a:cubicBezTo>
                <a:close/>
                <a:moveTo>
                  <a:pt x="125" y="11"/>
                </a:moveTo>
                <a:cubicBezTo>
                  <a:pt x="124" y="11"/>
                  <a:pt x="123" y="11"/>
                  <a:pt x="122" y="11"/>
                </a:cubicBezTo>
                <a:cubicBezTo>
                  <a:pt x="123" y="11"/>
                  <a:pt x="124" y="11"/>
                  <a:pt x="125" y="11"/>
                </a:cubicBezTo>
                <a:cubicBezTo>
                  <a:pt x="125" y="11"/>
                  <a:pt x="125" y="11"/>
                  <a:pt x="125" y="11"/>
                </a:cubicBezTo>
                <a:close/>
                <a:moveTo>
                  <a:pt x="114" y="5"/>
                </a:moveTo>
                <a:cubicBezTo>
                  <a:pt x="114" y="5"/>
                  <a:pt x="114" y="5"/>
                  <a:pt x="113" y="5"/>
                </a:cubicBezTo>
                <a:cubicBezTo>
                  <a:pt x="113" y="5"/>
                  <a:pt x="113" y="5"/>
                  <a:pt x="113" y="6"/>
                </a:cubicBezTo>
                <a:cubicBezTo>
                  <a:pt x="111" y="6"/>
                  <a:pt x="110" y="6"/>
                  <a:pt x="108" y="6"/>
                </a:cubicBezTo>
                <a:cubicBezTo>
                  <a:pt x="108" y="6"/>
                  <a:pt x="108" y="6"/>
                  <a:pt x="108" y="6"/>
                </a:cubicBezTo>
                <a:cubicBezTo>
                  <a:pt x="109" y="6"/>
                  <a:pt x="111" y="5"/>
                  <a:pt x="113" y="5"/>
                </a:cubicBezTo>
                <a:cubicBezTo>
                  <a:pt x="114" y="5"/>
                  <a:pt x="114" y="5"/>
                  <a:pt x="115" y="5"/>
                </a:cubicBezTo>
                <a:cubicBezTo>
                  <a:pt x="115" y="5"/>
                  <a:pt x="115" y="5"/>
                  <a:pt x="114" y="5"/>
                </a:cubicBezTo>
                <a:close/>
                <a:moveTo>
                  <a:pt x="99" y="5"/>
                </a:moveTo>
                <a:cubicBezTo>
                  <a:pt x="99" y="5"/>
                  <a:pt x="98" y="5"/>
                  <a:pt x="98" y="5"/>
                </a:cubicBezTo>
                <a:cubicBezTo>
                  <a:pt x="99" y="5"/>
                  <a:pt x="100" y="4"/>
                  <a:pt x="102" y="4"/>
                </a:cubicBezTo>
                <a:cubicBezTo>
                  <a:pt x="101" y="4"/>
                  <a:pt x="100" y="5"/>
                  <a:pt x="99" y="5"/>
                </a:cubicBezTo>
                <a:close/>
                <a:moveTo>
                  <a:pt x="22" y="63"/>
                </a:moveTo>
                <a:cubicBezTo>
                  <a:pt x="23" y="63"/>
                  <a:pt x="23" y="63"/>
                  <a:pt x="23" y="63"/>
                </a:cubicBezTo>
                <a:cubicBezTo>
                  <a:pt x="23" y="63"/>
                  <a:pt x="23" y="63"/>
                  <a:pt x="23" y="63"/>
                </a:cubicBezTo>
                <a:cubicBezTo>
                  <a:pt x="22" y="65"/>
                  <a:pt x="21" y="66"/>
                  <a:pt x="20" y="68"/>
                </a:cubicBezTo>
                <a:cubicBezTo>
                  <a:pt x="19" y="68"/>
                  <a:pt x="19" y="69"/>
                  <a:pt x="18" y="70"/>
                </a:cubicBezTo>
                <a:cubicBezTo>
                  <a:pt x="18" y="70"/>
                  <a:pt x="17" y="70"/>
                  <a:pt x="17" y="70"/>
                </a:cubicBezTo>
                <a:cubicBezTo>
                  <a:pt x="19" y="68"/>
                  <a:pt x="20" y="65"/>
                  <a:pt x="22" y="63"/>
                </a:cubicBezTo>
                <a:close/>
                <a:moveTo>
                  <a:pt x="21" y="78"/>
                </a:moveTo>
                <a:cubicBezTo>
                  <a:pt x="23" y="76"/>
                  <a:pt x="24" y="75"/>
                  <a:pt x="25" y="73"/>
                </a:cubicBezTo>
                <a:cubicBezTo>
                  <a:pt x="24" y="76"/>
                  <a:pt x="22" y="79"/>
                  <a:pt x="20" y="82"/>
                </a:cubicBezTo>
                <a:cubicBezTo>
                  <a:pt x="19" y="83"/>
                  <a:pt x="18" y="84"/>
                  <a:pt x="17" y="85"/>
                </a:cubicBezTo>
                <a:cubicBezTo>
                  <a:pt x="17" y="85"/>
                  <a:pt x="17" y="84"/>
                  <a:pt x="17" y="84"/>
                </a:cubicBezTo>
                <a:cubicBezTo>
                  <a:pt x="17" y="83"/>
                  <a:pt x="17" y="83"/>
                  <a:pt x="16" y="83"/>
                </a:cubicBezTo>
                <a:cubicBezTo>
                  <a:pt x="17" y="82"/>
                  <a:pt x="17" y="81"/>
                  <a:pt x="17" y="80"/>
                </a:cubicBezTo>
                <a:cubicBezTo>
                  <a:pt x="18" y="79"/>
                  <a:pt x="19" y="78"/>
                  <a:pt x="20" y="77"/>
                </a:cubicBezTo>
                <a:cubicBezTo>
                  <a:pt x="20" y="78"/>
                  <a:pt x="21" y="78"/>
                  <a:pt x="21" y="78"/>
                </a:cubicBezTo>
                <a:close/>
                <a:moveTo>
                  <a:pt x="20" y="88"/>
                </a:moveTo>
                <a:cubicBezTo>
                  <a:pt x="20" y="87"/>
                  <a:pt x="20" y="87"/>
                  <a:pt x="20" y="86"/>
                </a:cubicBezTo>
                <a:cubicBezTo>
                  <a:pt x="20" y="85"/>
                  <a:pt x="21" y="85"/>
                  <a:pt x="21" y="84"/>
                </a:cubicBezTo>
                <a:cubicBezTo>
                  <a:pt x="21" y="84"/>
                  <a:pt x="21" y="84"/>
                  <a:pt x="21" y="84"/>
                </a:cubicBezTo>
                <a:cubicBezTo>
                  <a:pt x="22" y="84"/>
                  <a:pt x="22" y="85"/>
                  <a:pt x="22" y="85"/>
                </a:cubicBezTo>
                <a:cubicBezTo>
                  <a:pt x="21" y="86"/>
                  <a:pt x="21" y="87"/>
                  <a:pt x="20" y="88"/>
                </a:cubicBezTo>
                <a:close/>
                <a:moveTo>
                  <a:pt x="21" y="120"/>
                </a:moveTo>
                <a:cubicBezTo>
                  <a:pt x="19" y="113"/>
                  <a:pt x="18" y="107"/>
                  <a:pt x="17" y="100"/>
                </a:cubicBezTo>
                <a:cubicBezTo>
                  <a:pt x="18" y="100"/>
                  <a:pt x="18" y="100"/>
                  <a:pt x="18" y="100"/>
                </a:cubicBezTo>
                <a:cubicBezTo>
                  <a:pt x="19" y="102"/>
                  <a:pt x="19" y="105"/>
                  <a:pt x="20" y="108"/>
                </a:cubicBezTo>
                <a:cubicBezTo>
                  <a:pt x="20" y="110"/>
                  <a:pt x="20" y="113"/>
                  <a:pt x="20" y="115"/>
                </a:cubicBezTo>
                <a:cubicBezTo>
                  <a:pt x="20" y="117"/>
                  <a:pt x="21" y="118"/>
                  <a:pt x="21" y="120"/>
                </a:cubicBezTo>
                <a:close/>
                <a:moveTo>
                  <a:pt x="17" y="89"/>
                </a:moveTo>
                <a:cubicBezTo>
                  <a:pt x="17" y="89"/>
                  <a:pt x="17" y="89"/>
                  <a:pt x="18" y="89"/>
                </a:cubicBezTo>
                <a:cubicBezTo>
                  <a:pt x="18" y="91"/>
                  <a:pt x="18" y="93"/>
                  <a:pt x="18" y="95"/>
                </a:cubicBezTo>
                <a:cubicBezTo>
                  <a:pt x="18" y="95"/>
                  <a:pt x="18" y="95"/>
                  <a:pt x="18" y="95"/>
                </a:cubicBezTo>
                <a:cubicBezTo>
                  <a:pt x="18" y="93"/>
                  <a:pt x="17" y="92"/>
                  <a:pt x="17" y="90"/>
                </a:cubicBezTo>
                <a:cubicBezTo>
                  <a:pt x="17" y="90"/>
                  <a:pt x="17" y="90"/>
                  <a:pt x="16" y="89"/>
                </a:cubicBezTo>
                <a:cubicBezTo>
                  <a:pt x="17" y="89"/>
                  <a:pt x="17" y="89"/>
                  <a:pt x="17" y="89"/>
                </a:cubicBezTo>
                <a:close/>
                <a:moveTo>
                  <a:pt x="18" y="114"/>
                </a:moveTo>
                <a:cubicBezTo>
                  <a:pt x="17" y="110"/>
                  <a:pt x="16" y="106"/>
                  <a:pt x="15" y="103"/>
                </a:cubicBezTo>
                <a:cubicBezTo>
                  <a:pt x="15" y="102"/>
                  <a:pt x="16" y="102"/>
                  <a:pt x="16" y="102"/>
                </a:cubicBezTo>
                <a:cubicBezTo>
                  <a:pt x="16" y="106"/>
                  <a:pt x="17" y="110"/>
                  <a:pt x="18" y="114"/>
                </a:cubicBezTo>
                <a:close/>
                <a:moveTo>
                  <a:pt x="15" y="100"/>
                </a:moveTo>
                <a:cubicBezTo>
                  <a:pt x="15" y="98"/>
                  <a:pt x="15" y="96"/>
                  <a:pt x="15" y="93"/>
                </a:cubicBezTo>
                <a:cubicBezTo>
                  <a:pt x="15" y="95"/>
                  <a:pt x="16" y="97"/>
                  <a:pt x="16" y="98"/>
                </a:cubicBezTo>
                <a:cubicBezTo>
                  <a:pt x="15" y="99"/>
                  <a:pt x="15" y="99"/>
                  <a:pt x="15" y="100"/>
                </a:cubicBezTo>
                <a:close/>
                <a:moveTo>
                  <a:pt x="21" y="131"/>
                </a:moveTo>
                <a:cubicBezTo>
                  <a:pt x="21" y="133"/>
                  <a:pt x="22" y="135"/>
                  <a:pt x="22" y="136"/>
                </a:cubicBezTo>
                <a:cubicBezTo>
                  <a:pt x="22" y="136"/>
                  <a:pt x="22" y="136"/>
                  <a:pt x="22" y="135"/>
                </a:cubicBezTo>
                <a:cubicBezTo>
                  <a:pt x="21" y="134"/>
                  <a:pt x="20" y="135"/>
                  <a:pt x="20" y="136"/>
                </a:cubicBezTo>
                <a:cubicBezTo>
                  <a:pt x="21" y="139"/>
                  <a:pt x="22" y="142"/>
                  <a:pt x="23" y="145"/>
                </a:cubicBezTo>
                <a:cubicBezTo>
                  <a:pt x="22" y="143"/>
                  <a:pt x="21" y="141"/>
                  <a:pt x="19" y="140"/>
                </a:cubicBezTo>
                <a:cubicBezTo>
                  <a:pt x="17" y="129"/>
                  <a:pt x="16" y="118"/>
                  <a:pt x="14" y="107"/>
                </a:cubicBezTo>
                <a:cubicBezTo>
                  <a:pt x="16" y="115"/>
                  <a:pt x="19" y="123"/>
                  <a:pt x="21" y="131"/>
                </a:cubicBezTo>
                <a:close/>
                <a:moveTo>
                  <a:pt x="17" y="165"/>
                </a:moveTo>
                <a:cubicBezTo>
                  <a:pt x="17" y="165"/>
                  <a:pt x="17" y="165"/>
                  <a:pt x="17" y="165"/>
                </a:cubicBezTo>
                <a:cubicBezTo>
                  <a:pt x="18" y="167"/>
                  <a:pt x="18" y="168"/>
                  <a:pt x="19" y="170"/>
                </a:cubicBezTo>
                <a:cubicBezTo>
                  <a:pt x="19" y="169"/>
                  <a:pt x="18" y="169"/>
                  <a:pt x="18" y="168"/>
                </a:cubicBezTo>
                <a:cubicBezTo>
                  <a:pt x="17" y="167"/>
                  <a:pt x="17" y="166"/>
                  <a:pt x="16" y="166"/>
                </a:cubicBezTo>
                <a:cubicBezTo>
                  <a:pt x="17" y="165"/>
                  <a:pt x="17" y="165"/>
                  <a:pt x="17" y="165"/>
                </a:cubicBezTo>
                <a:cubicBezTo>
                  <a:pt x="17" y="165"/>
                  <a:pt x="17" y="165"/>
                  <a:pt x="17" y="165"/>
                </a:cubicBezTo>
                <a:close/>
                <a:moveTo>
                  <a:pt x="19" y="163"/>
                </a:moveTo>
                <a:cubicBezTo>
                  <a:pt x="19" y="163"/>
                  <a:pt x="18" y="163"/>
                  <a:pt x="18" y="163"/>
                </a:cubicBezTo>
                <a:cubicBezTo>
                  <a:pt x="17" y="162"/>
                  <a:pt x="17" y="162"/>
                  <a:pt x="16" y="161"/>
                </a:cubicBezTo>
                <a:cubicBezTo>
                  <a:pt x="16" y="157"/>
                  <a:pt x="15" y="154"/>
                  <a:pt x="15" y="150"/>
                </a:cubicBezTo>
                <a:cubicBezTo>
                  <a:pt x="16" y="155"/>
                  <a:pt x="18" y="160"/>
                  <a:pt x="20" y="164"/>
                </a:cubicBezTo>
                <a:cubicBezTo>
                  <a:pt x="19" y="164"/>
                  <a:pt x="19" y="164"/>
                  <a:pt x="19" y="163"/>
                </a:cubicBezTo>
                <a:close/>
                <a:moveTo>
                  <a:pt x="15" y="169"/>
                </a:moveTo>
                <a:cubicBezTo>
                  <a:pt x="15" y="169"/>
                  <a:pt x="15" y="169"/>
                  <a:pt x="15" y="169"/>
                </a:cubicBezTo>
                <a:cubicBezTo>
                  <a:pt x="14" y="165"/>
                  <a:pt x="13" y="162"/>
                  <a:pt x="11" y="158"/>
                </a:cubicBezTo>
                <a:cubicBezTo>
                  <a:pt x="12" y="160"/>
                  <a:pt x="13" y="162"/>
                  <a:pt x="14" y="164"/>
                </a:cubicBezTo>
                <a:cubicBezTo>
                  <a:pt x="14" y="164"/>
                  <a:pt x="14" y="164"/>
                  <a:pt x="14" y="164"/>
                </a:cubicBezTo>
                <a:cubicBezTo>
                  <a:pt x="15" y="165"/>
                  <a:pt x="15" y="166"/>
                  <a:pt x="16" y="167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6" y="168"/>
                  <a:pt x="15" y="168"/>
                  <a:pt x="15" y="169"/>
                </a:cubicBezTo>
                <a:close/>
                <a:moveTo>
                  <a:pt x="8" y="128"/>
                </a:moveTo>
                <a:cubicBezTo>
                  <a:pt x="9" y="129"/>
                  <a:pt x="10" y="128"/>
                  <a:pt x="10" y="128"/>
                </a:cubicBezTo>
                <a:cubicBezTo>
                  <a:pt x="10" y="124"/>
                  <a:pt x="9" y="120"/>
                  <a:pt x="9" y="117"/>
                </a:cubicBezTo>
                <a:cubicBezTo>
                  <a:pt x="9" y="116"/>
                  <a:pt x="10" y="115"/>
                  <a:pt x="10" y="114"/>
                </a:cubicBezTo>
                <a:cubicBezTo>
                  <a:pt x="10" y="121"/>
                  <a:pt x="11" y="129"/>
                  <a:pt x="12" y="137"/>
                </a:cubicBezTo>
                <a:cubicBezTo>
                  <a:pt x="12" y="142"/>
                  <a:pt x="13" y="146"/>
                  <a:pt x="13" y="151"/>
                </a:cubicBezTo>
                <a:cubicBezTo>
                  <a:pt x="12" y="147"/>
                  <a:pt x="11" y="142"/>
                  <a:pt x="10" y="138"/>
                </a:cubicBezTo>
                <a:cubicBezTo>
                  <a:pt x="10" y="136"/>
                  <a:pt x="9" y="134"/>
                  <a:pt x="9" y="133"/>
                </a:cubicBezTo>
                <a:cubicBezTo>
                  <a:pt x="9" y="131"/>
                  <a:pt x="8" y="129"/>
                  <a:pt x="8" y="128"/>
                </a:cubicBezTo>
                <a:cubicBezTo>
                  <a:pt x="8" y="128"/>
                  <a:pt x="8" y="128"/>
                  <a:pt x="8" y="128"/>
                </a:cubicBezTo>
                <a:close/>
                <a:moveTo>
                  <a:pt x="8" y="106"/>
                </a:moveTo>
                <a:cubicBezTo>
                  <a:pt x="8" y="105"/>
                  <a:pt x="9" y="104"/>
                  <a:pt x="9" y="103"/>
                </a:cubicBezTo>
                <a:cubicBezTo>
                  <a:pt x="9" y="105"/>
                  <a:pt x="9" y="108"/>
                  <a:pt x="9" y="111"/>
                </a:cubicBezTo>
                <a:cubicBezTo>
                  <a:pt x="9" y="109"/>
                  <a:pt x="8" y="108"/>
                  <a:pt x="8" y="106"/>
                </a:cubicBezTo>
                <a:close/>
                <a:moveTo>
                  <a:pt x="9" y="99"/>
                </a:moveTo>
                <a:cubicBezTo>
                  <a:pt x="10" y="98"/>
                  <a:pt x="10" y="97"/>
                  <a:pt x="10" y="96"/>
                </a:cubicBezTo>
                <a:cubicBezTo>
                  <a:pt x="10" y="97"/>
                  <a:pt x="11" y="97"/>
                  <a:pt x="11" y="97"/>
                </a:cubicBezTo>
                <a:cubicBezTo>
                  <a:pt x="11" y="99"/>
                  <a:pt x="10" y="101"/>
                  <a:pt x="10" y="103"/>
                </a:cubicBezTo>
                <a:cubicBezTo>
                  <a:pt x="10" y="102"/>
                  <a:pt x="10" y="100"/>
                  <a:pt x="9" y="99"/>
                </a:cubicBezTo>
                <a:close/>
                <a:moveTo>
                  <a:pt x="11" y="149"/>
                </a:moveTo>
                <a:cubicBezTo>
                  <a:pt x="12" y="153"/>
                  <a:pt x="13" y="157"/>
                  <a:pt x="14" y="161"/>
                </a:cubicBezTo>
                <a:cubicBezTo>
                  <a:pt x="13" y="159"/>
                  <a:pt x="12" y="156"/>
                  <a:pt x="11" y="154"/>
                </a:cubicBezTo>
                <a:cubicBezTo>
                  <a:pt x="11" y="152"/>
                  <a:pt x="11" y="150"/>
                  <a:pt x="11" y="149"/>
                </a:cubicBezTo>
                <a:close/>
                <a:moveTo>
                  <a:pt x="14" y="141"/>
                </a:moveTo>
                <a:cubicBezTo>
                  <a:pt x="14" y="140"/>
                  <a:pt x="14" y="139"/>
                  <a:pt x="14" y="138"/>
                </a:cubicBezTo>
                <a:cubicBezTo>
                  <a:pt x="14" y="136"/>
                  <a:pt x="14" y="134"/>
                  <a:pt x="14" y="132"/>
                </a:cubicBezTo>
                <a:cubicBezTo>
                  <a:pt x="14" y="133"/>
                  <a:pt x="14" y="134"/>
                  <a:pt x="15" y="135"/>
                </a:cubicBezTo>
                <a:cubicBezTo>
                  <a:pt x="15" y="138"/>
                  <a:pt x="16" y="141"/>
                  <a:pt x="16" y="143"/>
                </a:cubicBezTo>
                <a:cubicBezTo>
                  <a:pt x="17" y="147"/>
                  <a:pt x="17" y="152"/>
                  <a:pt x="18" y="156"/>
                </a:cubicBezTo>
                <a:cubicBezTo>
                  <a:pt x="17" y="151"/>
                  <a:pt x="15" y="146"/>
                  <a:pt x="14" y="141"/>
                </a:cubicBezTo>
                <a:close/>
                <a:moveTo>
                  <a:pt x="10" y="90"/>
                </a:moveTo>
                <a:cubicBezTo>
                  <a:pt x="10" y="91"/>
                  <a:pt x="9" y="92"/>
                  <a:pt x="8" y="92"/>
                </a:cubicBezTo>
                <a:cubicBezTo>
                  <a:pt x="9" y="91"/>
                  <a:pt x="10" y="89"/>
                  <a:pt x="12" y="88"/>
                </a:cubicBezTo>
                <a:cubicBezTo>
                  <a:pt x="11" y="89"/>
                  <a:pt x="11" y="89"/>
                  <a:pt x="10" y="90"/>
                </a:cubicBezTo>
                <a:close/>
                <a:moveTo>
                  <a:pt x="9" y="93"/>
                </a:moveTo>
                <a:cubicBezTo>
                  <a:pt x="9" y="94"/>
                  <a:pt x="9" y="95"/>
                  <a:pt x="9" y="96"/>
                </a:cubicBezTo>
                <a:cubicBezTo>
                  <a:pt x="8" y="96"/>
                  <a:pt x="8" y="95"/>
                  <a:pt x="8" y="95"/>
                </a:cubicBezTo>
                <a:cubicBezTo>
                  <a:pt x="8" y="95"/>
                  <a:pt x="8" y="95"/>
                  <a:pt x="8" y="95"/>
                </a:cubicBezTo>
                <a:cubicBezTo>
                  <a:pt x="8" y="94"/>
                  <a:pt x="9" y="94"/>
                  <a:pt x="9" y="93"/>
                </a:cubicBezTo>
                <a:close/>
                <a:moveTo>
                  <a:pt x="8" y="116"/>
                </a:moveTo>
                <a:cubicBezTo>
                  <a:pt x="8" y="117"/>
                  <a:pt x="7" y="117"/>
                  <a:pt x="7" y="118"/>
                </a:cubicBezTo>
                <a:cubicBezTo>
                  <a:pt x="7" y="117"/>
                  <a:pt x="7" y="117"/>
                  <a:pt x="7" y="116"/>
                </a:cubicBezTo>
                <a:cubicBezTo>
                  <a:pt x="7" y="115"/>
                  <a:pt x="7" y="113"/>
                  <a:pt x="7" y="112"/>
                </a:cubicBezTo>
                <a:cubicBezTo>
                  <a:pt x="7" y="113"/>
                  <a:pt x="8" y="115"/>
                  <a:pt x="8" y="116"/>
                </a:cubicBezTo>
                <a:close/>
                <a:moveTo>
                  <a:pt x="8" y="144"/>
                </a:moveTo>
                <a:cubicBezTo>
                  <a:pt x="8" y="140"/>
                  <a:pt x="7" y="136"/>
                  <a:pt x="7" y="133"/>
                </a:cubicBezTo>
                <a:cubicBezTo>
                  <a:pt x="7" y="133"/>
                  <a:pt x="7" y="134"/>
                  <a:pt x="7" y="134"/>
                </a:cubicBezTo>
                <a:cubicBezTo>
                  <a:pt x="8" y="137"/>
                  <a:pt x="8" y="141"/>
                  <a:pt x="8" y="144"/>
                </a:cubicBezTo>
                <a:close/>
                <a:moveTo>
                  <a:pt x="9" y="159"/>
                </a:moveTo>
                <a:cubicBezTo>
                  <a:pt x="9" y="158"/>
                  <a:pt x="8" y="157"/>
                  <a:pt x="8" y="157"/>
                </a:cubicBezTo>
                <a:cubicBezTo>
                  <a:pt x="8" y="156"/>
                  <a:pt x="8" y="156"/>
                  <a:pt x="8" y="155"/>
                </a:cubicBezTo>
                <a:cubicBezTo>
                  <a:pt x="8" y="156"/>
                  <a:pt x="9" y="157"/>
                  <a:pt x="9" y="158"/>
                </a:cubicBezTo>
                <a:cubicBezTo>
                  <a:pt x="9" y="158"/>
                  <a:pt x="10" y="158"/>
                  <a:pt x="10" y="158"/>
                </a:cubicBezTo>
                <a:cubicBezTo>
                  <a:pt x="11" y="160"/>
                  <a:pt x="12" y="163"/>
                  <a:pt x="12" y="165"/>
                </a:cubicBezTo>
                <a:cubicBezTo>
                  <a:pt x="12" y="165"/>
                  <a:pt x="12" y="165"/>
                  <a:pt x="12" y="166"/>
                </a:cubicBezTo>
                <a:cubicBezTo>
                  <a:pt x="14" y="171"/>
                  <a:pt x="16" y="176"/>
                  <a:pt x="19" y="181"/>
                </a:cubicBezTo>
                <a:cubicBezTo>
                  <a:pt x="20" y="182"/>
                  <a:pt x="20" y="183"/>
                  <a:pt x="20" y="184"/>
                </a:cubicBezTo>
                <a:cubicBezTo>
                  <a:pt x="20" y="183"/>
                  <a:pt x="20" y="182"/>
                  <a:pt x="19" y="182"/>
                </a:cubicBezTo>
                <a:cubicBezTo>
                  <a:pt x="15" y="174"/>
                  <a:pt x="12" y="166"/>
                  <a:pt x="9" y="159"/>
                </a:cubicBezTo>
                <a:close/>
                <a:moveTo>
                  <a:pt x="18" y="144"/>
                </a:moveTo>
                <a:cubicBezTo>
                  <a:pt x="19" y="145"/>
                  <a:pt x="19" y="145"/>
                  <a:pt x="19" y="146"/>
                </a:cubicBezTo>
                <a:cubicBezTo>
                  <a:pt x="19" y="147"/>
                  <a:pt x="19" y="147"/>
                  <a:pt x="19" y="148"/>
                </a:cubicBezTo>
                <a:cubicBezTo>
                  <a:pt x="21" y="154"/>
                  <a:pt x="23" y="161"/>
                  <a:pt x="25" y="168"/>
                </a:cubicBezTo>
                <a:cubicBezTo>
                  <a:pt x="25" y="168"/>
                  <a:pt x="25" y="169"/>
                  <a:pt x="25" y="169"/>
                </a:cubicBezTo>
                <a:cubicBezTo>
                  <a:pt x="24" y="168"/>
                  <a:pt x="24" y="168"/>
                  <a:pt x="23" y="168"/>
                </a:cubicBezTo>
                <a:cubicBezTo>
                  <a:pt x="22" y="160"/>
                  <a:pt x="20" y="152"/>
                  <a:pt x="18" y="144"/>
                </a:cubicBezTo>
                <a:close/>
                <a:moveTo>
                  <a:pt x="27" y="189"/>
                </a:moveTo>
                <a:cubicBezTo>
                  <a:pt x="28" y="191"/>
                  <a:pt x="29" y="193"/>
                  <a:pt x="30" y="195"/>
                </a:cubicBezTo>
                <a:cubicBezTo>
                  <a:pt x="30" y="195"/>
                  <a:pt x="30" y="195"/>
                  <a:pt x="29" y="195"/>
                </a:cubicBezTo>
                <a:cubicBezTo>
                  <a:pt x="28" y="191"/>
                  <a:pt x="26" y="188"/>
                  <a:pt x="25" y="185"/>
                </a:cubicBezTo>
                <a:cubicBezTo>
                  <a:pt x="25" y="187"/>
                  <a:pt x="26" y="188"/>
                  <a:pt x="27" y="189"/>
                </a:cubicBezTo>
                <a:close/>
                <a:moveTo>
                  <a:pt x="30" y="190"/>
                </a:moveTo>
                <a:cubicBezTo>
                  <a:pt x="29" y="190"/>
                  <a:pt x="29" y="189"/>
                  <a:pt x="29" y="188"/>
                </a:cubicBezTo>
                <a:cubicBezTo>
                  <a:pt x="29" y="189"/>
                  <a:pt x="30" y="190"/>
                  <a:pt x="31" y="191"/>
                </a:cubicBezTo>
                <a:cubicBezTo>
                  <a:pt x="32" y="192"/>
                  <a:pt x="32" y="193"/>
                  <a:pt x="32" y="194"/>
                </a:cubicBezTo>
                <a:cubicBezTo>
                  <a:pt x="32" y="194"/>
                  <a:pt x="32" y="194"/>
                  <a:pt x="32" y="194"/>
                </a:cubicBezTo>
                <a:cubicBezTo>
                  <a:pt x="31" y="193"/>
                  <a:pt x="31" y="192"/>
                  <a:pt x="30" y="190"/>
                </a:cubicBezTo>
                <a:close/>
                <a:moveTo>
                  <a:pt x="31" y="187"/>
                </a:moveTo>
                <a:cubicBezTo>
                  <a:pt x="30" y="185"/>
                  <a:pt x="28" y="182"/>
                  <a:pt x="27" y="180"/>
                </a:cubicBezTo>
                <a:cubicBezTo>
                  <a:pt x="29" y="182"/>
                  <a:pt x="30" y="184"/>
                  <a:pt x="31" y="186"/>
                </a:cubicBezTo>
                <a:cubicBezTo>
                  <a:pt x="31" y="186"/>
                  <a:pt x="31" y="186"/>
                  <a:pt x="32" y="187"/>
                </a:cubicBezTo>
                <a:cubicBezTo>
                  <a:pt x="33" y="189"/>
                  <a:pt x="35" y="192"/>
                  <a:pt x="36" y="195"/>
                </a:cubicBezTo>
                <a:cubicBezTo>
                  <a:pt x="36" y="195"/>
                  <a:pt x="36" y="195"/>
                  <a:pt x="36" y="195"/>
                </a:cubicBezTo>
                <a:cubicBezTo>
                  <a:pt x="36" y="194"/>
                  <a:pt x="35" y="194"/>
                  <a:pt x="35" y="193"/>
                </a:cubicBezTo>
                <a:cubicBezTo>
                  <a:pt x="34" y="192"/>
                  <a:pt x="34" y="192"/>
                  <a:pt x="33" y="191"/>
                </a:cubicBezTo>
                <a:cubicBezTo>
                  <a:pt x="32" y="190"/>
                  <a:pt x="32" y="188"/>
                  <a:pt x="31" y="187"/>
                </a:cubicBezTo>
                <a:close/>
                <a:moveTo>
                  <a:pt x="37" y="206"/>
                </a:moveTo>
                <a:cubicBezTo>
                  <a:pt x="39" y="208"/>
                  <a:pt x="41" y="210"/>
                  <a:pt x="43" y="212"/>
                </a:cubicBezTo>
                <a:cubicBezTo>
                  <a:pt x="42" y="211"/>
                  <a:pt x="41" y="211"/>
                  <a:pt x="40" y="210"/>
                </a:cubicBezTo>
                <a:cubicBezTo>
                  <a:pt x="40" y="210"/>
                  <a:pt x="40" y="210"/>
                  <a:pt x="39" y="209"/>
                </a:cubicBezTo>
                <a:cubicBezTo>
                  <a:pt x="38" y="207"/>
                  <a:pt x="36" y="205"/>
                  <a:pt x="34" y="204"/>
                </a:cubicBezTo>
                <a:cubicBezTo>
                  <a:pt x="35" y="204"/>
                  <a:pt x="36" y="205"/>
                  <a:pt x="37" y="206"/>
                </a:cubicBezTo>
                <a:close/>
                <a:moveTo>
                  <a:pt x="41" y="205"/>
                </a:moveTo>
                <a:cubicBezTo>
                  <a:pt x="41" y="204"/>
                  <a:pt x="40" y="203"/>
                  <a:pt x="40" y="203"/>
                </a:cubicBezTo>
                <a:cubicBezTo>
                  <a:pt x="40" y="203"/>
                  <a:pt x="40" y="203"/>
                  <a:pt x="40" y="203"/>
                </a:cubicBezTo>
                <a:cubicBezTo>
                  <a:pt x="42" y="205"/>
                  <a:pt x="44" y="208"/>
                  <a:pt x="46" y="211"/>
                </a:cubicBezTo>
                <a:cubicBezTo>
                  <a:pt x="45" y="209"/>
                  <a:pt x="43" y="207"/>
                  <a:pt x="41" y="205"/>
                </a:cubicBezTo>
                <a:close/>
                <a:moveTo>
                  <a:pt x="43" y="212"/>
                </a:moveTo>
                <a:cubicBezTo>
                  <a:pt x="44" y="212"/>
                  <a:pt x="44" y="213"/>
                  <a:pt x="45" y="213"/>
                </a:cubicBezTo>
                <a:cubicBezTo>
                  <a:pt x="45" y="213"/>
                  <a:pt x="45" y="213"/>
                  <a:pt x="45" y="213"/>
                </a:cubicBezTo>
                <a:cubicBezTo>
                  <a:pt x="46" y="214"/>
                  <a:pt x="47" y="215"/>
                  <a:pt x="49" y="216"/>
                </a:cubicBezTo>
                <a:cubicBezTo>
                  <a:pt x="47" y="214"/>
                  <a:pt x="45" y="213"/>
                  <a:pt x="43" y="212"/>
                </a:cubicBezTo>
                <a:cubicBezTo>
                  <a:pt x="43" y="212"/>
                  <a:pt x="43" y="212"/>
                  <a:pt x="43" y="212"/>
                </a:cubicBezTo>
                <a:close/>
                <a:moveTo>
                  <a:pt x="44" y="215"/>
                </a:moveTo>
                <a:cubicBezTo>
                  <a:pt x="45" y="215"/>
                  <a:pt x="45" y="215"/>
                  <a:pt x="45" y="216"/>
                </a:cubicBezTo>
                <a:cubicBezTo>
                  <a:pt x="45" y="216"/>
                  <a:pt x="45" y="216"/>
                  <a:pt x="45" y="216"/>
                </a:cubicBezTo>
                <a:cubicBezTo>
                  <a:pt x="45" y="217"/>
                  <a:pt x="46" y="217"/>
                  <a:pt x="46" y="217"/>
                </a:cubicBezTo>
                <a:cubicBezTo>
                  <a:pt x="45" y="216"/>
                  <a:pt x="44" y="216"/>
                  <a:pt x="44" y="215"/>
                </a:cubicBezTo>
                <a:cubicBezTo>
                  <a:pt x="44" y="215"/>
                  <a:pt x="44" y="215"/>
                  <a:pt x="44" y="215"/>
                </a:cubicBezTo>
                <a:close/>
                <a:moveTo>
                  <a:pt x="50" y="222"/>
                </a:moveTo>
                <a:cubicBezTo>
                  <a:pt x="51" y="222"/>
                  <a:pt x="51" y="222"/>
                  <a:pt x="51" y="223"/>
                </a:cubicBezTo>
                <a:cubicBezTo>
                  <a:pt x="49" y="221"/>
                  <a:pt x="47" y="219"/>
                  <a:pt x="45" y="217"/>
                </a:cubicBezTo>
                <a:cubicBezTo>
                  <a:pt x="46" y="219"/>
                  <a:pt x="48" y="220"/>
                  <a:pt x="50" y="222"/>
                </a:cubicBezTo>
                <a:close/>
                <a:moveTo>
                  <a:pt x="73" y="227"/>
                </a:moveTo>
                <a:cubicBezTo>
                  <a:pt x="72" y="226"/>
                  <a:pt x="70" y="226"/>
                  <a:pt x="69" y="225"/>
                </a:cubicBezTo>
                <a:cubicBezTo>
                  <a:pt x="68" y="223"/>
                  <a:pt x="67" y="222"/>
                  <a:pt x="66" y="221"/>
                </a:cubicBezTo>
                <a:cubicBezTo>
                  <a:pt x="74" y="225"/>
                  <a:pt x="81" y="229"/>
                  <a:pt x="88" y="235"/>
                </a:cubicBezTo>
                <a:cubicBezTo>
                  <a:pt x="87" y="235"/>
                  <a:pt x="86" y="234"/>
                  <a:pt x="86" y="234"/>
                </a:cubicBezTo>
                <a:cubicBezTo>
                  <a:pt x="81" y="232"/>
                  <a:pt x="77" y="229"/>
                  <a:pt x="73" y="227"/>
                </a:cubicBezTo>
                <a:close/>
                <a:moveTo>
                  <a:pt x="81" y="225"/>
                </a:moveTo>
                <a:cubicBezTo>
                  <a:pt x="82" y="226"/>
                  <a:pt x="84" y="227"/>
                  <a:pt x="85" y="229"/>
                </a:cubicBezTo>
                <a:cubicBezTo>
                  <a:pt x="84" y="228"/>
                  <a:pt x="83" y="227"/>
                  <a:pt x="81" y="226"/>
                </a:cubicBezTo>
                <a:cubicBezTo>
                  <a:pt x="81" y="226"/>
                  <a:pt x="81" y="226"/>
                  <a:pt x="81" y="225"/>
                </a:cubicBezTo>
                <a:close/>
                <a:moveTo>
                  <a:pt x="82" y="223"/>
                </a:moveTo>
                <a:cubicBezTo>
                  <a:pt x="81" y="223"/>
                  <a:pt x="81" y="223"/>
                  <a:pt x="81" y="224"/>
                </a:cubicBezTo>
                <a:cubicBezTo>
                  <a:pt x="81" y="224"/>
                  <a:pt x="81" y="223"/>
                  <a:pt x="80" y="223"/>
                </a:cubicBezTo>
                <a:cubicBezTo>
                  <a:pt x="79" y="221"/>
                  <a:pt x="78" y="219"/>
                  <a:pt x="77" y="216"/>
                </a:cubicBezTo>
                <a:cubicBezTo>
                  <a:pt x="79" y="218"/>
                  <a:pt x="81" y="220"/>
                  <a:pt x="83" y="222"/>
                </a:cubicBezTo>
                <a:cubicBezTo>
                  <a:pt x="83" y="222"/>
                  <a:pt x="83" y="222"/>
                  <a:pt x="83" y="223"/>
                </a:cubicBezTo>
                <a:cubicBezTo>
                  <a:pt x="86" y="225"/>
                  <a:pt x="89" y="228"/>
                  <a:pt x="93" y="230"/>
                </a:cubicBezTo>
                <a:cubicBezTo>
                  <a:pt x="93" y="230"/>
                  <a:pt x="93" y="230"/>
                  <a:pt x="93" y="231"/>
                </a:cubicBezTo>
                <a:cubicBezTo>
                  <a:pt x="89" y="229"/>
                  <a:pt x="86" y="226"/>
                  <a:pt x="82" y="223"/>
                </a:cubicBezTo>
                <a:close/>
                <a:moveTo>
                  <a:pt x="98" y="240"/>
                </a:moveTo>
                <a:cubicBezTo>
                  <a:pt x="98" y="240"/>
                  <a:pt x="99" y="239"/>
                  <a:pt x="99" y="239"/>
                </a:cubicBezTo>
                <a:cubicBezTo>
                  <a:pt x="99" y="239"/>
                  <a:pt x="99" y="239"/>
                  <a:pt x="99" y="239"/>
                </a:cubicBezTo>
                <a:cubicBezTo>
                  <a:pt x="99" y="239"/>
                  <a:pt x="99" y="239"/>
                  <a:pt x="99" y="239"/>
                </a:cubicBezTo>
                <a:cubicBezTo>
                  <a:pt x="99" y="239"/>
                  <a:pt x="99" y="239"/>
                  <a:pt x="99" y="239"/>
                </a:cubicBezTo>
                <a:cubicBezTo>
                  <a:pt x="98" y="238"/>
                  <a:pt x="97" y="237"/>
                  <a:pt x="96" y="236"/>
                </a:cubicBezTo>
                <a:cubicBezTo>
                  <a:pt x="97" y="237"/>
                  <a:pt x="97" y="237"/>
                  <a:pt x="98" y="237"/>
                </a:cubicBezTo>
                <a:cubicBezTo>
                  <a:pt x="98" y="237"/>
                  <a:pt x="98" y="238"/>
                  <a:pt x="98" y="238"/>
                </a:cubicBezTo>
                <a:cubicBezTo>
                  <a:pt x="100" y="239"/>
                  <a:pt x="102" y="240"/>
                  <a:pt x="104" y="241"/>
                </a:cubicBezTo>
                <a:cubicBezTo>
                  <a:pt x="102" y="241"/>
                  <a:pt x="101" y="241"/>
                  <a:pt x="99" y="241"/>
                </a:cubicBezTo>
                <a:cubicBezTo>
                  <a:pt x="97" y="239"/>
                  <a:pt x="95" y="238"/>
                  <a:pt x="93" y="237"/>
                </a:cubicBezTo>
                <a:cubicBezTo>
                  <a:pt x="91" y="236"/>
                  <a:pt x="90" y="235"/>
                  <a:pt x="89" y="234"/>
                </a:cubicBezTo>
                <a:cubicBezTo>
                  <a:pt x="92" y="236"/>
                  <a:pt x="95" y="238"/>
                  <a:pt x="98" y="240"/>
                </a:cubicBezTo>
                <a:close/>
                <a:moveTo>
                  <a:pt x="96" y="243"/>
                </a:moveTo>
                <a:cubicBezTo>
                  <a:pt x="99" y="244"/>
                  <a:pt x="102" y="244"/>
                  <a:pt x="105" y="244"/>
                </a:cubicBezTo>
                <a:cubicBezTo>
                  <a:pt x="107" y="245"/>
                  <a:pt x="109" y="245"/>
                  <a:pt x="112" y="246"/>
                </a:cubicBezTo>
                <a:cubicBezTo>
                  <a:pt x="109" y="246"/>
                  <a:pt x="107" y="246"/>
                  <a:pt x="104" y="246"/>
                </a:cubicBezTo>
                <a:cubicBezTo>
                  <a:pt x="101" y="245"/>
                  <a:pt x="99" y="244"/>
                  <a:pt x="96" y="244"/>
                </a:cubicBezTo>
                <a:cubicBezTo>
                  <a:pt x="96" y="244"/>
                  <a:pt x="96" y="243"/>
                  <a:pt x="96" y="243"/>
                </a:cubicBezTo>
                <a:close/>
                <a:moveTo>
                  <a:pt x="109" y="242"/>
                </a:moveTo>
                <a:cubicBezTo>
                  <a:pt x="106" y="241"/>
                  <a:pt x="104" y="240"/>
                  <a:pt x="101" y="238"/>
                </a:cubicBezTo>
                <a:cubicBezTo>
                  <a:pt x="104" y="239"/>
                  <a:pt x="106" y="239"/>
                  <a:pt x="108" y="239"/>
                </a:cubicBezTo>
                <a:cubicBezTo>
                  <a:pt x="110" y="241"/>
                  <a:pt x="113" y="242"/>
                  <a:pt x="115" y="243"/>
                </a:cubicBezTo>
                <a:cubicBezTo>
                  <a:pt x="113" y="243"/>
                  <a:pt x="111" y="243"/>
                  <a:pt x="109" y="242"/>
                </a:cubicBezTo>
                <a:close/>
                <a:moveTo>
                  <a:pt x="122" y="241"/>
                </a:moveTo>
                <a:cubicBezTo>
                  <a:pt x="122" y="241"/>
                  <a:pt x="122" y="240"/>
                  <a:pt x="122" y="240"/>
                </a:cubicBezTo>
                <a:cubicBezTo>
                  <a:pt x="122" y="240"/>
                  <a:pt x="122" y="240"/>
                  <a:pt x="122" y="240"/>
                </a:cubicBezTo>
                <a:cubicBezTo>
                  <a:pt x="123" y="240"/>
                  <a:pt x="124" y="241"/>
                  <a:pt x="125" y="241"/>
                </a:cubicBezTo>
                <a:cubicBezTo>
                  <a:pt x="126" y="241"/>
                  <a:pt x="127" y="240"/>
                  <a:pt x="126" y="240"/>
                </a:cubicBezTo>
                <a:cubicBezTo>
                  <a:pt x="126" y="240"/>
                  <a:pt x="126" y="240"/>
                  <a:pt x="126" y="240"/>
                </a:cubicBezTo>
                <a:cubicBezTo>
                  <a:pt x="129" y="240"/>
                  <a:pt x="131" y="239"/>
                  <a:pt x="134" y="239"/>
                </a:cubicBezTo>
                <a:cubicBezTo>
                  <a:pt x="131" y="240"/>
                  <a:pt x="127" y="241"/>
                  <a:pt x="124" y="242"/>
                </a:cubicBezTo>
                <a:cubicBezTo>
                  <a:pt x="123" y="242"/>
                  <a:pt x="122" y="241"/>
                  <a:pt x="122" y="241"/>
                </a:cubicBezTo>
                <a:close/>
                <a:moveTo>
                  <a:pt x="127" y="244"/>
                </a:moveTo>
                <a:cubicBezTo>
                  <a:pt x="129" y="244"/>
                  <a:pt x="131" y="244"/>
                  <a:pt x="133" y="244"/>
                </a:cubicBezTo>
                <a:cubicBezTo>
                  <a:pt x="131" y="244"/>
                  <a:pt x="129" y="244"/>
                  <a:pt x="127" y="245"/>
                </a:cubicBezTo>
                <a:cubicBezTo>
                  <a:pt x="127" y="244"/>
                  <a:pt x="127" y="244"/>
                  <a:pt x="127" y="244"/>
                </a:cubicBezTo>
                <a:close/>
                <a:moveTo>
                  <a:pt x="127" y="243"/>
                </a:moveTo>
                <a:cubicBezTo>
                  <a:pt x="136" y="240"/>
                  <a:pt x="146" y="238"/>
                  <a:pt x="155" y="237"/>
                </a:cubicBezTo>
                <a:cubicBezTo>
                  <a:pt x="155" y="237"/>
                  <a:pt x="155" y="237"/>
                  <a:pt x="155" y="237"/>
                </a:cubicBezTo>
                <a:cubicBezTo>
                  <a:pt x="146" y="239"/>
                  <a:pt x="137" y="242"/>
                  <a:pt x="127" y="243"/>
                </a:cubicBezTo>
                <a:close/>
                <a:moveTo>
                  <a:pt x="140" y="245"/>
                </a:moveTo>
                <a:cubicBezTo>
                  <a:pt x="143" y="245"/>
                  <a:pt x="145" y="245"/>
                  <a:pt x="148" y="244"/>
                </a:cubicBezTo>
                <a:cubicBezTo>
                  <a:pt x="150" y="244"/>
                  <a:pt x="153" y="244"/>
                  <a:pt x="155" y="243"/>
                </a:cubicBezTo>
                <a:cubicBezTo>
                  <a:pt x="152" y="244"/>
                  <a:pt x="149" y="245"/>
                  <a:pt x="146" y="245"/>
                </a:cubicBezTo>
                <a:cubicBezTo>
                  <a:pt x="144" y="245"/>
                  <a:pt x="142" y="246"/>
                  <a:pt x="140" y="246"/>
                </a:cubicBezTo>
                <a:cubicBezTo>
                  <a:pt x="139" y="246"/>
                  <a:pt x="138" y="246"/>
                  <a:pt x="136" y="246"/>
                </a:cubicBezTo>
                <a:cubicBezTo>
                  <a:pt x="138" y="246"/>
                  <a:pt x="139" y="246"/>
                  <a:pt x="140" y="245"/>
                </a:cubicBezTo>
                <a:close/>
                <a:moveTo>
                  <a:pt x="147" y="243"/>
                </a:moveTo>
                <a:cubicBezTo>
                  <a:pt x="146" y="243"/>
                  <a:pt x="144" y="243"/>
                  <a:pt x="142" y="243"/>
                </a:cubicBezTo>
                <a:cubicBezTo>
                  <a:pt x="150" y="242"/>
                  <a:pt x="157" y="240"/>
                  <a:pt x="164" y="237"/>
                </a:cubicBezTo>
                <a:cubicBezTo>
                  <a:pt x="165" y="237"/>
                  <a:pt x="165" y="236"/>
                  <a:pt x="165" y="236"/>
                </a:cubicBezTo>
                <a:cubicBezTo>
                  <a:pt x="165" y="236"/>
                  <a:pt x="165" y="236"/>
                  <a:pt x="165" y="236"/>
                </a:cubicBezTo>
                <a:cubicBezTo>
                  <a:pt x="165" y="236"/>
                  <a:pt x="166" y="236"/>
                  <a:pt x="166" y="236"/>
                </a:cubicBezTo>
                <a:cubicBezTo>
                  <a:pt x="169" y="236"/>
                  <a:pt x="172" y="235"/>
                  <a:pt x="175" y="234"/>
                </a:cubicBezTo>
                <a:cubicBezTo>
                  <a:pt x="175" y="234"/>
                  <a:pt x="174" y="234"/>
                  <a:pt x="174" y="234"/>
                </a:cubicBezTo>
                <a:cubicBezTo>
                  <a:pt x="174" y="235"/>
                  <a:pt x="174" y="235"/>
                  <a:pt x="174" y="235"/>
                </a:cubicBezTo>
                <a:cubicBezTo>
                  <a:pt x="169" y="237"/>
                  <a:pt x="164" y="239"/>
                  <a:pt x="160" y="242"/>
                </a:cubicBezTo>
                <a:cubicBezTo>
                  <a:pt x="160" y="242"/>
                  <a:pt x="159" y="242"/>
                  <a:pt x="159" y="242"/>
                </a:cubicBezTo>
                <a:cubicBezTo>
                  <a:pt x="155" y="242"/>
                  <a:pt x="151" y="242"/>
                  <a:pt x="147" y="243"/>
                </a:cubicBezTo>
                <a:close/>
                <a:moveTo>
                  <a:pt x="168" y="234"/>
                </a:moveTo>
                <a:cubicBezTo>
                  <a:pt x="168" y="234"/>
                  <a:pt x="168" y="233"/>
                  <a:pt x="169" y="233"/>
                </a:cubicBezTo>
                <a:cubicBezTo>
                  <a:pt x="172" y="231"/>
                  <a:pt x="175" y="229"/>
                  <a:pt x="178" y="226"/>
                </a:cubicBezTo>
                <a:cubicBezTo>
                  <a:pt x="182" y="224"/>
                  <a:pt x="186" y="221"/>
                  <a:pt x="190" y="218"/>
                </a:cubicBezTo>
                <a:cubicBezTo>
                  <a:pt x="188" y="220"/>
                  <a:pt x="186" y="223"/>
                  <a:pt x="184" y="225"/>
                </a:cubicBezTo>
                <a:cubicBezTo>
                  <a:pt x="184" y="225"/>
                  <a:pt x="184" y="225"/>
                  <a:pt x="184" y="225"/>
                </a:cubicBezTo>
                <a:cubicBezTo>
                  <a:pt x="183" y="226"/>
                  <a:pt x="182" y="227"/>
                  <a:pt x="181" y="228"/>
                </a:cubicBezTo>
                <a:cubicBezTo>
                  <a:pt x="181" y="228"/>
                  <a:pt x="181" y="228"/>
                  <a:pt x="181" y="229"/>
                </a:cubicBezTo>
                <a:cubicBezTo>
                  <a:pt x="180" y="229"/>
                  <a:pt x="180" y="229"/>
                  <a:pt x="180" y="230"/>
                </a:cubicBezTo>
                <a:cubicBezTo>
                  <a:pt x="176" y="232"/>
                  <a:pt x="172" y="233"/>
                  <a:pt x="168" y="234"/>
                </a:cubicBezTo>
                <a:close/>
                <a:moveTo>
                  <a:pt x="198" y="221"/>
                </a:moveTo>
                <a:cubicBezTo>
                  <a:pt x="198" y="221"/>
                  <a:pt x="199" y="220"/>
                  <a:pt x="199" y="220"/>
                </a:cubicBezTo>
                <a:cubicBezTo>
                  <a:pt x="199" y="220"/>
                  <a:pt x="199" y="220"/>
                  <a:pt x="199" y="221"/>
                </a:cubicBezTo>
                <a:cubicBezTo>
                  <a:pt x="198" y="221"/>
                  <a:pt x="197" y="222"/>
                  <a:pt x="196" y="223"/>
                </a:cubicBezTo>
                <a:cubicBezTo>
                  <a:pt x="196" y="223"/>
                  <a:pt x="196" y="223"/>
                  <a:pt x="196" y="223"/>
                </a:cubicBezTo>
                <a:cubicBezTo>
                  <a:pt x="196" y="222"/>
                  <a:pt x="197" y="222"/>
                  <a:pt x="198" y="221"/>
                </a:cubicBezTo>
                <a:close/>
                <a:moveTo>
                  <a:pt x="192" y="219"/>
                </a:moveTo>
                <a:cubicBezTo>
                  <a:pt x="193" y="218"/>
                  <a:pt x="193" y="218"/>
                  <a:pt x="194" y="217"/>
                </a:cubicBezTo>
                <a:cubicBezTo>
                  <a:pt x="196" y="215"/>
                  <a:pt x="198" y="214"/>
                  <a:pt x="200" y="212"/>
                </a:cubicBezTo>
                <a:cubicBezTo>
                  <a:pt x="197" y="214"/>
                  <a:pt x="195" y="217"/>
                  <a:pt x="192" y="219"/>
                </a:cubicBezTo>
                <a:close/>
                <a:moveTo>
                  <a:pt x="229" y="185"/>
                </a:moveTo>
                <a:cubicBezTo>
                  <a:pt x="231" y="183"/>
                  <a:pt x="232" y="181"/>
                  <a:pt x="233" y="179"/>
                </a:cubicBezTo>
                <a:cubicBezTo>
                  <a:pt x="234" y="177"/>
                  <a:pt x="235" y="175"/>
                  <a:pt x="237" y="172"/>
                </a:cubicBezTo>
                <a:cubicBezTo>
                  <a:pt x="237" y="172"/>
                  <a:pt x="237" y="172"/>
                  <a:pt x="237" y="172"/>
                </a:cubicBezTo>
                <a:cubicBezTo>
                  <a:pt x="236" y="174"/>
                  <a:pt x="236" y="176"/>
                  <a:pt x="235" y="177"/>
                </a:cubicBezTo>
                <a:cubicBezTo>
                  <a:pt x="235" y="178"/>
                  <a:pt x="234" y="179"/>
                  <a:pt x="234" y="180"/>
                </a:cubicBezTo>
                <a:cubicBezTo>
                  <a:pt x="232" y="183"/>
                  <a:pt x="230" y="185"/>
                  <a:pt x="228" y="188"/>
                </a:cubicBezTo>
                <a:cubicBezTo>
                  <a:pt x="229" y="187"/>
                  <a:pt x="229" y="186"/>
                  <a:pt x="229" y="185"/>
                </a:cubicBezTo>
                <a:close/>
                <a:moveTo>
                  <a:pt x="233" y="152"/>
                </a:moveTo>
                <a:cubicBezTo>
                  <a:pt x="234" y="142"/>
                  <a:pt x="235" y="131"/>
                  <a:pt x="236" y="120"/>
                </a:cubicBezTo>
                <a:cubicBezTo>
                  <a:pt x="236" y="120"/>
                  <a:pt x="236" y="120"/>
                  <a:pt x="237" y="120"/>
                </a:cubicBezTo>
                <a:cubicBezTo>
                  <a:pt x="237" y="121"/>
                  <a:pt x="237" y="122"/>
                  <a:pt x="237" y="122"/>
                </a:cubicBezTo>
                <a:cubicBezTo>
                  <a:pt x="237" y="123"/>
                  <a:pt x="237" y="124"/>
                  <a:pt x="237" y="125"/>
                </a:cubicBezTo>
                <a:cubicBezTo>
                  <a:pt x="237" y="134"/>
                  <a:pt x="235" y="143"/>
                  <a:pt x="233" y="152"/>
                </a:cubicBezTo>
                <a:close/>
                <a:moveTo>
                  <a:pt x="237" y="112"/>
                </a:moveTo>
                <a:cubicBezTo>
                  <a:pt x="237" y="112"/>
                  <a:pt x="237" y="111"/>
                  <a:pt x="237" y="110"/>
                </a:cubicBezTo>
                <a:cubicBezTo>
                  <a:pt x="237" y="112"/>
                  <a:pt x="238" y="113"/>
                  <a:pt x="238" y="115"/>
                </a:cubicBezTo>
                <a:cubicBezTo>
                  <a:pt x="238" y="115"/>
                  <a:pt x="238" y="116"/>
                  <a:pt x="238" y="117"/>
                </a:cubicBezTo>
                <a:cubicBezTo>
                  <a:pt x="238" y="115"/>
                  <a:pt x="237" y="114"/>
                  <a:pt x="237" y="112"/>
                </a:cubicBezTo>
                <a:close/>
                <a:moveTo>
                  <a:pt x="236" y="94"/>
                </a:moveTo>
                <a:cubicBezTo>
                  <a:pt x="237" y="98"/>
                  <a:pt x="238" y="101"/>
                  <a:pt x="239" y="105"/>
                </a:cubicBezTo>
                <a:cubicBezTo>
                  <a:pt x="239" y="104"/>
                  <a:pt x="239" y="103"/>
                  <a:pt x="238" y="103"/>
                </a:cubicBezTo>
                <a:cubicBezTo>
                  <a:pt x="238" y="100"/>
                  <a:pt x="237" y="97"/>
                  <a:pt x="236" y="94"/>
                </a:cubicBezTo>
                <a:close/>
                <a:moveTo>
                  <a:pt x="239" y="156"/>
                </a:moveTo>
                <a:cubicBezTo>
                  <a:pt x="239" y="156"/>
                  <a:pt x="239" y="155"/>
                  <a:pt x="240" y="155"/>
                </a:cubicBezTo>
                <a:cubicBezTo>
                  <a:pt x="240" y="156"/>
                  <a:pt x="239" y="157"/>
                  <a:pt x="239" y="158"/>
                </a:cubicBezTo>
                <a:cubicBezTo>
                  <a:pt x="239" y="158"/>
                  <a:pt x="239" y="159"/>
                  <a:pt x="238" y="160"/>
                </a:cubicBezTo>
                <a:cubicBezTo>
                  <a:pt x="239" y="158"/>
                  <a:pt x="239" y="157"/>
                  <a:pt x="239" y="156"/>
                </a:cubicBezTo>
                <a:close/>
                <a:moveTo>
                  <a:pt x="239" y="153"/>
                </a:moveTo>
                <a:cubicBezTo>
                  <a:pt x="239" y="151"/>
                  <a:pt x="239" y="150"/>
                  <a:pt x="240" y="148"/>
                </a:cubicBezTo>
                <a:cubicBezTo>
                  <a:pt x="241" y="140"/>
                  <a:pt x="241" y="132"/>
                  <a:pt x="241" y="124"/>
                </a:cubicBezTo>
                <a:cubicBezTo>
                  <a:pt x="241" y="124"/>
                  <a:pt x="242" y="125"/>
                  <a:pt x="242" y="126"/>
                </a:cubicBezTo>
                <a:cubicBezTo>
                  <a:pt x="242" y="127"/>
                  <a:pt x="243" y="127"/>
                  <a:pt x="243" y="127"/>
                </a:cubicBezTo>
                <a:cubicBezTo>
                  <a:pt x="243" y="127"/>
                  <a:pt x="243" y="127"/>
                  <a:pt x="243" y="127"/>
                </a:cubicBezTo>
                <a:cubicBezTo>
                  <a:pt x="243" y="127"/>
                  <a:pt x="243" y="127"/>
                  <a:pt x="243" y="127"/>
                </a:cubicBezTo>
                <a:cubicBezTo>
                  <a:pt x="243" y="136"/>
                  <a:pt x="242" y="144"/>
                  <a:pt x="240" y="153"/>
                </a:cubicBezTo>
                <a:cubicBezTo>
                  <a:pt x="240" y="153"/>
                  <a:pt x="240" y="153"/>
                  <a:pt x="240" y="153"/>
                </a:cubicBezTo>
                <a:cubicBezTo>
                  <a:pt x="240" y="153"/>
                  <a:pt x="239" y="153"/>
                  <a:pt x="239" y="153"/>
                </a:cubicBezTo>
                <a:close/>
                <a:moveTo>
                  <a:pt x="244" y="139"/>
                </a:moveTo>
                <a:cubicBezTo>
                  <a:pt x="245" y="141"/>
                  <a:pt x="245" y="143"/>
                  <a:pt x="245" y="145"/>
                </a:cubicBezTo>
                <a:cubicBezTo>
                  <a:pt x="245" y="146"/>
                  <a:pt x="245" y="147"/>
                  <a:pt x="244" y="148"/>
                </a:cubicBezTo>
                <a:cubicBezTo>
                  <a:pt x="244" y="148"/>
                  <a:pt x="244" y="148"/>
                  <a:pt x="244" y="148"/>
                </a:cubicBezTo>
                <a:cubicBezTo>
                  <a:pt x="244" y="150"/>
                  <a:pt x="243" y="151"/>
                  <a:pt x="243" y="153"/>
                </a:cubicBezTo>
                <a:cubicBezTo>
                  <a:pt x="243" y="155"/>
                  <a:pt x="242" y="156"/>
                  <a:pt x="242" y="158"/>
                </a:cubicBezTo>
                <a:cubicBezTo>
                  <a:pt x="243" y="152"/>
                  <a:pt x="244" y="145"/>
                  <a:pt x="244" y="139"/>
                </a:cubicBezTo>
                <a:close/>
                <a:moveTo>
                  <a:pt x="245" y="135"/>
                </a:moveTo>
                <a:cubicBezTo>
                  <a:pt x="245" y="132"/>
                  <a:pt x="245" y="129"/>
                  <a:pt x="245" y="126"/>
                </a:cubicBezTo>
                <a:cubicBezTo>
                  <a:pt x="245" y="126"/>
                  <a:pt x="245" y="126"/>
                  <a:pt x="245" y="127"/>
                </a:cubicBezTo>
                <a:cubicBezTo>
                  <a:pt x="245" y="127"/>
                  <a:pt x="245" y="127"/>
                  <a:pt x="246" y="127"/>
                </a:cubicBezTo>
                <a:cubicBezTo>
                  <a:pt x="246" y="131"/>
                  <a:pt x="246" y="135"/>
                  <a:pt x="246" y="140"/>
                </a:cubicBezTo>
                <a:cubicBezTo>
                  <a:pt x="246" y="138"/>
                  <a:pt x="245" y="137"/>
                  <a:pt x="245" y="136"/>
                </a:cubicBezTo>
                <a:cubicBezTo>
                  <a:pt x="245" y="135"/>
                  <a:pt x="245" y="135"/>
                  <a:pt x="245" y="135"/>
                </a:cubicBezTo>
                <a:close/>
                <a:moveTo>
                  <a:pt x="245" y="95"/>
                </a:moveTo>
                <a:cubicBezTo>
                  <a:pt x="247" y="99"/>
                  <a:pt x="248" y="103"/>
                  <a:pt x="248" y="107"/>
                </a:cubicBezTo>
                <a:cubicBezTo>
                  <a:pt x="248" y="103"/>
                  <a:pt x="246" y="99"/>
                  <a:pt x="245" y="95"/>
                </a:cubicBezTo>
                <a:close/>
                <a:moveTo>
                  <a:pt x="247" y="129"/>
                </a:moveTo>
                <a:cubicBezTo>
                  <a:pt x="247" y="129"/>
                  <a:pt x="247" y="129"/>
                  <a:pt x="248" y="128"/>
                </a:cubicBezTo>
                <a:cubicBezTo>
                  <a:pt x="247" y="130"/>
                  <a:pt x="247" y="132"/>
                  <a:pt x="247" y="133"/>
                </a:cubicBezTo>
                <a:cubicBezTo>
                  <a:pt x="247" y="132"/>
                  <a:pt x="247" y="130"/>
                  <a:pt x="247" y="129"/>
                </a:cubicBezTo>
                <a:close/>
                <a:moveTo>
                  <a:pt x="247" y="123"/>
                </a:moveTo>
                <a:cubicBezTo>
                  <a:pt x="247" y="120"/>
                  <a:pt x="247" y="116"/>
                  <a:pt x="247" y="112"/>
                </a:cubicBezTo>
                <a:cubicBezTo>
                  <a:pt x="248" y="114"/>
                  <a:pt x="248" y="117"/>
                  <a:pt x="249" y="119"/>
                </a:cubicBezTo>
                <a:cubicBezTo>
                  <a:pt x="248" y="122"/>
                  <a:pt x="248" y="125"/>
                  <a:pt x="248" y="127"/>
                </a:cubicBezTo>
                <a:cubicBezTo>
                  <a:pt x="248" y="126"/>
                  <a:pt x="247" y="125"/>
                  <a:pt x="247" y="123"/>
                </a:cubicBezTo>
                <a:close/>
                <a:moveTo>
                  <a:pt x="225" y="50"/>
                </a:moveTo>
                <a:cubicBezTo>
                  <a:pt x="223" y="47"/>
                  <a:pt x="220" y="45"/>
                  <a:pt x="218" y="42"/>
                </a:cubicBezTo>
                <a:cubicBezTo>
                  <a:pt x="218" y="42"/>
                  <a:pt x="217" y="42"/>
                  <a:pt x="217" y="43"/>
                </a:cubicBezTo>
                <a:cubicBezTo>
                  <a:pt x="216" y="41"/>
                  <a:pt x="215" y="40"/>
                  <a:pt x="213" y="39"/>
                </a:cubicBezTo>
                <a:cubicBezTo>
                  <a:pt x="213" y="38"/>
                  <a:pt x="212" y="39"/>
                  <a:pt x="212" y="39"/>
                </a:cubicBezTo>
                <a:cubicBezTo>
                  <a:pt x="211" y="39"/>
                  <a:pt x="211" y="38"/>
                  <a:pt x="211" y="38"/>
                </a:cubicBezTo>
                <a:cubicBezTo>
                  <a:pt x="211" y="38"/>
                  <a:pt x="211" y="37"/>
                  <a:pt x="211" y="37"/>
                </a:cubicBezTo>
                <a:cubicBezTo>
                  <a:pt x="210" y="36"/>
                  <a:pt x="208" y="34"/>
                  <a:pt x="207" y="33"/>
                </a:cubicBezTo>
                <a:cubicBezTo>
                  <a:pt x="204" y="29"/>
                  <a:pt x="200" y="26"/>
                  <a:pt x="195" y="24"/>
                </a:cubicBezTo>
                <a:cubicBezTo>
                  <a:pt x="190" y="20"/>
                  <a:pt x="184" y="17"/>
                  <a:pt x="179" y="13"/>
                </a:cubicBezTo>
                <a:cubicBezTo>
                  <a:pt x="192" y="19"/>
                  <a:pt x="204" y="28"/>
                  <a:pt x="215" y="38"/>
                </a:cubicBezTo>
                <a:cubicBezTo>
                  <a:pt x="219" y="42"/>
                  <a:pt x="222" y="46"/>
                  <a:pt x="225" y="50"/>
                </a:cubicBezTo>
                <a:close/>
                <a:moveTo>
                  <a:pt x="178" y="13"/>
                </a:moveTo>
                <a:cubicBezTo>
                  <a:pt x="178" y="13"/>
                  <a:pt x="177" y="13"/>
                  <a:pt x="177" y="13"/>
                </a:cubicBezTo>
                <a:cubicBezTo>
                  <a:pt x="177" y="13"/>
                  <a:pt x="177" y="13"/>
                  <a:pt x="177" y="13"/>
                </a:cubicBezTo>
                <a:cubicBezTo>
                  <a:pt x="177" y="13"/>
                  <a:pt x="177" y="13"/>
                  <a:pt x="177" y="13"/>
                </a:cubicBezTo>
                <a:cubicBezTo>
                  <a:pt x="177" y="13"/>
                  <a:pt x="177" y="13"/>
                  <a:pt x="176" y="13"/>
                </a:cubicBezTo>
                <a:cubicBezTo>
                  <a:pt x="176" y="12"/>
                  <a:pt x="175" y="12"/>
                  <a:pt x="175" y="12"/>
                </a:cubicBezTo>
                <a:cubicBezTo>
                  <a:pt x="174" y="12"/>
                  <a:pt x="174" y="11"/>
                  <a:pt x="173" y="11"/>
                </a:cubicBezTo>
                <a:cubicBezTo>
                  <a:pt x="175" y="11"/>
                  <a:pt x="176" y="12"/>
                  <a:pt x="178" y="13"/>
                </a:cubicBezTo>
                <a:close/>
                <a:moveTo>
                  <a:pt x="128" y="2"/>
                </a:moveTo>
                <a:cubicBezTo>
                  <a:pt x="124" y="2"/>
                  <a:pt x="120" y="2"/>
                  <a:pt x="116" y="3"/>
                </a:cubicBezTo>
                <a:cubicBezTo>
                  <a:pt x="114" y="3"/>
                  <a:pt x="112" y="3"/>
                  <a:pt x="110" y="3"/>
                </a:cubicBezTo>
                <a:cubicBezTo>
                  <a:pt x="116" y="2"/>
                  <a:pt x="121" y="2"/>
                  <a:pt x="126" y="2"/>
                </a:cubicBezTo>
                <a:cubicBezTo>
                  <a:pt x="127" y="2"/>
                  <a:pt x="127" y="2"/>
                  <a:pt x="128" y="2"/>
                </a:cubicBezTo>
                <a:close/>
                <a:moveTo>
                  <a:pt x="8" y="87"/>
                </a:moveTo>
                <a:cubicBezTo>
                  <a:pt x="9" y="86"/>
                  <a:pt x="10" y="84"/>
                  <a:pt x="11" y="83"/>
                </a:cubicBezTo>
                <a:cubicBezTo>
                  <a:pt x="13" y="82"/>
                  <a:pt x="14" y="81"/>
                  <a:pt x="15" y="79"/>
                </a:cubicBezTo>
                <a:cubicBezTo>
                  <a:pt x="16" y="79"/>
                  <a:pt x="15" y="79"/>
                  <a:pt x="15" y="79"/>
                </a:cubicBezTo>
                <a:cubicBezTo>
                  <a:pt x="14" y="79"/>
                  <a:pt x="14" y="80"/>
                  <a:pt x="13" y="81"/>
                </a:cubicBezTo>
                <a:cubicBezTo>
                  <a:pt x="12" y="81"/>
                  <a:pt x="12" y="82"/>
                  <a:pt x="12" y="82"/>
                </a:cubicBezTo>
                <a:cubicBezTo>
                  <a:pt x="14" y="78"/>
                  <a:pt x="17" y="75"/>
                  <a:pt x="19" y="71"/>
                </a:cubicBezTo>
                <a:cubicBezTo>
                  <a:pt x="20" y="71"/>
                  <a:pt x="20" y="71"/>
                  <a:pt x="20" y="71"/>
                </a:cubicBezTo>
                <a:cubicBezTo>
                  <a:pt x="19" y="73"/>
                  <a:pt x="19" y="74"/>
                  <a:pt x="18" y="75"/>
                </a:cubicBezTo>
                <a:cubicBezTo>
                  <a:pt x="17" y="77"/>
                  <a:pt x="17" y="78"/>
                  <a:pt x="16" y="79"/>
                </a:cubicBezTo>
                <a:cubicBezTo>
                  <a:pt x="13" y="83"/>
                  <a:pt x="10" y="87"/>
                  <a:pt x="7" y="92"/>
                </a:cubicBezTo>
                <a:cubicBezTo>
                  <a:pt x="7" y="90"/>
                  <a:pt x="8" y="89"/>
                  <a:pt x="8" y="87"/>
                </a:cubicBezTo>
                <a:close/>
                <a:moveTo>
                  <a:pt x="8" y="166"/>
                </a:moveTo>
                <a:cubicBezTo>
                  <a:pt x="9" y="168"/>
                  <a:pt x="10" y="170"/>
                  <a:pt x="11" y="173"/>
                </a:cubicBezTo>
                <a:cubicBezTo>
                  <a:pt x="11" y="173"/>
                  <a:pt x="11" y="173"/>
                  <a:pt x="11" y="173"/>
                </a:cubicBezTo>
                <a:cubicBezTo>
                  <a:pt x="12" y="173"/>
                  <a:pt x="12" y="173"/>
                  <a:pt x="12" y="173"/>
                </a:cubicBezTo>
                <a:cubicBezTo>
                  <a:pt x="13" y="177"/>
                  <a:pt x="15" y="181"/>
                  <a:pt x="17" y="184"/>
                </a:cubicBezTo>
                <a:cubicBezTo>
                  <a:pt x="16" y="183"/>
                  <a:pt x="15" y="182"/>
                  <a:pt x="14" y="180"/>
                </a:cubicBezTo>
                <a:cubicBezTo>
                  <a:pt x="11" y="176"/>
                  <a:pt x="9" y="171"/>
                  <a:pt x="8" y="166"/>
                </a:cubicBezTo>
                <a:close/>
                <a:moveTo>
                  <a:pt x="17" y="188"/>
                </a:moveTo>
                <a:cubicBezTo>
                  <a:pt x="19" y="189"/>
                  <a:pt x="20" y="191"/>
                  <a:pt x="21" y="192"/>
                </a:cubicBezTo>
                <a:cubicBezTo>
                  <a:pt x="21" y="192"/>
                  <a:pt x="21" y="192"/>
                  <a:pt x="21" y="192"/>
                </a:cubicBezTo>
                <a:cubicBezTo>
                  <a:pt x="22" y="193"/>
                  <a:pt x="23" y="194"/>
                  <a:pt x="23" y="195"/>
                </a:cubicBezTo>
                <a:cubicBezTo>
                  <a:pt x="24" y="195"/>
                  <a:pt x="24" y="195"/>
                  <a:pt x="24" y="195"/>
                </a:cubicBezTo>
                <a:cubicBezTo>
                  <a:pt x="24" y="195"/>
                  <a:pt x="24" y="195"/>
                  <a:pt x="24" y="196"/>
                </a:cubicBezTo>
                <a:cubicBezTo>
                  <a:pt x="24" y="196"/>
                  <a:pt x="25" y="197"/>
                  <a:pt x="25" y="197"/>
                </a:cubicBezTo>
                <a:cubicBezTo>
                  <a:pt x="28" y="200"/>
                  <a:pt x="30" y="203"/>
                  <a:pt x="33" y="206"/>
                </a:cubicBezTo>
                <a:cubicBezTo>
                  <a:pt x="32" y="206"/>
                  <a:pt x="32" y="207"/>
                  <a:pt x="32" y="207"/>
                </a:cubicBezTo>
                <a:cubicBezTo>
                  <a:pt x="33" y="209"/>
                  <a:pt x="35" y="210"/>
                  <a:pt x="36" y="211"/>
                </a:cubicBezTo>
                <a:cubicBezTo>
                  <a:pt x="36" y="211"/>
                  <a:pt x="36" y="211"/>
                  <a:pt x="36" y="212"/>
                </a:cubicBezTo>
                <a:cubicBezTo>
                  <a:pt x="40" y="216"/>
                  <a:pt x="43" y="220"/>
                  <a:pt x="47" y="223"/>
                </a:cubicBezTo>
                <a:cubicBezTo>
                  <a:pt x="44" y="221"/>
                  <a:pt x="41" y="218"/>
                  <a:pt x="38" y="215"/>
                </a:cubicBezTo>
                <a:cubicBezTo>
                  <a:pt x="30" y="207"/>
                  <a:pt x="23" y="198"/>
                  <a:pt x="17" y="188"/>
                </a:cubicBezTo>
                <a:close/>
                <a:moveTo>
                  <a:pt x="94" y="245"/>
                </a:moveTo>
                <a:cubicBezTo>
                  <a:pt x="95" y="246"/>
                  <a:pt x="96" y="246"/>
                  <a:pt x="97" y="246"/>
                </a:cubicBezTo>
                <a:cubicBezTo>
                  <a:pt x="97" y="246"/>
                  <a:pt x="97" y="247"/>
                  <a:pt x="97" y="247"/>
                </a:cubicBezTo>
                <a:cubicBezTo>
                  <a:pt x="100" y="248"/>
                  <a:pt x="102" y="248"/>
                  <a:pt x="105" y="249"/>
                </a:cubicBezTo>
                <a:cubicBezTo>
                  <a:pt x="105" y="249"/>
                  <a:pt x="105" y="249"/>
                  <a:pt x="105" y="248"/>
                </a:cubicBezTo>
                <a:cubicBezTo>
                  <a:pt x="109" y="249"/>
                  <a:pt x="112" y="249"/>
                  <a:pt x="116" y="249"/>
                </a:cubicBezTo>
                <a:cubicBezTo>
                  <a:pt x="115" y="250"/>
                  <a:pt x="116" y="250"/>
                  <a:pt x="116" y="250"/>
                </a:cubicBezTo>
                <a:cubicBezTo>
                  <a:pt x="119" y="251"/>
                  <a:pt x="121" y="251"/>
                  <a:pt x="123" y="251"/>
                </a:cubicBezTo>
                <a:cubicBezTo>
                  <a:pt x="111" y="251"/>
                  <a:pt x="99" y="249"/>
                  <a:pt x="88" y="245"/>
                </a:cubicBezTo>
                <a:cubicBezTo>
                  <a:pt x="90" y="245"/>
                  <a:pt x="92" y="245"/>
                  <a:pt x="94" y="245"/>
                </a:cubicBezTo>
                <a:close/>
                <a:moveTo>
                  <a:pt x="135" y="251"/>
                </a:moveTo>
                <a:cubicBezTo>
                  <a:pt x="140" y="250"/>
                  <a:pt x="145" y="249"/>
                  <a:pt x="150" y="248"/>
                </a:cubicBezTo>
                <a:cubicBezTo>
                  <a:pt x="151" y="248"/>
                  <a:pt x="150" y="247"/>
                  <a:pt x="150" y="247"/>
                </a:cubicBezTo>
                <a:cubicBezTo>
                  <a:pt x="142" y="249"/>
                  <a:pt x="134" y="250"/>
                  <a:pt x="127" y="250"/>
                </a:cubicBezTo>
                <a:cubicBezTo>
                  <a:pt x="127" y="250"/>
                  <a:pt x="126" y="249"/>
                  <a:pt x="126" y="249"/>
                </a:cubicBezTo>
                <a:cubicBezTo>
                  <a:pt x="120" y="248"/>
                  <a:pt x="114" y="248"/>
                  <a:pt x="108" y="248"/>
                </a:cubicBezTo>
                <a:cubicBezTo>
                  <a:pt x="108" y="247"/>
                  <a:pt x="108" y="247"/>
                  <a:pt x="108" y="247"/>
                </a:cubicBezTo>
                <a:cubicBezTo>
                  <a:pt x="110" y="247"/>
                  <a:pt x="113" y="247"/>
                  <a:pt x="115" y="247"/>
                </a:cubicBezTo>
                <a:cubicBezTo>
                  <a:pt x="115" y="247"/>
                  <a:pt x="115" y="247"/>
                  <a:pt x="115" y="246"/>
                </a:cubicBezTo>
                <a:cubicBezTo>
                  <a:pt x="117" y="246"/>
                  <a:pt x="118" y="247"/>
                  <a:pt x="119" y="247"/>
                </a:cubicBezTo>
                <a:cubicBezTo>
                  <a:pt x="120" y="247"/>
                  <a:pt x="120" y="247"/>
                  <a:pt x="120" y="247"/>
                </a:cubicBezTo>
                <a:cubicBezTo>
                  <a:pt x="120" y="247"/>
                  <a:pt x="120" y="247"/>
                  <a:pt x="120" y="247"/>
                </a:cubicBezTo>
                <a:cubicBezTo>
                  <a:pt x="121" y="247"/>
                  <a:pt x="121" y="247"/>
                  <a:pt x="121" y="247"/>
                </a:cubicBezTo>
                <a:cubicBezTo>
                  <a:pt x="121" y="247"/>
                  <a:pt x="121" y="247"/>
                  <a:pt x="121" y="247"/>
                </a:cubicBezTo>
                <a:cubicBezTo>
                  <a:pt x="122" y="247"/>
                  <a:pt x="122" y="247"/>
                  <a:pt x="122" y="247"/>
                </a:cubicBezTo>
                <a:cubicBezTo>
                  <a:pt x="123" y="247"/>
                  <a:pt x="125" y="247"/>
                  <a:pt x="126" y="248"/>
                </a:cubicBezTo>
                <a:cubicBezTo>
                  <a:pt x="126" y="248"/>
                  <a:pt x="126" y="248"/>
                  <a:pt x="127" y="248"/>
                </a:cubicBezTo>
                <a:cubicBezTo>
                  <a:pt x="136" y="248"/>
                  <a:pt x="144" y="247"/>
                  <a:pt x="153" y="246"/>
                </a:cubicBezTo>
                <a:cubicBezTo>
                  <a:pt x="153" y="246"/>
                  <a:pt x="153" y="246"/>
                  <a:pt x="154" y="246"/>
                </a:cubicBezTo>
                <a:cubicBezTo>
                  <a:pt x="154" y="246"/>
                  <a:pt x="154" y="246"/>
                  <a:pt x="154" y="246"/>
                </a:cubicBezTo>
                <a:cubicBezTo>
                  <a:pt x="154" y="246"/>
                  <a:pt x="154" y="246"/>
                  <a:pt x="154" y="246"/>
                </a:cubicBezTo>
                <a:cubicBezTo>
                  <a:pt x="155" y="246"/>
                  <a:pt x="156" y="246"/>
                  <a:pt x="157" y="245"/>
                </a:cubicBezTo>
                <a:cubicBezTo>
                  <a:pt x="157" y="246"/>
                  <a:pt x="158" y="246"/>
                  <a:pt x="159" y="246"/>
                </a:cubicBezTo>
                <a:cubicBezTo>
                  <a:pt x="160" y="246"/>
                  <a:pt x="161" y="245"/>
                  <a:pt x="162" y="244"/>
                </a:cubicBezTo>
                <a:cubicBezTo>
                  <a:pt x="164" y="244"/>
                  <a:pt x="165" y="243"/>
                  <a:pt x="166" y="243"/>
                </a:cubicBezTo>
                <a:cubicBezTo>
                  <a:pt x="168" y="242"/>
                  <a:pt x="170" y="242"/>
                  <a:pt x="171" y="241"/>
                </a:cubicBezTo>
                <a:cubicBezTo>
                  <a:pt x="172" y="241"/>
                  <a:pt x="174" y="240"/>
                  <a:pt x="175" y="240"/>
                </a:cubicBezTo>
                <a:cubicBezTo>
                  <a:pt x="177" y="239"/>
                  <a:pt x="178" y="238"/>
                  <a:pt x="180" y="238"/>
                </a:cubicBezTo>
                <a:cubicBezTo>
                  <a:pt x="180" y="238"/>
                  <a:pt x="180" y="238"/>
                  <a:pt x="181" y="238"/>
                </a:cubicBezTo>
                <a:cubicBezTo>
                  <a:pt x="184" y="236"/>
                  <a:pt x="188" y="234"/>
                  <a:pt x="191" y="232"/>
                </a:cubicBezTo>
                <a:cubicBezTo>
                  <a:pt x="192" y="231"/>
                  <a:pt x="191" y="230"/>
                  <a:pt x="190" y="231"/>
                </a:cubicBezTo>
                <a:cubicBezTo>
                  <a:pt x="193" y="229"/>
                  <a:pt x="195" y="228"/>
                  <a:pt x="197" y="226"/>
                </a:cubicBezTo>
                <a:cubicBezTo>
                  <a:pt x="197" y="226"/>
                  <a:pt x="197" y="226"/>
                  <a:pt x="197" y="226"/>
                </a:cubicBezTo>
                <a:cubicBezTo>
                  <a:pt x="198" y="225"/>
                  <a:pt x="199" y="225"/>
                  <a:pt x="200" y="224"/>
                </a:cubicBezTo>
                <a:cubicBezTo>
                  <a:pt x="200" y="223"/>
                  <a:pt x="201" y="223"/>
                  <a:pt x="201" y="223"/>
                </a:cubicBezTo>
                <a:cubicBezTo>
                  <a:pt x="203" y="221"/>
                  <a:pt x="205" y="220"/>
                  <a:pt x="207" y="218"/>
                </a:cubicBezTo>
                <a:cubicBezTo>
                  <a:pt x="207" y="218"/>
                  <a:pt x="207" y="218"/>
                  <a:pt x="208" y="218"/>
                </a:cubicBezTo>
                <a:cubicBezTo>
                  <a:pt x="207" y="218"/>
                  <a:pt x="207" y="219"/>
                  <a:pt x="206" y="220"/>
                </a:cubicBezTo>
                <a:cubicBezTo>
                  <a:pt x="206" y="220"/>
                  <a:pt x="207" y="221"/>
                  <a:pt x="207" y="221"/>
                </a:cubicBezTo>
                <a:cubicBezTo>
                  <a:pt x="208" y="220"/>
                  <a:pt x="209" y="219"/>
                  <a:pt x="210" y="218"/>
                </a:cubicBezTo>
                <a:cubicBezTo>
                  <a:pt x="210" y="218"/>
                  <a:pt x="211" y="219"/>
                  <a:pt x="211" y="219"/>
                </a:cubicBezTo>
                <a:cubicBezTo>
                  <a:pt x="190" y="237"/>
                  <a:pt x="163" y="249"/>
                  <a:pt x="135" y="251"/>
                </a:cubicBezTo>
                <a:close/>
                <a:moveTo>
                  <a:pt x="215" y="215"/>
                </a:moveTo>
                <a:cubicBezTo>
                  <a:pt x="214" y="215"/>
                  <a:pt x="214" y="215"/>
                  <a:pt x="214" y="216"/>
                </a:cubicBezTo>
                <a:cubicBezTo>
                  <a:pt x="214" y="215"/>
                  <a:pt x="215" y="214"/>
                  <a:pt x="216" y="213"/>
                </a:cubicBezTo>
                <a:cubicBezTo>
                  <a:pt x="220" y="209"/>
                  <a:pt x="224" y="203"/>
                  <a:pt x="227" y="197"/>
                </a:cubicBezTo>
                <a:cubicBezTo>
                  <a:pt x="229" y="196"/>
                  <a:pt x="230" y="195"/>
                  <a:pt x="231" y="194"/>
                </a:cubicBezTo>
                <a:cubicBezTo>
                  <a:pt x="231" y="193"/>
                  <a:pt x="231" y="193"/>
                  <a:pt x="231" y="193"/>
                </a:cubicBezTo>
                <a:cubicBezTo>
                  <a:pt x="229" y="193"/>
                  <a:pt x="228" y="193"/>
                  <a:pt x="227" y="194"/>
                </a:cubicBezTo>
                <a:cubicBezTo>
                  <a:pt x="227" y="193"/>
                  <a:pt x="227" y="193"/>
                  <a:pt x="227" y="193"/>
                </a:cubicBezTo>
                <a:cubicBezTo>
                  <a:pt x="227" y="193"/>
                  <a:pt x="228" y="193"/>
                  <a:pt x="228" y="193"/>
                </a:cubicBezTo>
                <a:cubicBezTo>
                  <a:pt x="230" y="192"/>
                  <a:pt x="231" y="190"/>
                  <a:pt x="232" y="188"/>
                </a:cubicBezTo>
                <a:cubicBezTo>
                  <a:pt x="232" y="188"/>
                  <a:pt x="232" y="188"/>
                  <a:pt x="233" y="188"/>
                </a:cubicBezTo>
                <a:cubicBezTo>
                  <a:pt x="233" y="188"/>
                  <a:pt x="233" y="188"/>
                  <a:pt x="233" y="188"/>
                </a:cubicBezTo>
                <a:cubicBezTo>
                  <a:pt x="234" y="187"/>
                  <a:pt x="234" y="185"/>
                  <a:pt x="235" y="184"/>
                </a:cubicBezTo>
                <a:cubicBezTo>
                  <a:pt x="242" y="175"/>
                  <a:pt x="246" y="164"/>
                  <a:pt x="246" y="153"/>
                </a:cubicBezTo>
                <a:cubicBezTo>
                  <a:pt x="246" y="152"/>
                  <a:pt x="246" y="151"/>
                  <a:pt x="246" y="150"/>
                </a:cubicBezTo>
                <a:cubicBezTo>
                  <a:pt x="248" y="145"/>
                  <a:pt x="248" y="140"/>
                  <a:pt x="248" y="134"/>
                </a:cubicBezTo>
                <a:cubicBezTo>
                  <a:pt x="249" y="132"/>
                  <a:pt x="249" y="129"/>
                  <a:pt x="250" y="126"/>
                </a:cubicBezTo>
                <a:cubicBezTo>
                  <a:pt x="250" y="128"/>
                  <a:pt x="250" y="131"/>
                  <a:pt x="250" y="133"/>
                </a:cubicBezTo>
                <a:cubicBezTo>
                  <a:pt x="250" y="134"/>
                  <a:pt x="251" y="134"/>
                  <a:pt x="252" y="133"/>
                </a:cubicBezTo>
                <a:cubicBezTo>
                  <a:pt x="250" y="164"/>
                  <a:pt x="237" y="193"/>
                  <a:pt x="215" y="215"/>
                </a:cubicBezTo>
                <a:close/>
              </a:path>
            </a:pathLst>
          </a:custGeom>
          <a:solidFill>
            <a:srgbClr val="AA4845"/>
          </a:solidFill>
          <a:ln>
            <a:noFill/>
          </a:ln>
        </p:spPr>
        <p:txBody>
          <a:bodyPr wrap="none" lIns="0" tIns="0" rIns="0" bIns="0" anchor="ctr">
            <a:normAutofit/>
          </a:bodyPr>
          <a:lstStyle/>
          <a:p>
            <a:pPr algn="ctr" defTabSz="485128">
              <a:defRPr/>
            </a:pPr>
            <a:r>
              <a:rPr lang="en-US" altLang="zh-CN" sz="2520" b="1" dirty="0">
                <a:solidFill>
                  <a:schemeClr val="bg1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</a:rPr>
              <a:t>03</a:t>
            </a:r>
          </a:p>
        </p:txBody>
      </p:sp>
      <p:sp>
        <p:nvSpPr>
          <p:cNvPr id="7" name="MH_Other_4">
            <a:extLst>
              <a:ext uri="{FF2B5EF4-FFF2-40B4-BE49-F238E27FC236}">
                <a16:creationId xmlns:a16="http://schemas.microsoft.com/office/drawing/2014/main" xmlns="" id="{9EF20D9A-D477-473F-9814-59989BF9A933}"/>
              </a:ext>
            </a:extLst>
          </p:cNvPr>
          <p:cNvSpPr>
            <a:spLocks noEditPoints="1"/>
          </p:cNvSpPr>
          <p:nvPr>
            <p:custDataLst>
              <p:tags r:id="rId4"/>
            </p:custDataLst>
          </p:nvPr>
        </p:nvSpPr>
        <p:spPr bwMode="auto">
          <a:xfrm>
            <a:off x="5072439" y="5269085"/>
            <a:ext cx="781376" cy="773681"/>
          </a:xfrm>
          <a:custGeom>
            <a:avLst/>
            <a:gdLst>
              <a:gd name="T0" fmla="*/ 209 w 252"/>
              <a:gd name="T1" fmla="*/ 213 h 253"/>
              <a:gd name="T2" fmla="*/ 14 w 252"/>
              <a:gd name="T3" fmla="*/ 121 h 253"/>
              <a:gd name="T4" fmla="*/ 231 w 252"/>
              <a:gd name="T5" fmla="*/ 154 h 253"/>
              <a:gd name="T6" fmla="*/ 25 w 252"/>
              <a:gd name="T7" fmla="*/ 68 h 253"/>
              <a:gd name="T8" fmla="*/ 193 w 252"/>
              <a:gd name="T9" fmla="*/ 42 h 253"/>
              <a:gd name="T10" fmla="*/ 119 w 252"/>
              <a:gd name="T11" fmla="*/ 214 h 253"/>
              <a:gd name="T12" fmla="*/ 25 w 252"/>
              <a:gd name="T13" fmla="*/ 88 h 253"/>
              <a:gd name="T14" fmla="*/ 119 w 252"/>
              <a:gd name="T15" fmla="*/ 206 h 253"/>
              <a:gd name="T16" fmla="*/ 34 w 252"/>
              <a:gd name="T17" fmla="*/ 86 h 253"/>
              <a:gd name="T18" fmla="*/ 112 w 252"/>
              <a:gd name="T19" fmla="*/ 36 h 253"/>
              <a:gd name="T20" fmla="*/ 195 w 252"/>
              <a:gd name="T21" fmla="*/ 164 h 253"/>
              <a:gd name="T22" fmla="*/ 115 w 252"/>
              <a:gd name="T23" fmla="*/ 73 h 253"/>
              <a:gd name="T24" fmla="*/ 138 w 252"/>
              <a:gd name="T25" fmla="*/ 148 h 253"/>
              <a:gd name="T26" fmla="*/ 174 w 252"/>
              <a:gd name="T27" fmla="*/ 120 h 253"/>
              <a:gd name="T28" fmla="*/ 172 w 252"/>
              <a:gd name="T29" fmla="*/ 97 h 253"/>
              <a:gd name="T30" fmla="*/ 184 w 252"/>
              <a:gd name="T31" fmla="*/ 97 h 253"/>
              <a:gd name="T32" fmla="*/ 98 w 252"/>
              <a:gd name="T33" fmla="*/ 131 h 253"/>
              <a:gd name="T34" fmla="*/ 150 w 252"/>
              <a:gd name="T35" fmla="*/ 160 h 253"/>
              <a:gd name="T36" fmla="*/ 193 w 252"/>
              <a:gd name="T37" fmla="*/ 106 h 253"/>
              <a:gd name="T38" fmla="*/ 163 w 252"/>
              <a:gd name="T39" fmla="*/ 82 h 253"/>
              <a:gd name="T40" fmla="*/ 55 w 252"/>
              <a:gd name="T41" fmla="*/ 122 h 253"/>
              <a:gd name="T42" fmla="*/ 55 w 252"/>
              <a:gd name="T43" fmla="*/ 83 h 253"/>
              <a:gd name="T44" fmla="*/ 86 w 252"/>
              <a:gd name="T45" fmla="*/ 66 h 253"/>
              <a:gd name="T46" fmla="*/ 66 w 252"/>
              <a:gd name="T47" fmla="*/ 112 h 253"/>
              <a:gd name="T48" fmla="*/ 93 w 252"/>
              <a:gd name="T49" fmla="*/ 90 h 253"/>
              <a:gd name="T50" fmla="*/ 45 w 252"/>
              <a:gd name="T51" fmla="*/ 101 h 253"/>
              <a:gd name="T52" fmla="*/ 59 w 252"/>
              <a:gd name="T53" fmla="*/ 92 h 253"/>
              <a:gd name="T54" fmla="*/ 77 w 252"/>
              <a:gd name="T55" fmla="*/ 125 h 253"/>
              <a:gd name="T56" fmla="*/ 118 w 252"/>
              <a:gd name="T57" fmla="*/ 159 h 253"/>
              <a:gd name="T58" fmla="*/ 159 w 252"/>
              <a:gd name="T59" fmla="*/ 173 h 253"/>
              <a:gd name="T60" fmla="*/ 200 w 252"/>
              <a:gd name="T61" fmla="*/ 94 h 253"/>
              <a:gd name="T62" fmla="*/ 142 w 252"/>
              <a:gd name="T63" fmla="*/ 49 h 253"/>
              <a:gd name="T64" fmla="*/ 104 w 252"/>
              <a:gd name="T65" fmla="*/ 36 h 253"/>
              <a:gd name="T66" fmla="*/ 37 w 252"/>
              <a:gd name="T67" fmla="*/ 111 h 253"/>
              <a:gd name="T68" fmla="*/ 49 w 252"/>
              <a:gd name="T69" fmla="*/ 162 h 253"/>
              <a:gd name="T70" fmla="*/ 80 w 252"/>
              <a:gd name="T71" fmla="*/ 140 h 253"/>
              <a:gd name="T72" fmla="*/ 103 w 252"/>
              <a:gd name="T73" fmla="*/ 196 h 253"/>
              <a:gd name="T74" fmla="*/ 158 w 252"/>
              <a:gd name="T75" fmla="*/ 184 h 253"/>
              <a:gd name="T76" fmla="*/ 217 w 252"/>
              <a:gd name="T77" fmla="*/ 158 h 253"/>
              <a:gd name="T78" fmla="*/ 203 w 252"/>
              <a:gd name="T79" fmla="*/ 62 h 253"/>
              <a:gd name="T80" fmla="*/ 143 w 252"/>
              <a:gd name="T81" fmla="*/ 15 h 253"/>
              <a:gd name="T82" fmla="*/ 103 w 252"/>
              <a:gd name="T83" fmla="*/ 32 h 253"/>
              <a:gd name="T84" fmla="*/ 30 w 252"/>
              <a:gd name="T85" fmla="*/ 94 h 253"/>
              <a:gd name="T86" fmla="*/ 67 w 252"/>
              <a:gd name="T87" fmla="*/ 201 h 253"/>
              <a:gd name="T88" fmla="*/ 92 w 252"/>
              <a:gd name="T89" fmla="*/ 183 h 253"/>
              <a:gd name="T90" fmla="*/ 125 w 252"/>
              <a:gd name="T91" fmla="*/ 225 h 253"/>
              <a:gd name="T92" fmla="*/ 183 w 252"/>
              <a:gd name="T93" fmla="*/ 199 h 253"/>
              <a:gd name="T94" fmla="*/ 218 w 252"/>
              <a:gd name="T95" fmla="*/ 77 h 253"/>
              <a:gd name="T96" fmla="*/ 160 w 252"/>
              <a:gd name="T97" fmla="*/ 8 h 253"/>
              <a:gd name="T98" fmla="*/ 41 w 252"/>
              <a:gd name="T99" fmla="*/ 38 h 253"/>
              <a:gd name="T100" fmla="*/ 29 w 252"/>
              <a:gd name="T101" fmla="*/ 148 h 253"/>
              <a:gd name="T102" fmla="*/ 70 w 252"/>
              <a:gd name="T103" fmla="*/ 228 h 253"/>
              <a:gd name="T104" fmla="*/ 95 w 252"/>
              <a:gd name="T105" fmla="*/ 221 h 253"/>
              <a:gd name="T106" fmla="*/ 147 w 252"/>
              <a:gd name="T107" fmla="*/ 229 h 253"/>
              <a:gd name="T108" fmla="*/ 226 w 252"/>
              <a:gd name="T109" fmla="*/ 151 h 253"/>
              <a:gd name="T110" fmla="*/ 225 w 252"/>
              <a:gd name="T111" fmla="*/ 66 h 253"/>
              <a:gd name="T112" fmla="*/ 185 w 252"/>
              <a:gd name="T113" fmla="*/ 26 h 253"/>
              <a:gd name="T114" fmla="*/ 18 w 252"/>
              <a:gd name="T115" fmla="*/ 95 h 253"/>
              <a:gd name="T116" fmla="*/ 8 w 252"/>
              <a:gd name="T117" fmla="*/ 116 h 253"/>
              <a:gd name="T118" fmla="*/ 81 w 252"/>
              <a:gd name="T119" fmla="*/ 225 h 253"/>
              <a:gd name="T120" fmla="*/ 181 w 252"/>
              <a:gd name="T121" fmla="*/ 229 h 253"/>
              <a:gd name="T122" fmla="*/ 213 w 252"/>
              <a:gd name="T123" fmla="*/ 39 h 253"/>
              <a:gd name="T124" fmla="*/ 126 w 252"/>
              <a:gd name="T125" fmla="*/ 248 h 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52" h="253">
                <a:moveTo>
                  <a:pt x="243" y="78"/>
                </a:moveTo>
                <a:cubicBezTo>
                  <a:pt x="237" y="63"/>
                  <a:pt x="227" y="49"/>
                  <a:pt x="216" y="37"/>
                </a:cubicBezTo>
                <a:cubicBezTo>
                  <a:pt x="204" y="25"/>
                  <a:pt x="190" y="16"/>
                  <a:pt x="175" y="9"/>
                </a:cubicBezTo>
                <a:cubicBezTo>
                  <a:pt x="160" y="3"/>
                  <a:pt x="143" y="0"/>
                  <a:pt x="126" y="0"/>
                </a:cubicBezTo>
                <a:cubicBezTo>
                  <a:pt x="93" y="0"/>
                  <a:pt x="60" y="13"/>
                  <a:pt x="37" y="37"/>
                </a:cubicBezTo>
                <a:cubicBezTo>
                  <a:pt x="23" y="51"/>
                  <a:pt x="13" y="68"/>
                  <a:pt x="7" y="86"/>
                </a:cubicBezTo>
                <a:cubicBezTo>
                  <a:pt x="6" y="88"/>
                  <a:pt x="5" y="89"/>
                  <a:pt x="5" y="90"/>
                </a:cubicBezTo>
                <a:cubicBezTo>
                  <a:pt x="4" y="90"/>
                  <a:pt x="4" y="91"/>
                  <a:pt x="4" y="91"/>
                </a:cubicBezTo>
                <a:cubicBezTo>
                  <a:pt x="3" y="92"/>
                  <a:pt x="3" y="92"/>
                  <a:pt x="3" y="92"/>
                </a:cubicBezTo>
                <a:cubicBezTo>
                  <a:pt x="3" y="93"/>
                  <a:pt x="3" y="93"/>
                  <a:pt x="3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2"/>
                  <a:pt x="4" y="92"/>
                  <a:pt x="4" y="92"/>
                </a:cubicBezTo>
                <a:cubicBezTo>
                  <a:pt x="5" y="92"/>
                  <a:pt x="5" y="91"/>
                  <a:pt x="5" y="91"/>
                </a:cubicBezTo>
                <a:cubicBezTo>
                  <a:pt x="5" y="92"/>
                  <a:pt x="5" y="93"/>
                  <a:pt x="4" y="95"/>
                </a:cubicBezTo>
                <a:cubicBezTo>
                  <a:pt x="4" y="95"/>
                  <a:pt x="4" y="95"/>
                  <a:pt x="4" y="96"/>
                </a:cubicBezTo>
                <a:cubicBezTo>
                  <a:pt x="3" y="96"/>
                  <a:pt x="3" y="97"/>
                  <a:pt x="4" y="97"/>
                </a:cubicBezTo>
                <a:cubicBezTo>
                  <a:pt x="1" y="106"/>
                  <a:pt x="0" y="116"/>
                  <a:pt x="0" y="126"/>
                </a:cubicBezTo>
                <a:cubicBezTo>
                  <a:pt x="0" y="143"/>
                  <a:pt x="4" y="159"/>
                  <a:pt x="10" y="175"/>
                </a:cubicBezTo>
                <a:cubicBezTo>
                  <a:pt x="11" y="176"/>
                  <a:pt x="12" y="178"/>
                  <a:pt x="13" y="180"/>
                </a:cubicBezTo>
                <a:cubicBezTo>
                  <a:pt x="12" y="180"/>
                  <a:pt x="12" y="181"/>
                  <a:pt x="12" y="181"/>
                </a:cubicBezTo>
                <a:cubicBezTo>
                  <a:pt x="13" y="182"/>
                  <a:pt x="14" y="183"/>
                  <a:pt x="14" y="184"/>
                </a:cubicBezTo>
                <a:cubicBezTo>
                  <a:pt x="20" y="195"/>
                  <a:pt x="28" y="206"/>
                  <a:pt x="37" y="215"/>
                </a:cubicBezTo>
                <a:cubicBezTo>
                  <a:pt x="37" y="215"/>
                  <a:pt x="37" y="215"/>
                  <a:pt x="37" y="215"/>
                </a:cubicBezTo>
                <a:cubicBezTo>
                  <a:pt x="37" y="216"/>
                  <a:pt x="37" y="216"/>
                  <a:pt x="37" y="217"/>
                </a:cubicBezTo>
                <a:cubicBezTo>
                  <a:pt x="39" y="219"/>
                  <a:pt x="42" y="221"/>
                  <a:pt x="44" y="223"/>
                </a:cubicBezTo>
                <a:cubicBezTo>
                  <a:pt x="47" y="225"/>
                  <a:pt x="50" y="227"/>
                  <a:pt x="54" y="229"/>
                </a:cubicBezTo>
                <a:cubicBezTo>
                  <a:pt x="60" y="234"/>
                  <a:pt x="68" y="238"/>
                  <a:pt x="76" y="242"/>
                </a:cubicBezTo>
                <a:cubicBezTo>
                  <a:pt x="76" y="242"/>
                  <a:pt x="76" y="242"/>
                  <a:pt x="76" y="242"/>
                </a:cubicBezTo>
                <a:cubicBezTo>
                  <a:pt x="77" y="243"/>
                  <a:pt x="78" y="243"/>
                  <a:pt x="80" y="243"/>
                </a:cubicBezTo>
                <a:cubicBezTo>
                  <a:pt x="95" y="249"/>
                  <a:pt x="110" y="253"/>
                  <a:pt x="126" y="253"/>
                </a:cubicBezTo>
                <a:cubicBezTo>
                  <a:pt x="143" y="253"/>
                  <a:pt x="160" y="250"/>
                  <a:pt x="175" y="243"/>
                </a:cubicBezTo>
                <a:cubicBezTo>
                  <a:pt x="190" y="237"/>
                  <a:pt x="204" y="227"/>
                  <a:pt x="216" y="216"/>
                </a:cubicBezTo>
                <a:cubicBezTo>
                  <a:pt x="227" y="204"/>
                  <a:pt x="237" y="190"/>
                  <a:pt x="243" y="175"/>
                </a:cubicBezTo>
                <a:cubicBezTo>
                  <a:pt x="249" y="159"/>
                  <a:pt x="252" y="143"/>
                  <a:pt x="252" y="126"/>
                </a:cubicBezTo>
                <a:cubicBezTo>
                  <a:pt x="252" y="110"/>
                  <a:pt x="249" y="93"/>
                  <a:pt x="243" y="78"/>
                </a:cubicBezTo>
                <a:close/>
                <a:moveTo>
                  <a:pt x="252" y="126"/>
                </a:moveTo>
                <a:cubicBezTo>
                  <a:pt x="252" y="128"/>
                  <a:pt x="252" y="130"/>
                  <a:pt x="252" y="132"/>
                </a:cubicBezTo>
                <a:cubicBezTo>
                  <a:pt x="252" y="127"/>
                  <a:pt x="251" y="122"/>
                  <a:pt x="250" y="116"/>
                </a:cubicBezTo>
                <a:cubicBezTo>
                  <a:pt x="251" y="107"/>
                  <a:pt x="249" y="97"/>
                  <a:pt x="243" y="90"/>
                </a:cubicBezTo>
                <a:cubicBezTo>
                  <a:pt x="243" y="83"/>
                  <a:pt x="241" y="77"/>
                  <a:pt x="238" y="72"/>
                </a:cubicBezTo>
                <a:cubicBezTo>
                  <a:pt x="238" y="72"/>
                  <a:pt x="238" y="72"/>
                  <a:pt x="237" y="72"/>
                </a:cubicBezTo>
                <a:cubicBezTo>
                  <a:pt x="237" y="72"/>
                  <a:pt x="237" y="71"/>
                  <a:pt x="237" y="71"/>
                </a:cubicBezTo>
                <a:cubicBezTo>
                  <a:pt x="237" y="69"/>
                  <a:pt x="236" y="67"/>
                  <a:pt x="235" y="65"/>
                </a:cubicBezTo>
                <a:cubicBezTo>
                  <a:pt x="246" y="84"/>
                  <a:pt x="252" y="105"/>
                  <a:pt x="252" y="126"/>
                </a:cubicBezTo>
                <a:close/>
                <a:moveTo>
                  <a:pt x="226" y="192"/>
                </a:moveTo>
                <a:cubicBezTo>
                  <a:pt x="223" y="195"/>
                  <a:pt x="223" y="195"/>
                  <a:pt x="223" y="195"/>
                </a:cubicBezTo>
                <a:cubicBezTo>
                  <a:pt x="223" y="195"/>
                  <a:pt x="222" y="196"/>
                  <a:pt x="222" y="196"/>
                </a:cubicBezTo>
                <a:cubicBezTo>
                  <a:pt x="222" y="196"/>
                  <a:pt x="222" y="195"/>
                  <a:pt x="222" y="195"/>
                </a:cubicBezTo>
                <a:cubicBezTo>
                  <a:pt x="223" y="194"/>
                  <a:pt x="223" y="193"/>
                  <a:pt x="224" y="192"/>
                </a:cubicBezTo>
                <a:cubicBezTo>
                  <a:pt x="224" y="192"/>
                  <a:pt x="224" y="192"/>
                  <a:pt x="224" y="191"/>
                </a:cubicBezTo>
                <a:cubicBezTo>
                  <a:pt x="225" y="190"/>
                  <a:pt x="226" y="189"/>
                  <a:pt x="227" y="188"/>
                </a:cubicBezTo>
                <a:cubicBezTo>
                  <a:pt x="226" y="190"/>
                  <a:pt x="226" y="191"/>
                  <a:pt x="226" y="192"/>
                </a:cubicBezTo>
                <a:close/>
                <a:moveTo>
                  <a:pt x="227" y="194"/>
                </a:moveTo>
                <a:cubicBezTo>
                  <a:pt x="227" y="195"/>
                  <a:pt x="226" y="195"/>
                  <a:pt x="226" y="196"/>
                </a:cubicBezTo>
                <a:cubicBezTo>
                  <a:pt x="226" y="196"/>
                  <a:pt x="226" y="196"/>
                  <a:pt x="226" y="196"/>
                </a:cubicBezTo>
                <a:cubicBezTo>
                  <a:pt x="226" y="195"/>
                  <a:pt x="226" y="195"/>
                  <a:pt x="226" y="195"/>
                </a:cubicBezTo>
                <a:cubicBezTo>
                  <a:pt x="227" y="195"/>
                  <a:pt x="227" y="194"/>
                  <a:pt x="227" y="194"/>
                </a:cubicBezTo>
                <a:close/>
                <a:moveTo>
                  <a:pt x="220" y="193"/>
                </a:moveTo>
                <a:cubicBezTo>
                  <a:pt x="222" y="191"/>
                  <a:pt x="224" y="188"/>
                  <a:pt x="225" y="185"/>
                </a:cubicBezTo>
                <a:cubicBezTo>
                  <a:pt x="224" y="188"/>
                  <a:pt x="223" y="190"/>
                  <a:pt x="222" y="192"/>
                </a:cubicBezTo>
                <a:cubicBezTo>
                  <a:pt x="221" y="192"/>
                  <a:pt x="221" y="193"/>
                  <a:pt x="220" y="193"/>
                </a:cubicBezTo>
                <a:close/>
                <a:moveTo>
                  <a:pt x="217" y="197"/>
                </a:moveTo>
                <a:cubicBezTo>
                  <a:pt x="217" y="197"/>
                  <a:pt x="217" y="197"/>
                  <a:pt x="217" y="197"/>
                </a:cubicBezTo>
                <a:cubicBezTo>
                  <a:pt x="216" y="199"/>
                  <a:pt x="216" y="200"/>
                  <a:pt x="215" y="201"/>
                </a:cubicBezTo>
                <a:cubicBezTo>
                  <a:pt x="214" y="202"/>
                  <a:pt x="213" y="204"/>
                  <a:pt x="212" y="205"/>
                </a:cubicBezTo>
                <a:cubicBezTo>
                  <a:pt x="212" y="205"/>
                  <a:pt x="211" y="205"/>
                  <a:pt x="211" y="205"/>
                </a:cubicBezTo>
                <a:cubicBezTo>
                  <a:pt x="208" y="207"/>
                  <a:pt x="204" y="210"/>
                  <a:pt x="201" y="213"/>
                </a:cubicBezTo>
                <a:cubicBezTo>
                  <a:pt x="205" y="209"/>
                  <a:pt x="209" y="205"/>
                  <a:pt x="212" y="200"/>
                </a:cubicBezTo>
                <a:cubicBezTo>
                  <a:pt x="212" y="200"/>
                  <a:pt x="212" y="200"/>
                  <a:pt x="212" y="200"/>
                </a:cubicBezTo>
                <a:cubicBezTo>
                  <a:pt x="212" y="200"/>
                  <a:pt x="212" y="200"/>
                  <a:pt x="212" y="200"/>
                </a:cubicBezTo>
                <a:cubicBezTo>
                  <a:pt x="212" y="199"/>
                  <a:pt x="212" y="199"/>
                  <a:pt x="211" y="199"/>
                </a:cubicBezTo>
                <a:cubicBezTo>
                  <a:pt x="211" y="199"/>
                  <a:pt x="211" y="198"/>
                  <a:pt x="212" y="198"/>
                </a:cubicBezTo>
                <a:cubicBezTo>
                  <a:pt x="217" y="192"/>
                  <a:pt x="222" y="186"/>
                  <a:pt x="225" y="179"/>
                </a:cubicBezTo>
                <a:cubicBezTo>
                  <a:pt x="227" y="176"/>
                  <a:pt x="229" y="173"/>
                  <a:pt x="231" y="170"/>
                </a:cubicBezTo>
                <a:cubicBezTo>
                  <a:pt x="230" y="172"/>
                  <a:pt x="230" y="174"/>
                  <a:pt x="229" y="177"/>
                </a:cubicBezTo>
                <a:cubicBezTo>
                  <a:pt x="225" y="183"/>
                  <a:pt x="221" y="190"/>
                  <a:pt x="217" y="197"/>
                </a:cubicBezTo>
                <a:close/>
                <a:moveTo>
                  <a:pt x="208" y="213"/>
                </a:moveTo>
                <a:cubicBezTo>
                  <a:pt x="209" y="213"/>
                  <a:pt x="209" y="212"/>
                  <a:pt x="210" y="212"/>
                </a:cubicBezTo>
                <a:cubicBezTo>
                  <a:pt x="210" y="212"/>
                  <a:pt x="209" y="213"/>
                  <a:pt x="209" y="213"/>
                </a:cubicBezTo>
                <a:cubicBezTo>
                  <a:pt x="209" y="213"/>
                  <a:pt x="209" y="213"/>
                  <a:pt x="209" y="213"/>
                </a:cubicBezTo>
                <a:cubicBezTo>
                  <a:pt x="209" y="213"/>
                  <a:pt x="208" y="213"/>
                  <a:pt x="208" y="213"/>
                </a:cubicBezTo>
                <a:cubicBezTo>
                  <a:pt x="208" y="214"/>
                  <a:pt x="208" y="214"/>
                  <a:pt x="208" y="214"/>
                </a:cubicBezTo>
                <a:cubicBezTo>
                  <a:pt x="208" y="214"/>
                  <a:pt x="208" y="213"/>
                  <a:pt x="208" y="213"/>
                </a:cubicBezTo>
                <a:close/>
                <a:moveTo>
                  <a:pt x="206" y="214"/>
                </a:moveTo>
                <a:cubicBezTo>
                  <a:pt x="206" y="214"/>
                  <a:pt x="205" y="215"/>
                  <a:pt x="205" y="215"/>
                </a:cubicBezTo>
                <a:cubicBezTo>
                  <a:pt x="206" y="213"/>
                  <a:pt x="207" y="212"/>
                  <a:pt x="209" y="210"/>
                </a:cubicBezTo>
                <a:cubicBezTo>
                  <a:pt x="208" y="211"/>
                  <a:pt x="207" y="213"/>
                  <a:pt x="206" y="214"/>
                </a:cubicBezTo>
                <a:close/>
                <a:moveTo>
                  <a:pt x="209" y="211"/>
                </a:moveTo>
                <a:cubicBezTo>
                  <a:pt x="210" y="210"/>
                  <a:pt x="211" y="209"/>
                  <a:pt x="211" y="209"/>
                </a:cubicBezTo>
                <a:cubicBezTo>
                  <a:pt x="211" y="209"/>
                  <a:pt x="211" y="210"/>
                  <a:pt x="210" y="210"/>
                </a:cubicBezTo>
                <a:cubicBezTo>
                  <a:pt x="210" y="211"/>
                  <a:pt x="210" y="211"/>
                  <a:pt x="209" y="211"/>
                </a:cubicBezTo>
                <a:close/>
                <a:moveTo>
                  <a:pt x="216" y="207"/>
                </a:moveTo>
                <a:cubicBezTo>
                  <a:pt x="217" y="207"/>
                  <a:pt x="217" y="207"/>
                  <a:pt x="217" y="206"/>
                </a:cubicBezTo>
                <a:cubicBezTo>
                  <a:pt x="215" y="209"/>
                  <a:pt x="213" y="212"/>
                  <a:pt x="212" y="215"/>
                </a:cubicBezTo>
                <a:cubicBezTo>
                  <a:pt x="211" y="216"/>
                  <a:pt x="210" y="216"/>
                  <a:pt x="210" y="217"/>
                </a:cubicBezTo>
                <a:cubicBezTo>
                  <a:pt x="212" y="214"/>
                  <a:pt x="214" y="211"/>
                  <a:pt x="216" y="207"/>
                </a:cubicBezTo>
                <a:close/>
                <a:moveTo>
                  <a:pt x="192" y="225"/>
                </a:moveTo>
                <a:cubicBezTo>
                  <a:pt x="193" y="225"/>
                  <a:pt x="193" y="225"/>
                  <a:pt x="193" y="224"/>
                </a:cubicBezTo>
                <a:cubicBezTo>
                  <a:pt x="193" y="225"/>
                  <a:pt x="193" y="225"/>
                  <a:pt x="194" y="225"/>
                </a:cubicBezTo>
                <a:cubicBezTo>
                  <a:pt x="194" y="225"/>
                  <a:pt x="194" y="225"/>
                  <a:pt x="194" y="225"/>
                </a:cubicBezTo>
                <a:cubicBezTo>
                  <a:pt x="191" y="227"/>
                  <a:pt x="189" y="229"/>
                  <a:pt x="187" y="231"/>
                </a:cubicBezTo>
                <a:cubicBezTo>
                  <a:pt x="186" y="231"/>
                  <a:pt x="185" y="232"/>
                  <a:pt x="184" y="232"/>
                </a:cubicBezTo>
                <a:cubicBezTo>
                  <a:pt x="184" y="232"/>
                  <a:pt x="183" y="231"/>
                  <a:pt x="183" y="231"/>
                </a:cubicBezTo>
                <a:cubicBezTo>
                  <a:pt x="181" y="232"/>
                  <a:pt x="179" y="233"/>
                  <a:pt x="178" y="233"/>
                </a:cubicBezTo>
                <a:cubicBezTo>
                  <a:pt x="179" y="233"/>
                  <a:pt x="179" y="232"/>
                  <a:pt x="180" y="231"/>
                </a:cubicBezTo>
                <a:cubicBezTo>
                  <a:pt x="183" y="229"/>
                  <a:pt x="186" y="227"/>
                  <a:pt x="189" y="225"/>
                </a:cubicBezTo>
                <a:cubicBezTo>
                  <a:pt x="192" y="224"/>
                  <a:pt x="194" y="222"/>
                  <a:pt x="196" y="220"/>
                </a:cubicBezTo>
                <a:cubicBezTo>
                  <a:pt x="195" y="221"/>
                  <a:pt x="194" y="222"/>
                  <a:pt x="193" y="223"/>
                </a:cubicBezTo>
                <a:cubicBezTo>
                  <a:pt x="193" y="223"/>
                  <a:pt x="193" y="223"/>
                  <a:pt x="193" y="223"/>
                </a:cubicBezTo>
                <a:cubicBezTo>
                  <a:pt x="192" y="224"/>
                  <a:pt x="192" y="224"/>
                  <a:pt x="192" y="224"/>
                </a:cubicBezTo>
                <a:cubicBezTo>
                  <a:pt x="191" y="225"/>
                  <a:pt x="192" y="225"/>
                  <a:pt x="192" y="225"/>
                </a:cubicBezTo>
                <a:close/>
                <a:moveTo>
                  <a:pt x="190" y="231"/>
                </a:moveTo>
                <a:cubicBezTo>
                  <a:pt x="188" y="232"/>
                  <a:pt x="187" y="233"/>
                  <a:pt x="186" y="234"/>
                </a:cubicBezTo>
                <a:cubicBezTo>
                  <a:pt x="186" y="233"/>
                  <a:pt x="187" y="233"/>
                  <a:pt x="187" y="232"/>
                </a:cubicBezTo>
                <a:cubicBezTo>
                  <a:pt x="188" y="232"/>
                  <a:pt x="189" y="231"/>
                  <a:pt x="190" y="231"/>
                </a:cubicBezTo>
                <a:close/>
                <a:moveTo>
                  <a:pt x="118" y="243"/>
                </a:moveTo>
                <a:cubicBezTo>
                  <a:pt x="116" y="242"/>
                  <a:pt x="115" y="241"/>
                  <a:pt x="113" y="241"/>
                </a:cubicBezTo>
                <a:cubicBezTo>
                  <a:pt x="116" y="242"/>
                  <a:pt x="120" y="243"/>
                  <a:pt x="123" y="245"/>
                </a:cubicBezTo>
                <a:cubicBezTo>
                  <a:pt x="121" y="246"/>
                  <a:pt x="121" y="246"/>
                  <a:pt x="121" y="246"/>
                </a:cubicBezTo>
                <a:cubicBezTo>
                  <a:pt x="121" y="246"/>
                  <a:pt x="121" y="246"/>
                  <a:pt x="121" y="246"/>
                </a:cubicBezTo>
                <a:cubicBezTo>
                  <a:pt x="120" y="245"/>
                  <a:pt x="119" y="245"/>
                  <a:pt x="119" y="245"/>
                </a:cubicBezTo>
                <a:cubicBezTo>
                  <a:pt x="117" y="245"/>
                  <a:pt x="116" y="244"/>
                  <a:pt x="115" y="244"/>
                </a:cubicBezTo>
                <a:cubicBezTo>
                  <a:pt x="116" y="244"/>
                  <a:pt x="117" y="244"/>
                  <a:pt x="118" y="244"/>
                </a:cubicBezTo>
                <a:cubicBezTo>
                  <a:pt x="118" y="244"/>
                  <a:pt x="119" y="243"/>
                  <a:pt x="118" y="243"/>
                </a:cubicBezTo>
                <a:close/>
                <a:moveTo>
                  <a:pt x="60" y="233"/>
                </a:moveTo>
                <a:cubicBezTo>
                  <a:pt x="66" y="236"/>
                  <a:pt x="72" y="238"/>
                  <a:pt x="78" y="240"/>
                </a:cubicBezTo>
                <a:cubicBezTo>
                  <a:pt x="78" y="240"/>
                  <a:pt x="78" y="241"/>
                  <a:pt x="78" y="241"/>
                </a:cubicBezTo>
                <a:cubicBezTo>
                  <a:pt x="78" y="241"/>
                  <a:pt x="77" y="241"/>
                  <a:pt x="77" y="241"/>
                </a:cubicBezTo>
                <a:cubicBezTo>
                  <a:pt x="71" y="239"/>
                  <a:pt x="66" y="236"/>
                  <a:pt x="60" y="233"/>
                </a:cubicBezTo>
                <a:close/>
                <a:moveTo>
                  <a:pt x="5" y="106"/>
                </a:moveTo>
                <a:cubicBezTo>
                  <a:pt x="5" y="107"/>
                  <a:pt x="4" y="109"/>
                  <a:pt x="4" y="110"/>
                </a:cubicBezTo>
                <a:cubicBezTo>
                  <a:pt x="4" y="106"/>
                  <a:pt x="4" y="102"/>
                  <a:pt x="5" y="98"/>
                </a:cubicBezTo>
                <a:cubicBezTo>
                  <a:pt x="6" y="99"/>
                  <a:pt x="6" y="100"/>
                  <a:pt x="6" y="101"/>
                </a:cubicBezTo>
                <a:cubicBezTo>
                  <a:pt x="6" y="103"/>
                  <a:pt x="6" y="104"/>
                  <a:pt x="5" y="106"/>
                </a:cubicBezTo>
                <a:cubicBezTo>
                  <a:pt x="5" y="106"/>
                  <a:pt x="5" y="106"/>
                  <a:pt x="5" y="106"/>
                </a:cubicBezTo>
                <a:close/>
                <a:moveTo>
                  <a:pt x="5" y="116"/>
                </a:moveTo>
                <a:cubicBezTo>
                  <a:pt x="5" y="117"/>
                  <a:pt x="5" y="118"/>
                  <a:pt x="5" y="119"/>
                </a:cubicBezTo>
                <a:cubicBezTo>
                  <a:pt x="5" y="120"/>
                  <a:pt x="5" y="120"/>
                  <a:pt x="5" y="121"/>
                </a:cubicBezTo>
                <a:cubicBezTo>
                  <a:pt x="5" y="118"/>
                  <a:pt x="5" y="116"/>
                  <a:pt x="5" y="113"/>
                </a:cubicBezTo>
                <a:cubicBezTo>
                  <a:pt x="5" y="114"/>
                  <a:pt x="5" y="115"/>
                  <a:pt x="5" y="116"/>
                </a:cubicBezTo>
                <a:close/>
                <a:moveTo>
                  <a:pt x="5" y="153"/>
                </a:moveTo>
                <a:cubicBezTo>
                  <a:pt x="6" y="154"/>
                  <a:pt x="6" y="155"/>
                  <a:pt x="6" y="156"/>
                </a:cubicBezTo>
                <a:cubicBezTo>
                  <a:pt x="6" y="156"/>
                  <a:pt x="6" y="157"/>
                  <a:pt x="7" y="157"/>
                </a:cubicBezTo>
                <a:cubicBezTo>
                  <a:pt x="7" y="157"/>
                  <a:pt x="7" y="158"/>
                  <a:pt x="7" y="158"/>
                </a:cubicBezTo>
                <a:cubicBezTo>
                  <a:pt x="7" y="158"/>
                  <a:pt x="7" y="158"/>
                  <a:pt x="7" y="158"/>
                </a:cubicBezTo>
                <a:cubicBezTo>
                  <a:pt x="8" y="161"/>
                  <a:pt x="8" y="164"/>
                  <a:pt x="9" y="167"/>
                </a:cubicBezTo>
                <a:cubicBezTo>
                  <a:pt x="9" y="166"/>
                  <a:pt x="9" y="166"/>
                  <a:pt x="9" y="165"/>
                </a:cubicBezTo>
                <a:cubicBezTo>
                  <a:pt x="8" y="165"/>
                  <a:pt x="7" y="165"/>
                  <a:pt x="8" y="165"/>
                </a:cubicBezTo>
                <a:cubicBezTo>
                  <a:pt x="5" y="156"/>
                  <a:pt x="3" y="146"/>
                  <a:pt x="2" y="136"/>
                </a:cubicBezTo>
                <a:cubicBezTo>
                  <a:pt x="3" y="142"/>
                  <a:pt x="4" y="147"/>
                  <a:pt x="5" y="153"/>
                </a:cubicBezTo>
                <a:close/>
                <a:moveTo>
                  <a:pt x="2" y="119"/>
                </a:moveTo>
                <a:cubicBezTo>
                  <a:pt x="2" y="117"/>
                  <a:pt x="2" y="116"/>
                  <a:pt x="2" y="114"/>
                </a:cubicBezTo>
                <a:cubicBezTo>
                  <a:pt x="2" y="115"/>
                  <a:pt x="2" y="116"/>
                  <a:pt x="2" y="116"/>
                </a:cubicBezTo>
                <a:cubicBezTo>
                  <a:pt x="2" y="116"/>
                  <a:pt x="2" y="116"/>
                  <a:pt x="2" y="116"/>
                </a:cubicBezTo>
                <a:cubicBezTo>
                  <a:pt x="2" y="117"/>
                  <a:pt x="2" y="118"/>
                  <a:pt x="2" y="119"/>
                </a:cubicBezTo>
                <a:close/>
                <a:moveTo>
                  <a:pt x="13" y="106"/>
                </a:moveTo>
                <a:cubicBezTo>
                  <a:pt x="13" y="112"/>
                  <a:pt x="14" y="118"/>
                  <a:pt x="15" y="124"/>
                </a:cubicBezTo>
                <a:cubicBezTo>
                  <a:pt x="15" y="124"/>
                  <a:pt x="14" y="124"/>
                  <a:pt x="14" y="124"/>
                </a:cubicBezTo>
                <a:cubicBezTo>
                  <a:pt x="14" y="123"/>
                  <a:pt x="14" y="122"/>
                  <a:pt x="14" y="121"/>
                </a:cubicBezTo>
                <a:cubicBezTo>
                  <a:pt x="14" y="120"/>
                  <a:pt x="13" y="120"/>
                  <a:pt x="13" y="120"/>
                </a:cubicBezTo>
                <a:cubicBezTo>
                  <a:pt x="12" y="116"/>
                  <a:pt x="11" y="112"/>
                  <a:pt x="11" y="108"/>
                </a:cubicBezTo>
                <a:cubicBezTo>
                  <a:pt x="11" y="108"/>
                  <a:pt x="12" y="108"/>
                  <a:pt x="12" y="108"/>
                </a:cubicBezTo>
                <a:cubicBezTo>
                  <a:pt x="12" y="107"/>
                  <a:pt x="12" y="107"/>
                  <a:pt x="13" y="106"/>
                </a:cubicBezTo>
                <a:close/>
                <a:moveTo>
                  <a:pt x="12" y="103"/>
                </a:moveTo>
                <a:cubicBezTo>
                  <a:pt x="12" y="102"/>
                  <a:pt x="12" y="101"/>
                  <a:pt x="12" y="100"/>
                </a:cubicBezTo>
                <a:cubicBezTo>
                  <a:pt x="12" y="101"/>
                  <a:pt x="12" y="102"/>
                  <a:pt x="12" y="103"/>
                </a:cubicBezTo>
                <a:cubicBezTo>
                  <a:pt x="12" y="103"/>
                  <a:pt x="12" y="103"/>
                  <a:pt x="12" y="103"/>
                </a:cubicBezTo>
                <a:close/>
                <a:moveTo>
                  <a:pt x="13" y="94"/>
                </a:moveTo>
                <a:cubicBezTo>
                  <a:pt x="13" y="93"/>
                  <a:pt x="14" y="93"/>
                  <a:pt x="14" y="93"/>
                </a:cubicBezTo>
                <a:cubicBezTo>
                  <a:pt x="14" y="94"/>
                  <a:pt x="14" y="95"/>
                  <a:pt x="14" y="96"/>
                </a:cubicBezTo>
                <a:cubicBezTo>
                  <a:pt x="13" y="95"/>
                  <a:pt x="13" y="95"/>
                  <a:pt x="13" y="94"/>
                </a:cubicBezTo>
                <a:close/>
                <a:moveTo>
                  <a:pt x="15" y="72"/>
                </a:moveTo>
                <a:cubicBezTo>
                  <a:pt x="16" y="72"/>
                  <a:pt x="16" y="72"/>
                  <a:pt x="17" y="72"/>
                </a:cubicBezTo>
                <a:cubicBezTo>
                  <a:pt x="15" y="74"/>
                  <a:pt x="13" y="77"/>
                  <a:pt x="11" y="80"/>
                </a:cubicBezTo>
                <a:cubicBezTo>
                  <a:pt x="11" y="79"/>
                  <a:pt x="11" y="79"/>
                  <a:pt x="11" y="79"/>
                </a:cubicBezTo>
                <a:cubicBezTo>
                  <a:pt x="12" y="78"/>
                  <a:pt x="12" y="78"/>
                  <a:pt x="12" y="77"/>
                </a:cubicBezTo>
                <a:cubicBezTo>
                  <a:pt x="13" y="75"/>
                  <a:pt x="14" y="73"/>
                  <a:pt x="14" y="71"/>
                </a:cubicBezTo>
                <a:cubicBezTo>
                  <a:pt x="15" y="72"/>
                  <a:pt x="15" y="72"/>
                  <a:pt x="15" y="72"/>
                </a:cubicBezTo>
                <a:close/>
                <a:moveTo>
                  <a:pt x="36" y="41"/>
                </a:moveTo>
                <a:cubicBezTo>
                  <a:pt x="36" y="41"/>
                  <a:pt x="36" y="41"/>
                  <a:pt x="37" y="41"/>
                </a:cubicBezTo>
                <a:cubicBezTo>
                  <a:pt x="37" y="40"/>
                  <a:pt x="38" y="40"/>
                  <a:pt x="39" y="40"/>
                </a:cubicBezTo>
                <a:cubicBezTo>
                  <a:pt x="37" y="41"/>
                  <a:pt x="35" y="43"/>
                  <a:pt x="34" y="45"/>
                </a:cubicBezTo>
                <a:cubicBezTo>
                  <a:pt x="30" y="49"/>
                  <a:pt x="26" y="53"/>
                  <a:pt x="24" y="58"/>
                </a:cubicBezTo>
                <a:cubicBezTo>
                  <a:pt x="22" y="59"/>
                  <a:pt x="21" y="61"/>
                  <a:pt x="19" y="63"/>
                </a:cubicBezTo>
                <a:cubicBezTo>
                  <a:pt x="24" y="55"/>
                  <a:pt x="30" y="47"/>
                  <a:pt x="36" y="41"/>
                </a:cubicBezTo>
                <a:close/>
                <a:moveTo>
                  <a:pt x="124" y="9"/>
                </a:moveTo>
                <a:cubicBezTo>
                  <a:pt x="123" y="9"/>
                  <a:pt x="123" y="9"/>
                  <a:pt x="123" y="9"/>
                </a:cubicBezTo>
                <a:cubicBezTo>
                  <a:pt x="120" y="9"/>
                  <a:pt x="118" y="9"/>
                  <a:pt x="115" y="9"/>
                </a:cubicBezTo>
                <a:cubicBezTo>
                  <a:pt x="115" y="9"/>
                  <a:pt x="115" y="9"/>
                  <a:pt x="115" y="10"/>
                </a:cubicBezTo>
                <a:cubicBezTo>
                  <a:pt x="114" y="10"/>
                  <a:pt x="114" y="10"/>
                  <a:pt x="113" y="10"/>
                </a:cubicBezTo>
                <a:cubicBezTo>
                  <a:pt x="113" y="10"/>
                  <a:pt x="113" y="9"/>
                  <a:pt x="113" y="9"/>
                </a:cubicBezTo>
                <a:cubicBezTo>
                  <a:pt x="114" y="9"/>
                  <a:pt x="115" y="8"/>
                  <a:pt x="116" y="8"/>
                </a:cubicBezTo>
                <a:cubicBezTo>
                  <a:pt x="116" y="7"/>
                  <a:pt x="116" y="7"/>
                  <a:pt x="116" y="7"/>
                </a:cubicBezTo>
                <a:cubicBezTo>
                  <a:pt x="119" y="8"/>
                  <a:pt x="121" y="8"/>
                  <a:pt x="124" y="9"/>
                </a:cubicBezTo>
                <a:close/>
                <a:moveTo>
                  <a:pt x="118" y="4"/>
                </a:moveTo>
                <a:cubicBezTo>
                  <a:pt x="118" y="4"/>
                  <a:pt x="118" y="4"/>
                  <a:pt x="118" y="4"/>
                </a:cubicBezTo>
                <a:cubicBezTo>
                  <a:pt x="118" y="5"/>
                  <a:pt x="119" y="5"/>
                  <a:pt x="120" y="5"/>
                </a:cubicBezTo>
                <a:cubicBezTo>
                  <a:pt x="120" y="5"/>
                  <a:pt x="120" y="5"/>
                  <a:pt x="120" y="5"/>
                </a:cubicBezTo>
                <a:cubicBezTo>
                  <a:pt x="119" y="5"/>
                  <a:pt x="119" y="5"/>
                  <a:pt x="118" y="5"/>
                </a:cubicBezTo>
                <a:cubicBezTo>
                  <a:pt x="118" y="5"/>
                  <a:pt x="118" y="5"/>
                  <a:pt x="118" y="4"/>
                </a:cubicBezTo>
                <a:close/>
                <a:moveTo>
                  <a:pt x="233" y="77"/>
                </a:moveTo>
                <a:cubicBezTo>
                  <a:pt x="233" y="77"/>
                  <a:pt x="234" y="77"/>
                  <a:pt x="234" y="77"/>
                </a:cubicBezTo>
                <a:cubicBezTo>
                  <a:pt x="236" y="79"/>
                  <a:pt x="237" y="82"/>
                  <a:pt x="239" y="85"/>
                </a:cubicBezTo>
                <a:cubicBezTo>
                  <a:pt x="239" y="86"/>
                  <a:pt x="239" y="87"/>
                  <a:pt x="239" y="88"/>
                </a:cubicBezTo>
                <a:cubicBezTo>
                  <a:pt x="240" y="90"/>
                  <a:pt x="240" y="92"/>
                  <a:pt x="240" y="93"/>
                </a:cubicBezTo>
                <a:cubicBezTo>
                  <a:pt x="238" y="88"/>
                  <a:pt x="235" y="82"/>
                  <a:pt x="233" y="77"/>
                </a:cubicBezTo>
                <a:close/>
                <a:moveTo>
                  <a:pt x="241" y="99"/>
                </a:moveTo>
                <a:cubicBezTo>
                  <a:pt x="242" y="103"/>
                  <a:pt x="243" y="108"/>
                  <a:pt x="244" y="112"/>
                </a:cubicBezTo>
                <a:cubicBezTo>
                  <a:pt x="244" y="113"/>
                  <a:pt x="244" y="114"/>
                  <a:pt x="244" y="115"/>
                </a:cubicBezTo>
                <a:cubicBezTo>
                  <a:pt x="243" y="110"/>
                  <a:pt x="241" y="105"/>
                  <a:pt x="240" y="100"/>
                </a:cubicBezTo>
                <a:cubicBezTo>
                  <a:pt x="240" y="99"/>
                  <a:pt x="240" y="99"/>
                  <a:pt x="240" y="98"/>
                </a:cubicBezTo>
                <a:cubicBezTo>
                  <a:pt x="239" y="96"/>
                  <a:pt x="238" y="94"/>
                  <a:pt x="238" y="92"/>
                </a:cubicBezTo>
                <a:cubicBezTo>
                  <a:pt x="239" y="94"/>
                  <a:pt x="240" y="97"/>
                  <a:pt x="241" y="99"/>
                </a:cubicBezTo>
                <a:close/>
                <a:moveTo>
                  <a:pt x="235" y="172"/>
                </a:moveTo>
                <a:cubicBezTo>
                  <a:pt x="235" y="173"/>
                  <a:pt x="234" y="175"/>
                  <a:pt x="233" y="176"/>
                </a:cubicBezTo>
                <a:cubicBezTo>
                  <a:pt x="232" y="178"/>
                  <a:pt x="231" y="180"/>
                  <a:pt x="230" y="182"/>
                </a:cubicBezTo>
                <a:cubicBezTo>
                  <a:pt x="230" y="181"/>
                  <a:pt x="230" y="180"/>
                  <a:pt x="230" y="180"/>
                </a:cubicBezTo>
                <a:cubicBezTo>
                  <a:pt x="232" y="177"/>
                  <a:pt x="234" y="173"/>
                  <a:pt x="235" y="170"/>
                </a:cubicBezTo>
                <a:cubicBezTo>
                  <a:pt x="235" y="171"/>
                  <a:pt x="235" y="171"/>
                  <a:pt x="235" y="171"/>
                </a:cubicBezTo>
                <a:cubicBezTo>
                  <a:pt x="235" y="172"/>
                  <a:pt x="235" y="172"/>
                  <a:pt x="235" y="172"/>
                </a:cubicBezTo>
                <a:close/>
                <a:moveTo>
                  <a:pt x="235" y="161"/>
                </a:moveTo>
                <a:cubicBezTo>
                  <a:pt x="234" y="164"/>
                  <a:pt x="234" y="167"/>
                  <a:pt x="233" y="170"/>
                </a:cubicBezTo>
                <a:cubicBezTo>
                  <a:pt x="233" y="171"/>
                  <a:pt x="232" y="172"/>
                  <a:pt x="232" y="172"/>
                </a:cubicBezTo>
                <a:cubicBezTo>
                  <a:pt x="232" y="171"/>
                  <a:pt x="232" y="170"/>
                  <a:pt x="233" y="168"/>
                </a:cubicBezTo>
                <a:cubicBezTo>
                  <a:pt x="233" y="168"/>
                  <a:pt x="233" y="168"/>
                  <a:pt x="232" y="168"/>
                </a:cubicBezTo>
                <a:cubicBezTo>
                  <a:pt x="233" y="167"/>
                  <a:pt x="233" y="167"/>
                  <a:pt x="233" y="166"/>
                </a:cubicBezTo>
                <a:cubicBezTo>
                  <a:pt x="234" y="165"/>
                  <a:pt x="233" y="165"/>
                  <a:pt x="233" y="165"/>
                </a:cubicBezTo>
                <a:cubicBezTo>
                  <a:pt x="233" y="164"/>
                  <a:pt x="234" y="163"/>
                  <a:pt x="235" y="161"/>
                </a:cubicBezTo>
                <a:close/>
                <a:moveTo>
                  <a:pt x="234" y="158"/>
                </a:moveTo>
                <a:cubicBezTo>
                  <a:pt x="235" y="156"/>
                  <a:pt x="236" y="154"/>
                  <a:pt x="236" y="152"/>
                </a:cubicBezTo>
                <a:cubicBezTo>
                  <a:pt x="236" y="153"/>
                  <a:pt x="236" y="155"/>
                  <a:pt x="236" y="156"/>
                </a:cubicBezTo>
                <a:cubicBezTo>
                  <a:pt x="235" y="157"/>
                  <a:pt x="234" y="157"/>
                  <a:pt x="234" y="158"/>
                </a:cubicBezTo>
                <a:close/>
                <a:moveTo>
                  <a:pt x="231" y="154"/>
                </a:moveTo>
                <a:cubicBezTo>
                  <a:pt x="231" y="154"/>
                  <a:pt x="231" y="154"/>
                  <a:pt x="231" y="154"/>
                </a:cubicBezTo>
                <a:cubicBezTo>
                  <a:pt x="230" y="155"/>
                  <a:pt x="229" y="156"/>
                  <a:pt x="229" y="157"/>
                </a:cubicBezTo>
                <a:cubicBezTo>
                  <a:pt x="229" y="154"/>
                  <a:pt x="229" y="152"/>
                  <a:pt x="229" y="150"/>
                </a:cubicBezTo>
                <a:cubicBezTo>
                  <a:pt x="232" y="139"/>
                  <a:pt x="233" y="126"/>
                  <a:pt x="232" y="114"/>
                </a:cubicBezTo>
                <a:cubicBezTo>
                  <a:pt x="233" y="116"/>
                  <a:pt x="234" y="117"/>
                  <a:pt x="234" y="118"/>
                </a:cubicBezTo>
                <a:cubicBezTo>
                  <a:pt x="233" y="130"/>
                  <a:pt x="233" y="142"/>
                  <a:pt x="231" y="154"/>
                </a:cubicBezTo>
                <a:close/>
                <a:moveTo>
                  <a:pt x="201" y="205"/>
                </a:moveTo>
                <a:cubicBezTo>
                  <a:pt x="201" y="204"/>
                  <a:pt x="202" y="203"/>
                  <a:pt x="203" y="203"/>
                </a:cubicBezTo>
                <a:cubicBezTo>
                  <a:pt x="203" y="202"/>
                  <a:pt x="203" y="202"/>
                  <a:pt x="203" y="202"/>
                </a:cubicBezTo>
                <a:cubicBezTo>
                  <a:pt x="205" y="200"/>
                  <a:pt x="206" y="199"/>
                  <a:pt x="208" y="197"/>
                </a:cubicBezTo>
                <a:cubicBezTo>
                  <a:pt x="208" y="198"/>
                  <a:pt x="207" y="198"/>
                  <a:pt x="207" y="198"/>
                </a:cubicBezTo>
                <a:cubicBezTo>
                  <a:pt x="205" y="201"/>
                  <a:pt x="203" y="203"/>
                  <a:pt x="201" y="205"/>
                </a:cubicBezTo>
                <a:close/>
                <a:moveTo>
                  <a:pt x="97" y="227"/>
                </a:moveTo>
                <a:cubicBezTo>
                  <a:pt x="98" y="227"/>
                  <a:pt x="98" y="227"/>
                  <a:pt x="99" y="227"/>
                </a:cubicBezTo>
                <a:cubicBezTo>
                  <a:pt x="101" y="228"/>
                  <a:pt x="102" y="229"/>
                  <a:pt x="104" y="229"/>
                </a:cubicBezTo>
                <a:cubicBezTo>
                  <a:pt x="106" y="231"/>
                  <a:pt x="108" y="232"/>
                  <a:pt x="110" y="233"/>
                </a:cubicBezTo>
                <a:cubicBezTo>
                  <a:pt x="110" y="233"/>
                  <a:pt x="109" y="233"/>
                  <a:pt x="109" y="233"/>
                </a:cubicBezTo>
                <a:cubicBezTo>
                  <a:pt x="105" y="231"/>
                  <a:pt x="101" y="229"/>
                  <a:pt x="97" y="227"/>
                </a:cubicBezTo>
                <a:close/>
                <a:moveTo>
                  <a:pt x="103" y="237"/>
                </a:moveTo>
                <a:cubicBezTo>
                  <a:pt x="102" y="237"/>
                  <a:pt x="101" y="237"/>
                  <a:pt x="100" y="237"/>
                </a:cubicBezTo>
                <a:cubicBezTo>
                  <a:pt x="100" y="237"/>
                  <a:pt x="100" y="237"/>
                  <a:pt x="100" y="237"/>
                </a:cubicBezTo>
                <a:cubicBezTo>
                  <a:pt x="100" y="237"/>
                  <a:pt x="100" y="236"/>
                  <a:pt x="100" y="236"/>
                </a:cubicBezTo>
                <a:cubicBezTo>
                  <a:pt x="100" y="236"/>
                  <a:pt x="100" y="236"/>
                  <a:pt x="100" y="236"/>
                </a:cubicBezTo>
                <a:cubicBezTo>
                  <a:pt x="101" y="237"/>
                  <a:pt x="102" y="237"/>
                  <a:pt x="103" y="237"/>
                </a:cubicBezTo>
                <a:close/>
                <a:moveTo>
                  <a:pt x="75" y="232"/>
                </a:moveTo>
                <a:cubicBezTo>
                  <a:pt x="74" y="232"/>
                  <a:pt x="74" y="232"/>
                  <a:pt x="74" y="232"/>
                </a:cubicBezTo>
                <a:cubicBezTo>
                  <a:pt x="75" y="232"/>
                  <a:pt x="75" y="232"/>
                  <a:pt x="76" y="232"/>
                </a:cubicBezTo>
                <a:cubicBezTo>
                  <a:pt x="78" y="233"/>
                  <a:pt x="79" y="234"/>
                  <a:pt x="81" y="235"/>
                </a:cubicBezTo>
                <a:cubicBezTo>
                  <a:pt x="81" y="235"/>
                  <a:pt x="81" y="235"/>
                  <a:pt x="82" y="235"/>
                </a:cubicBezTo>
                <a:cubicBezTo>
                  <a:pt x="79" y="234"/>
                  <a:pt x="77" y="233"/>
                  <a:pt x="75" y="232"/>
                </a:cubicBezTo>
                <a:close/>
                <a:moveTo>
                  <a:pt x="82" y="241"/>
                </a:moveTo>
                <a:cubicBezTo>
                  <a:pt x="82" y="241"/>
                  <a:pt x="83" y="241"/>
                  <a:pt x="83" y="241"/>
                </a:cubicBezTo>
                <a:cubicBezTo>
                  <a:pt x="83" y="241"/>
                  <a:pt x="83" y="241"/>
                  <a:pt x="83" y="241"/>
                </a:cubicBezTo>
                <a:cubicBezTo>
                  <a:pt x="84" y="241"/>
                  <a:pt x="84" y="241"/>
                  <a:pt x="84" y="242"/>
                </a:cubicBezTo>
                <a:cubicBezTo>
                  <a:pt x="83" y="241"/>
                  <a:pt x="83" y="241"/>
                  <a:pt x="82" y="241"/>
                </a:cubicBezTo>
                <a:cubicBezTo>
                  <a:pt x="82" y="241"/>
                  <a:pt x="81" y="241"/>
                  <a:pt x="81" y="240"/>
                </a:cubicBezTo>
                <a:cubicBezTo>
                  <a:pt x="81" y="241"/>
                  <a:pt x="81" y="241"/>
                  <a:pt x="82" y="241"/>
                </a:cubicBezTo>
                <a:close/>
                <a:moveTo>
                  <a:pt x="72" y="229"/>
                </a:moveTo>
                <a:cubicBezTo>
                  <a:pt x="72" y="229"/>
                  <a:pt x="72" y="228"/>
                  <a:pt x="71" y="228"/>
                </a:cubicBezTo>
                <a:cubicBezTo>
                  <a:pt x="72" y="228"/>
                  <a:pt x="72" y="228"/>
                  <a:pt x="73" y="229"/>
                </a:cubicBezTo>
                <a:cubicBezTo>
                  <a:pt x="74" y="229"/>
                  <a:pt x="74" y="230"/>
                  <a:pt x="75" y="230"/>
                </a:cubicBezTo>
                <a:cubicBezTo>
                  <a:pt x="74" y="230"/>
                  <a:pt x="73" y="229"/>
                  <a:pt x="72" y="229"/>
                </a:cubicBezTo>
                <a:close/>
                <a:moveTo>
                  <a:pt x="73" y="237"/>
                </a:moveTo>
                <a:cubicBezTo>
                  <a:pt x="73" y="237"/>
                  <a:pt x="73" y="237"/>
                  <a:pt x="73" y="237"/>
                </a:cubicBezTo>
                <a:cubicBezTo>
                  <a:pt x="71" y="236"/>
                  <a:pt x="68" y="235"/>
                  <a:pt x="66" y="234"/>
                </a:cubicBezTo>
                <a:cubicBezTo>
                  <a:pt x="68" y="235"/>
                  <a:pt x="71" y="236"/>
                  <a:pt x="73" y="237"/>
                </a:cubicBezTo>
                <a:close/>
                <a:moveTo>
                  <a:pt x="35" y="201"/>
                </a:moveTo>
                <a:cubicBezTo>
                  <a:pt x="35" y="201"/>
                  <a:pt x="35" y="200"/>
                  <a:pt x="35" y="200"/>
                </a:cubicBezTo>
                <a:cubicBezTo>
                  <a:pt x="35" y="200"/>
                  <a:pt x="35" y="201"/>
                  <a:pt x="35" y="201"/>
                </a:cubicBezTo>
                <a:cubicBezTo>
                  <a:pt x="36" y="201"/>
                  <a:pt x="36" y="202"/>
                  <a:pt x="37" y="202"/>
                </a:cubicBezTo>
                <a:cubicBezTo>
                  <a:pt x="37" y="203"/>
                  <a:pt x="37" y="203"/>
                  <a:pt x="37" y="203"/>
                </a:cubicBezTo>
                <a:cubicBezTo>
                  <a:pt x="38" y="203"/>
                  <a:pt x="38" y="203"/>
                  <a:pt x="38" y="203"/>
                </a:cubicBezTo>
                <a:cubicBezTo>
                  <a:pt x="38" y="204"/>
                  <a:pt x="39" y="205"/>
                  <a:pt x="40" y="206"/>
                </a:cubicBezTo>
                <a:cubicBezTo>
                  <a:pt x="41" y="207"/>
                  <a:pt x="42" y="208"/>
                  <a:pt x="43" y="209"/>
                </a:cubicBezTo>
                <a:cubicBezTo>
                  <a:pt x="41" y="208"/>
                  <a:pt x="40" y="207"/>
                  <a:pt x="39" y="206"/>
                </a:cubicBezTo>
                <a:cubicBezTo>
                  <a:pt x="38" y="205"/>
                  <a:pt x="36" y="203"/>
                  <a:pt x="35" y="202"/>
                </a:cubicBezTo>
                <a:cubicBezTo>
                  <a:pt x="35" y="201"/>
                  <a:pt x="35" y="201"/>
                  <a:pt x="35" y="201"/>
                </a:cubicBezTo>
                <a:close/>
                <a:moveTo>
                  <a:pt x="37" y="197"/>
                </a:moveTo>
                <a:cubicBezTo>
                  <a:pt x="37" y="197"/>
                  <a:pt x="37" y="197"/>
                  <a:pt x="38" y="197"/>
                </a:cubicBezTo>
                <a:cubicBezTo>
                  <a:pt x="39" y="200"/>
                  <a:pt x="41" y="202"/>
                  <a:pt x="43" y="204"/>
                </a:cubicBezTo>
                <a:cubicBezTo>
                  <a:pt x="42" y="203"/>
                  <a:pt x="40" y="201"/>
                  <a:pt x="39" y="200"/>
                </a:cubicBezTo>
                <a:cubicBezTo>
                  <a:pt x="38" y="199"/>
                  <a:pt x="38" y="198"/>
                  <a:pt x="37" y="197"/>
                </a:cubicBezTo>
                <a:close/>
                <a:moveTo>
                  <a:pt x="25" y="144"/>
                </a:moveTo>
                <a:cubicBezTo>
                  <a:pt x="25" y="142"/>
                  <a:pt x="24" y="140"/>
                  <a:pt x="24" y="138"/>
                </a:cubicBezTo>
                <a:cubicBezTo>
                  <a:pt x="24" y="138"/>
                  <a:pt x="24" y="138"/>
                  <a:pt x="24" y="138"/>
                </a:cubicBezTo>
                <a:cubicBezTo>
                  <a:pt x="25" y="140"/>
                  <a:pt x="26" y="143"/>
                  <a:pt x="27" y="145"/>
                </a:cubicBezTo>
                <a:cubicBezTo>
                  <a:pt x="27" y="146"/>
                  <a:pt x="27" y="146"/>
                  <a:pt x="27" y="146"/>
                </a:cubicBezTo>
                <a:cubicBezTo>
                  <a:pt x="27" y="147"/>
                  <a:pt x="27" y="147"/>
                  <a:pt x="27" y="147"/>
                </a:cubicBezTo>
                <a:cubicBezTo>
                  <a:pt x="28" y="148"/>
                  <a:pt x="28" y="148"/>
                  <a:pt x="28" y="148"/>
                </a:cubicBezTo>
                <a:cubicBezTo>
                  <a:pt x="28" y="149"/>
                  <a:pt x="28" y="150"/>
                  <a:pt x="28" y="151"/>
                </a:cubicBezTo>
                <a:cubicBezTo>
                  <a:pt x="27" y="149"/>
                  <a:pt x="26" y="146"/>
                  <a:pt x="25" y="144"/>
                </a:cubicBezTo>
                <a:close/>
                <a:moveTo>
                  <a:pt x="28" y="177"/>
                </a:moveTo>
                <a:cubicBezTo>
                  <a:pt x="27" y="176"/>
                  <a:pt x="26" y="174"/>
                  <a:pt x="26" y="173"/>
                </a:cubicBezTo>
                <a:cubicBezTo>
                  <a:pt x="26" y="173"/>
                  <a:pt x="26" y="173"/>
                  <a:pt x="26" y="173"/>
                </a:cubicBezTo>
                <a:cubicBezTo>
                  <a:pt x="26" y="172"/>
                  <a:pt x="26" y="172"/>
                  <a:pt x="26" y="172"/>
                </a:cubicBezTo>
                <a:cubicBezTo>
                  <a:pt x="27" y="173"/>
                  <a:pt x="27" y="175"/>
                  <a:pt x="28" y="177"/>
                </a:cubicBezTo>
                <a:close/>
                <a:moveTo>
                  <a:pt x="25" y="61"/>
                </a:moveTo>
                <a:cubicBezTo>
                  <a:pt x="24" y="61"/>
                  <a:pt x="24" y="61"/>
                  <a:pt x="24" y="61"/>
                </a:cubicBezTo>
                <a:cubicBezTo>
                  <a:pt x="25" y="60"/>
                  <a:pt x="26" y="59"/>
                  <a:pt x="27" y="58"/>
                </a:cubicBezTo>
                <a:cubicBezTo>
                  <a:pt x="27" y="58"/>
                  <a:pt x="27" y="58"/>
                  <a:pt x="27" y="58"/>
                </a:cubicBezTo>
                <a:cubicBezTo>
                  <a:pt x="26" y="59"/>
                  <a:pt x="26" y="60"/>
                  <a:pt x="25" y="61"/>
                </a:cubicBezTo>
                <a:close/>
                <a:moveTo>
                  <a:pt x="27" y="62"/>
                </a:moveTo>
                <a:cubicBezTo>
                  <a:pt x="26" y="63"/>
                  <a:pt x="25" y="64"/>
                  <a:pt x="25" y="66"/>
                </a:cubicBezTo>
                <a:cubicBezTo>
                  <a:pt x="25" y="64"/>
                  <a:pt x="26" y="63"/>
                  <a:pt x="26" y="62"/>
                </a:cubicBezTo>
                <a:cubicBezTo>
                  <a:pt x="27" y="62"/>
                  <a:pt x="27" y="62"/>
                  <a:pt x="27" y="62"/>
                </a:cubicBezTo>
                <a:close/>
                <a:moveTo>
                  <a:pt x="25" y="68"/>
                </a:moveTo>
                <a:cubicBezTo>
                  <a:pt x="26" y="66"/>
                  <a:pt x="27" y="63"/>
                  <a:pt x="29" y="61"/>
                </a:cubicBezTo>
                <a:cubicBezTo>
                  <a:pt x="30" y="61"/>
                  <a:pt x="31" y="60"/>
                  <a:pt x="32" y="59"/>
                </a:cubicBezTo>
                <a:cubicBezTo>
                  <a:pt x="32" y="60"/>
                  <a:pt x="32" y="61"/>
                  <a:pt x="31" y="62"/>
                </a:cubicBezTo>
                <a:cubicBezTo>
                  <a:pt x="30" y="63"/>
                  <a:pt x="29" y="64"/>
                  <a:pt x="28" y="66"/>
                </a:cubicBezTo>
                <a:cubicBezTo>
                  <a:pt x="27" y="66"/>
                  <a:pt x="26" y="67"/>
                  <a:pt x="25" y="68"/>
                </a:cubicBezTo>
                <a:close/>
                <a:moveTo>
                  <a:pt x="25" y="69"/>
                </a:moveTo>
                <a:cubicBezTo>
                  <a:pt x="23" y="71"/>
                  <a:pt x="22" y="73"/>
                  <a:pt x="20" y="75"/>
                </a:cubicBezTo>
                <a:cubicBezTo>
                  <a:pt x="21" y="73"/>
                  <a:pt x="22" y="72"/>
                  <a:pt x="23" y="70"/>
                </a:cubicBezTo>
                <a:cubicBezTo>
                  <a:pt x="24" y="70"/>
                  <a:pt x="24" y="69"/>
                  <a:pt x="25" y="69"/>
                </a:cubicBezTo>
                <a:close/>
                <a:moveTo>
                  <a:pt x="110" y="12"/>
                </a:moveTo>
                <a:cubicBezTo>
                  <a:pt x="110" y="12"/>
                  <a:pt x="109" y="12"/>
                  <a:pt x="109" y="12"/>
                </a:cubicBezTo>
                <a:cubicBezTo>
                  <a:pt x="109" y="11"/>
                  <a:pt x="109" y="11"/>
                  <a:pt x="110" y="11"/>
                </a:cubicBezTo>
                <a:cubicBezTo>
                  <a:pt x="112" y="11"/>
                  <a:pt x="113" y="11"/>
                  <a:pt x="115" y="12"/>
                </a:cubicBezTo>
                <a:cubicBezTo>
                  <a:pt x="112" y="13"/>
                  <a:pt x="110" y="14"/>
                  <a:pt x="107" y="15"/>
                </a:cubicBezTo>
                <a:cubicBezTo>
                  <a:pt x="107" y="15"/>
                  <a:pt x="107" y="15"/>
                  <a:pt x="106" y="15"/>
                </a:cubicBezTo>
                <a:cubicBezTo>
                  <a:pt x="108" y="14"/>
                  <a:pt x="109" y="14"/>
                  <a:pt x="110" y="13"/>
                </a:cubicBezTo>
                <a:cubicBezTo>
                  <a:pt x="111" y="13"/>
                  <a:pt x="111" y="12"/>
                  <a:pt x="110" y="12"/>
                </a:cubicBezTo>
                <a:close/>
                <a:moveTo>
                  <a:pt x="122" y="39"/>
                </a:moveTo>
                <a:cubicBezTo>
                  <a:pt x="126" y="38"/>
                  <a:pt x="129" y="37"/>
                  <a:pt x="133" y="36"/>
                </a:cubicBezTo>
                <a:cubicBezTo>
                  <a:pt x="135" y="36"/>
                  <a:pt x="137" y="36"/>
                  <a:pt x="140" y="36"/>
                </a:cubicBezTo>
                <a:cubicBezTo>
                  <a:pt x="137" y="37"/>
                  <a:pt x="134" y="39"/>
                  <a:pt x="132" y="40"/>
                </a:cubicBezTo>
                <a:cubicBezTo>
                  <a:pt x="127" y="41"/>
                  <a:pt x="122" y="41"/>
                  <a:pt x="117" y="41"/>
                </a:cubicBezTo>
                <a:cubicBezTo>
                  <a:pt x="119" y="39"/>
                  <a:pt x="120" y="38"/>
                  <a:pt x="121" y="36"/>
                </a:cubicBezTo>
                <a:cubicBezTo>
                  <a:pt x="122" y="36"/>
                  <a:pt x="123" y="36"/>
                  <a:pt x="123" y="36"/>
                </a:cubicBezTo>
                <a:cubicBezTo>
                  <a:pt x="123" y="36"/>
                  <a:pt x="122" y="37"/>
                  <a:pt x="122" y="37"/>
                </a:cubicBezTo>
                <a:cubicBezTo>
                  <a:pt x="121" y="38"/>
                  <a:pt x="121" y="39"/>
                  <a:pt x="122" y="39"/>
                </a:cubicBezTo>
                <a:close/>
                <a:moveTo>
                  <a:pt x="125" y="36"/>
                </a:moveTo>
                <a:cubicBezTo>
                  <a:pt x="126" y="36"/>
                  <a:pt x="126" y="36"/>
                  <a:pt x="127" y="36"/>
                </a:cubicBezTo>
                <a:cubicBezTo>
                  <a:pt x="127" y="36"/>
                  <a:pt x="128" y="36"/>
                  <a:pt x="128" y="36"/>
                </a:cubicBezTo>
                <a:cubicBezTo>
                  <a:pt x="127" y="36"/>
                  <a:pt x="126" y="36"/>
                  <a:pt x="125" y="36"/>
                </a:cubicBezTo>
                <a:close/>
                <a:moveTo>
                  <a:pt x="129" y="31"/>
                </a:moveTo>
                <a:cubicBezTo>
                  <a:pt x="129" y="31"/>
                  <a:pt x="129" y="31"/>
                  <a:pt x="130" y="31"/>
                </a:cubicBezTo>
                <a:cubicBezTo>
                  <a:pt x="130" y="31"/>
                  <a:pt x="131" y="31"/>
                  <a:pt x="131" y="31"/>
                </a:cubicBezTo>
                <a:cubicBezTo>
                  <a:pt x="131" y="31"/>
                  <a:pt x="131" y="31"/>
                  <a:pt x="130" y="31"/>
                </a:cubicBezTo>
                <a:cubicBezTo>
                  <a:pt x="130" y="31"/>
                  <a:pt x="130" y="31"/>
                  <a:pt x="129" y="31"/>
                </a:cubicBezTo>
                <a:cubicBezTo>
                  <a:pt x="129" y="31"/>
                  <a:pt x="129" y="31"/>
                  <a:pt x="129" y="31"/>
                </a:cubicBezTo>
                <a:close/>
                <a:moveTo>
                  <a:pt x="128" y="18"/>
                </a:moveTo>
                <a:cubicBezTo>
                  <a:pt x="129" y="17"/>
                  <a:pt x="130" y="17"/>
                  <a:pt x="131" y="16"/>
                </a:cubicBezTo>
                <a:cubicBezTo>
                  <a:pt x="131" y="16"/>
                  <a:pt x="132" y="16"/>
                  <a:pt x="133" y="17"/>
                </a:cubicBezTo>
                <a:cubicBezTo>
                  <a:pt x="132" y="17"/>
                  <a:pt x="131" y="18"/>
                  <a:pt x="130" y="18"/>
                </a:cubicBezTo>
                <a:cubicBezTo>
                  <a:pt x="129" y="18"/>
                  <a:pt x="128" y="18"/>
                  <a:pt x="128" y="18"/>
                </a:cubicBezTo>
                <a:close/>
                <a:moveTo>
                  <a:pt x="129" y="22"/>
                </a:moveTo>
                <a:cubicBezTo>
                  <a:pt x="129" y="22"/>
                  <a:pt x="128" y="23"/>
                  <a:pt x="128" y="23"/>
                </a:cubicBezTo>
                <a:cubicBezTo>
                  <a:pt x="127" y="23"/>
                  <a:pt x="127" y="23"/>
                  <a:pt x="127" y="23"/>
                </a:cubicBezTo>
                <a:cubicBezTo>
                  <a:pt x="127" y="23"/>
                  <a:pt x="128" y="22"/>
                  <a:pt x="129" y="22"/>
                </a:cubicBezTo>
                <a:cubicBezTo>
                  <a:pt x="129" y="22"/>
                  <a:pt x="129" y="22"/>
                  <a:pt x="129" y="22"/>
                </a:cubicBezTo>
                <a:close/>
                <a:moveTo>
                  <a:pt x="132" y="22"/>
                </a:moveTo>
                <a:cubicBezTo>
                  <a:pt x="132" y="22"/>
                  <a:pt x="133" y="22"/>
                  <a:pt x="133" y="22"/>
                </a:cubicBezTo>
                <a:cubicBezTo>
                  <a:pt x="135" y="23"/>
                  <a:pt x="137" y="24"/>
                  <a:pt x="140" y="24"/>
                </a:cubicBezTo>
                <a:cubicBezTo>
                  <a:pt x="139" y="24"/>
                  <a:pt x="139" y="24"/>
                  <a:pt x="139" y="24"/>
                </a:cubicBezTo>
                <a:cubicBezTo>
                  <a:pt x="138" y="24"/>
                  <a:pt x="137" y="24"/>
                  <a:pt x="136" y="24"/>
                </a:cubicBezTo>
                <a:cubicBezTo>
                  <a:pt x="134" y="24"/>
                  <a:pt x="132" y="24"/>
                  <a:pt x="130" y="23"/>
                </a:cubicBezTo>
                <a:cubicBezTo>
                  <a:pt x="131" y="23"/>
                  <a:pt x="131" y="23"/>
                  <a:pt x="132" y="22"/>
                </a:cubicBezTo>
                <a:close/>
                <a:moveTo>
                  <a:pt x="163" y="18"/>
                </a:moveTo>
                <a:cubicBezTo>
                  <a:pt x="163" y="17"/>
                  <a:pt x="162" y="17"/>
                  <a:pt x="162" y="17"/>
                </a:cubicBezTo>
                <a:cubicBezTo>
                  <a:pt x="164" y="17"/>
                  <a:pt x="165" y="18"/>
                  <a:pt x="167" y="19"/>
                </a:cubicBezTo>
                <a:cubicBezTo>
                  <a:pt x="167" y="19"/>
                  <a:pt x="168" y="20"/>
                  <a:pt x="168" y="20"/>
                </a:cubicBezTo>
                <a:cubicBezTo>
                  <a:pt x="167" y="19"/>
                  <a:pt x="165" y="18"/>
                  <a:pt x="163" y="18"/>
                </a:cubicBezTo>
                <a:close/>
                <a:moveTo>
                  <a:pt x="178" y="27"/>
                </a:moveTo>
                <a:cubicBezTo>
                  <a:pt x="174" y="25"/>
                  <a:pt x="170" y="23"/>
                  <a:pt x="165" y="21"/>
                </a:cubicBezTo>
                <a:cubicBezTo>
                  <a:pt x="165" y="21"/>
                  <a:pt x="166" y="21"/>
                  <a:pt x="166" y="20"/>
                </a:cubicBezTo>
                <a:cubicBezTo>
                  <a:pt x="170" y="22"/>
                  <a:pt x="174" y="24"/>
                  <a:pt x="178" y="27"/>
                </a:cubicBezTo>
                <a:close/>
                <a:moveTo>
                  <a:pt x="164" y="22"/>
                </a:moveTo>
                <a:cubicBezTo>
                  <a:pt x="164" y="22"/>
                  <a:pt x="164" y="22"/>
                  <a:pt x="164" y="23"/>
                </a:cubicBezTo>
                <a:cubicBezTo>
                  <a:pt x="164" y="23"/>
                  <a:pt x="164" y="23"/>
                  <a:pt x="164" y="23"/>
                </a:cubicBezTo>
                <a:cubicBezTo>
                  <a:pt x="163" y="23"/>
                  <a:pt x="161" y="24"/>
                  <a:pt x="160" y="24"/>
                </a:cubicBezTo>
                <a:cubicBezTo>
                  <a:pt x="160" y="24"/>
                  <a:pt x="160" y="24"/>
                  <a:pt x="160" y="24"/>
                </a:cubicBezTo>
                <a:cubicBezTo>
                  <a:pt x="160" y="24"/>
                  <a:pt x="160" y="23"/>
                  <a:pt x="159" y="23"/>
                </a:cubicBezTo>
                <a:cubicBezTo>
                  <a:pt x="158" y="23"/>
                  <a:pt x="158" y="23"/>
                  <a:pt x="157" y="24"/>
                </a:cubicBezTo>
                <a:cubicBezTo>
                  <a:pt x="155" y="23"/>
                  <a:pt x="154" y="23"/>
                  <a:pt x="152" y="22"/>
                </a:cubicBezTo>
                <a:cubicBezTo>
                  <a:pt x="152" y="22"/>
                  <a:pt x="151" y="22"/>
                  <a:pt x="150" y="21"/>
                </a:cubicBezTo>
                <a:cubicBezTo>
                  <a:pt x="152" y="20"/>
                  <a:pt x="153" y="20"/>
                  <a:pt x="155" y="19"/>
                </a:cubicBezTo>
                <a:cubicBezTo>
                  <a:pt x="158" y="20"/>
                  <a:pt x="161" y="21"/>
                  <a:pt x="164" y="22"/>
                </a:cubicBezTo>
                <a:close/>
                <a:moveTo>
                  <a:pt x="193" y="49"/>
                </a:moveTo>
                <a:cubicBezTo>
                  <a:pt x="193" y="49"/>
                  <a:pt x="194" y="49"/>
                  <a:pt x="194" y="49"/>
                </a:cubicBezTo>
                <a:cubicBezTo>
                  <a:pt x="195" y="51"/>
                  <a:pt x="196" y="52"/>
                  <a:pt x="198" y="54"/>
                </a:cubicBezTo>
                <a:cubicBezTo>
                  <a:pt x="195" y="52"/>
                  <a:pt x="193" y="51"/>
                  <a:pt x="191" y="49"/>
                </a:cubicBezTo>
                <a:cubicBezTo>
                  <a:pt x="192" y="49"/>
                  <a:pt x="192" y="49"/>
                  <a:pt x="193" y="49"/>
                </a:cubicBezTo>
                <a:close/>
                <a:moveTo>
                  <a:pt x="192" y="43"/>
                </a:moveTo>
                <a:cubicBezTo>
                  <a:pt x="192" y="43"/>
                  <a:pt x="193" y="43"/>
                  <a:pt x="193" y="42"/>
                </a:cubicBezTo>
                <a:cubicBezTo>
                  <a:pt x="193" y="43"/>
                  <a:pt x="194" y="44"/>
                  <a:pt x="195" y="45"/>
                </a:cubicBezTo>
                <a:cubicBezTo>
                  <a:pt x="194" y="44"/>
                  <a:pt x="193" y="43"/>
                  <a:pt x="192" y="43"/>
                </a:cubicBezTo>
                <a:close/>
                <a:moveTo>
                  <a:pt x="229" y="141"/>
                </a:moveTo>
                <a:cubicBezTo>
                  <a:pt x="230" y="132"/>
                  <a:pt x="230" y="122"/>
                  <a:pt x="230" y="113"/>
                </a:cubicBezTo>
                <a:cubicBezTo>
                  <a:pt x="231" y="113"/>
                  <a:pt x="231" y="113"/>
                  <a:pt x="231" y="113"/>
                </a:cubicBezTo>
                <a:cubicBezTo>
                  <a:pt x="231" y="122"/>
                  <a:pt x="231" y="132"/>
                  <a:pt x="229" y="141"/>
                </a:cubicBezTo>
                <a:close/>
                <a:moveTo>
                  <a:pt x="231" y="101"/>
                </a:moveTo>
                <a:cubicBezTo>
                  <a:pt x="231" y="102"/>
                  <a:pt x="231" y="103"/>
                  <a:pt x="232" y="103"/>
                </a:cubicBezTo>
                <a:cubicBezTo>
                  <a:pt x="232" y="103"/>
                  <a:pt x="231" y="104"/>
                  <a:pt x="231" y="104"/>
                </a:cubicBezTo>
                <a:cubicBezTo>
                  <a:pt x="231" y="103"/>
                  <a:pt x="231" y="102"/>
                  <a:pt x="231" y="101"/>
                </a:cubicBezTo>
                <a:close/>
                <a:moveTo>
                  <a:pt x="229" y="97"/>
                </a:moveTo>
                <a:cubicBezTo>
                  <a:pt x="229" y="98"/>
                  <a:pt x="229" y="99"/>
                  <a:pt x="230" y="99"/>
                </a:cubicBezTo>
                <a:cubicBezTo>
                  <a:pt x="230" y="99"/>
                  <a:pt x="229" y="99"/>
                  <a:pt x="229" y="99"/>
                </a:cubicBezTo>
                <a:cubicBezTo>
                  <a:pt x="229" y="99"/>
                  <a:pt x="229" y="100"/>
                  <a:pt x="228" y="100"/>
                </a:cubicBezTo>
                <a:cubicBezTo>
                  <a:pt x="228" y="99"/>
                  <a:pt x="228" y="99"/>
                  <a:pt x="228" y="98"/>
                </a:cubicBezTo>
                <a:cubicBezTo>
                  <a:pt x="228" y="98"/>
                  <a:pt x="228" y="98"/>
                  <a:pt x="229" y="97"/>
                </a:cubicBezTo>
                <a:close/>
                <a:moveTo>
                  <a:pt x="227" y="96"/>
                </a:moveTo>
                <a:cubicBezTo>
                  <a:pt x="227" y="95"/>
                  <a:pt x="226" y="94"/>
                  <a:pt x="226" y="92"/>
                </a:cubicBezTo>
                <a:cubicBezTo>
                  <a:pt x="226" y="92"/>
                  <a:pt x="226" y="92"/>
                  <a:pt x="226" y="92"/>
                </a:cubicBezTo>
                <a:cubicBezTo>
                  <a:pt x="226" y="94"/>
                  <a:pt x="227" y="95"/>
                  <a:pt x="228" y="96"/>
                </a:cubicBezTo>
                <a:cubicBezTo>
                  <a:pt x="228" y="96"/>
                  <a:pt x="227" y="96"/>
                  <a:pt x="227" y="96"/>
                </a:cubicBezTo>
                <a:close/>
                <a:moveTo>
                  <a:pt x="227" y="92"/>
                </a:moveTo>
                <a:cubicBezTo>
                  <a:pt x="228" y="91"/>
                  <a:pt x="228" y="91"/>
                  <a:pt x="228" y="91"/>
                </a:cubicBezTo>
                <a:cubicBezTo>
                  <a:pt x="229" y="93"/>
                  <a:pt x="229" y="94"/>
                  <a:pt x="230" y="96"/>
                </a:cubicBezTo>
                <a:cubicBezTo>
                  <a:pt x="229" y="95"/>
                  <a:pt x="228" y="93"/>
                  <a:pt x="227" y="92"/>
                </a:cubicBezTo>
                <a:close/>
                <a:moveTo>
                  <a:pt x="228" y="89"/>
                </a:moveTo>
                <a:cubicBezTo>
                  <a:pt x="227" y="89"/>
                  <a:pt x="227" y="90"/>
                  <a:pt x="226" y="90"/>
                </a:cubicBezTo>
                <a:cubicBezTo>
                  <a:pt x="225" y="89"/>
                  <a:pt x="225" y="87"/>
                  <a:pt x="224" y="86"/>
                </a:cubicBezTo>
                <a:cubicBezTo>
                  <a:pt x="224" y="86"/>
                  <a:pt x="224" y="86"/>
                  <a:pt x="224" y="86"/>
                </a:cubicBezTo>
                <a:cubicBezTo>
                  <a:pt x="225" y="85"/>
                  <a:pt x="226" y="85"/>
                  <a:pt x="227" y="84"/>
                </a:cubicBezTo>
                <a:cubicBezTo>
                  <a:pt x="227" y="86"/>
                  <a:pt x="228" y="87"/>
                  <a:pt x="228" y="89"/>
                </a:cubicBezTo>
                <a:cubicBezTo>
                  <a:pt x="228" y="89"/>
                  <a:pt x="228" y="89"/>
                  <a:pt x="228" y="89"/>
                </a:cubicBezTo>
                <a:close/>
                <a:moveTo>
                  <a:pt x="225" y="97"/>
                </a:moveTo>
                <a:cubicBezTo>
                  <a:pt x="225" y="97"/>
                  <a:pt x="225" y="97"/>
                  <a:pt x="225" y="97"/>
                </a:cubicBezTo>
                <a:cubicBezTo>
                  <a:pt x="225" y="96"/>
                  <a:pt x="224" y="95"/>
                  <a:pt x="224" y="94"/>
                </a:cubicBezTo>
                <a:cubicBezTo>
                  <a:pt x="224" y="93"/>
                  <a:pt x="224" y="93"/>
                  <a:pt x="224" y="93"/>
                </a:cubicBezTo>
                <a:cubicBezTo>
                  <a:pt x="225" y="95"/>
                  <a:pt x="225" y="96"/>
                  <a:pt x="225" y="97"/>
                </a:cubicBezTo>
                <a:close/>
                <a:moveTo>
                  <a:pt x="142" y="227"/>
                </a:moveTo>
                <a:cubicBezTo>
                  <a:pt x="143" y="226"/>
                  <a:pt x="144" y="225"/>
                  <a:pt x="145" y="225"/>
                </a:cubicBezTo>
                <a:cubicBezTo>
                  <a:pt x="144" y="225"/>
                  <a:pt x="144" y="226"/>
                  <a:pt x="143" y="227"/>
                </a:cubicBezTo>
                <a:cubicBezTo>
                  <a:pt x="143" y="227"/>
                  <a:pt x="142" y="227"/>
                  <a:pt x="142" y="227"/>
                </a:cubicBezTo>
                <a:close/>
                <a:moveTo>
                  <a:pt x="143" y="227"/>
                </a:moveTo>
                <a:cubicBezTo>
                  <a:pt x="142" y="227"/>
                  <a:pt x="142" y="227"/>
                  <a:pt x="142" y="227"/>
                </a:cubicBezTo>
                <a:cubicBezTo>
                  <a:pt x="142" y="227"/>
                  <a:pt x="142" y="228"/>
                  <a:pt x="142" y="228"/>
                </a:cubicBezTo>
                <a:cubicBezTo>
                  <a:pt x="142" y="228"/>
                  <a:pt x="141" y="228"/>
                  <a:pt x="141" y="228"/>
                </a:cubicBezTo>
                <a:cubicBezTo>
                  <a:pt x="141" y="228"/>
                  <a:pt x="141" y="228"/>
                  <a:pt x="141" y="227"/>
                </a:cubicBezTo>
                <a:cubicBezTo>
                  <a:pt x="141" y="227"/>
                  <a:pt x="141" y="227"/>
                  <a:pt x="141" y="227"/>
                </a:cubicBezTo>
                <a:cubicBezTo>
                  <a:pt x="142" y="227"/>
                  <a:pt x="142" y="227"/>
                  <a:pt x="143" y="227"/>
                </a:cubicBezTo>
                <a:close/>
                <a:moveTo>
                  <a:pt x="130" y="228"/>
                </a:moveTo>
                <a:cubicBezTo>
                  <a:pt x="130" y="227"/>
                  <a:pt x="130" y="227"/>
                  <a:pt x="130" y="226"/>
                </a:cubicBezTo>
                <a:cubicBezTo>
                  <a:pt x="130" y="226"/>
                  <a:pt x="130" y="225"/>
                  <a:pt x="131" y="225"/>
                </a:cubicBezTo>
                <a:cubicBezTo>
                  <a:pt x="139" y="218"/>
                  <a:pt x="146" y="211"/>
                  <a:pt x="154" y="203"/>
                </a:cubicBezTo>
                <a:cubicBezTo>
                  <a:pt x="159" y="200"/>
                  <a:pt x="163" y="196"/>
                  <a:pt x="168" y="192"/>
                </a:cubicBezTo>
                <a:cubicBezTo>
                  <a:pt x="168" y="192"/>
                  <a:pt x="169" y="192"/>
                  <a:pt x="169" y="192"/>
                </a:cubicBezTo>
                <a:cubicBezTo>
                  <a:pt x="169" y="191"/>
                  <a:pt x="169" y="191"/>
                  <a:pt x="170" y="191"/>
                </a:cubicBezTo>
                <a:cubicBezTo>
                  <a:pt x="171" y="190"/>
                  <a:pt x="172" y="189"/>
                  <a:pt x="173" y="188"/>
                </a:cubicBezTo>
                <a:cubicBezTo>
                  <a:pt x="167" y="194"/>
                  <a:pt x="161" y="200"/>
                  <a:pt x="155" y="206"/>
                </a:cubicBezTo>
                <a:cubicBezTo>
                  <a:pt x="151" y="209"/>
                  <a:pt x="146" y="213"/>
                  <a:pt x="143" y="217"/>
                </a:cubicBezTo>
                <a:cubicBezTo>
                  <a:pt x="142" y="218"/>
                  <a:pt x="142" y="218"/>
                  <a:pt x="143" y="219"/>
                </a:cubicBezTo>
                <a:cubicBezTo>
                  <a:pt x="140" y="221"/>
                  <a:pt x="138" y="223"/>
                  <a:pt x="136" y="225"/>
                </a:cubicBezTo>
                <a:cubicBezTo>
                  <a:pt x="134" y="226"/>
                  <a:pt x="132" y="227"/>
                  <a:pt x="130" y="228"/>
                </a:cubicBezTo>
                <a:close/>
                <a:moveTo>
                  <a:pt x="138" y="227"/>
                </a:moveTo>
                <a:cubicBezTo>
                  <a:pt x="138" y="227"/>
                  <a:pt x="138" y="228"/>
                  <a:pt x="137" y="228"/>
                </a:cubicBezTo>
                <a:cubicBezTo>
                  <a:pt x="137" y="228"/>
                  <a:pt x="136" y="228"/>
                  <a:pt x="135" y="228"/>
                </a:cubicBezTo>
                <a:cubicBezTo>
                  <a:pt x="135" y="228"/>
                  <a:pt x="136" y="228"/>
                  <a:pt x="136" y="228"/>
                </a:cubicBezTo>
                <a:cubicBezTo>
                  <a:pt x="137" y="227"/>
                  <a:pt x="137" y="227"/>
                  <a:pt x="138" y="227"/>
                </a:cubicBezTo>
                <a:close/>
                <a:moveTo>
                  <a:pt x="121" y="226"/>
                </a:moveTo>
                <a:cubicBezTo>
                  <a:pt x="121" y="226"/>
                  <a:pt x="121" y="226"/>
                  <a:pt x="121" y="226"/>
                </a:cubicBezTo>
                <a:cubicBezTo>
                  <a:pt x="121" y="225"/>
                  <a:pt x="122" y="224"/>
                  <a:pt x="123" y="223"/>
                </a:cubicBezTo>
                <a:cubicBezTo>
                  <a:pt x="123" y="224"/>
                  <a:pt x="123" y="224"/>
                  <a:pt x="124" y="224"/>
                </a:cubicBezTo>
                <a:cubicBezTo>
                  <a:pt x="123" y="225"/>
                  <a:pt x="122" y="225"/>
                  <a:pt x="121" y="226"/>
                </a:cubicBezTo>
                <a:close/>
                <a:moveTo>
                  <a:pt x="124" y="228"/>
                </a:moveTo>
                <a:cubicBezTo>
                  <a:pt x="123" y="228"/>
                  <a:pt x="123" y="228"/>
                  <a:pt x="123" y="228"/>
                </a:cubicBezTo>
                <a:cubicBezTo>
                  <a:pt x="123" y="228"/>
                  <a:pt x="123" y="228"/>
                  <a:pt x="122" y="228"/>
                </a:cubicBezTo>
                <a:cubicBezTo>
                  <a:pt x="123" y="228"/>
                  <a:pt x="123" y="228"/>
                  <a:pt x="123" y="228"/>
                </a:cubicBezTo>
                <a:cubicBezTo>
                  <a:pt x="123" y="228"/>
                  <a:pt x="123" y="228"/>
                  <a:pt x="124" y="228"/>
                </a:cubicBezTo>
                <a:close/>
                <a:moveTo>
                  <a:pt x="115" y="215"/>
                </a:moveTo>
                <a:cubicBezTo>
                  <a:pt x="115" y="215"/>
                  <a:pt x="114" y="215"/>
                  <a:pt x="114" y="215"/>
                </a:cubicBezTo>
                <a:cubicBezTo>
                  <a:pt x="115" y="214"/>
                  <a:pt x="116" y="213"/>
                  <a:pt x="117" y="212"/>
                </a:cubicBezTo>
                <a:cubicBezTo>
                  <a:pt x="118" y="213"/>
                  <a:pt x="118" y="213"/>
                  <a:pt x="119" y="214"/>
                </a:cubicBezTo>
                <a:cubicBezTo>
                  <a:pt x="119" y="214"/>
                  <a:pt x="119" y="214"/>
                  <a:pt x="119" y="214"/>
                </a:cubicBezTo>
                <a:cubicBezTo>
                  <a:pt x="119" y="214"/>
                  <a:pt x="119" y="214"/>
                  <a:pt x="119" y="214"/>
                </a:cubicBezTo>
                <a:cubicBezTo>
                  <a:pt x="118" y="215"/>
                  <a:pt x="116" y="215"/>
                  <a:pt x="115" y="215"/>
                </a:cubicBezTo>
                <a:close/>
                <a:moveTo>
                  <a:pt x="118" y="223"/>
                </a:moveTo>
                <a:cubicBezTo>
                  <a:pt x="117" y="223"/>
                  <a:pt x="117" y="223"/>
                  <a:pt x="116" y="224"/>
                </a:cubicBezTo>
                <a:cubicBezTo>
                  <a:pt x="116" y="223"/>
                  <a:pt x="116" y="223"/>
                  <a:pt x="115" y="223"/>
                </a:cubicBezTo>
                <a:cubicBezTo>
                  <a:pt x="116" y="223"/>
                  <a:pt x="117" y="222"/>
                  <a:pt x="117" y="222"/>
                </a:cubicBezTo>
                <a:cubicBezTo>
                  <a:pt x="117" y="222"/>
                  <a:pt x="118" y="222"/>
                  <a:pt x="118" y="223"/>
                </a:cubicBezTo>
                <a:close/>
                <a:moveTo>
                  <a:pt x="110" y="219"/>
                </a:moveTo>
                <a:cubicBezTo>
                  <a:pt x="110" y="219"/>
                  <a:pt x="111" y="219"/>
                  <a:pt x="111" y="219"/>
                </a:cubicBezTo>
                <a:cubicBezTo>
                  <a:pt x="111" y="219"/>
                  <a:pt x="111" y="218"/>
                  <a:pt x="112" y="218"/>
                </a:cubicBezTo>
                <a:cubicBezTo>
                  <a:pt x="112" y="219"/>
                  <a:pt x="113" y="219"/>
                  <a:pt x="113" y="219"/>
                </a:cubicBezTo>
                <a:cubicBezTo>
                  <a:pt x="113" y="220"/>
                  <a:pt x="113" y="220"/>
                  <a:pt x="112" y="221"/>
                </a:cubicBezTo>
                <a:cubicBezTo>
                  <a:pt x="112" y="220"/>
                  <a:pt x="111" y="220"/>
                  <a:pt x="110" y="219"/>
                </a:cubicBezTo>
                <a:close/>
                <a:moveTo>
                  <a:pt x="114" y="230"/>
                </a:moveTo>
                <a:cubicBezTo>
                  <a:pt x="113" y="230"/>
                  <a:pt x="113" y="230"/>
                  <a:pt x="112" y="230"/>
                </a:cubicBezTo>
                <a:cubicBezTo>
                  <a:pt x="112" y="230"/>
                  <a:pt x="111" y="229"/>
                  <a:pt x="110" y="229"/>
                </a:cubicBezTo>
                <a:cubicBezTo>
                  <a:pt x="111" y="229"/>
                  <a:pt x="111" y="229"/>
                  <a:pt x="111" y="228"/>
                </a:cubicBezTo>
                <a:cubicBezTo>
                  <a:pt x="112" y="229"/>
                  <a:pt x="113" y="229"/>
                  <a:pt x="114" y="230"/>
                </a:cubicBezTo>
                <a:close/>
                <a:moveTo>
                  <a:pt x="82" y="198"/>
                </a:moveTo>
                <a:cubicBezTo>
                  <a:pt x="82" y="198"/>
                  <a:pt x="82" y="197"/>
                  <a:pt x="83" y="197"/>
                </a:cubicBezTo>
                <a:cubicBezTo>
                  <a:pt x="83" y="197"/>
                  <a:pt x="83" y="197"/>
                  <a:pt x="83" y="197"/>
                </a:cubicBezTo>
                <a:cubicBezTo>
                  <a:pt x="83" y="198"/>
                  <a:pt x="82" y="198"/>
                  <a:pt x="82" y="199"/>
                </a:cubicBezTo>
                <a:lnTo>
                  <a:pt x="82" y="198"/>
                </a:lnTo>
                <a:close/>
                <a:moveTo>
                  <a:pt x="82" y="203"/>
                </a:moveTo>
                <a:cubicBezTo>
                  <a:pt x="82" y="203"/>
                  <a:pt x="81" y="203"/>
                  <a:pt x="81" y="203"/>
                </a:cubicBezTo>
                <a:cubicBezTo>
                  <a:pt x="81" y="203"/>
                  <a:pt x="81" y="203"/>
                  <a:pt x="80" y="203"/>
                </a:cubicBezTo>
                <a:cubicBezTo>
                  <a:pt x="80" y="202"/>
                  <a:pt x="81" y="202"/>
                  <a:pt x="81" y="202"/>
                </a:cubicBezTo>
                <a:cubicBezTo>
                  <a:pt x="81" y="202"/>
                  <a:pt x="81" y="202"/>
                  <a:pt x="81" y="202"/>
                </a:cubicBezTo>
                <a:cubicBezTo>
                  <a:pt x="81" y="202"/>
                  <a:pt x="81" y="203"/>
                  <a:pt x="82" y="203"/>
                </a:cubicBezTo>
                <a:close/>
                <a:moveTo>
                  <a:pt x="69" y="210"/>
                </a:moveTo>
                <a:cubicBezTo>
                  <a:pt x="68" y="209"/>
                  <a:pt x="67" y="208"/>
                  <a:pt x="66" y="207"/>
                </a:cubicBezTo>
                <a:cubicBezTo>
                  <a:pt x="66" y="207"/>
                  <a:pt x="66" y="207"/>
                  <a:pt x="66" y="207"/>
                </a:cubicBezTo>
                <a:cubicBezTo>
                  <a:pt x="68" y="209"/>
                  <a:pt x="70" y="210"/>
                  <a:pt x="71" y="212"/>
                </a:cubicBezTo>
                <a:cubicBezTo>
                  <a:pt x="71" y="212"/>
                  <a:pt x="71" y="212"/>
                  <a:pt x="71" y="212"/>
                </a:cubicBezTo>
                <a:cubicBezTo>
                  <a:pt x="70" y="212"/>
                  <a:pt x="70" y="212"/>
                  <a:pt x="69" y="212"/>
                </a:cubicBezTo>
                <a:cubicBezTo>
                  <a:pt x="69" y="212"/>
                  <a:pt x="69" y="211"/>
                  <a:pt x="69" y="211"/>
                </a:cubicBezTo>
                <a:cubicBezTo>
                  <a:pt x="69" y="211"/>
                  <a:pt x="69" y="210"/>
                  <a:pt x="69" y="210"/>
                </a:cubicBezTo>
                <a:close/>
                <a:moveTo>
                  <a:pt x="59" y="213"/>
                </a:moveTo>
                <a:cubicBezTo>
                  <a:pt x="59" y="213"/>
                  <a:pt x="58" y="212"/>
                  <a:pt x="57" y="211"/>
                </a:cubicBezTo>
                <a:cubicBezTo>
                  <a:pt x="60" y="213"/>
                  <a:pt x="62" y="215"/>
                  <a:pt x="65" y="216"/>
                </a:cubicBezTo>
                <a:cubicBezTo>
                  <a:pt x="63" y="215"/>
                  <a:pt x="61" y="214"/>
                  <a:pt x="59" y="213"/>
                </a:cubicBezTo>
                <a:close/>
                <a:moveTo>
                  <a:pt x="60" y="216"/>
                </a:moveTo>
                <a:cubicBezTo>
                  <a:pt x="58" y="215"/>
                  <a:pt x="55" y="213"/>
                  <a:pt x="53" y="212"/>
                </a:cubicBezTo>
                <a:cubicBezTo>
                  <a:pt x="55" y="213"/>
                  <a:pt x="57" y="214"/>
                  <a:pt x="59" y="215"/>
                </a:cubicBezTo>
                <a:cubicBezTo>
                  <a:pt x="59" y="215"/>
                  <a:pt x="60" y="216"/>
                  <a:pt x="60" y="216"/>
                </a:cubicBezTo>
                <a:close/>
                <a:moveTo>
                  <a:pt x="55" y="204"/>
                </a:moveTo>
                <a:cubicBezTo>
                  <a:pt x="55" y="204"/>
                  <a:pt x="56" y="205"/>
                  <a:pt x="56" y="205"/>
                </a:cubicBezTo>
                <a:cubicBezTo>
                  <a:pt x="57" y="206"/>
                  <a:pt x="57" y="206"/>
                  <a:pt x="57" y="206"/>
                </a:cubicBezTo>
                <a:cubicBezTo>
                  <a:pt x="58" y="207"/>
                  <a:pt x="59" y="208"/>
                  <a:pt x="60" y="209"/>
                </a:cubicBezTo>
                <a:cubicBezTo>
                  <a:pt x="59" y="209"/>
                  <a:pt x="59" y="208"/>
                  <a:pt x="59" y="208"/>
                </a:cubicBezTo>
                <a:cubicBezTo>
                  <a:pt x="58" y="208"/>
                  <a:pt x="58" y="209"/>
                  <a:pt x="58" y="209"/>
                </a:cubicBezTo>
                <a:cubicBezTo>
                  <a:pt x="57" y="208"/>
                  <a:pt x="56" y="208"/>
                  <a:pt x="55" y="207"/>
                </a:cubicBezTo>
                <a:cubicBezTo>
                  <a:pt x="55" y="207"/>
                  <a:pt x="55" y="206"/>
                  <a:pt x="55" y="206"/>
                </a:cubicBezTo>
                <a:cubicBezTo>
                  <a:pt x="55" y="205"/>
                  <a:pt x="55" y="204"/>
                  <a:pt x="55" y="204"/>
                </a:cubicBezTo>
                <a:close/>
                <a:moveTo>
                  <a:pt x="29" y="138"/>
                </a:moveTo>
                <a:cubicBezTo>
                  <a:pt x="29" y="137"/>
                  <a:pt x="30" y="137"/>
                  <a:pt x="30" y="136"/>
                </a:cubicBezTo>
                <a:cubicBezTo>
                  <a:pt x="30" y="136"/>
                  <a:pt x="30" y="137"/>
                  <a:pt x="30" y="137"/>
                </a:cubicBezTo>
                <a:cubicBezTo>
                  <a:pt x="30" y="138"/>
                  <a:pt x="29" y="140"/>
                  <a:pt x="29" y="141"/>
                </a:cubicBezTo>
                <a:cubicBezTo>
                  <a:pt x="29" y="140"/>
                  <a:pt x="29" y="139"/>
                  <a:pt x="29" y="138"/>
                </a:cubicBezTo>
                <a:close/>
                <a:moveTo>
                  <a:pt x="28" y="136"/>
                </a:moveTo>
                <a:cubicBezTo>
                  <a:pt x="28" y="136"/>
                  <a:pt x="28" y="136"/>
                  <a:pt x="28" y="136"/>
                </a:cubicBezTo>
                <a:cubicBezTo>
                  <a:pt x="27" y="129"/>
                  <a:pt x="25" y="122"/>
                  <a:pt x="24" y="115"/>
                </a:cubicBezTo>
                <a:cubicBezTo>
                  <a:pt x="25" y="121"/>
                  <a:pt x="27" y="126"/>
                  <a:pt x="29" y="131"/>
                </a:cubicBezTo>
                <a:cubicBezTo>
                  <a:pt x="29" y="133"/>
                  <a:pt x="28" y="134"/>
                  <a:pt x="28" y="136"/>
                </a:cubicBezTo>
                <a:close/>
                <a:moveTo>
                  <a:pt x="28" y="108"/>
                </a:moveTo>
                <a:cubicBezTo>
                  <a:pt x="27" y="106"/>
                  <a:pt x="27" y="104"/>
                  <a:pt x="26" y="102"/>
                </a:cubicBezTo>
                <a:cubicBezTo>
                  <a:pt x="27" y="102"/>
                  <a:pt x="28" y="101"/>
                  <a:pt x="28" y="101"/>
                </a:cubicBezTo>
                <a:cubicBezTo>
                  <a:pt x="30" y="104"/>
                  <a:pt x="31" y="108"/>
                  <a:pt x="32" y="111"/>
                </a:cubicBezTo>
                <a:cubicBezTo>
                  <a:pt x="32" y="113"/>
                  <a:pt x="31" y="115"/>
                  <a:pt x="31" y="117"/>
                </a:cubicBezTo>
                <a:cubicBezTo>
                  <a:pt x="30" y="114"/>
                  <a:pt x="29" y="111"/>
                  <a:pt x="28" y="108"/>
                </a:cubicBezTo>
                <a:close/>
                <a:moveTo>
                  <a:pt x="25" y="87"/>
                </a:moveTo>
                <a:cubicBezTo>
                  <a:pt x="25" y="87"/>
                  <a:pt x="25" y="87"/>
                  <a:pt x="24" y="87"/>
                </a:cubicBezTo>
                <a:cubicBezTo>
                  <a:pt x="24" y="86"/>
                  <a:pt x="24" y="86"/>
                  <a:pt x="24" y="86"/>
                </a:cubicBezTo>
                <a:cubicBezTo>
                  <a:pt x="25" y="85"/>
                  <a:pt x="25" y="85"/>
                  <a:pt x="26" y="84"/>
                </a:cubicBezTo>
                <a:cubicBezTo>
                  <a:pt x="26" y="84"/>
                  <a:pt x="26" y="84"/>
                  <a:pt x="27" y="84"/>
                </a:cubicBezTo>
                <a:cubicBezTo>
                  <a:pt x="26" y="85"/>
                  <a:pt x="25" y="86"/>
                  <a:pt x="25" y="87"/>
                </a:cubicBezTo>
                <a:close/>
                <a:moveTo>
                  <a:pt x="28" y="86"/>
                </a:moveTo>
                <a:cubicBezTo>
                  <a:pt x="27" y="87"/>
                  <a:pt x="26" y="88"/>
                  <a:pt x="26" y="89"/>
                </a:cubicBezTo>
                <a:cubicBezTo>
                  <a:pt x="25" y="89"/>
                  <a:pt x="25" y="89"/>
                  <a:pt x="25" y="88"/>
                </a:cubicBezTo>
                <a:cubicBezTo>
                  <a:pt x="25" y="88"/>
                  <a:pt x="26" y="88"/>
                  <a:pt x="26" y="88"/>
                </a:cubicBezTo>
                <a:cubicBezTo>
                  <a:pt x="27" y="87"/>
                  <a:pt x="27" y="87"/>
                  <a:pt x="28" y="86"/>
                </a:cubicBezTo>
                <a:close/>
                <a:moveTo>
                  <a:pt x="26" y="94"/>
                </a:moveTo>
                <a:cubicBezTo>
                  <a:pt x="26" y="95"/>
                  <a:pt x="26" y="95"/>
                  <a:pt x="26" y="95"/>
                </a:cubicBezTo>
                <a:cubicBezTo>
                  <a:pt x="26" y="95"/>
                  <a:pt x="26" y="95"/>
                  <a:pt x="26" y="95"/>
                </a:cubicBezTo>
                <a:cubicBezTo>
                  <a:pt x="26" y="96"/>
                  <a:pt x="26" y="97"/>
                  <a:pt x="25" y="98"/>
                </a:cubicBezTo>
                <a:cubicBezTo>
                  <a:pt x="25" y="97"/>
                  <a:pt x="25" y="96"/>
                  <a:pt x="25" y="95"/>
                </a:cubicBezTo>
                <a:cubicBezTo>
                  <a:pt x="25" y="95"/>
                  <a:pt x="26" y="95"/>
                  <a:pt x="26" y="94"/>
                </a:cubicBezTo>
                <a:close/>
                <a:moveTo>
                  <a:pt x="27" y="97"/>
                </a:moveTo>
                <a:cubicBezTo>
                  <a:pt x="27" y="98"/>
                  <a:pt x="28" y="99"/>
                  <a:pt x="28" y="99"/>
                </a:cubicBezTo>
                <a:cubicBezTo>
                  <a:pt x="27" y="100"/>
                  <a:pt x="27" y="100"/>
                  <a:pt x="26" y="100"/>
                </a:cubicBezTo>
                <a:cubicBezTo>
                  <a:pt x="26" y="100"/>
                  <a:pt x="26" y="100"/>
                  <a:pt x="26" y="100"/>
                </a:cubicBezTo>
                <a:cubicBezTo>
                  <a:pt x="26" y="99"/>
                  <a:pt x="27" y="98"/>
                  <a:pt x="27" y="97"/>
                </a:cubicBezTo>
                <a:close/>
                <a:moveTo>
                  <a:pt x="113" y="25"/>
                </a:moveTo>
                <a:cubicBezTo>
                  <a:pt x="113" y="25"/>
                  <a:pt x="113" y="25"/>
                  <a:pt x="112" y="25"/>
                </a:cubicBezTo>
                <a:cubicBezTo>
                  <a:pt x="112" y="25"/>
                  <a:pt x="111" y="25"/>
                  <a:pt x="111" y="25"/>
                </a:cubicBezTo>
                <a:cubicBezTo>
                  <a:pt x="111" y="25"/>
                  <a:pt x="112" y="25"/>
                  <a:pt x="112" y="24"/>
                </a:cubicBezTo>
                <a:cubicBezTo>
                  <a:pt x="113" y="24"/>
                  <a:pt x="113" y="24"/>
                  <a:pt x="113" y="25"/>
                </a:cubicBezTo>
                <a:close/>
                <a:moveTo>
                  <a:pt x="113" y="21"/>
                </a:moveTo>
                <a:cubicBezTo>
                  <a:pt x="113" y="21"/>
                  <a:pt x="114" y="21"/>
                  <a:pt x="114" y="21"/>
                </a:cubicBezTo>
                <a:cubicBezTo>
                  <a:pt x="114" y="21"/>
                  <a:pt x="115" y="21"/>
                  <a:pt x="116" y="21"/>
                </a:cubicBezTo>
                <a:cubicBezTo>
                  <a:pt x="116" y="21"/>
                  <a:pt x="115" y="21"/>
                  <a:pt x="115" y="21"/>
                </a:cubicBezTo>
                <a:cubicBezTo>
                  <a:pt x="114" y="21"/>
                  <a:pt x="114" y="21"/>
                  <a:pt x="113" y="21"/>
                </a:cubicBezTo>
                <a:close/>
                <a:moveTo>
                  <a:pt x="112" y="19"/>
                </a:moveTo>
                <a:cubicBezTo>
                  <a:pt x="111" y="19"/>
                  <a:pt x="110" y="19"/>
                  <a:pt x="110" y="19"/>
                </a:cubicBezTo>
                <a:cubicBezTo>
                  <a:pt x="110" y="19"/>
                  <a:pt x="110" y="19"/>
                  <a:pt x="110" y="19"/>
                </a:cubicBezTo>
                <a:cubicBezTo>
                  <a:pt x="111" y="19"/>
                  <a:pt x="112" y="19"/>
                  <a:pt x="112" y="19"/>
                </a:cubicBezTo>
                <a:cubicBezTo>
                  <a:pt x="112" y="19"/>
                  <a:pt x="112" y="19"/>
                  <a:pt x="112" y="19"/>
                </a:cubicBezTo>
                <a:close/>
                <a:moveTo>
                  <a:pt x="112" y="27"/>
                </a:moveTo>
                <a:cubicBezTo>
                  <a:pt x="114" y="27"/>
                  <a:pt x="115" y="27"/>
                  <a:pt x="117" y="27"/>
                </a:cubicBezTo>
                <a:cubicBezTo>
                  <a:pt x="115" y="27"/>
                  <a:pt x="114" y="28"/>
                  <a:pt x="113" y="29"/>
                </a:cubicBezTo>
                <a:cubicBezTo>
                  <a:pt x="111" y="29"/>
                  <a:pt x="110" y="29"/>
                  <a:pt x="108" y="29"/>
                </a:cubicBezTo>
                <a:cubicBezTo>
                  <a:pt x="110" y="28"/>
                  <a:pt x="111" y="28"/>
                  <a:pt x="112" y="27"/>
                </a:cubicBezTo>
                <a:close/>
                <a:moveTo>
                  <a:pt x="156" y="17"/>
                </a:moveTo>
                <a:cubicBezTo>
                  <a:pt x="157" y="18"/>
                  <a:pt x="158" y="18"/>
                  <a:pt x="160" y="19"/>
                </a:cubicBezTo>
                <a:cubicBezTo>
                  <a:pt x="158" y="18"/>
                  <a:pt x="157" y="18"/>
                  <a:pt x="155" y="17"/>
                </a:cubicBezTo>
                <a:cubicBezTo>
                  <a:pt x="155" y="17"/>
                  <a:pt x="155" y="17"/>
                  <a:pt x="154" y="17"/>
                </a:cubicBezTo>
                <a:cubicBezTo>
                  <a:pt x="154" y="17"/>
                  <a:pt x="154" y="17"/>
                  <a:pt x="154" y="17"/>
                </a:cubicBezTo>
                <a:cubicBezTo>
                  <a:pt x="151" y="16"/>
                  <a:pt x="148" y="15"/>
                  <a:pt x="145" y="14"/>
                </a:cubicBezTo>
                <a:cubicBezTo>
                  <a:pt x="146" y="14"/>
                  <a:pt x="146" y="14"/>
                  <a:pt x="146" y="14"/>
                </a:cubicBezTo>
                <a:cubicBezTo>
                  <a:pt x="146" y="14"/>
                  <a:pt x="146" y="14"/>
                  <a:pt x="147" y="14"/>
                </a:cubicBezTo>
                <a:cubicBezTo>
                  <a:pt x="147" y="14"/>
                  <a:pt x="147" y="14"/>
                  <a:pt x="147" y="14"/>
                </a:cubicBezTo>
                <a:cubicBezTo>
                  <a:pt x="150" y="15"/>
                  <a:pt x="153" y="16"/>
                  <a:pt x="156" y="17"/>
                </a:cubicBezTo>
                <a:close/>
                <a:moveTo>
                  <a:pt x="149" y="12"/>
                </a:moveTo>
                <a:cubicBezTo>
                  <a:pt x="149" y="12"/>
                  <a:pt x="149" y="12"/>
                  <a:pt x="149" y="12"/>
                </a:cubicBezTo>
                <a:cubicBezTo>
                  <a:pt x="151" y="13"/>
                  <a:pt x="153" y="13"/>
                  <a:pt x="155" y="14"/>
                </a:cubicBezTo>
                <a:cubicBezTo>
                  <a:pt x="157" y="15"/>
                  <a:pt x="158" y="15"/>
                  <a:pt x="160" y="16"/>
                </a:cubicBezTo>
                <a:cubicBezTo>
                  <a:pt x="158" y="16"/>
                  <a:pt x="156" y="15"/>
                  <a:pt x="155" y="15"/>
                </a:cubicBezTo>
                <a:cubicBezTo>
                  <a:pt x="153" y="14"/>
                  <a:pt x="151" y="13"/>
                  <a:pt x="149" y="12"/>
                </a:cubicBezTo>
                <a:close/>
                <a:moveTo>
                  <a:pt x="156" y="36"/>
                </a:moveTo>
                <a:cubicBezTo>
                  <a:pt x="158" y="36"/>
                  <a:pt x="160" y="36"/>
                  <a:pt x="163" y="36"/>
                </a:cubicBezTo>
                <a:cubicBezTo>
                  <a:pt x="161" y="37"/>
                  <a:pt x="160" y="37"/>
                  <a:pt x="158" y="38"/>
                </a:cubicBezTo>
                <a:cubicBezTo>
                  <a:pt x="156" y="39"/>
                  <a:pt x="154" y="39"/>
                  <a:pt x="152" y="39"/>
                </a:cubicBezTo>
                <a:cubicBezTo>
                  <a:pt x="153" y="38"/>
                  <a:pt x="155" y="37"/>
                  <a:pt x="156" y="36"/>
                </a:cubicBezTo>
                <a:close/>
                <a:moveTo>
                  <a:pt x="155" y="34"/>
                </a:moveTo>
                <a:cubicBezTo>
                  <a:pt x="156" y="34"/>
                  <a:pt x="156" y="33"/>
                  <a:pt x="156" y="33"/>
                </a:cubicBezTo>
                <a:cubicBezTo>
                  <a:pt x="156" y="33"/>
                  <a:pt x="157" y="33"/>
                  <a:pt x="157" y="33"/>
                </a:cubicBezTo>
                <a:cubicBezTo>
                  <a:pt x="157" y="33"/>
                  <a:pt x="157" y="34"/>
                  <a:pt x="156" y="34"/>
                </a:cubicBezTo>
                <a:cubicBezTo>
                  <a:pt x="156" y="34"/>
                  <a:pt x="156" y="34"/>
                  <a:pt x="155" y="34"/>
                </a:cubicBezTo>
                <a:close/>
                <a:moveTo>
                  <a:pt x="134" y="213"/>
                </a:moveTo>
                <a:cubicBezTo>
                  <a:pt x="135" y="212"/>
                  <a:pt x="136" y="211"/>
                  <a:pt x="137" y="209"/>
                </a:cubicBezTo>
                <a:cubicBezTo>
                  <a:pt x="139" y="208"/>
                  <a:pt x="140" y="207"/>
                  <a:pt x="141" y="206"/>
                </a:cubicBezTo>
                <a:cubicBezTo>
                  <a:pt x="141" y="206"/>
                  <a:pt x="141" y="206"/>
                  <a:pt x="142" y="206"/>
                </a:cubicBezTo>
                <a:cubicBezTo>
                  <a:pt x="140" y="207"/>
                  <a:pt x="139" y="209"/>
                  <a:pt x="138" y="210"/>
                </a:cubicBezTo>
                <a:cubicBezTo>
                  <a:pt x="137" y="211"/>
                  <a:pt x="136" y="212"/>
                  <a:pt x="134" y="213"/>
                </a:cubicBezTo>
                <a:close/>
                <a:moveTo>
                  <a:pt x="137" y="217"/>
                </a:moveTo>
                <a:cubicBezTo>
                  <a:pt x="136" y="218"/>
                  <a:pt x="135" y="219"/>
                  <a:pt x="133" y="220"/>
                </a:cubicBezTo>
                <a:cubicBezTo>
                  <a:pt x="134" y="220"/>
                  <a:pt x="134" y="220"/>
                  <a:pt x="134" y="219"/>
                </a:cubicBezTo>
                <a:cubicBezTo>
                  <a:pt x="135" y="219"/>
                  <a:pt x="136" y="218"/>
                  <a:pt x="137" y="217"/>
                </a:cubicBezTo>
                <a:close/>
                <a:moveTo>
                  <a:pt x="140" y="203"/>
                </a:moveTo>
                <a:cubicBezTo>
                  <a:pt x="138" y="204"/>
                  <a:pt x="136" y="206"/>
                  <a:pt x="134" y="208"/>
                </a:cubicBezTo>
                <a:cubicBezTo>
                  <a:pt x="132" y="209"/>
                  <a:pt x="130" y="210"/>
                  <a:pt x="128" y="211"/>
                </a:cubicBezTo>
                <a:cubicBezTo>
                  <a:pt x="128" y="210"/>
                  <a:pt x="128" y="210"/>
                  <a:pt x="127" y="210"/>
                </a:cubicBezTo>
                <a:cubicBezTo>
                  <a:pt x="128" y="210"/>
                  <a:pt x="128" y="209"/>
                  <a:pt x="128" y="209"/>
                </a:cubicBezTo>
                <a:cubicBezTo>
                  <a:pt x="131" y="207"/>
                  <a:pt x="134" y="205"/>
                  <a:pt x="137" y="202"/>
                </a:cubicBezTo>
                <a:cubicBezTo>
                  <a:pt x="141" y="199"/>
                  <a:pt x="145" y="196"/>
                  <a:pt x="149" y="193"/>
                </a:cubicBezTo>
                <a:cubicBezTo>
                  <a:pt x="146" y="197"/>
                  <a:pt x="143" y="200"/>
                  <a:pt x="140" y="203"/>
                </a:cubicBezTo>
                <a:close/>
                <a:moveTo>
                  <a:pt x="117" y="206"/>
                </a:moveTo>
                <a:cubicBezTo>
                  <a:pt x="117" y="206"/>
                  <a:pt x="118" y="205"/>
                  <a:pt x="118" y="205"/>
                </a:cubicBezTo>
                <a:cubicBezTo>
                  <a:pt x="119" y="205"/>
                  <a:pt x="119" y="206"/>
                  <a:pt x="119" y="206"/>
                </a:cubicBezTo>
                <a:cubicBezTo>
                  <a:pt x="119" y="206"/>
                  <a:pt x="119" y="206"/>
                  <a:pt x="118" y="207"/>
                </a:cubicBezTo>
                <a:cubicBezTo>
                  <a:pt x="118" y="207"/>
                  <a:pt x="117" y="206"/>
                  <a:pt x="117" y="206"/>
                </a:cubicBezTo>
                <a:close/>
                <a:moveTo>
                  <a:pt x="117" y="208"/>
                </a:moveTo>
                <a:cubicBezTo>
                  <a:pt x="117" y="208"/>
                  <a:pt x="117" y="208"/>
                  <a:pt x="117" y="208"/>
                </a:cubicBezTo>
                <a:cubicBezTo>
                  <a:pt x="117" y="208"/>
                  <a:pt x="116" y="208"/>
                  <a:pt x="116" y="207"/>
                </a:cubicBezTo>
                <a:cubicBezTo>
                  <a:pt x="116" y="207"/>
                  <a:pt x="116" y="207"/>
                  <a:pt x="116" y="207"/>
                </a:cubicBezTo>
                <a:cubicBezTo>
                  <a:pt x="116" y="207"/>
                  <a:pt x="117" y="208"/>
                  <a:pt x="117" y="208"/>
                </a:cubicBezTo>
                <a:close/>
                <a:moveTo>
                  <a:pt x="116" y="202"/>
                </a:moveTo>
                <a:cubicBezTo>
                  <a:pt x="116" y="202"/>
                  <a:pt x="115" y="201"/>
                  <a:pt x="115" y="201"/>
                </a:cubicBezTo>
                <a:cubicBezTo>
                  <a:pt x="116" y="199"/>
                  <a:pt x="118" y="198"/>
                  <a:pt x="120" y="196"/>
                </a:cubicBezTo>
                <a:cubicBezTo>
                  <a:pt x="127" y="190"/>
                  <a:pt x="134" y="185"/>
                  <a:pt x="141" y="180"/>
                </a:cubicBezTo>
                <a:cubicBezTo>
                  <a:pt x="133" y="188"/>
                  <a:pt x="125" y="195"/>
                  <a:pt x="116" y="202"/>
                </a:cubicBezTo>
                <a:close/>
                <a:moveTo>
                  <a:pt x="88" y="181"/>
                </a:moveTo>
                <a:cubicBezTo>
                  <a:pt x="88" y="180"/>
                  <a:pt x="88" y="178"/>
                  <a:pt x="88" y="177"/>
                </a:cubicBezTo>
                <a:cubicBezTo>
                  <a:pt x="90" y="176"/>
                  <a:pt x="92" y="174"/>
                  <a:pt x="94" y="172"/>
                </a:cubicBezTo>
                <a:cubicBezTo>
                  <a:pt x="97" y="171"/>
                  <a:pt x="99" y="170"/>
                  <a:pt x="102" y="169"/>
                </a:cubicBezTo>
                <a:cubicBezTo>
                  <a:pt x="100" y="171"/>
                  <a:pt x="98" y="173"/>
                  <a:pt x="97" y="175"/>
                </a:cubicBezTo>
                <a:cubicBezTo>
                  <a:pt x="94" y="177"/>
                  <a:pt x="91" y="179"/>
                  <a:pt x="88" y="181"/>
                </a:cubicBezTo>
                <a:close/>
                <a:moveTo>
                  <a:pt x="89" y="194"/>
                </a:moveTo>
                <a:cubicBezTo>
                  <a:pt x="89" y="194"/>
                  <a:pt x="88" y="195"/>
                  <a:pt x="88" y="196"/>
                </a:cubicBezTo>
                <a:cubicBezTo>
                  <a:pt x="87" y="196"/>
                  <a:pt x="87" y="196"/>
                  <a:pt x="87" y="196"/>
                </a:cubicBezTo>
                <a:cubicBezTo>
                  <a:pt x="88" y="195"/>
                  <a:pt x="89" y="194"/>
                  <a:pt x="89" y="194"/>
                </a:cubicBezTo>
                <a:cubicBezTo>
                  <a:pt x="89" y="194"/>
                  <a:pt x="89" y="194"/>
                  <a:pt x="89" y="194"/>
                </a:cubicBezTo>
                <a:close/>
                <a:moveTo>
                  <a:pt x="83" y="166"/>
                </a:moveTo>
                <a:cubicBezTo>
                  <a:pt x="83" y="166"/>
                  <a:pt x="82" y="167"/>
                  <a:pt x="82" y="167"/>
                </a:cubicBezTo>
                <a:cubicBezTo>
                  <a:pt x="82" y="167"/>
                  <a:pt x="82" y="167"/>
                  <a:pt x="82" y="167"/>
                </a:cubicBezTo>
                <a:cubicBezTo>
                  <a:pt x="83" y="165"/>
                  <a:pt x="84" y="164"/>
                  <a:pt x="85" y="163"/>
                </a:cubicBezTo>
                <a:cubicBezTo>
                  <a:pt x="85" y="164"/>
                  <a:pt x="85" y="164"/>
                  <a:pt x="85" y="165"/>
                </a:cubicBezTo>
                <a:cubicBezTo>
                  <a:pt x="84" y="165"/>
                  <a:pt x="84" y="166"/>
                  <a:pt x="83" y="166"/>
                </a:cubicBezTo>
                <a:close/>
                <a:moveTo>
                  <a:pt x="85" y="175"/>
                </a:moveTo>
                <a:cubicBezTo>
                  <a:pt x="84" y="175"/>
                  <a:pt x="84" y="175"/>
                  <a:pt x="83" y="176"/>
                </a:cubicBezTo>
                <a:cubicBezTo>
                  <a:pt x="83" y="175"/>
                  <a:pt x="83" y="175"/>
                  <a:pt x="83" y="175"/>
                </a:cubicBezTo>
                <a:cubicBezTo>
                  <a:pt x="84" y="175"/>
                  <a:pt x="84" y="175"/>
                  <a:pt x="85" y="175"/>
                </a:cubicBezTo>
                <a:close/>
                <a:moveTo>
                  <a:pt x="62" y="209"/>
                </a:moveTo>
                <a:cubicBezTo>
                  <a:pt x="60" y="208"/>
                  <a:pt x="59" y="207"/>
                  <a:pt x="58" y="206"/>
                </a:cubicBezTo>
                <a:cubicBezTo>
                  <a:pt x="58" y="205"/>
                  <a:pt x="58" y="205"/>
                  <a:pt x="58" y="205"/>
                </a:cubicBezTo>
                <a:cubicBezTo>
                  <a:pt x="58" y="204"/>
                  <a:pt x="58" y="203"/>
                  <a:pt x="58" y="202"/>
                </a:cubicBezTo>
                <a:cubicBezTo>
                  <a:pt x="58" y="203"/>
                  <a:pt x="59" y="203"/>
                  <a:pt x="59" y="203"/>
                </a:cubicBezTo>
                <a:cubicBezTo>
                  <a:pt x="60" y="205"/>
                  <a:pt x="61" y="207"/>
                  <a:pt x="62" y="209"/>
                </a:cubicBezTo>
                <a:cubicBezTo>
                  <a:pt x="62" y="209"/>
                  <a:pt x="62" y="209"/>
                  <a:pt x="62" y="209"/>
                </a:cubicBezTo>
                <a:close/>
                <a:moveTo>
                  <a:pt x="62" y="211"/>
                </a:moveTo>
                <a:cubicBezTo>
                  <a:pt x="62" y="211"/>
                  <a:pt x="62" y="211"/>
                  <a:pt x="62" y="211"/>
                </a:cubicBezTo>
                <a:cubicBezTo>
                  <a:pt x="63" y="211"/>
                  <a:pt x="63" y="211"/>
                  <a:pt x="63" y="211"/>
                </a:cubicBezTo>
                <a:cubicBezTo>
                  <a:pt x="61" y="211"/>
                  <a:pt x="60" y="210"/>
                  <a:pt x="59" y="210"/>
                </a:cubicBezTo>
                <a:cubicBezTo>
                  <a:pt x="60" y="210"/>
                  <a:pt x="61" y="211"/>
                  <a:pt x="62" y="211"/>
                </a:cubicBezTo>
                <a:close/>
                <a:moveTo>
                  <a:pt x="60" y="200"/>
                </a:moveTo>
                <a:cubicBezTo>
                  <a:pt x="59" y="199"/>
                  <a:pt x="58" y="197"/>
                  <a:pt x="57" y="196"/>
                </a:cubicBezTo>
                <a:cubicBezTo>
                  <a:pt x="57" y="196"/>
                  <a:pt x="57" y="196"/>
                  <a:pt x="58" y="196"/>
                </a:cubicBezTo>
                <a:cubicBezTo>
                  <a:pt x="58" y="196"/>
                  <a:pt x="58" y="196"/>
                  <a:pt x="58" y="195"/>
                </a:cubicBezTo>
                <a:cubicBezTo>
                  <a:pt x="60" y="197"/>
                  <a:pt x="61" y="199"/>
                  <a:pt x="63" y="201"/>
                </a:cubicBezTo>
                <a:cubicBezTo>
                  <a:pt x="63" y="201"/>
                  <a:pt x="63" y="201"/>
                  <a:pt x="63" y="201"/>
                </a:cubicBezTo>
                <a:cubicBezTo>
                  <a:pt x="62" y="201"/>
                  <a:pt x="61" y="200"/>
                  <a:pt x="60" y="200"/>
                </a:cubicBezTo>
                <a:cubicBezTo>
                  <a:pt x="60" y="200"/>
                  <a:pt x="60" y="200"/>
                  <a:pt x="60" y="200"/>
                </a:cubicBezTo>
                <a:close/>
                <a:moveTo>
                  <a:pt x="44" y="171"/>
                </a:moveTo>
                <a:cubicBezTo>
                  <a:pt x="45" y="173"/>
                  <a:pt x="47" y="175"/>
                  <a:pt x="48" y="176"/>
                </a:cubicBezTo>
                <a:cubicBezTo>
                  <a:pt x="48" y="177"/>
                  <a:pt x="48" y="178"/>
                  <a:pt x="48" y="180"/>
                </a:cubicBezTo>
                <a:cubicBezTo>
                  <a:pt x="48" y="179"/>
                  <a:pt x="47" y="179"/>
                  <a:pt x="47" y="179"/>
                </a:cubicBezTo>
                <a:cubicBezTo>
                  <a:pt x="47" y="178"/>
                  <a:pt x="46" y="177"/>
                  <a:pt x="46" y="176"/>
                </a:cubicBezTo>
                <a:cubicBezTo>
                  <a:pt x="45" y="174"/>
                  <a:pt x="44" y="171"/>
                  <a:pt x="43" y="168"/>
                </a:cubicBezTo>
                <a:cubicBezTo>
                  <a:pt x="43" y="169"/>
                  <a:pt x="44" y="170"/>
                  <a:pt x="44" y="170"/>
                </a:cubicBezTo>
                <a:cubicBezTo>
                  <a:pt x="44" y="170"/>
                  <a:pt x="44" y="171"/>
                  <a:pt x="44" y="171"/>
                </a:cubicBezTo>
                <a:close/>
                <a:moveTo>
                  <a:pt x="33" y="98"/>
                </a:moveTo>
                <a:cubicBezTo>
                  <a:pt x="33" y="99"/>
                  <a:pt x="33" y="100"/>
                  <a:pt x="33" y="101"/>
                </a:cubicBezTo>
                <a:cubicBezTo>
                  <a:pt x="33" y="102"/>
                  <a:pt x="32" y="103"/>
                  <a:pt x="32" y="104"/>
                </a:cubicBezTo>
                <a:cubicBezTo>
                  <a:pt x="32" y="103"/>
                  <a:pt x="31" y="101"/>
                  <a:pt x="31" y="99"/>
                </a:cubicBezTo>
                <a:cubicBezTo>
                  <a:pt x="32" y="99"/>
                  <a:pt x="32" y="99"/>
                  <a:pt x="33" y="98"/>
                </a:cubicBezTo>
                <a:close/>
                <a:moveTo>
                  <a:pt x="31" y="98"/>
                </a:moveTo>
                <a:cubicBezTo>
                  <a:pt x="30" y="97"/>
                  <a:pt x="30" y="97"/>
                  <a:pt x="30" y="97"/>
                </a:cubicBezTo>
                <a:cubicBezTo>
                  <a:pt x="31" y="97"/>
                  <a:pt x="31" y="96"/>
                  <a:pt x="32" y="96"/>
                </a:cubicBezTo>
                <a:cubicBezTo>
                  <a:pt x="32" y="96"/>
                  <a:pt x="32" y="96"/>
                  <a:pt x="32" y="97"/>
                </a:cubicBezTo>
                <a:cubicBezTo>
                  <a:pt x="32" y="97"/>
                  <a:pt x="31" y="97"/>
                  <a:pt x="31" y="98"/>
                </a:cubicBezTo>
                <a:close/>
                <a:moveTo>
                  <a:pt x="32" y="85"/>
                </a:moveTo>
                <a:cubicBezTo>
                  <a:pt x="32" y="85"/>
                  <a:pt x="32" y="85"/>
                  <a:pt x="32" y="85"/>
                </a:cubicBezTo>
                <a:cubicBezTo>
                  <a:pt x="33" y="83"/>
                  <a:pt x="34" y="82"/>
                  <a:pt x="36" y="80"/>
                </a:cubicBezTo>
                <a:cubicBezTo>
                  <a:pt x="35" y="81"/>
                  <a:pt x="35" y="81"/>
                  <a:pt x="34" y="82"/>
                </a:cubicBezTo>
                <a:cubicBezTo>
                  <a:pt x="33" y="83"/>
                  <a:pt x="33" y="84"/>
                  <a:pt x="32" y="85"/>
                </a:cubicBezTo>
                <a:close/>
                <a:moveTo>
                  <a:pt x="35" y="84"/>
                </a:moveTo>
                <a:cubicBezTo>
                  <a:pt x="35" y="84"/>
                  <a:pt x="35" y="83"/>
                  <a:pt x="36" y="83"/>
                </a:cubicBezTo>
                <a:cubicBezTo>
                  <a:pt x="36" y="83"/>
                  <a:pt x="36" y="82"/>
                  <a:pt x="37" y="82"/>
                </a:cubicBezTo>
                <a:cubicBezTo>
                  <a:pt x="36" y="83"/>
                  <a:pt x="35" y="85"/>
                  <a:pt x="34" y="86"/>
                </a:cubicBezTo>
                <a:cubicBezTo>
                  <a:pt x="34" y="86"/>
                  <a:pt x="34" y="86"/>
                  <a:pt x="34" y="86"/>
                </a:cubicBezTo>
                <a:cubicBezTo>
                  <a:pt x="34" y="86"/>
                  <a:pt x="34" y="86"/>
                  <a:pt x="34" y="86"/>
                </a:cubicBezTo>
                <a:cubicBezTo>
                  <a:pt x="34" y="86"/>
                  <a:pt x="34" y="86"/>
                  <a:pt x="34" y="86"/>
                </a:cubicBezTo>
                <a:cubicBezTo>
                  <a:pt x="34" y="85"/>
                  <a:pt x="34" y="85"/>
                  <a:pt x="35" y="84"/>
                </a:cubicBezTo>
                <a:close/>
                <a:moveTo>
                  <a:pt x="37" y="73"/>
                </a:moveTo>
                <a:cubicBezTo>
                  <a:pt x="39" y="72"/>
                  <a:pt x="40" y="71"/>
                  <a:pt x="41" y="71"/>
                </a:cubicBezTo>
                <a:cubicBezTo>
                  <a:pt x="41" y="71"/>
                  <a:pt x="41" y="71"/>
                  <a:pt x="41" y="71"/>
                </a:cubicBezTo>
                <a:cubicBezTo>
                  <a:pt x="41" y="71"/>
                  <a:pt x="40" y="71"/>
                  <a:pt x="40" y="71"/>
                </a:cubicBezTo>
                <a:cubicBezTo>
                  <a:pt x="39" y="72"/>
                  <a:pt x="38" y="73"/>
                  <a:pt x="36" y="74"/>
                </a:cubicBezTo>
                <a:cubicBezTo>
                  <a:pt x="37" y="74"/>
                  <a:pt x="37" y="73"/>
                  <a:pt x="37" y="73"/>
                </a:cubicBezTo>
                <a:close/>
                <a:moveTo>
                  <a:pt x="35" y="72"/>
                </a:moveTo>
                <a:cubicBezTo>
                  <a:pt x="36" y="71"/>
                  <a:pt x="37" y="70"/>
                  <a:pt x="39" y="68"/>
                </a:cubicBezTo>
                <a:cubicBezTo>
                  <a:pt x="38" y="69"/>
                  <a:pt x="37" y="70"/>
                  <a:pt x="36" y="71"/>
                </a:cubicBezTo>
                <a:cubicBezTo>
                  <a:pt x="36" y="72"/>
                  <a:pt x="35" y="72"/>
                  <a:pt x="35" y="72"/>
                </a:cubicBezTo>
                <a:close/>
                <a:moveTo>
                  <a:pt x="42" y="77"/>
                </a:moveTo>
                <a:cubicBezTo>
                  <a:pt x="42" y="76"/>
                  <a:pt x="43" y="76"/>
                  <a:pt x="43" y="76"/>
                </a:cubicBezTo>
                <a:cubicBezTo>
                  <a:pt x="42" y="77"/>
                  <a:pt x="42" y="78"/>
                  <a:pt x="41" y="80"/>
                </a:cubicBezTo>
                <a:cubicBezTo>
                  <a:pt x="41" y="80"/>
                  <a:pt x="41" y="80"/>
                  <a:pt x="41" y="80"/>
                </a:cubicBezTo>
                <a:cubicBezTo>
                  <a:pt x="40" y="81"/>
                  <a:pt x="39" y="82"/>
                  <a:pt x="38" y="83"/>
                </a:cubicBezTo>
                <a:cubicBezTo>
                  <a:pt x="38" y="83"/>
                  <a:pt x="38" y="83"/>
                  <a:pt x="37" y="83"/>
                </a:cubicBezTo>
                <a:cubicBezTo>
                  <a:pt x="39" y="81"/>
                  <a:pt x="40" y="79"/>
                  <a:pt x="42" y="77"/>
                </a:cubicBezTo>
                <a:close/>
                <a:moveTo>
                  <a:pt x="69" y="32"/>
                </a:moveTo>
                <a:cubicBezTo>
                  <a:pt x="67" y="34"/>
                  <a:pt x="64" y="36"/>
                  <a:pt x="62" y="37"/>
                </a:cubicBezTo>
                <a:cubicBezTo>
                  <a:pt x="62" y="37"/>
                  <a:pt x="62" y="37"/>
                  <a:pt x="62" y="37"/>
                </a:cubicBezTo>
                <a:cubicBezTo>
                  <a:pt x="60" y="38"/>
                  <a:pt x="59" y="40"/>
                  <a:pt x="57" y="41"/>
                </a:cubicBezTo>
                <a:cubicBezTo>
                  <a:pt x="58" y="39"/>
                  <a:pt x="59" y="37"/>
                  <a:pt x="60" y="36"/>
                </a:cubicBezTo>
                <a:cubicBezTo>
                  <a:pt x="63" y="35"/>
                  <a:pt x="66" y="33"/>
                  <a:pt x="69" y="32"/>
                </a:cubicBezTo>
                <a:close/>
                <a:moveTo>
                  <a:pt x="55" y="33"/>
                </a:moveTo>
                <a:cubicBezTo>
                  <a:pt x="55" y="33"/>
                  <a:pt x="55" y="33"/>
                  <a:pt x="56" y="33"/>
                </a:cubicBezTo>
                <a:cubicBezTo>
                  <a:pt x="59" y="31"/>
                  <a:pt x="63" y="29"/>
                  <a:pt x="66" y="28"/>
                </a:cubicBezTo>
                <a:cubicBezTo>
                  <a:pt x="65" y="28"/>
                  <a:pt x="64" y="29"/>
                  <a:pt x="63" y="29"/>
                </a:cubicBezTo>
                <a:cubicBezTo>
                  <a:pt x="61" y="31"/>
                  <a:pt x="58" y="32"/>
                  <a:pt x="55" y="33"/>
                </a:cubicBezTo>
                <a:close/>
                <a:moveTo>
                  <a:pt x="73" y="36"/>
                </a:moveTo>
                <a:cubicBezTo>
                  <a:pt x="74" y="36"/>
                  <a:pt x="74" y="35"/>
                  <a:pt x="74" y="35"/>
                </a:cubicBezTo>
                <a:cubicBezTo>
                  <a:pt x="73" y="38"/>
                  <a:pt x="71" y="40"/>
                  <a:pt x="69" y="42"/>
                </a:cubicBezTo>
                <a:cubicBezTo>
                  <a:pt x="67" y="43"/>
                  <a:pt x="65" y="45"/>
                  <a:pt x="64" y="46"/>
                </a:cubicBezTo>
                <a:cubicBezTo>
                  <a:pt x="67" y="43"/>
                  <a:pt x="70" y="39"/>
                  <a:pt x="73" y="36"/>
                </a:cubicBezTo>
                <a:close/>
                <a:moveTo>
                  <a:pt x="70" y="36"/>
                </a:moveTo>
                <a:cubicBezTo>
                  <a:pt x="71" y="35"/>
                  <a:pt x="72" y="34"/>
                  <a:pt x="74" y="32"/>
                </a:cubicBezTo>
                <a:cubicBezTo>
                  <a:pt x="73" y="33"/>
                  <a:pt x="73" y="33"/>
                  <a:pt x="73" y="34"/>
                </a:cubicBezTo>
                <a:cubicBezTo>
                  <a:pt x="72" y="34"/>
                  <a:pt x="71" y="35"/>
                  <a:pt x="70" y="36"/>
                </a:cubicBezTo>
                <a:close/>
                <a:moveTo>
                  <a:pt x="77" y="34"/>
                </a:moveTo>
                <a:cubicBezTo>
                  <a:pt x="78" y="33"/>
                  <a:pt x="79" y="33"/>
                  <a:pt x="80" y="32"/>
                </a:cubicBezTo>
                <a:cubicBezTo>
                  <a:pt x="78" y="34"/>
                  <a:pt x="77" y="36"/>
                  <a:pt x="75" y="37"/>
                </a:cubicBezTo>
                <a:cubicBezTo>
                  <a:pt x="74" y="38"/>
                  <a:pt x="74" y="39"/>
                  <a:pt x="73" y="39"/>
                </a:cubicBezTo>
                <a:cubicBezTo>
                  <a:pt x="74" y="37"/>
                  <a:pt x="76" y="36"/>
                  <a:pt x="77" y="34"/>
                </a:cubicBezTo>
                <a:close/>
                <a:moveTo>
                  <a:pt x="77" y="31"/>
                </a:moveTo>
                <a:cubicBezTo>
                  <a:pt x="77" y="31"/>
                  <a:pt x="77" y="30"/>
                  <a:pt x="78" y="30"/>
                </a:cubicBezTo>
                <a:cubicBezTo>
                  <a:pt x="78" y="30"/>
                  <a:pt x="78" y="30"/>
                  <a:pt x="78" y="29"/>
                </a:cubicBezTo>
                <a:cubicBezTo>
                  <a:pt x="78" y="29"/>
                  <a:pt x="78" y="29"/>
                  <a:pt x="79" y="29"/>
                </a:cubicBezTo>
                <a:cubicBezTo>
                  <a:pt x="78" y="29"/>
                  <a:pt x="78" y="30"/>
                  <a:pt x="78" y="30"/>
                </a:cubicBezTo>
                <a:cubicBezTo>
                  <a:pt x="77" y="30"/>
                  <a:pt x="77" y="31"/>
                  <a:pt x="77" y="31"/>
                </a:cubicBezTo>
                <a:close/>
                <a:moveTo>
                  <a:pt x="96" y="32"/>
                </a:moveTo>
                <a:cubicBezTo>
                  <a:pt x="96" y="32"/>
                  <a:pt x="96" y="32"/>
                  <a:pt x="96" y="32"/>
                </a:cubicBezTo>
                <a:cubicBezTo>
                  <a:pt x="95" y="34"/>
                  <a:pt x="93" y="36"/>
                  <a:pt x="91" y="38"/>
                </a:cubicBezTo>
                <a:cubicBezTo>
                  <a:pt x="91" y="38"/>
                  <a:pt x="90" y="38"/>
                  <a:pt x="90" y="39"/>
                </a:cubicBezTo>
                <a:cubicBezTo>
                  <a:pt x="90" y="39"/>
                  <a:pt x="90" y="39"/>
                  <a:pt x="90" y="39"/>
                </a:cubicBezTo>
                <a:cubicBezTo>
                  <a:pt x="88" y="41"/>
                  <a:pt x="87" y="43"/>
                  <a:pt x="85" y="44"/>
                </a:cubicBezTo>
                <a:cubicBezTo>
                  <a:pt x="82" y="46"/>
                  <a:pt x="80" y="48"/>
                  <a:pt x="77" y="50"/>
                </a:cubicBezTo>
                <a:cubicBezTo>
                  <a:pt x="77" y="50"/>
                  <a:pt x="77" y="50"/>
                  <a:pt x="76" y="50"/>
                </a:cubicBezTo>
                <a:cubicBezTo>
                  <a:pt x="76" y="51"/>
                  <a:pt x="75" y="51"/>
                  <a:pt x="74" y="52"/>
                </a:cubicBezTo>
                <a:cubicBezTo>
                  <a:pt x="73" y="53"/>
                  <a:pt x="73" y="53"/>
                  <a:pt x="73" y="53"/>
                </a:cubicBezTo>
                <a:cubicBezTo>
                  <a:pt x="76" y="49"/>
                  <a:pt x="80" y="45"/>
                  <a:pt x="83" y="42"/>
                </a:cubicBezTo>
                <a:cubicBezTo>
                  <a:pt x="87" y="38"/>
                  <a:pt x="91" y="35"/>
                  <a:pt x="96" y="32"/>
                </a:cubicBezTo>
                <a:close/>
                <a:moveTo>
                  <a:pt x="87" y="36"/>
                </a:moveTo>
                <a:cubicBezTo>
                  <a:pt x="87" y="36"/>
                  <a:pt x="88" y="35"/>
                  <a:pt x="88" y="35"/>
                </a:cubicBezTo>
                <a:cubicBezTo>
                  <a:pt x="89" y="35"/>
                  <a:pt x="89" y="35"/>
                  <a:pt x="90" y="34"/>
                </a:cubicBezTo>
                <a:cubicBezTo>
                  <a:pt x="89" y="35"/>
                  <a:pt x="88" y="36"/>
                  <a:pt x="87" y="36"/>
                </a:cubicBezTo>
                <a:close/>
                <a:moveTo>
                  <a:pt x="111" y="34"/>
                </a:moveTo>
                <a:cubicBezTo>
                  <a:pt x="110" y="34"/>
                  <a:pt x="110" y="34"/>
                  <a:pt x="109" y="34"/>
                </a:cubicBezTo>
                <a:cubicBezTo>
                  <a:pt x="109" y="34"/>
                  <a:pt x="108" y="34"/>
                  <a:pt x="108" y="34"/>
                </a:cubicBezTo>
                <a:cubicBezTo>
                  <a:pt x="108" y="34"/>
                  <a:pt x="108" y="33"/>
                  <a:pt x="109" y="33"/>
                </a:cubicBezTo>
                <a:cubicBezTo>
                  <a:pt x="109" y="33"/>
                  <a:pt x="109" y="32"/>
                  <a:pt x="110" y="32"/>
                </a:cubicBezTo>
                <a:cubicBezTo>
                  <a:pt x="111" y="32"/>
                  <a:pt x="112" y="32"/>
                  <a:pt x="113" y="32"/>
                </a:cubicBezTo>
                <a:cubicBezTo>
                  <a:pt x="112" y="33"/>
                  <a:pt x="112" y="33"/>
                  <a:pt x="111" y="34"/>
                </a:cubicBezTo>
                <a:close/>
                <a:moveTo>
                  <a:pt x="112" y="36"/>
                </a:moveTo>
                <a:cubicBezTo>
                  <a:pt x="111" y="36"/>
                  <a:pt x="111" y="37"/>
                  <a:pt x="110" y="37"/>
                </a:cubicBezTo>
                <a:cubicBezTo>
                  <a:pt x="110" y="37"/>
                  <a:pt x="109" y="37"/>
                  <a:pt x="109" y="37"/>
                </a:cubicBezTo>
                <a:cubicBezTo>
                  <a:pt x="110" y="37"/>
                  <a:pt x="110" y="36"/>
                  <a:pt x="111" y="36"/>
                </a:cubicBezTo>
                <a:cubicBezTo>
                  <a:pt x="111" y="36"/>
                  <a:pt x="111" y="36"/>
                  <a:pt x="112" y="36"/>
                </a:cubicBezTo>
                <a:close/>
                <a:moveTo>
                  <a:pt x="108" y="36"/>
                </a:moveTo>
                <a:cubicBezTo>
                  <a:pt x="107" y="37"/>
                  <a:pt x="106" y="37"/>
                  <a:pt x="105" y="38"/>
                </a:cubicBezTo>
                <a:cubicBezTo>
                  <a:pt x="105" y="38"/>
                  <a:pt x="105" y="39"/>
                  <a:pt x="105" y="39"/>
                </a:cubicBezTo>
                <a:cubicBezTo>
                  <a:pt x="104" y="39"/>
                  <a:pt x="104" y="39"/>
                  <a:pt x="103" y="39"/>
                </a:cubicBezTo>
                <a:cubicBezTo>
                  <a:pt x="104" y="38"/>
                  <a:pt x="105" y="37"/>
                  <a:pt x="106" y="36"/>
                </a:cubicBezTo>
                <a:cubicBezTo>
                  <a:pt x="107" y="36"/>
                  <a:pt x="107" y="36"/>
                  <a:pt x="108" y="36"/>
                </a:cubicBezTo>
                <a:close/>
                <a:moveTo>
                  <a:pt x="122" y="49"/>
                </a:moveTo>
                <a:cubicBezTo>
                  <a:pt x="125" y="49"/>
                  <a:pt x="128" y="48"/>
                  <a:pt x="132" y="47"/>
                </a:cubicBezTo>
                <a:cubicBezTo>
                  <a:pt x="131" y="48"/>
                  <a:pt x="130" y="49"/>
                  <a:pt x="129" y="50"/>
                </a:cubicBezTo>
                <a:cubicBezTo>
                  <a:pt x="128" y="50"/>
                  <a:pt x="127" y="51"/>
                  <a:pt x="126" y="51"/>
                </a:cubicBezTo>
                <a:cubicBezTo>
                  <a:pt x="126" y="51"/>
                  <a:pt x="126" y="51"/>
                  <a:pt x="126" y="51"/>
                </a:cubicBezTo>
                <a:cubicBezTo>
                  <a:pt x="125" y="52"/>
                  <a:pt x="125" y="52"/>
                  <a:pt x="125" y="52"/>
                </a:cubicBezTo>
                <a:cubicBezTo>
                  <a:pt x="125" y="52"/>
                  <a:pt x="126" y="51"/>
                  <a:pt x="127" y="50"/>
                </a:cubicBezTo>
                <a:cubicBezTo>
                  <a:pt x="127" y="50"/>
                  <a:pt x="126" y="48"/>
                  <a:pt x="126" y="49"/>
                </a:cubicBezTo>
                <a:cubicBezTo>
                  <a:pt x="125" y="50"/>
                  <a:pt x="124" y="51"/>
                  <a:pt x="123" y="52"/>
                </a:cubicBezTo>
                <a:cubicBezTo>
                  <a:pt x="123" y="51"/>
                  <a:pt x="122" y="51"/>
                  <a:pt x="121" y="51"/>
                </a:cubicBezTo>
                <a:cubicBezTo>
                  <a:pt x="121" y="51"/>
                  <a:pt x="121" y="51"/>
                  <a:pt x="121" y="51"/>
                </a:cubicBezTo>
                <a:cubicBezTo>
                  <a:pt x="121" y="51"/>
                  <a:pt x="121" y="51"/>
                  <a:pt x="122" y="50"/>
                </a:cubicBezTo>
                <a:cubicBezTo>
                  <a:pt x="122" y="50"/>
                  <a:pt x="122" y="50"/>
                  <a:pt x="122" y="49"/>
                </a:cubicBezTo>
                <a:close/>
                <a:moveTo>
                  <a:pt x="148" y="57"/>
                </a:moveTo>
                <a:cubicBezTo>
                  <a:pt x="146" y="57"/>
                  <a:pt x="143" y="58"/>
                  <a:pt x="141" y="59"/>
                </a:cubicBezTo>
                <a:cubicBezTo>
                  <a:pt x="142" y="58"/>
                  <a:pt x="143" y="57"/>
                  <a:pt x="144" y="56"/>
                </a:cubicBezTo>
                <a:cubicBezTo>
                  <a:pt x="149" y="54"/>
                  <a:pt x="153" y="52"/>
                  <a:pt x="158" y="50"/>
                </a:cubicBezTo>
                <a:cubicBezTo>
                  <a:pt x="155" y="52"/>
                  <a:pt x="151" y="54"/>
                  <a:pt x="148" y="57"/>
                </a:cubicBezTo>
                <a:close/>
                <a:moveTo>
                  <a:pt x="160" y="51"/>
                </a:moveTo>
                <a:cubicBezTo>
                  <a:pt x="159" y="52"/>
                  <a:pt x="159" y="52"/>
                  <a:pt x="159" y="52"/>
                </a:cubicBezTo>
                <a:cubicBezTo>
                  <a:pt x="158" y="53"/>
                  <a:pt x="157" y="53"/>
                  <a:pt x="156" y="54"/>
                </a:cubicBezTo>
                <a:cubicBezTo>
                  <a:pt x="157" y="53"/>
                  <a:pt x="158" y="52"/>
                  <a:pt x="160" y="51"/>
                </a:cubicBezTo>
                <a:close/>
                <a:moveTo>
                  <a:pt x="163" y="63"/>
                </a:moveTo>
                <a:cubicBezTo>
                  <a:pt x="167" y="61"/>
                  <a:pt x="171" y="59"/>
                  <a:pt x="175" y="57"/>
                </a:cubicBezTo>
                <a:cubicBezTo>
                  <a:pt x="174" y="58"/>
                  <a:pt x="173" y="60"/>
                  <a:pt x="172" y="61"/>
                </a:cubicBezTo>
                <a:cubicBezTo>
                  <a:pt x="167" y="63"/>
                  <a:pt x="161" y="66"/>
                  <a:pt x="156" y="69"/>
                </a:cubicBezTo>
                <a:cubicBezTo>
                  <a:pt x="155" y="69"/>
                  <a:pt x="154" y="70"/>
                  <a:pt x="153" y="70"/>
                </a:cubicBezTo>
                <a:cubicBezTo>
                  <a:pt x="156" y="68"/>
                  <a:pt x="159" y="65"/>
                  <a:pt x="163" y="63"/>
                </a:cubicBezTo>
                <a:close/>
                <a:moveTo>
                  <a:pt x="162" y="61"/>
                </a:moveTo>
                <a:cubicBezTo>
                  <a:pt x="163" y="60"/>
                  <a:pt x="165" y="59"/>
                  <a:pt x="166" y="57"/>
                </a:cubicBezTo>
                <a:cubicBezTo>
                  <a:pt x="168" y="57"/>
                  <a:pt x="169" y="56"/>
                  <a:pt x="171" y="56"/>
                </a:cubicBezTo>
                <a:cubicBezTo>
                  <a:pt x="168" y="57"/>
                  <a:pt x="165" y="59"/>
                  <a:pt x="162" y="61"/>
                </a:cubicBezTo>
                <a:cubicBezTo>
                  <a:pt x="162" y="61"/>
                  <a:pt x="162" y="61"/>
                  <a:pt x="162" y="61"/>
                </a:cubicBezTo>
                <a:close/>
                <a:moveTo>
                  <a:pt x="172" y="57"/>
                </a:moveTo>
                <a:cubicBezTo>
                  <a:pt x="174" y="56"/>
                  <a:pt x="176" y="54"/>
                  <a:pt x="179" y="53"/>
                </a:cubicBezTo>
                <a:cubicBezTo>
                  <a:pt x="178" y="53"/>
                  <a:pt x="178" y="54"/>
                  <a:pt x="178" y="54"/>
                </a:cubicBezTo>
                <a:cubicBezTo>
                  <a:pt x="176" y="55"/>
                  <a:pt x="174" y="56"/>
                  <a:pt x="172" y="57"/>
                </a:cubicBezTo>
                <a:close/>
                <a:moveTo>
                  <a:pt x="189" y="60"/>
                </a:moveTo>
                <a:cubicBezTo>
                  <a:pt x="185" y="62"/>
                  <a:pt x="181" y="64"/>
                  <a:pt x="176" y="66"/>
                </a:cubicBezTo>
                <a:cubicBezTo>
                  <a:pt x="178" y="64"/>
                  <a:pt x="180" y="62"/>
                  <a:pt x="182" y="60"/>
                </a:cubicBezTo>
                <a:cubicBezTo>
                  <a:pt x="184" y="60"/>
                  <a:pt x="186" y="59"/>
                  <a:pt x="187" y="59"/>
                </a:cubicBezTo>
                <a:cubicBezTo>
                  <a:pt x="188" y="59"/>
                  <a:pt x="188" y="59"/>
                  <a:pt x="189" y="60"/>
                </a:cubicBezTo>
                <a:close/>
                <a:moveTo>
                  <a:pt x="189" y="58"/>
                </a:moveTo>
                <a:cubicBezTo>
                  <a:pt x="190" y="58"/>
                  <a:pt x="192" y="57"/>
                  <a:pt x="194" y="57"/>
                </a:cubicBezTo>
                <a:cubicBezTo>
                  <a:pt x="193" y="58"/>
                  <a:pt x="191" y="59"/>
                  <a:pt x="190" y="59"/>
                </a:cubicBezTo>
                <a:cubicBezTo>
                  <a:pt x="189" y="59"/>
                  <a:pt x="189" y="59"/>
                  <a:pt x="189" y="58"/>
                </a:cubicBezTo>
                <a:close/>
                <a:moveTo>
                  <a:pt x="193" y="65"/>
                </a:moveTo>
                <a:cubicBezTo>
                  <a:pt x="194" y="65"/>
                  <a:pt x="195" y="65"/>
                  <a:pt x="196" y="64"/>
                </a:cubicBezTo>
                <a:cubicBezTo>
                  <a:pt x="194" y="65"/>
                  <a:pt x="193" y="66"/>
                  <a:pt x="191" y="67"/>
                </a:cubicBezTo>
                <a:cubicBezTo>
                  <a:pt x="188" y="69"/>
                  <a:pt x="184" y="70"/>
                  <a:pt x="181" y="72"/>
                </a:cubicBezTo>
                <a:cubicBezTo>
                  <a:pt x="182" y="71"/>
                  <a:pt x="183" y="71"/>
                  <a:pt x="184" y="70"/>
                </a:cubicBezTo>
                <a:cubicBezTo>
                  <a:pt x="187" y="68"/>
                  <a:pt x="190" y="67"/>
                  <a:pt x="193" y="65"/>
                </a:cubicBezTo>
                <a:close/>
                <a:moveTo>
                  <a:pt x="188" y="65"/>
                </a:moveTo>
                <a:cubicBezTo>
                  <a:pt x="190" y="64"/>
                  <a:pt x="192" y="63"/>
                  <a:pt x="195" y="62"/>
                </a:cubicBezTo>
                <a:cubicBezTo>
                  <a:pt x="194" y="63"/>
                  <a:pt x="193" y="63"/>
                  <a:pt x="192" y="64"/>
                </a:cubicBezTo>
                <a:cubicBezTo>
                  <a:pt x="191" y="64"/>
                  <a:pt x="189" y="65"/>
                  <a:pt x="188" y="65"/>
                </a:cubicBezTo>
                <a:cubicBezTo>
                  <a:pt x="188" y="65"/>
                  <a:pt x="188" y="65"/>
                  <a:pt x="188" y="65"/>
                </a:cubicBezTo>
                <a:close/>
                <a:moveTo>
                  <a:pt x="207" y="95"/>
                </a:moveTo>
                <a:cubicBezTo>
                  <a:pt x="210" y="94"/>
                  <a:pt x="213" y="92"/>
                  <a:pt x="215" y="91"/>
                </a:cubicBezTo>
                <a:cubicBezTo>
                  <a:pt x="216" y="92"/>
                  <a:pt x="216" y="93"/>
                  <a:pt x="217" y="95"/>
                </a:cubicBezTo>
                <a:cubicBezTo>
                  <a:pt x="212" y="97"/>
                  <a:pt x="208" y="99"/>
                  <a:pt x="204" y="101"/>
                </a:cubicBezTo>
                <a:cubicBezTo>
                  <a:pt x="204" y="101"/>
                  <a:pt x="203" y="101"/>
                  <a:pt x="203" y="101"/>
                </a:cubicBezTo>
                <a:cubicBezTo>
                  <a:pt x="202" y="102"/>
                  <a:pt x="201" y="103"/>
                  <a:pt x="199" y="104"/>
                </a:cubicBezTo>
                <a:cubicBezTo>
                  <a:pt x="199" y="104"/>
                  <a:pt x="199" y="105"/>
                  <a:pt x="198" y="105"/>
                </a:cubicBezTo>
                <a:cubicBezTo>
                  <a:pt x="198" y="105"/>
                  <a:pt x="198" y="105"/>
                  <a:pt x="198" y="105"/>
                </a:cubicBezTo>
                <a:cubicBezTo>
                  <a:pt x="199" y="104"/>
                  <a:pt x="200" y="103"/>
                  <a:pt x="200" y="102"/>
                </a:cubicBezTo>
                <a:cubicBezTo>
                  <a:pt x="203" y="100"/>
                  <a:pt x="205" y="98"/>
                  <a:pt x="208" y="96"/>
                </a:cubicBezTo>
                <a:cubicBezTo>
                  <a:pt x="208" y="96"/>
                  <a:pt x="208" y="95"/>
                  <a:pt x="207" y="95"/>
                </a:cubicBezTo>
                <a:close/>
                <a:moveTo>
                  <a:pt x="196" y="173"/>
                </a:moveTo>
                <a:cubicBezTo>
                  <a:pt x="197" y="172"/>
                  <a:pt x="198" y="171"/>
                  <a:pt x="198" y="171"/>
                </a:cubicBezTo>
                <a:cubicBezTo>
                  <a:pt x="198" y="171"/>
                  <a:pt x="198" y="171"/>
                  <a:pt x="198" y="171"/>
                </a:cubicBezTo>
                <a:cubicBezTo>
                  <a:pt x="197" y="172"/>
                  <a:pt x="196" y="173"/>
                  <a:pt x="195" y="174"/>
                </a:cubicBezTo>
                <a:cubicBezTo>
                  <a:pt x="196" y="174"/>
                  <a:pt x="196" y="173"/>
                  <a:pt x="196" y="173"/>
                </a:cubicBezTo>
                <a:close/>
                <a:moveTo>
                  <a:pt x="195" y="164"/>
                </a:moveTo>
                <a:cubicBezTo>
                  <a:pt x="195" y="165"/>
                  <a:pt x="195" y="165"/>
                  <a:pt x="194" y="165"/>
                </a:cubicBezTo>
                <a:cubicBezTo>
                  <a:pt x="195" y="164"/>
                  <a:pt x="196" y="162"/>
                  <a:pt x="197" y="161"/>
                </a:cubicBezTo>
                <a:cubicBezTo>
                  <a:pt x="196" y="162"/>
                  <a:pt x="196" y="163"/>
                  <a:pt x="195" y="164"/>
                </a:cubicBezTo>
                <a:close/>
                <a:moveTo>
                  <a:pt x="194" y="155"/>
                </a:moveTo>
                <a:cubicBezTo>
                  <a:pt x="193" y="157"/>
                  <a:pt x="191" y="158"/>
                  <a:pt x="190" y="159"/>
                </a:cubicBezTo>
                <a:cubicBezTo>
                  <a:pt x="193" y="156"/>
                  <a:pt x="196" y="153"/>
                  <a:pt x="198" y="150"/>
                </a:cubicBezTo>
                <a:cubicBezTo>
                  <a:pt x="197" y="152"/>
                  <a:pt x="196" y="154"/>
                  <a:pt x="194" y="155"/>
                </a:cubicBezTo>
                <a:close/>
                <a:moveTo>
                  <a:pt x="105" y="198"/>
                </a:moveTo>
                <a:cubicBezTo>
                  <a:pt x="105" y="198"/>
                  <a:pt x="106" y="198"/>
                  <a:pt x="106" y="197"/>
                </a:cubicBezTo>
                <a:cubicBezTo>
                  <a:pt x="106" y="197"/>
                  <a:pt x="107" y="197"/>
                  <a:pt x="107" y="197"/>
                </a:cubicBezTo>
                <a:cubicBezTo>
                  <a:pt x="106" y="198"/>
                  <a:pt x="106" y="198"/>
                  <a:pt x="105" y="199"/>
                </a:cubicBezTo>
                <a:cubicBezTo>
                  <a:pt x="105" y="199"/>
                  <a:pt x="105" y="198"/>
                  <a:pt x="105" y="198"/>
                </a:cubicBezTo>
                <a:close/>
                <a:moveTo>
                  <a:pt x="108" y="204"/>
                </a:moveTo>
                <a:cubicBezTo>
                  <a:pt x="108" y="204"/>
                  <a:pt x="108" y="204"/>
                  <a:pt x="108" y="204"/>
                </a:cubicBezTo>
                <a:cubicBezTo>
                  <a:pt x="107" y="203"/>
                  <a:pt x="105" y="202"/>
                  <a:pt x="104" y="202"/>
                </a:cubicBezTo>
                <a:cubicBezTo>
                  <a:pt x="104" y="202"/>
                  <a:pt x="104" y="201"/>
                  <a:pt x="104" y="201"/>
                </a:cubicBezTo>
                <a:cubicBezTo>
                  <a:pt x="106" y="202"/>
                  <a:pt x="107" y="203"/>
                  <a:pt x="108" y="204"/>
                </a:cubicBezTo>
                <a:close/>
                <a:moveTo>
                  <a:pt x="104" y="194"/>
                </a:moveTo>
                <a:cubicBezTo>
                  <a:pt x="104" y="194"/>
                  <a:pt x="103" y="194"/>
                  <a:pt x="103" y="193"/>
                </a:cubicBezTo>
                <a:cubicBezTo>
                  <a:pt x="104" y="192"/>
                  <a:pt x="105" y="191"/>
                  <a:pt x="106" y="190"/>
                </a:cubicBezTo>
                <a:cubicBezTo>
                  <a:pt x="107" y="189"/>
                  <a:pt x="109" y="188"/>
                  <a:pt x="110" y="186"/>
                </a:cubicBezTo>
                <a:cubicBezTo>
                  <a:pt x="115" y="183"/>
                  <a:pt x="119" y="179"/>
                  <a:pt x="123" y="176"/>
                </a:cubicBezTo>
                <a:cubicBezTo>
                  <a:pt x="125" y="175"/>
                  <a:pt x="127" y="174"/>
                  <a:pt x="129" y="173"/>
                </a:cubicBezTo>
                <a:cubicBezTo>
                  <a:pt x="124" y="177"/>
                  <a:pt x="118" y="182"/>
                  <a:pt x="112" y="187"/>
                </a:cubicBezTo>
                <a:cubicBezTo>
                  <a:pt x="110" y="189"/>
                  <a:pt x="107" y="192"/>
                  <a:pt x="104" y="194"/>
                </a:cubicBezTo>
                <a:close/>
                <a:moveTo>
                  <a:pt x="73" y="126"/>
                </a:moveTo>
                <a:cubicBezTo>
                  <a:pt x="73" y="126"/>
                  <a:pt x="72" y="127"/>
                  <a:pt x="72" y="128"/>
                </a:cubicBezTo>
                <a:cubicBezTo>
                  <a:pt x="71" y="127"/>
                  <a:pt x="71" y="126"/>
                  <a:pt x="71" y="125"/>
                </a:cubicBezTo>
                <a:cubicBezTo>
                  <a:pt x="71" y="125"/>
                  <a:pt x="71" y="124"/>
                  <a:pt x="71" y="124"/>
                </a:cubicBezTo>
                <a:cubicBezTo>
                  <a:pt x="72" y="124"/>
                  <a:pt x="72" y="124"/>
                  <a:pt x="72" y="124"/>
                </a:cubicBezTo>
                <a:cubicBezTo>
                  <a:pt x="72" y="124"/>
                  <a:pt x="72" y="124"/>
                  <a:pt x="72" y="124"/>
                </a:cubicBezTo>
                <a:cubicBezTo>
                  <a:pt x="73" y="125"/>
                  <a:pt x="73" y="125"/>
                  <a:pt x="73" y="126"/>
                </a:cubicBezTo>
                <a:close/>
                <a:moveTo>
                  <a:pt x="71" y="168"/>
                </a:moveTo>
                <a:cubicBezTo>
                  <a:pt x="71" y="167"/>
                  <a:pt x="71" y="167"/>
                  <a:pt x="71" y="167"/>
                </a:cubicBezTo>
                <a:cubicBezTo>
                  <a:pt x="71" y="166"/>
                  <a:pt x="71" y="166"/>
                  <a:pt x="72" y="166"/>
                </a:cubicBezTo>
                <a:cubicBezTo>
                  <a:pt x="72" y="167"/>
                  <a:pt x="72" y="167"/>
                  <a:pt x="72" y="167"/>
                </a:cubicBezTo>
                <a:cubicBezTo>
                  <a:pt x="72" y="167"/>
                  <a:pt x="71" y="168"/>
                  <a:pt x="71" y="168"/>
                </a:cubicBezTo>
                <a:close/>
                <a:moveTo>
                  <a:pt x="73" y="170"/>
                </a:moveTo>
                <a:cubicBezTo>
                  <a:pt x="73" y="170"/>
                  <a:pt x="73" y="170"/>
                  <a:pt x="73" y="170"/>
                </a:cubicBezTo>
                <a:cubicBezTo>
                  <a:pt x="73" y="171"/>
                  <a:pt x="73" y="171"/>
                  <a:pt x="73" y="171"/>
                </a:cubicBezTo>
                <a:cubicBezTo>
                  <a:pt x="72" y="171"/>
                  <a:pt x="72" y="171"/>
                  <a:pt x="72" y="171"/>
                </a:cubicBezTo>
                <a:cubicBezTo>
                  <a:pt x="72" y="171"/>
                  <a:pt x="72" y="171"/>
                  <a:pt x="72" y="171"/>
                </a:cubicBezTo>
                <a:cubicBezTo>
                  <a:pt x="72" y="170"/>
                  <a:pt x="72" y="170"/>
                  <a:pt x="73" y="170"/>
                </a:cubicBezTo>
                <a:close/>
                <a:moveTo>
                  <a:pt x="71" y="165"/>
                </a:moveTo>
                <a:cubicBezTo>
                  <a:pt x="71" y="164"/>
                  <a:pt x="71" y="163"/>
                  <a:pt x="70" y="162"/>
                </a:cubicBezTo>
                <a:cubicBezTo>
                  <a:pt x="71" y="162"/>
                  <a:pt x="71" y="162"/>
                  <a:pt x="71" y="162"/>
                </a:cubicBezTo>
                <a:cubicBezTo>
                  <a:pt x="71" y="163"/>
                  <a:pt x="71" y="164"/>
                  <a:pt x="71" y="164"/>
                </a:cubicBezTo>
                <a:cubicBezTo>
                  <a:pt x="71" y="165"/>
                  <a:pt x="71" y="165"/>
                  <a:pt x="71" y="165"/>
                </a:cubicBezTo>
                <a:close/>
                <a:moveTo>
                  <a:pt x="61" y="51"/>
                </a:moveTo>
                <a:cubicBezTo>
                  <a:pt x="61" y="51"/>
                  <a:pt x="61" y="52"/>
                  <a:pt x="61" y="52"/>
                </a:cubicBezTo>
                <a:cubicBezTo>
                  <a:pt x="59" y="54"/>
                  <a:pt x="57" y="55"/>
                  <a:pt x="55" y="57"/>
                </a:cubicBezTo>
                <a:cubicBezTo>
                  <a:pt x="55" y="58"/>
                  <a:pt x="54" y="59"/>
                  <a:pt x="53" y="59"/>
                </a:cubicBezTo>
                <a:cubicBezTo>
                  <a:pt x="52" y="61"/>
                  <a:pt x="50" y="62"/>
                  <a:pt x="49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49" y="62"/>
                  <a:pt x="50" y="61"/>
                  <a:pt x="51" y="60"/>
                </a:cubicBezTo>
                <a:cubicBezTo>
                  <a:pt x="54" y="57"/>
                  <a:pt x="58" y="54"/>
                  <a:pt x="61" y="51"/>
                </a:cubicBezTo>
                <a:close/>
                <a:moveTo>
                  <a:pt x="54" y="54"/>
                </a:moveTo>
                <a:cubicBezTo>
                  <a:pt x="55" y="54"/>
                  <a:pt x="55" y="54"/>
                  <a:pt x="55" y="54"/>
                </a:cubicBezTo>
                <a:cubicBezTo>
                  <a:pt x="55" y="54"/>
                  <a:pt x="55" y="53"/>
                  <a:pt x="56" y="53"/>
                </a:cubicBezTo>
                <a:cubicBezTo>
                  <a:pt x="57" y="52"/>
                  <a:pt x="58" y="52"/>
                  <a:pt x="58" y="51"/>
                </a:cubicBezTo>
                <a:cubicBezTo>
                  <a:pt x="57" y="52"/>
                  <a:pt x="56" y="53"/>
                  <a:pt x="54" y="54"/>
                </a:cubicBezTo>
                <a:close/>
                <a:moveTo>
                  <a:pt x="92" y="45"/>
                </a:moveTo>
                <a:cubicBezTo>
                  <a:pt x="92" y="47"/>
                  <a:pt x="92" y="48"/>
                  <a:pt x="91" y="50"/>
                </a:cubicBezTo>
                <a:cubicBezTo>
                  <a:pt x="86" y="54"/>
                  <a:pt x="80" y="58"/>
                  <a:pt x="75" y="63"/>
                </a:cubicBezTo>
                <a:cubicBezTo>
                  <a:pt x="75" y="62"/>
                  <a:pt x="75" y="61"/>
                  <a:pt x="76" y="60"/>
                </a:cubicBezTo>
                <a:cubicBezTo>
                  <a:pt x="81" y="55"/>
                  <a:pt x="87" y="50"/>
                  <a:pt x="92" y="45"/>
                </a:cubicBezTo>
                <a:close/>
                <a:moveTo>
                  <a:pt x="82" y="53"/>
                </a:moveTo>
                <a:cubicBezTo>
                  <a:pt x="84" y="50"/>
                  <a:pt x="86" y="48"/>
                  <a:pt x="89" y="46"/>
                </a:cubicBezTo>
                <a:cubicBezTo>
                  <a:pt x="89" y="46"/>
                  <a:pt x="90" y="45"/>
                  <a:pt x="90" y="45"/>
                </a:cubicBezTo>
                <a:cubicBezTo>
                  <a:pt x="87" y="48"/>
                  <a:pt x="84" y="50"/>
                  <a:pt x="82" y="53"/>
                </a:cubicBezTo>
                <a:close/>
                <a:moveTo>
                  <a:pt x="110" y="51"/>
                </a:moveTo>
                <a:cubicBezTo>
                  <a:pt x="110" y="51"/>
                  <a:pt x="110" y="51"/>
                  <a:pt x="110" y="51"/>
                </a:cubicBezTo>
                <a:cubicBezTo>
                  <a:pt x="110" y="52"/>
                  <a:pt x="109" y="52"/>
                  <a:pt x="108" y="53"/>
                </a:cubicBezTo>
                <a:cubicBezTo>
                  <a:pt x="106" y="54"/>
                  <a:pt x="104" y="54"/>
                  <a:pt x="102" y="55"/>
                </a:cubicBezTo>
                <a:cubicBezTo>
                  <a:pt x="103" y="54"/>
                  <a:pt x="105" y="53"/>
                  <a:pt x="106" y="51"/>
                </a:cubicBezTo>
                <a:cubicBezTo>
                  <a:pt x="107" y="51"/>
                  <a:pt x="108" y="50"/>
                  <a:pt x="109" y="50"/>
                </a:cubicBezTo>
                <a:cubicBezTo>
                  <a:pt x="108" y="50"/>
                  <a:pt x="109" y="51"/>
                  <a:pt x="110" y="51"/>
                </a:cubicBezTo>
                <a:close/>
                <a:moveTo>
                  <a:pt x="112" y="77"/>
                </a:moveTo>
                <a:cubicBezTo>
                  <a:pt x="110" y="79"/>
                  <a:pt x="108" y="82"/>
                  <a:pt x="107" y="84"/>
                </a:cubicBezTo>
                <a:cubicBezTo>
                  <a:pt x="109" y="80"/>
                  <a:pt x="112" y="76"/>
                  <a:pt x="115" y="73"/>
                </a:cubicBezTo>
                <a:cubicBezTo>
                  <a:pt x="115" y="73"/>
                  <a:pt x="115" y="73"/>
                  <a:pt x="115" y="72"/>
                </a:cubicBezTo>
                <a:cubicBezTo>
                  <a:pt x="114" y="74"/>
                  <a:pt x="113" y="76"/>
                  <a:pt x="112" y="77"/>
                </a:cubicBezTo>
                <a:close/>
                <a:moveTo>
                  <a:pt x="116" y="78"/>
                </a:moveTo>
                <a:cubicBezTo>
                  <a:pt x="115" y="79"/>
                  <a:pt x="114" y="80"/>
                  <a:pt x="114" y="80"/>
                </a:cubicBezTo>
                <a:cubicBezTo>
                  <a:pt x="112" y="82"/>
                  <a:pt x="110" y="83"/>
                  <a:pt x="109" y="85"/>
                </a:cubicBezTo>
                <a:cubicBezTo>
                  <a:pt x="111" y="83"/>
                  <a:pt x="113" y="80"/>
                  <a:pt x="116" y="78"/>
                </a:cubicBezTo>
                <a:close/>
                <a:moveTo>
                  <a:pt x="98" y="92"/>
                </a:moveTo>
                <a:cubicBezTo>
                  <a:pt x="95" y="96"/>
                  <a:pt x="91" y="99"/>
                  <a:pt x="88" y="102"/>
                </a:cubicBezTo>
                <a:cubicBezTo>
                  <a:pt x="89" y="101"/>
                  <a:pt x="89" y="100"/>
                  <a:pt x="90" y="98"/>
                </a:cubicBezTo>
                <a:cubicBezTo>
                  <a:pt x="96" y="92"/>
                  <a:pt x="103" y="85"/>
                  <a:pt x="109" y="78"/>
                </a:cubicBezTo>
                <a:cubicBezTo>
                  <a:pt x="105" y="82"/>
                  <a:pt x="102" y="87"/>
                  <a:pt x="98" y="92"/>
                </a:cubicBezTo>
                <a:close/>
                <a:moveTo>
                  <a:pt x="99" y="97"/>
                </a:moveTo>
                <a:cubicBezTo>
                  <a:pt x="97" y="100"/>
                  <a:pt x="94" y="103"/>
                  <a:pt x="92" y="105"/>
                </a:cubicBezTo>
                <a:cubicBezTo>
                  <a:pt x="93" y="104"/>
                  <a:pt x="94" y="102"/>
                  <a:pt x="95" y="100"/>
                </a:cubicBezTo>
                <a:cubicBezTo>
                  <a:pt x="97" y="99"/>
                  <a:pt x="98" y="98"/>
                  <a:pt x="99" y="97"/>
                </a:cubicBezTo>
                <a:close/>
                <a:moveTo>
                  <a:pt x="128" y="67"/>
                </a:moveTo>
                <a:cubicBezTo>
                  <a:pt x="129" y="66"/>
                  <a:pt x="130" y="65"/>
                  <a:pt x="130" y="64"/>
                </a:cubicBezTo>
                <a:cubicBezTo>
                  <a:pt x="131" y="64"/>
                  <a:pt x="131" y="64"/>
                  <a:pt x="132" y="63"/>
                </a:cubicBezTo>
                <a:cubicBezTo>
                  <a:pt x="132" y="63"/>
                  <a:pt x="133" y="63"/>
                  <a:pt x="133" y="63"/>
                </a:cubicBezTo>
                <a:cubicBezTo>
                  <a:pt x="132" y="64"/>
                  <a:pt x="130" y="66"/>
                  <a:pt x="128" y="67"/>
                </a:cubicBezTo>
                <a:close/>
                <a:moveTo>
                  <a:pt x="137" y="62"/>
                </a:moveTo>
                <a:cubicBezTo>
                  <a:pt x="138" y="62"/>
                  <a:pt x="140" y="61"/>
                  <a:pt x="141" y="61"/>
                </a:cubicBezTo>
                <a:cubicBezTo>
                  <a:pt x="138" y="63"/>
                  <a:pt x="135" y="65"/>
                  <a:pt x="132" y="67"/>
                </a:cubicBezTo>
                <a:cubicBezTo>
                  <a:pt x="133" y="65"/>
                  <a:pt x="135" y="64"/>
                  <a:pt x="137" y="62"/>
                </a:cubicBezTo>
                <a:close/>
                <a:moveTo>
                  <a:pt x="132" y="76"/>
                </a:moveTo>
                <a:cubicBezTo>
                  <a:pt x="132" y="77"/>
                  <a:pt x="132" y="77"/>
                  <a:pt x="132" y="77"/>
                </a:cubicBezTo>
                <a:cubicBezTo>
                  <a:pt x="133" y="77"/>
                  <a:pt x="134" y="76"/>
                  <a:pt x="136" y="76"/>
                </a:cubicBezTo>
                <a:cubicBezTo>
                  <a:pt x="132" y="79"/>
                  <a:pt x="128" y="82"/>
                  <a:pt x="124" y="85"/>
                </a:cubicBezTo>
                <a:cubicBezTo>
                  <a:pt x="125" y="85"/>
                  <a:pt x="125" y="84"/>
                  <a:pt x="125" y="84"/>
                </a:cubicBezTo>
                <a:cubicBezTo>
                  <a:pt x="128" y="82"/>
                  <a:pt x="130" y="80"/>
                  <a:pt x="132" y="77"/>
                </a:cubicBezTo>
                <a:cubicBezTo>
                  <a:pt x="132" y="77"/>
                  <a:pt x="132" y="77"/>
                  <a:pt x="132" y="76"/>
                </a:cubicBezTo>
                <a:close/>
                <a:moveTo>
                  <a:pt x="199" y="77"/>
                </a:moveTo>
                <a:cubicBezTo>
                  <a:pt x="199" y="78"/>
                  <a:pt x="198" y="78"/>
                  <a:pt x="198" y="78"/>
                </a:cubicBezTo>
                <a:cubicBezTo>
                  <a:pt x="196" y="79"/>
                  <a:pt x="194" y="80"/>
                  <a:pt x="192" y="81"/>
                </a:cubicBezTo>
                <a:cubicBezTo>
                  <a:pt x="192" y="80"/>
                  <a:pt x="192" y="80"/>
                  <a:pt x="192" y="80"/>
                </a:cubicBezTo>
                <a:cubicBezTo>
                  <a:pt x="195" y="79"/>
                  <a:pt x="197" y="78"/>
                  <a:pt x="199" y="77"/>
                </a:cubicBezTo>
                <a:close/>
                <a:moveTo>
                  <a:pt x="196" y="75"/>
                </a:moveTo>
                <a:cubicBezTo>
                  <a:pt x="197" y="74"/>
                  <a:pt x="198" y="73"/>
                  <a:pt x="199" y="73"/>
                </a:cubicBezTo>
                <a:cubicBezTo>
                  <a:pt x="198" y="73"/>
                  <a:pt x="197" y="74"/>
                  <a:pt x="196" y="75"/>
                </a:cubicBezTo>
                <a:cubicBezTo>
                  <a:pt x="196" y="75"/>
                  <a:pt x="196" y="75"/>
                  <a:pt x="196" y="75"/>
                </a:cubicBezTo>
                <a:close/>
                <a:moveTo>
                  <a:pt x="191" y="138"/>
                </a:moveTo>
                <a:cubicBezTo>
                  <a:pt x="191" y="138"/>
                  <a:pt x="191" y="138"/>
                  <a:pt x="190" y="137"/>
                </a:cubicBezTo>
                <a:cubicBezTo>
                  <a:pt x="191" y="137"/>
                  <a:pt x="191" y="136"/>
                  <a:pt x="191" y="136"/>
                </a:cubicBezTo>
                <a:cubicBezTo>
                  <a:pt x="197" y="131"/>
                  <a:pt x="203" y="126"/>
                  <a:pt x="209" y="121"/>
                </a:cubicBezTo>
                <a:cubicBezTo>
                  <a:pt x="209" y="121"/>
                  <a:pt x="209" y="121"/>
                  <a:pt x="209" y="121"/>
                </a:cubicBezTo>
                <a:cubicBezTo>
                  <a:pt x="203" y="127"/>
                  <a:pt x="197" y="133"/>
                  <a:pt x="191" y="138"/>
                </a:cubicBezTo>
                <a:close/>
                <a:moveTo>
                  <a:pt x="205" y="126"/>
                </a:moveTo>
                <a:cubicBezTo>
                  <a:pt x="205" y="127"/>
                  <a:pt x="204" y="128"/>
                  <a:pt x="204" y="129"/>
                </a:cubicBezTo>
                <a:cubicBezTo>
                  <a:pt x="199" y="134"/>
                  <a:pt x="196" y="138"/>
                  <a:pt x="192" y="143"/>
                </a:cubicBezTo>
                <a:cubicBezTo>
                  <a:pt x="192" y="143"/>
                  <a:pt x="191" y="143"/>
                  <a:pt x="191" y="143"/>
                </a:cubicBezTo>
                <a:cubicBezTo>
                  <a:pt x="191" y="142"/>
                  <a:pt x="191" y="141"/>
                  <a:pt x="191" y="140"/>
                </a:cubicBezTo>
                <a:cubicBezTo>
                  <a:pt x="196" y="136"/>
                  <a:pt x="201" y="131"/>
                  <a:pt x="205" y="126"/>
                </a:cubicBezTo>
                <a:close/>
                <a:moveTo>
                  <a:pt x="189" y="139"/>
                </a:moveTo>
                <a:cubicBezTo>
                  <a:pt x="189" y="139"/>
                  <a:pt x="189" y="139"/>
                  <a:pt x="189" y="139"/>
                </a:cubicBezTo>
                <a:cubicBezTo>
                  <a:pt x="189" y="140"/>
                  <a:pt x="189" y="140"/>
                  <a:pt x="189" y="140"/>
                </a:cubicBezTo>
                <a:cubicBezTo>
                  <a:pt x="188" y="141"/>
                  <a:pt x="187" y="142"/>
                  <a:pt x="186" y="143"/>
                </a:cubicBezTo>
                <a:cubicBezTo>
                  <a:pt x="186" y="143"/>
                  <a:pt x="186" y="143"/>
                  <a:pt x="186" y="143"/>
                </a:cubicBezTo>
                <a:cubicBezTo>
                  <a:pt x="187" y="142"/>
                  <a:pt x="188" y="140"/>
                  <a:pt x="189" y="139"/>
                </a:cubicBezTo>
                <a:close/>
                <a:moveTo>
                  <a:pt x="183" y="144"/>
                </a:moveTo>
                <a:cubicBezTo>
                  <a:pt x="182" y="144"/>
                  <a:pt x="182" y="144"/>
                  <a:pt x="181" y="145"/>
                </a:cubicBezTo>
                <a:cubicBezTo>
                  <a:pt x="183" y="143"/>
                  <a:pt x="184" y="142"/>
                  <a:pt x="186" y="140"/>
                </a:cubicBezTo>
                <a:cubicBezTo>
                  <a:pt x="186" y="140"/>
                  <a:pt x="186" y="140"/>
                  <a:pt x="186" y="140"/>
                </a:cubicBezTo>
                <a:cubicBezTo>
                  <a:pt x="185" y="142"/>
                  <a:pt x="184" y="143"/>
                  <a:pt x="183" y="144"/>
                </a:cubicBezTo>
                <a:close/>
                <a:moveTo>
                  <a:pt x="180" y="142"/>
                </a:moveTo>
                <a:cubicBezTo>
                  <a:pt x="178" y="143"/>
                  <a:pt x="177" y="145"/>
                  <a:pt x="175" y="146"/>
                </a:cubicBezTo>
                <a:cubicBezTo>
                  <a:pt x="175" y="147"/>
                  <a:pt x="174" y="147"/>
                  <a:pt x="174" y="147"/>
                </a:cubicBezTo>
                <a:cubicBezTo>
                  <a:pt x="175" y="146"/>
                  <a:pt x="176" y="144"/>
                  <a:pt x="178" y="142"/>
                </a:cubicBezTo>
                <a:cubicBezTo>
                  <a:pt x="180" y="139"/>
                  <a:pt x="183" y="137"/>
                  <a:pt x="185" y="134"/>
                </a:cubicBezTo>
                <a:cubicBezTo>
                  <a:pt x="186" y="134"/>
                  <a:pt x="186" y="133"/>
                  <a:pt x="187" y="133"/>
                </a:cubicBezTo>
                <a:cubicBezTo>
                  <a:pt x="187" y="133"/>
                  <a:pt x="187" y="134"/>
                  <a:pt x="187" y="134"/>
                </a:cubicBezTo>
                <a:cubicBezTo>
                  <a:pt x="185" y="137"/>
                  <a:pt x="183" y="139"/>
                  <a:pt x="180" y="142"/>
                </a:cubicBezTo>
                <a:close/>
                <a:moveTo>
                  <a:pt x="129" y="154"/>
                </a:moveTo>
                <a:cubicBezTo>
                  <a:pt x="128" y="155"/>
                  <a:pt x="127" y="155"/>
                  <a:pt x="126" y="156"/>
                </a:cubicBezTo>
                <a:cubicBezTo>
                  <a:pt x="126" y="155"/>
                  <a:pt x="126" y="155"/>
                  <a:pt x="126" y="155"/>
                </a:cubicBezTo>
                <a:cubicBezTo>
                  <a:pt x="126" y="155"/>
                  <a:pt x="126" y="155"/>
                  <a:pt x="126" y="155"/>
                </a:cubicBezTo>
                <a:cubicBezTo>
                  <a:pt x="126" y="155"/>
                  <a:pt x="126" y="155"/>
                  <a:pt x="126" y="155"/>
                </a:cubicBezTo>
                <a:cubicBezTo>
                  <a:pt x="127" y="155"/>
                  <a:pt x="127" y="155"/>
                  <a:pt x="127" y="155"/>
                </a:cubicBezTo>
                <a:cubicBezTo>
                  <a:pt x="128" y="153"/>
                  <a:pt x="130" y="151"/>
                  <a:pt x="132" y="149"/>
                </a:cubicBezTo>
                <a:cubicBezTo>
                  <a:pt x="133" y="148"/>
                  <a:pt x="134" y="148"/>
                  <a:pt x="134" y="147"/>
                </a:cubicBezTo>
                <a:cubicBezTo>
                  <a:pt x="136" y="148"/>
                  <a:pt x="137" y="148"/>
                  <a:pt x="138" y="148"/>
                </a:cubicBezTo>
                <a:cubicBezTo>
                  <a:pt x="136" y="150"/>
                  <a:pt x="135" y="151"/>
                  <a:pt x="133" y="153"/>
                </a:cubicBezTo>
                <a:cubicBezTo>
                  <a:pt x="131" y="153"/>
                  <a:pt x="130" y="154"/>
                  <a:pt x="129" y="154"/>
                </a:cubicBezTo>
                <a:close/>
                <a:moveTo>
                  <a:pt x="130" y="160"/>
                </a:moveTo>
                <a:cubicBezTo>
                  <a:pt x="130" y="161"/>
                  <a:pt x="130" y="161"/>
                  <a:pt x="129" y="161"/>
                </a:cubicBezTo>
                <a:cubicBezTo>
                  <a:pt x="129" y="161"/>
                  <a:pt x="129" y="162"/>
                  <a:pt x="128" y="162"/>
                </a:cubicBezTo>
                <a:cubicBezTo>
                  <a:pt x="129" y="161"/>
                  <a:pt x="129" y="161"/>
                  <a:pt x="130" y="161"/>
                </a:cubicBezTo>
                <a:cubicBezTo>
                  <a:pt x="130" y="161"/>
                  <a:pt x="130" y="161"/>
                  <a:pt x="130" y="160"/>
                </a:cubicBezTo>
                <a:close/>
                <a:moveTo>
                  <a:pt x="89" y="124"/>
                </a:moveTo>
                <a:cubicBezTo>
                  <a:pt x="91" y="122"/>
                  <a:pt x="92" y="120"/>
                  <a:pt x="94" y="118"/>
                </a:cubicBezTo>
                <a:cubicBezTo>
                  <a:pt x="95" y="118"/>
                  <a:pt x="95" y="118"/>
                  <a:pt x="96" y="118"/>
                </a:cubicBezTo>
                <a:cubicBezTo>
                  <a:pt x="94" y="120"/>
                  <a:pt x="92" y="122"/>
                  <a:pt x="89" y="124"/>
                </a:cubicBezTo>
                <a:close/>
                <a:moveTo>
                  <a:pt x="91" y="127"/>
                </a:moveTo>
                <a:cubicBezTo>
                  <a:pt x="89" y="129"/>
                  <a:pt x="88" y="130"/>
                  <a:pt x="87" y="132"/>
                </a:cubicBezTo>
                <a:cubicBezTo>
                  <a:pt x="86" y="132"/>
                  <a:pt x="86" y="132"/>
                  <a:pt x="85" y="131"/>
                </a:cubicBezTo>
                <a:cubicBezTo>
                  <a:pt x="87" y="130"/>
                  <a:pt x="89" y="128"/>
                  <a:pt x="91" y="127"/>
                </a:cubicBezTo>
                <a:close/>
                <a:moveTo>
                  <a:pt x="95" y="123"/>
                </a:moveTo>
                <a:cubicBezTo>
                  <a:pt x="97" y="122"/>
                  <a:pt x="99" y="121"/>
                  <a:pt x="101" y="120"/>
                </a:cubicBezTo>
                <a:cubicBezTo>
                  <a:pt x="99" y="122"/>
                  <a:pt x="97" y="123"/>
                  <a:pt x="95" y="125"/>
                </a:cubicBezTo>
                <a:cubicBezTo>
                  <a:pt x="94" y="127"/>
                  <a:pt x="92" y="128"/>
                  <a:pt x="91" y="130"/>
                </a:cubicBezTo>
                <a:cubicBezTo>
                  <a:pt x="92" y="128"/>
                  <a:pt x="94" y="125"/>
                  <a:pt x="95" y="123"/>
                </a:cubicBezTo>
                <a:close/>
                <a:moveTo>
                  <a:pt x="94" y="130"/>
                </a:moveTo>
                <a:cubicBezTo>
                  <a:pt x="98" y="127"/>
                  <a:pt x="101" y="123"/>
                  <a:pt x="105" y="120"/>
                </a:cubicBezTo>
                <a:cubicBezTo>
                  <a:pt x="105" y="120"/>
                  <a:pt x="105" y="120"/>
                  <a:pt x="106" y="120"/>
                </a:cubicBezTo>
                <a:cubicBezTo>
                  <a:pt x="106" y="120"/>
                  <a:pt x="106" y="120"/>
                  <a:pt x="106" y="120"/>
                </a:cubicBezTo>
                <a:cubicBezTo>
                  <a:pt x="103" y="122"/>
                  <a:pt x="101" y="124"/>
                  <a:pt x="99" y="127"/>
                </a:cubicBezTo>
                <a:cubicBezTo>
                  <a:pt x="96" y="129"/>
                  <a:pt x="94" y="131"/>
                  <a:pt x="91" y="134"/>
                </a:cubicBezTo>
                <a:cubicBezTo>
                  <a:pt x="91" y="134"/>
                  <a:pt x="91" y="134"/>
                  <a:pt x="91" y="133"/>
                </a:cubicBezTo>
                <a:cubicBezTo>
                  <a:pt x="92" y="132"/>
                  <a:pt x="93" y="131"/>
                  <a:pt x="94" y="130"/>
                </a:cubicBezTo>
                <a:close/>
                <a:moveTo>
                  <a:pt x="119" y="101"/>
                </a:moveTo>
                <a:cubicBezTo>
                  <a:pt x="125" y="95"/>
                  <a:pt x="131" y="89"/>
                  <a:pt x="138" y="83"/>
                </a:cubicBezTo>
                <a:cubicBezTo>
                  <a:pt x="139" y="83"/>
                  <a:pt x="141" y="83"/>
                  <a:pt x="142" y="83"/>
                </a:cubicBezTo>
                <a:cubicBezTo>
                  <a:pt x="140" y="86"/>
                  <a:pt x="138" y="88"/>
                  <a:pt x="136" y="91"/>
                </a:cubicBezTo>
                <a:cubicBezTo>
                  <a:pt x="134" y="92"/>
                  <a:pt x="132" y="94"/>
                  <a:pt x="130" y="96"/>
                </a:cubicBezTo>
                <a:cubicBezTo>
                  <a:pt x="122" y="102"/>
                  <a:pt x="115" y="108"/>
                  <a:pt x="107" y="115"/>
                </a:cubicBezTo>
                <a:cubicBezTo>
                  <a:pt x="107" y="115"/>
                  <a:pt x="107" y="115"/>
                  <a:pt x="107" y="115"/>
                </a:cubicBezTo>
                <a:cubicBezTo>
                  <a:pt x="111" y="110"/>
                  <a:pt x="115" y="106"/>
                  <a:pt x="119" y="102"/>
                </a:cubicBezTo>
                <a:cubicBezTo>
                  <a:pt x="120" y="101"/>
                  <a:pt x="119" y="101"/>
                  <a:pt x="119" y="101"/>
                </a:cubicBezTo>
                <a:close/>
                <a:moveTo>
                  <a:pt x="127" y="102"/>
                </a:moveTo>
                <a:cubicBezTo>
                  <a:pt x="125" y="104"/>
                  <a:pt x="123" y="106"/>
                  <a:pt x="121" y="108"/>
                </a:cubicBezTo>
                <a:cubicBezTo>
                  <a:pt x="120" y="109"/>
                  <a:pt x="120" y="109"/>
                  <a:pt x="119" y="110"/>
                </a:cubicBezTo>
                <a:cubicBezTo>
                  <a:pt x="119" y="109"/>
                  <a:pt x="119" y="109"/>
                  <a:pt x="119" y="109"/>
                </a:cubicBezTo>
                <a:cubicBezTo>
                  <a:pt x="122" y="107"/>
                  <a:pt x="125" y="104"/>
                  <a:pt x="127" y="102"/>
                </a:cubicBezTo>
                <a:close/>
                <a:moveTo>
                  <a:pt x="189" y="111"/>
                </a:moveTo>
                <a:cubicBezTo>
                  <a:pt x="189" y="111"/>
                  <a:pt x="190" y="110"/>
                  <a:pt x="190" y="109"/>
                </a:cubicBezTo>
                <a:cubicBezTo>
                  <a:pt x="191" y="109"/>
                  <a:pt x="192" y="109"/>
                  <a:pt x="192" y="109"/>
                </a:cubicBezTo>
                <a:cubicBezTo>
                  <a:pt x="191" y="109"/>
                  <a:pt x="190" y="110"/>
                  <a:pt x="189" y="111"/>
                </a:cubicBezTo>
                <a:close/>
                <a:moveTo>
                  <a:pt x="193" y="117"/>
                </a:moveTo>
                <a:cubicBezTo>
                  <a:pt x="193" y="117"/>
                  <a:pt x="194" y="117"/>
                  <a:pt x="194" y="117"/>
                </a:cubicBezTo>
                <a:cubicBezTo>
                  <a:pt x="194" y="118"/>
                  <a:pt x="193" y="118"/>
                  <a:pt x="192" y="119"/>
                </a:cubicBezTo>
                <a:cubicBezTo>
                  <a:pt x="192" y="118"/>
                  <a:pt x="193" y="118"/>
                  <a:pt x="193" y="117"/>
                </a:cubicBezTo>
                <a:close/>
                <a:moveTo>
                  <a:pt x="189" y="107"/>
                </a:moveTo>
                <a:cubicBezTo>
                  <a:pt x="189" y="107"/>
                  <a:pt x="189" y="107"/>
                  <a:pt x="189" y="108"/>
                </a:cubicBezTo>
                <a:cubicBezTo>
                  <a:pt x="188" y="108"/>
                  <a:pt x="188" y="108"/>
                  <a:pt x="187" y="108"/>
                </a:cubicBezTo>
                <a:cubicBezTo>
                  <a:pt x="188" y="107"/>
                  <a:pt x="188" y="107"/>
                  <a:pt x="189" y="106"/>
                </a:cubicBezTo>
                <a:cubicBezTo>
                  <a:pt x="189" y="106"/>
                  <a:pt x="190" y="106"/>
                  <a:pt x="190" y="106"/>
                </a:cubicBezTo>
                <a:cubicBezTo>
                  <a:pt x="190" y="106"/>
                  <a:pt x="189" y="107"/>
                  <a:pt x="189" y="107"/>
                </a:cubicBezTo>
                <a:close/>
                <a:moveTo>
                  <a:pt x="189" y="115"/>
                </a:moveTo>
                <a:cubicBezTo>
                  <a:pt x="189" y="115"/>
                  <a:pt x="189" y="115"/>
                  <a:pt x="189" y="115"/>
                </a:cubicBezTo>
                <a:cubicBezTo>
                  <a:pt x="189" y="116"/>
                  <a:pt x="188" y="116"/>
                  <a:pt x="187" y="117"/>
                </a:cubicBezTo>
                <a:cubicBezTo>
                  <a:pt x="187" y="117"/>
                  <a:pt x="187" y="117"/>
                  <a:pt x="186" y="118"/>
                </a:cubicBezTo>
                <a:cubicBezTo>
                  <a:pt x="186" y="118"/>
                  <a:pt x="185" y="118"/>
                  <a:pt x="184" y="119"/>
                </a:cubicBezTo>
                <a:cubicBezTo>
                  <a:pt x="186" y="118"/>
                  <a:pt x="187" y="116"/>
                  <a:pt x="189" y="115"/>
                </a:cubicBezTo>
                <a:close/>
                <a:moveTo>
                  <a:pt x="191" y="117"/>
                </a:moveTo>
                <a:cubicBezTo>
                  <a:pt x="190" y="118"/>
                  <a:pt x="189" y="120"/>
                  <a:pt x="188" y="121"/>
                </a:cubicBezTo>
                <a:cubicBezTo>
                  <a:pt x="187" y="121"/>
                  <a:pt x="186" y="122"/>
                  <a:pt x="185" y="123"/>
                </a:cubicBezTo>
                <a:cubicBezTo>
                  <a:pt x="186" y="121"/>
                  <a:pt x="187" y="120"/>
                  <a:pt x="188" y="119"/>
                </a:cubicBezTo>
                <a:cubicBezTo>
                  <a:pt x="189" y="118"/>
                  <a:pt x="190" y="117"/>
                  <a:pt x="191" y="117"/>
                </a:cubicBezTo>
                <a:close/>
                <a:moveTo>
                  <a:pt x="182" y="131"/>
                </a:moveTo>
                <a:cubicBezTo>
                  <a:pt x="183" y="131"/>
                  <a:pt x="183" y="130"/>
                  <a:pt x="184" y="130"/>
                </a:cubicBezTo>
                <a:cubicBezTo>
                  <a:pt x="184" y="130"/>
                  <a:pt x="184" y="130"/>
                  <a:pt x="184" y="130"/>
                </a:cubicBezTo>
                <a:cubicBezTo>
                  <a:pt x="183" y="131"/>
                  <a:pt x="182" y="132"/>
                  <a:pt x="181" y="133"/>
                </a:cubicBezTo>
                <a:cubicBezTo>
                  <a:pt x="181" y="133"/>
                  <a:pt x="180" y="133"/>
                  <a:pt x="180" y="134"/>
                </a:cubicBezTo>
                <a:cubicBezTo>
                  <a:pt x="181" y="133"/>
                  <a:pt x="182" y="132"/>
                  <a:pt x="182" y="131"/>
                </a:cubicBezTo>
                <a:close/>
                <a:moveTo>
                  <a:pt x="180" y="124"/>
                </a:moveTo>
                <a:cubicBezTo>
                  <a:pt x="181" y="123"/>
                  <a:pt x="183" y="122"/>
                  <a:pt x="184" y="121"/>
                </a:cubicBezTo>
                <a:cubicBezTo>
                  <a:pt x="183" y="122"/>
                  <a:pt x="182" y="124"/>
                  <a:pt x="181" y="125"/>
                </a:cubicBezTo>
                <a:cubicBezTo>
                  <a:pt x="181" y="124"/>
                  <a:pt x="180" y="124"/>
                  <a:pt x="180" y="124"/>
                </a:cubicBezTo>
                <a:close/>
                <a:moveTo>
                  <a:pt x="178" y="122"/>
                </a:moveTo>
                <a:cubicBezTo>
                  <a:pt x="178" y="122"/>
                  <a:pt x="178" y="122"/>
                  <a:pt x="178" y="122"/>
                </a:cubicBezTo>
                <a:cubicBezTo>
                  <a:pt x="176" y="121"/>
                  <a:pt x="175" y="121"/>
                  <a:pt x="174" y="120"/>
                </a:cubicBezTo>
                <a:cubicBezTo>
                  <a:pt x="178" y="117"/>
                  <a:pt x="182" y="115"/>
                  <a:pt x="186" y="112"/>
                </a:cubicBezTo>
                <a:cubicBezTo>
                  <a:pt x="183" y="115"/>
                  <a:pt x="181" y="119"/>
                  <a:pt x="178" y="122"/>
                </a:cubicBezTo>
                <a:close/>
                <a:moveTo>
                  <a:pt x="178" y="128"/>
                </a:moveTo>
                <a:cubicBezTo>
                  <a:pt x="176" y="129"/>
                  <a:pt x="175" y="129"/>
                  <a:pt x="173" y="130"/>
                </a:cubicBezTo>
                <a:cubicBezTo>
                  <a:pt x="175" y="129"/>
                  <a:pt x="176" y="127"/>
                  <a:pt x="177" y="125"/>
                </a:cubicBezTo>
                <a:cubicBezTo>
                  <a:pt x="178" y="125"/>
                  <a:pt x="178" y="125"/>
                  <a:pt x="178" y="125"/>
                </a:cubicBezTo>
                <a:cubicBezTo>
                  <a:pt x="178" y="125"/>
                  <a:pt x="179" y="126"/>
                  <a:pt x="179" y="126"/>
                </a:cubicBezTo>
                <a:cubicBezTo>
                  <a:pt x="179" y="126"/>
                  <a:pt x="179" y="126"/>
                  <a:pt x="179" y="126"/>
                </a:cubicBezTo>
                <a:cubicBezTo>
                  <a:pt x="179" y="126"/>
                  <a:pt x="178" y="127"/>
                  <a:pt x="178" y="127"/>
                </a:cubicBezTo>
                <a:cubicBezTo>
                  <a:pt x="177" y="127"/>
                  <a:pt x="177" y="128"/>
                  <a:pt x="178" y="128"/>
                </a:cubicBezTo>
                <a:close/>
                <a:moveTo>
                  <a:pt x="127" y="123"/>
                </a:moveTo>
                <a:cubicBezTo>
                  <a:pt x="127" y="123"/>
                  <a:pt x="126" y="124"/>
                  <a:pt x="126" y="124"/>
                </a:cubicBezTo>
                <a:cubicBezTo>
                  <a:pt x="126" y="123"/>
                  <a:pt x="126" y="123"/>
                  <a:pt x="127" y="123"/>
                </a:cubicBezTo>
                <a:cubicBezTo>
                  <a:pt x="127" y="123"/>
                  <a:pt x="127" y="123"/>
                  <a:pt x="127" y="122"/>
                </a:cubicBezTo>
                <a:cubicBezTo>
                  <a:pt x="128" y="122"/>
                  <a:pt x="128" y="122"/>
                  <a:pt x="128" y="122"/>
                </a:cubicBezTo>
                <a:cubicBezTo>
                  <a:pt x="128" y="122"/>
                  <a:pt x="128" y="123"/>
                  <a:pt x="127" y="123"/>
                </a:cubicBezTo>
                <a:close/>
                <a:moveTo>
                  <a:pt x="136" y="122"/>
                </a:moveTo>
                <a:cubicBezTo>
                  <a:pt x="135" y="122"/>
                  <a:pt x="135" y="123"/>
                  <a:pt x="134" y="123"/>
                </a:cubicBezTo>
                <a:cubicBezTo>
                  <a:pt x="133" y="125"/>
                  <a:pt x="131" y="126"/>
                  <a:pt x="130" y="127"/>
                </a:cubicBezTo>
                <a:cubicBezTo>
                  <a:pt x="129" y="127"/>
                  <a:pt x="128" y="126"/>
                  <a:pt x="127" y="126"/>
                </a:cubicBezTo>
                <a:cubicBezTo>
                  <a:pt x="127" y="125"/>
                  <a:pt x="128" y="125"/>
                  <a:pt x="128" y="124"/>
                </a:cubicBezTo>
                <a:cubicBezTo>
                  <a:pt x="131" y="123"/>
                  <a:pt x="133" y="122"/>
                  <a:pt x="136" y="122"/>
                </a:cubicBezTo>
                <a:close/>
                <a:moveTo>
                  <a:pt x="126" y="127"/>
                </a:moveTo>
                <a:cubicBezTo>
                  <a:pt x="127" y="127"/>
                  <a:pt x="127" y="128"/>
                  <a:pt x="128" y="128"/>
                </a:cubicBezTo>
                <a:cubicBezTo>
                  <a:pt x="128" y="128"/>
                  <a:pt x="128" y="128"/>
                  <a:pt x="128" y="128"/>
                </a:cubicBezTo>
                <a:cubicBezTo>
                  <a:pt x="127" y="129"/>
                  <a:pt x="126" y="130"/>
                  <a:pt x="125" y="131"/>
                </a:cubicBezTo>
                <a:cubicBezTo>
                  <a:pt x="123" y="132"/>
                  <a:pt x="121" y="133"/>
                  <a:pt x="120" y="134"/>
                </a:cubicBezTo>
                <a:cubicBezTo>
                  <a:pt x="122" y="132"/>
                  <a:pt x="124" y="130"/>
                  <a:pt x="126" y="127"/>
                </a:cubicBezTo>
                <a:close/>
                <a:moveTo>
                  <a:pt x="131" y="129"/>
                </a:moveTo>
                <a:cubicBezTo>
                  <a:pt x="132" y="129"/>
                  <a:pt x="132" y="129"/>
                  <a:pt x="133" y="130"/>
                </a:cubicBezTo>
                <a:cubicBezTo>
                  <a:pt x="133" y="130"/>
                  <a:pt x="133" y="130"/>
                  <a:pt x="132" y="130"/>
                </a:cubicBezTo>
                <a:cubicBezTo>
                  <a:pt x="132" y="130"/>
                  <a:pt x="132" y="130"/>
                  <a:pt x="132" y="130"/>
                </a:cubicBezTo>
                <a:cubicBezTo>
                  <a:pt x="130" y="131"/>
                  <a:pt x="129" y="132"/>
                  <a:pt x="127" y="133"/>
                </a:cubicBezTo>
                <a:cubicBezTo>
                  <a:pt x="128" y="132"/>
                  <a:pt x="130" y="130"/>
                  <a:pt x="131" y="129"/>
                </a:cubicBezTo>
                <a:close/>
                <a:moveTo>
                  <a:pt x="132" y="128"/>
                </a:moveTo>
                <a:cubicBezTo>
                  <a:pt x="135" y="126"/>
                  <a:pt x="138" y="124"/>
                  <a:pt x="140" y="123"/>
                </a:cubicBezTo>
                <a:cubicBezTo>
                  <a:pt x="138" y="125"/>
                  <a:pt x="136" y="127"/>
                  <a:pt x="134" y="129"/>
                </a:cubicBezTo>
                <a:cubicBezTo>
                  <a:pt x="134" y="128"/>
                  <a:pt x="133" y="128"/>
                  <a:pt x="132" y="128"/>
                </a:cubicBezTo>
                <a:close/>
                <a:moveTo>
                  <a:pt x="139" y="130"/>
                </a:moveTo>
                <a:cubicBezTo>
                  <a:pt x="139" y="130"/>
                  <a:pt x="139" y="130"/>
                  <a:pt x="139" y="130"/>
                </a:cubicBezTo>
                <a:cubicBezTo>
                  <a:pt x="139" y="130"/>
                  <a:pt x="138" y="130"/>
                  <a:pt x="138" y="130"/>
                </a:cubicBezTo>
                <a:cubicBezTo>
                  <a:pt x="138" y="130"/>
                  <a:pt x="139" y="129"/>
                  <a:pt x="139" y="129"/>
                </a:cubicBezTo>
                <a:cubicBezTo>
                  <a:pt x="140" y="129"/>
                  <a:pt x="141" y="128"/>
                  <a:pt x="142" y="128"/>
                </a:cubicBezTo>
                <a:cubicBezTo>
                  <a:pt x="141" y="129"/>
                  <a:pt x="140" y="129"/>
                  <a:pt x="139" y="130"/>
                </a:cubicBezTo>
                <a:close/>
                <a:moveTo>
                  <a:pt x="148" y="136"/>
                </a:moveTo>
                <a:cubicBezTo>
                  <a:pt x="144" y="138"/>
                  <a:pt x="141" y="141"/>
                  <a:pt x="138" y="143"/>
                </a:cubicBezTo>
                <a:cubicBezTo>
                  <a:pt x="138" y="142"/>
                  <a:pt x="139" y="142"/>
                  <a:pt x="139" y="141"/>
                </a:cubicBezTo>
                <a:cubicBezTo>
                  <a:pt x="140" y="140"/>
                  <a:pt x="141" y="140"/>
                  <a:pt x="141" y="139"/>
                </a:cubicBezTo>
                <a:cubicBezTo>
                  <a:pt x="142" y="139"/>
                  <a:pt x="142" y="139"/>
                  <a:pt x="142" y="139"/>
                </a:cubicBezTo>
                <a:cubicBezTo>
                  <a:pt x="144" y="138"/>
                  <a:pt x="146" y="137"/>
                  <a:pt x="148" y="136"/>
                </a:cubicBezTo>
                <a:close/>
                <a:moveTo>
                  <a:pt x="139" y="134"/>
                </a:moveTo>
                <a:cubicBezTo>
                  <a:pt x="140" y="133"/>
                  <a:pt x="141" y="133"/>
                  <a:pt x="141" y="133"/>
                </a:cubicBezTo>
                <a:cubicBezTo>
                  <a:pt x="141" y="133"/>
                  <a:pt x="141" y="133"/>
                  <a:pt x="141" y="133"/>
                </a:cubicBezTo>
                <a:cubicBezTo>
                  <a:pt x="140" y="134"/>
                  <a:pt x="139" y="136"/>
                  <a:pt x="137" y="137"/>
                </a:cubicBezTo>
                <a:cubicBezTo>
                  <a:pt x="137" y="137"/>
                  <a:pt x="136" y="138"/>
                  <a:pt x="135" y="138"/>
                </a:cubicBezTo>
                <a:cubicBezTo>
                  <a:pt x="137" y="137"/>
                  <a:pt x="138" y="135"/>
                  <a:pt x="139" y="134"/>
                </a:cubicBezTo>
                <a:close/>
                <a:moveTo>
                  <a:pt x="144" y="144"/>
                </a:moveTo>
                <a:cubicBezTo>
                  <a:pt x="143" y="144"/>
                  <a:pt x="143" y="144"/>
                  <a:pt x="143" y="144"/>
                </a:cubicBezTo>
                <a:cubicBezTo>
                  <a:pt x="142" y="145"/>
                  <a:pt x="141" y="146"/>
                  <a:pt x="140" y="147"/>
                </a:cubicBezTo>
                <a:cubicBezTo>
                  <a:pt x="139" y="147"/>
                  <a:pt x="138" y="146"/>
                  <a:pt x="137" y="146"/>
                </a:cubicBezTo>
                <a:cubicBezTo>
                  <a:pt x="139" y="145"/>
                  <a:pt x="141" y="145"/>
                  <a:pt x="144" y="144"/>
                </a:cubicBezTo>
                <a:close/>
                <a:moveTo>
                  <a:pt x="146" y="152"/>
                </a:moveTo>
                <a:cubicBezTo>
                  <a:pt x="147" y="151"/>
                  <a:pt x="148" y="151"/>
                  <a:pt x="149" y="150"/>
                </a:cubicBezTo>
                <a:cubicBezTo>
                  <a:pt x="148" y="151"/>
                  <a:pt x="147" y="152"/>
                  <a:pt x="146" y="153"/>
                </a:cubicBezTo>
                <a:cubicBezTo>
                  <a:pt x="145" y="154"/>
                  <a:pt x="144" y="154"/>
                  <a:pt x="142" y="155"/>
                </a:cubicBezTo>
                <a:cubicBezTo>
                  <a:pt x="143" y="154"/>
                  <a:pt x="145" y="153"/>
                  <a:pt x="146" y="152"/>
                </a:cubicBezTo>
                <a:close/>
                <a:moveTo>
                  <a:pt x="146" y="147"/>
                </a:moveTo>
                <a:cubicBezTo>
                  <a:pt x="147" y="145"/>
                  <a:pt x="149" y="144"/>
                  <a:pt x="150" y="142"/>
                </a:cubicBezTo>
                <a:cubicBezTo>
                  <a:pt x="151" y="141"/>
                  <a:pt x="153" y="140"/>
                  <a:pt x="154" y="139"/>
                </a:cubicBezTo>
                <a:cubicBezTo>
                  <a:pt x="155" y="139"/>
                  <a:pt x="155" y="139"/>
                  <a:pt x="156" y="139"/>
                </a:cubicBezTo>
                <a:cubicBezTo>
                  <a:pt x="156" y="140"/>
                  <a:pt x="156" y="140"/>
                  <a:pt x="156" y="140"/>
                </a:cubicBezTo>
                <a:cubicBezTo>
                  <a:pt x="154" y="142"/>
                  <a:pt x="151" y="144"/>
                  <a:pt x="149" y="146"/>
                </a:cubicBezTo>
                <a:cubicBezTo>
                  <a:pt x="149" y="146"/>
                  <a:pt x="149" y="146"/>
                  <a:pt x="149" y="146"/>
                </a:cubicBezTo>
                <a:cubicBezTo>
                  <a:pt x="148" y="146"/>
                  <a:pt x="147" y="147"/>
                  <a:pt x="146" y="147"/>
                </a:cubicBezTo>
                <a:close/>
                <a:moveTo>
                  <a:pt x="173" y="99"/>
                </a:moveTo>
                <a:cubicBezTo>
                  <a:pt x="172" y="99"/>
                  <a:pt x="172" y="99"/>
                  <a:pt x="172" y="99"/>
                </a:cubicBezTo>
                <a:cubicBezTo>
                  <a:pt x="172" y="99"/>
                  <a:pt x="172" y="99"/>
                  <a:pt x="171" y="99"/>
                </a:cubicBezTo>
                <a:cubicBezTo>
                  <a:pt x="170" y="100"/>
                  <a:pt x="168" y="101"/>
                  <a:pt x="167" y="101"/>
                </a:cubicBezTo>
                <a:cubicBezTo>
                  <a:pt x="168" y="100"/>
                  <a:pt x="170" y="98"/>
                  <a:pt x="172" y="97"/>
                </a:cubicBezTo>
                <a:cubicBezTo>
                  <a:pt x="172" y="97"/>
                  <a:pt x="172" y="97"/>
                  <a:pt x="172" y="97"/>
                </a:cubicBezTo>
                <a:cubicBezTo>
                  <a:pt x="172" y="98"/>
                  <a:pt x="172" y="98"/>
                  <a:pt x="173" y="99"/>
                </a:cubicBezTo>
                <a:close/>
                <a:moveTo>
                  <a:pt x="168" y="111"/>
                </a:moveTo>
                <a:cubicBezTo>
                  <a:pt x="170" y="109"/>
                  <a:pt x="172" y="108"/>
                  <a:pt x="174" y="107"/>
                </a:cubicBezTo>
                <a:cubicBezTo>
                  <a:pt x="174" y="107"/>
                  <a:pt x="175" y="108"/>
                  <a:pt x="175" y="107"/>
                </a:cubicBezTo>
                <a:cubicBezTo>
                  <a:pt x="176" y="107"/>
                  <a:pt x="176" y="107"/>
                  <a:pt x="176" y="107"/>
                </a:cubicBezTo>
                <a:cubicBezTo>
                  <a:pt x="176" y="107"/>
                  <a:pt x="176" y="107"/>
                  <a:pt x="175" y="108"/>
                </a:cubicBezTo>
                <a:cubicBezTo>
                  <a:pt x="171" y="110"/>
                  <a:pt x="167" y="113"/>
                  <a:pt x="163" y="115"/>
                </a:cubicBezTo>
                <a:cubicBezTo>
                  <a:pt x="164" y="114"/>
                  <a:pt x="164" y="113"/>
                  <a:pt x="165" y="113"/>
                </a:cubicBezTo>
                <a:cubicBezTo>
                  <a:pt x="166" y="112"/>
                  <a:pt x="167" y="111"/>
                  <a:pt x="168" y="111"/>
                </a:cubicBezTo>
                <a:close/>
                <a:moveTo>
                  <a:pt x="165" y="124"/>
                </a:moveTo>
                <a:cubicBezTo>
                  <a:pt x="166" y="123"/>
                  <a:pt x="167" y="122"/>
                  <a:pt x="168" y="121"/>
                </a:cubicBezTo>
                <a:cubicBezTo>
                  <a:pt x="168" y="122"/>
                  <a:pt x="168" y="122"/>
                  <a:pt x="167" y="122"/>
                </a:cubicBezTo>
                <a:cubicBezTo>
                  <a:pt x="166" y="123"/>
                  <a:pt x="165" y="124"/>
                  <a:pt x="164" y="125"/>
                </a:cubicBezTo>
                <a:cubicBezTo>
                  <a:pt x="164" y="124"/>
                  <a:pt x="164" y="124"/>
                  <a:pt x="165" y="124"/>
                </a:cubicBezTo>
                <a:close/>
                <a:moveTo>
                  <a:pt x="156" y="126"/>
                </a:moveTo>
                <a:cubicBezTo>
                  <a:pt x="157" y="125"/>
                  <a:pt x="158" y="125"/>
                  <a:pt x="159" y="124"/>
                </a:cubicBezTo>
                <a:cubicBezTo>
                  <a:pt x="160" y="123"/>
                  <a:pt x="161" y="123"/>
                  <a:pt x="161" y="122"/>
                </a:cubicBezTo>
                <a:cubicBezTo>
                  <a:pt x="162" y="122"/>
                  <a:pt x="163" y="122"/>
                  <a:pt x="164" y="121"/>
                </a:cubicBezTo>
                <a:cubicBezTo>
                  <a:pt x="161" y="123"/>
                  <a:pt x="159" y="125"/>
                  <a:pt x="156" y="126"/>
                </a:cubicBezTo>
                <a:close/>
                <a:moveTo>
                  <a:pt x="165" y="127"/>
                </a:moveTo>
                <a:cubicBezTo>
                  <a:pt x="166" y="127"/>
                  <a:pt x="166" y="127"/>
                  <a:pt x="166" y="127"/>
                </a:cubicBezTo>
                <a:cubicBezTo>
                  <a:pt x="167" y="126"/>
                  <a:pt x="167" y="126"/>
                  <a:pt x="166" y="125"/>
                </a:cubicBezTo>
                <a:cubicBezTo>
                  <a:pt x="167" y="125"/>
                  <a:pt x="167" y="125"/>
                  <a:pt x="168" y="124"/>
                </a:cubicBezTo>
                <a:cubicBezTo>
                  <a:pt x="169" y="123"/>
                  <a:pt x="170" y="122"/>
                  <a:pt x="172" y="121"/>
                </a:cubicBezTo>
                <a:cubicBezTo>
                  <a:pt x="173" y="122"/>
                  <a:pt x="175" y="123"/>
                  <a:pt x="176" y="124"/>
                </a:cubicBezTo>
                <a:cubicBezTo>
                  <a:pt x="170" y="127"/>
                  <a:pt x="163" y="131"/>
                  <a:pt x="157" y="135"/>
                </a:cubicBezTo>
                <a:cubicBezTo>
                  <a:pt x="157" y="135"/>
                  <a:pt x="157" y="135"/>
                  <a:pt x="157" y="135"/>
                </a:cubicBezTo>
                <a:cubicBezTo>
                  <a:pt x="160" y="133"/>
                  <a:pt x="162" y="130"/>
                  <a:pt x="165" y="127"/>
                </a:cubicBezTo>
                <a:close/>
                <a:moveTo>
                  <a:pt x="158" y="115"/>
                </a:moveTo>
                <a:cubicBezTo>
                  <a:pt x="157" y="115"/>
                  <a:pt x="156" y="116"/>
                  <a:pt x="155" y="116"/>
                </a:cubicBezTo>
                <a:cubicBezTo>
                  <a:pt x="157" y="115"/>
                  <a:pt x="158" y="114"/>
                  <a:pt x="159" y="112"/>
                </a:cubicBezTo>
                <a:cubicBezTo>
                  <a:pt x="161" y="111"/>
                  <a:pt x="162" y="110"/>
                  <a:pt x="164" y="109"/>
                </a:cubicBezTo>
                <a:cubicBezTo>
                  <a:pt x="162" y="111"/>
                  <a:pt x="160" y="113"/>
                  <a:pt x="158" y="115"/>
                </a:cubicBezTo>
                <a:close/>
                <a:moveTo>
                  <a:pt x="159" y="127"/>
                </a:moveTo>
                <a:cubicBezTo>
                  <a:pt x="159" y="127"/>
                  <a:pt x="158" y="128"/>
                  <a:pt x="158" y="128"/>
                </a:cubicBezTo>
                <a:cubicBezTo>
                  <a:pt x="156" y="129"/>
                  <a:pt x="154" y="130"/>
                  <a:pt x="152" y="132"/>
                </a:cubicBezTo>
                <a:cubicBezTo>
                  <a:pt x="154" y="130"/>
                  <a:pt x="156" y="129"/>
                  <a:pt x="159" y="127"/>
                </a:cubicBezTo>
                <a:close/>
                <a:moveTo>
                  <a:pt x="151" y="117"/>
                </a:moveTo>
                <a:cubicBezTo>
                  <a:pt x="151" y="117"/>
                  <a:pt x="150" y="117"/>
                  <a:pt x="149" y="117"/>
                </a:cubicBezTo>
                <a:cubicBezTo>
                  <a:pt x="150" y="117"/>
                  <a:pt x="150" y="117"/>
                  <a:pt x="150" y="117"/>
                </a:cubicBezTo>
                <a:cubicBezTo>
                  <a:pt x="150" y="116"/>
                  <a:pt x="151" y="115"/>
                  <a:pt x="152" y="115"/>
                </a:cubicBezTo>
                <a:cubicBezTo>
                  <a:pt x="152" y="114"/>
                  <a:pt x="153" y="114"/>
                  <a:pt x="154" y="113"/>
                </a:cubicBezTo>
                <a:cubicBezTo>
                  <a:pt x="153" y="114"/>
                  <a:pt x="152" y="116"/>
                  <a:pt x="151" y="117"/>
                </a:cubicBezTo>
                <a:close/>
                <a:moveTo>
                  <a:pt x="157" y="147"/>
                </a:moveTo>
                <a:cubicBezTo>
                  <a:pt x="158" y="147"/>
                  <a:pt x="159" y="146"/>
                  <a:pt x="161" y="146"/>
                </a:cubicBezTo>
                <a:cubicBezTo>
                  <a:pt x="159" y="147"/>
                  <a:pt x="157" y="147"/>
                  <a:pt x="156" y="148"/>
                </a:cubicBezTo>
                <a:cubicBezTo>
                  <a:pt x="156" y="148"/>
                  <a:pt x="157" y="147"/>
                  <a:pt x="157" y="147"/>
                </a:cubicBezTo>
                <a:close/>
                <a:moveTo>
                  <a:pt x="159" y="137"/>
                </a:moveTo>
                <a:cubicBezTo>
                  <a:pt x="159" y="138"/>
                  <a:pt x="159" y="138"/>
                  <a:pt x="158" y="138"/>
                </a:cubicBezTo>
                <a:cubicBezTo>
                  <a:pt x="158" y="138"/>
                  <a:pt x="158" y="138"/>
                  <a:pt x="158" y="138"/>
                </a:cubicBezTo>
                <a:cubicBezTo>
                  <a:pt x="157" y="138"/>
                  <a:pt x="157" y="138"/>
                  <a:pt x="157" y="138"/>
                </a:cubicBezTo>
                <a:cubicBezTo>
                  <a:pt x="157" y="137"/>
                  <a:pt x="158" y="137"/>
                  <a:pt x="158" y="137"/>
                </a:cubicBezTo>
                <a:cubicBezTo>
                  <a:pt x="159" y="137"/>
                  <a:pt x="160" y="137"/>
                  <a:pt x="161" y="137"/>
                </a:cubicBezTo>
                <a:cubicBezTo>
                  <a:pt x="161" y="137"/>
                  <a:pt x="161" y="138"/>
                  <a:pt x="161" y="138"/>
                </a:cubicBezTo>
                <a:cubicBezTo>
                  <a:pt x="160" y="137"/>
                  <a:pt x="160" y="137"/>
                  <a:pt x="159" y="137"/>
                </a:cubicBezTo>
                <a:close/>
                <a:moveTo>
                  <a:pt x="160" y="136"/>
                </a:moveTo>
                <a:cubicBezTo>
                  <a:pt x="162" y="135"/>
                  <a:pt x="163" y="135"/>
                  <a:pt x="165" y="134"/>
                </a:cubicBezTo>
                <a:cubicBezTo>
                  <a:pt x="164" y="135"/>
                  <a:pt x="163" y="135"/>
                  <a:pt x="163" y="136"/>
                </a:cubicBezTo>
                <a:cubicBezTo>
                  <a:pt x="162" y="136"/>
                  <a:pt x="161" y="136"/>
                  <a:pt x="160" y="136"/>
                </a:cubicBezTo>
                <a:close/>
                <a:moveTo>
                  <a:pt x="167" y="141"/>
                </a:moveTo>
                <a:cubicBezTo>
                  <a:pt x="166" y="141"/>
                  <a:pt x="166" y="141"/>
                  <a:pt x="166" y="142"/>
                </a:cubicBezTo>
                <a:cubicBezTo>
                  <a:pt x="165" y="142"/>
                  <a:pt x="164" y="142"/>
                  <a:pt x="163" y="143"/>
                </a:cubicBezTo>
                <a:cubicBezTo>
                  <a:pt x="164" y="142"/>
                  <a:pt x="166" y="141"/>
                  <a:pt x="167" y="141"/>
                </a:cubicBezTo>
                <a:close/>
                <a:moveTo>
                  <a:pt x="165" y="146"/>
                </a:moveTo>
                <a:cubicBezTo>
                  <a:pt x="167" y="144"/>
                  <a:pt x="169" y="143"/>
                  <a:pt x="171" y="142"/>
                </a:cubicBezTo>
                <a:cubicBezTo>
                  <a:pt x="172" y="141"/>
                  <a:pt x="171" y="140"/>
                  <a:pt x="170" y="140"/>
                </a:cubicBezTo>
                <a:cubicBezTo>
                  <a:pt x="171" y="139"/>
                  <a:pt x="172" y="138"/>
                  <a:pt x="173" y="137"/>
                </a:cubicBezTo>
                <a:cubicBezTo>
                  <a:pt x="174" y="137"/>
                  <a:pt x="175" y="137"/>
                  <a:pt x="176" y="136"/>
                </a:cubicBezTo>
                <a:cubicBezTo>
                  <a:pt x="174" y="138"/>
                  <a:pt x="173" y="140"/>
                  <a:pt x="171" y="142"/>
                </a:cubicBezTo>
                <a:cubicBezTo>
                  <a:pt x="169" y="143"/>
                  <a:pt x="166" y="145"/>
                  <a:pt x="164" y="147"/>
                </a:cubicBezTo>
                <a:cubicBezTo>
                  <a:pt x="164" y="146"/>
                  <a:pt x="165" y="146"/>
                  <a:pt x="165" y="146"/>
                </a:cubicBezTo>
                <a:close/>
                <a:moveTo>
                  <a:pt x="178" y="115"/>
                </a:moveTo>
                <a:cubicBezTo>
                  <a:pt x="180" y="113"/>
                  <a:pt x="182" y="112"/>
                  <a:pt x="184" y="110"/>
                </a:cubicBezTo>
                <a:cubicBezTo>
                  <a:pt x="185" y="110"/>
                  <a:pt x="185" y="110"/>
                  <a:pt x="186" y="110"/>
                </a:cubicBezTo>
                <a:cubicBezTo>
                  <a:pt x="183" y="112"/>
                  <a:pt x="180" y="113"/>
                  <a:pt x="178" y="115"/>
                </a:cubicBezTo>
                <a:close/>
                <a:moveTo>
                  <a:pt x="180" y="108"/>
                </a:moveTo>
                <a:cubicBezTo>
                  <a:pt x="181" y="107"/>
                  <a:pt x="181" y="107"/>
                  <a:pt x="182" y="106"/>
                </a:cubicBezTo>
                <a:cubicBezTo>
                  <a:pt x="183" y="106"/>
                  <a:pt x="184" y="105"/>
                  <a:pt x="186" y="104"/>
                </a:cubicBezTo>
                <a:cubicBezTo>
                  <a:pt x="184" y="106"/>
                  <a:pt x="182" y="107"/>
                  <a:pt x="180" y="108"/>
                </a:cubicBezTo>
                <a:close/>
                <a:moveTo>
                  <a:pt x="184" y="97"/>
                </a:moveTo>
                <a:cubicBezTo>
                  <a:pt x="183" y="98"/>
                  <a:pt x="181" y="100"/>
                  <a:pt x="180" y="101"/>
                </a:cubicBezTo>
                <a:cubicBezTo>
                  <a:pt x="176" y="103"/>
                  <a:pt x="173" y="105"/>
                  <a:pt x="169" y="107"/>
                </a:cubicBezTo>
                <a:cubicBezTo>
                  <a:pt x="172" y="105"/>
                  <a:pt x="174" y="103"/>
                  <a:pt x="176" y="100"/>
                </a:cubicBezTo>
                <a:cubicBezTo>
                  <a:pt x="177" y="99"/>
                  <a:pt x="178" y="98"/>
                  <a:pt x="180" y="98"/>
                </a:cubicBezTo>
                <a:cubicBezTo>
                  <a:pt x="181" y="97"/>
                  <a:pt x="183" y="97"/>
                  <a:pt x="185" y="96"/>
                </a:cubicBezTo>
                <a:cubicBezTo>
                  <a:pt x="185" y="96"/>
                  <a:pt x="184" y="97"/>
                  <a:pt x="184" y="97"/>
                </a:cubicBezTo>
                <a:close/>
                <a:moveTo>
                  <a:pt x="181" y="91"/>
                </a:moveTo>
                <a:cubicBezTo>
                  <a:pt x="179" y="92"/>
                  <a:pt x="177" y="93"/>
                  <a:pt x="175" y="95"/>
                </a:cubicBezTo>
                <a:cubicBezTo>
                  <a:pt x="175" y="95"/>
                  <a:pt x="175" y="95"/>
                  <a:pt x="175" y="95"/>
                </a:cubicBezTo>
                <a:cubicBezTo>
                  <a:pt x="178" y="92"/>
                  <a:pt x="180" y="90"/>
                  <a:pt x="183" y="89"/>
                </a:cubicBezTo>
                <a:cubicBezTo>
                  <a:pt x="182" y="89"/>
                  <a:pt x="182" y="90"/>
                  <a:pt x="181" y="91"/>
                </a:cubicBezTo>
                <a:close/>
                <a:moveTo>
                  <a:pt x="172" y="93"/>
                </a:moveTo>
                <a:cubicBezTo>
                  <a:pt x="172" y="92"/>
                  <a:pt x="173" y="91"/>
                  <a:pt x="173" y="91"/>
                </a:cubicBezTo>
                <a:cubicBezTo>
                  <a:pt x="174" y="90"/>
                  <a:pt x="175" y="90"/>
                  <a:pt x="176" y="90"/>
                </a:cubicBezTo>
                <a:cubicBezTo>
                  <a:pt x="174" y="91"/>
                  <a:pt x="173" y="92"/>
                  <a:pt x="172" y="93"/>
                </a:cubicBezTo>
                <a:close/>
                <a:moveTo>
                  <a:pt x="172" y="89"/>
                </a:moveTo>
                <a:cubicBezTo>
                  <a:pt x="172" y="89"/>
                  <a:pt x="172" y="89"/>
                  <a:pt x="172" y="89"/>
                </a:cubicBezTo>
                <a:cubicBezTo>
                  <a:pt x="170" y="93"/>
                  <a:pt x="167" y="96"/>
                  <a:pt x="165" y="99"/>
                </a:cubicBezTo>
                <a:cubicBezTo>
                  <a:pt x="163" y="101"/>
                  <a:pt x="161" y="103"/>
                  <a:pt x="159" y="105"/>
                </a:cubicBezTo>
                <a:cubicBezTo>
                  <a:pt x="156" y="106"/>
                  <a:pt x="154" y="107"/>
                  <a:pt x="152" y="108"/>
                </a:cubicBezTo>
                <a:cubicBezTo>
                  <a:pt x="159" y="101"/>
                  <a:pt x="166" y="94"/>
                  <a:pt x="173" y="88"/>
                </a:cubicBezTo>
                <a:cubicBezTo>
                  <a:pt x="173" y="88"/>
                  <a:pt x="173" y="89"/>
                  <a:pt x="172" y="89"/>
                </a:cubicBezTo>
                <a:close/>
                <a:moveTo>
                  <a:pt x="152" y="111"/>
                </a:moveTo>
                <a:cubicBezTo>
                  <a:pt x="153" y="111"/>
                  <a:pt x="153" y="110"/>
                  <a:pt x="153" y="110"/>
                </a:cubicBezTo>
                <a:cubicBezTo>
                  <a:pt x="153" y="109"/>
                  <a:pt x="154" y="109"/>
                  <a:pt x="155" y="109"/>
                </a:cubicBezTo>
                <a:cubicBezTo>
                  <a:pt x="154" y="109"/>
                  <a:pt x="154" y="110"/>
                  <a:pt x="154" y="110"/>
                </a:cubicBezTo>
                <a:cubicBezTo>
                  <a:pt x="152" y="112"/>
                  <a:pt x="150" y="114"/>
                  <a:pt x="148" y="115"/>
                </a:cubicBezTo>
                <a:cubicBezTo>
                  <a:pt x="147" y="116"/>
                  <a:pt x="145" y="117"/>
                  <a:pt x="144" y="118"/>
                </a:cubicBezTo>
                <a:cubicBezTo>
                  <a:pt x="144" y="118"/>
                  <a:pt x="144" y="118"/>
                  <a:pt x="144" y="118"/>
                </a:cubicBezTo>
                <a:cubicBezTo>
                  <a:pt x="147" y="116"/>
                  <a:pt x="150" y="113"/>
                  <a:pt x="152" y="111"/>
                </a:cubicBezTo>
                <a:close/>
                <a:moveTo>
                  <a:pt x="148" y="119"/>
                </a:moveTo>
                <a:cubicBezTo>
                  <a:pt x="148" y="119"/>
                  <a:pt x="149" y="119"/>
                  <a:pt x="149" y="118"/>
                </a:cubicBezTo>
                <a:cubicBezTo>
                  <a:pt x="148" y="120"/>
                  <a:pt x="146" y="122"/>
                  <a:pt x="145" y="123"/>
                </a:cubicBezTo>
                <a:cubicBezTo>
                  <a:pt x="144" y="124"/>
                  <a:pt x="143" y="124"/>
                  <a:pt x="142" y="125"/>
                </a:cubicBezTo>
                <a:cubicBezTo>
                  <a:pt x="144" y="123"/>
                  <a:pt x="146" y="121"/>
                  <a:pt x="148" y="119"/>
                </a:cubicBezTo>
                <a:close/>
                <a:moveTo>
                  <a:pt x="138" y="119"/>
                </a:moveTo>
                <a:cubicBezTo>
                  <a:pt x="136" y="120"/>
                  <a:pt x="133" y="121"/>
                  <a:pt x="130" y="122"/>
                </a:cubicBezTo>
                <a:cubicBezTo>
                  <a:pt x="131" y="121"/>
                  <a:pt x="132" y="121"/>
                  <a:pt x="132" y="120"/>
                </a:cubicBezTo>
                <a:cubicBezTo>
                  <a:pt x="134" y="119"/>
                  <a:pt x="135" y="118"/>
                  <a:pt x="136" y="118"/>
                </a:cubicBezTo>
                <a:cubicBezTo>
                  <a:pt x="139" y="116"/>
                  <a:pt x="141" y="115"/>
                  <a:pt x="144" y="114"/>
                </a:cubicBezTo>
                <a:cubicBezTo>
                  <a:pt x="142" y="116"/>
                  <a:pt x="140" y="118"/>
                  <a:pt x="138" y="119"/>
                </a:cubicBezTo>
                <a:close/>
                <a:moveTo>
                  <a:pt x="126" y="116"/>
                </a:moveTo>
                <a:cubicBezTo>
                  <a:pt x="130" y="112"/>
                  <a:pt x="133" y="109"/>
                  <a:pt x="136" y="106"/>
                </a:cubicBezTo>
                <a:cubicBezTo>
                  <a:pt x="139" y="104"/>
                  <a:pt x="142" y="102"/>
                  <a:pt x="145" y="101"/>
                </a:cubicBezTo>
                <a:cubicBezTo>
                  <a:pt x="141" y="104"/>
                  <a:pt x="138" y="107"/>
                  <a:pt x="134" y="110"/>
                </a:cubicBezTo>
                <a:cubicBezTo>
                  <a:pt x="132" y="112"/>
                  <a:pt x="129" y="114"/>
                  <a:pt x="126" y="116"/>
                </a:cubicBezTo>
                <a:close/>
                <a:moveTo>
                  <a:pt x="131" y="116"/>
                </a:moveTo>
                <a:cubicBezTo>
                  <a:pt x="129" y="117"/>
                  <a:pt x="128" y="118"/>
                  <a:pt x="127" y="120"/>
                </a:cubicBezTo>
                <a:cubicBezTo>
                  <a:pt x="127" y="120"/>
                  <a:pt x="127" y="120"/>
                  <a:pt x="126" y="120"/>
                </a:cubicBezTo>
                <a:cubicBezTo>
                  <a:pt x="125" y="121"/>
                  <a:pt x="124" y="122"/>
                  <a:pt x="122" y="123"/>
                </a:cubicBezTo>
                <a:cubicBezTo>
                  <a:pt x="125" y="121"/>
                  <a:pt x="128" y="118"/>
                  <a:pt x="131" y="116"/>
                </a:cubicBezTo>
                <a:close/>
                <a:moveTo>
                  <a:pt x="124" y="126"/>
                </a:moveTo>
                <a:cubicBezTo>
                  <a:pt x="124" y="126"/>
                  <a:pt x="124" y="126"/>
                  <a:pt x="124" y="126"/>
                </a:cubicBezTo>
                <a:cubicBezTo>
                  <a:pt x="122" y="129"/>
                  <a:pt x="120" y="132"/>
                  <a:pt x="117" y="135"/>
                </a:cubicBezTo>
                <a:cubicBezTo>
                  <a:pt x="119" y="132"/>
                  <a:pt x="122" y="129"/>
                  <a:pt x="124" y="126"/>
                </a:cubicBezTo>
                <a:close/>
                <a:moveTo>
                  <a:pt x="113" y="117"/>
                </a:moveTo>
                <a:cubicBezTo>
                  <a:pt x="113" y="117"/>
                  <a:pt x="112" y="117"/>
                  <a:pt x="112" y="117"/>
                </a:cubicBezTo>
                <a:cubicBezTo>
                  <a:pt x="112" y="118"/>
                  <a:pt x="111" y="119"/>
                  <a:pt x="110" y="120"/>
                </a:cubicBezTo>
                <a:cubicBezTo>
                  <a:pt x="110" y="120"/>
                  <a:pt x="109" y="120"/>
                  <a:pt x="109" y="120"/>
                </a:cubicBezTo>
                <a:cubicBezTo>
                  <a:pt x="110" y="119"/>
                  <a:pt x="111" y="118"/>
                  <a:pt x="113" y="117"/>
                </a:cubicBezTo>
                <a:close/>
                <a:moveTo>
                  <a:pt x="107" y="119"/>
                </a:moveTo>
                <a:cubicBezTo>
                  <a:pt x="107" y="119"/>
                  <a:pt x="106" y="119"/>
                  <a:pt x="106" y="119"/>
                </a:cubicBezTo>
                <a:cubicBezTo>
                  <a:pt x="107" y="118"/>
                  <a:pt x="107" y="117"/>
                  <a:pt x="108" y="117"/>
                </a:cubicBezTo>
                <a:cubicBezTo>
                  <a:pt x="109" y="116"/>
                  <a:pt x="110" y="115"/>
                  <a:pt x="111" y="115"/>
                </a:cubicBezTo>
                <a:cubicBezTo>
                  <a:pt x="110" y="116"/>
                  <a:pt x="108" y="118"/>
                  <a:pt x="107" y="119"/>
                </a:cubicBezTo>
                <a:close/>
                <a:moveTo>
                  <a:pt x="112" y="125"/>
                </a:moveTo>
                <a:cubicBezTo>
                  <a:pt x="113" y="125"/>
                  <a:pt x="114" y="124"/>
                  <a:pt x="115" y="123"/>
                </a:cubicBezTo>
                <a:cubicBezTo>
                  <a:pt x="115" y="123"/>
                  <a:pt x="115" y="123"/>
                  <a:pt x="115" y="123"/>
                </a:cubicBezTo>
                <a:cubicBezTo>
                  <a:pt x="114" y="124"/>
                  <a:pt x="114" y="125"/>
                  <a:pt x="113" y="126"/>
                </a:cubicBezTo>
                <a:cubicBezTo>
                  <a:pt x="111" y="127"/>
                  <a:pt x="110" y="128"/>
                  <a:pt x="109" y="129"/>
                </a:cubicBezTo>
                <a:cubicBezTo>
                  <a:pt x="110" y="128"/>
                  <a:pt x="111" y="127"/>
                  <a:pt x="112" y="125"/>
                </a:cubicBezTo>
                <a:close/>
                <a:moveTo>
                  <a:pt x="104" y="117"/>
                </a:moveTo>
                <a:cubicBezTo>
                  <a:pt x="103" y="117"/>
                  <a:pt x="102" y="117"/>
                  <a:pt x="102" y="118"/>
                </a:cubicBezTo>
                <a:cubicBezTo>
                  <a:pt x="101" y="118"/>
                  <a:pt x="101" y="118"/>
                  <a:pt x="101" y="118"/>
                </a:cubicBezTo>
                <a:cubicBezTo>
                  <a:pt x="105" y="114"/>
                  <a:pt x="109" y="110"/>
                  <a:pt x="113" y="106"/>
                </a:cubicBezTo>
                <a:cubicBezTo>
                  <a:pt x="113" y="106"/>
                  <a:pt x="114" y="106"/>
                  <a:pt x="114" y="105"/>
                </a:cubicBezTo>
                <a:cubicBezTo>
                  <a:pt x="111" y="109"/>
                  <a:pt x="107" y="113"/>
                  <a:pt x="104" y="117"/>
                </a:cubicBezTo>
                <a:close/>
                <a:moveTo>
                  <a:pt x="99" y="129"/>
                </a:moveTo>
                <a:cubicBezTo>
                  <a:pt x="99" y="128"/>
                  <a:pt x="100" y="128"/>
                  <a:pt x="100" y="127"/>
                </a:cubicBezTo>
                <a:cubicBezTo>
                  <a:pt x="100" y="129"/>
                  <a:pt x="99" y="130"/>
                  <a:pt x="98" y="131"/>
                </a:cubicBezTo>
                <a:cubicBezTo>
                  <a:pt x="97" y="132"/>
                  <a:pt x="96" y="133"/>
                  <a:pt x="95" y="135"/>
                </a:cubicBezTo>
                <a:cubicBezTo>
                  <a:pt x="94" y="135"/>
                  <a:pt x="94" y="134"/>
                  <a:pt x="93" y="134"/>
                </a:cubicBezTo>
                <a:cubicBezTo>
                  <a:pt x="95" y="132"/>
                  <a:pt x="97" y="130"/>
                  <a:pt x="99" y="129"/>
                </a:cubicBezTo>
                <a:close/>
                <a:moveTo>
                  <a:pt x="103" y="132"/>
                </a:moveTo>
                <a:cubicBezTo>
                  <a:pt x="103" y="132"/>
                  <a:pt x="104" y="131"/>
                  <a:pt x="104" y="131"/>
                </a:cubicBezTo>
                <a:cubicBezTo>
                  <a:pt x="103" y="132"/>
                  <a:pt x="102" y="133"/>
                  <a:pt x="101" y="135"/>
                </a:cubicBezTo>
                <a:cubicBezTo>
                  <a:pt x="100" y="135"/>
                  <a:pt x="100" y="135"/>
                  <a:pt x="100" y="135"/>
                </a:cubicBezTo>
                <a:cubicBezTo>
                  <a:pt x="101" y="134"/>
                  <a:pt x="102" y="133"/>
                  <a:pt x="103" y="132"/>
                </a:cubicBezTo>
                <a:close/>
                <a:moveTo>
                  <a:pt x="103" y="126"/>
                </a:moveTo>
                <a:cubicBezTo>
                  <a:pt x="104" y="125"/>
                  <a:pt x="105" y="124"/>
                  <a:pt x="106" y="123"/>
                </a:cubicBezTo>
                <a:cubicBezTo>
                  <a:pt x="106" y="122"/>
                  <a:pt x="107" y="121"/>
                  <a:pt x="108" y="121"/>
                </a:cubicBezTo>
                <a:cubicBezTo>
                  <a:pt x="108" y="121"/>
                  <a:pt x="109" y="121"/>
                  <a:pt x="109" y="121"/>
                </a:cubicBezTo>
                <a:cubicBezTo>
                  <a:pt x="107" y="123"/>
                  <a:pt x="105" y="124"/>
                  <a:pt x="103" y="126"/>
                </a:cubicBezTo>
                <a:close/>
                <a:moveTo>
                  <a:pt x="110" y="141"/>
                </a:moveTo>
                <a:cubicBezTo>
                  <a:pt x="107" y="143"/>
                  <a:pt x="104" y="145"/>
                  <a:pt x="102" y="146"/>
                </a:cubicBezTo>
                <a:cubicBezTo>
                  <a:pt x="104" y="144"/>
                  <a:pt x="106" y="143"/>
                  <a:pt x="108" y="141"/>
                </a:cubicBezTo>
                <a:cubicBezTo>
                  <a:pt x="108" y="141"/>
                  <a:pt x="109" y="141"/>
                  <a:pt x="110" y="141"/>
                </a:cubicBezTo>
                <a:close/>
                <a:moveTo>
                  <a:pt x="109" y="139"/>
                </a:moveTo>
                <a:cubicBezTo>
                  <a:pt x="112" y="137"/>
                  <a:pt x="114" y="134"/>
                  <a:pt x="117" y="132"/>
                </a:cubicBezTo>
                <a:cubicBezTo>
                  <a:pt x="117" y="132"/>
                  <a:pt x="117" y="131"/>
                  <a:pt x="118" y="131"/>
                </a:cubicBezTo>
                <a:cubicBezTo>
                  <a:pt x="115" y="134"/>
                  <a:pt x="113" y="137"/>
                  <a:pt x="111" y="140"/>
                </a:cubicBezTo>
                <a:cubicBezTo>
                  <a:pt x="111" y="140"/>
                  <a:pt x="111" y="140"/>
                  <a:pt x="111" y="140"/>
                </a:cubicBezTo>
                <a:cubicBezTo>
                  <a:pt x="111" y="140"/>
                  <a:pt x="110" y="139"/>
                  <a:pt x="109" y="139"/>
                </a:cubicBezTo>
                <a:close/>
                <a:moveTo>
                  <a:pt x="116" y="122"/>
                </a:moveTo>
                <a:cubicBezTo>
                  <a:pt x="117" y="121"/>
                  <a:pt x="119" y="120"/>
                  <a:pt x="120" y="119"/>
                </a:cubicBezTo>
                <a:cubicBezTo>
                  <a:pt x="119" y="120"/>
                  <a:pt x="118" y="121"/>
                  <a:pt x="116" y="122"/>
                </a:cubicBezTo>
                <a:close/>
                <a:moveTo>
                  <a:pt x="116" y="145"/>
                </a:moveTo>
                <a:cubicBezTo>
                  <a:pt x="116" y="144"/>
                  <a:pt x="117" y="144"/>
                  <a:pt x="118" y="143"/>
                </a:cubicBezTo>
                <a:cubicBezTo>
                  <a:pt x="118" y="144"/>
                  <a:pt x="118" y="144"/>
                  <a:pt x="118" y="144"/>
                </a:cubicBezTo>
                <a:cubicBezTo>
                  <a:pt x="118" y="144"/>
                  <a:pt x="118" y="144"/>
                  <a:pt x="118" y="144"/>
                </a:cubicBezTo>
                <a:cubicBezTo>
                  <a:pt x="118" y="144"/>
                  <a:pt x="118" y="144"/>
                  <a:pt x="117" y="145"/>
                </a:cubicBezTo>
                <a:cubicBezTo>
                  <a:pt x="116" y="145"/>
                  <a:pt x="115" y="146"/>
                  <a:pt x="114" y="146"/>
                </a:cubicBezTo>
                <a:cubicBezTo>
                  <a:pt x="115" y="146"/>
                  <a:pt x="115" y="145"/>
                  <a:pt x="116" y="145"/>
                </a:cubicBezTo>
                <a:close/>
                <a:moveTo>
                  <a:pt x="122" y="144"/>
                </a:moveTo>
                <a:cubicBezTo>
                  <a:pt x="122" y="145"/>
                  <a:pt x="122" y="145"/>
                  <a:pt x="122" y="145"/>
                </a:cubicBezTo>
                <a:cubicBezTo>
                  <a:pt x="121" y="146"/>
                  <a:pt x="120" y="147"/>
                  <a:pt x="119" y="148"/>
                </a:cubicBezTo>
                <a:cubicBezTo>
                  <a:pt x="119" y="148"/>
                  <a:pt x="119" y="148"/>
                  <a:pt x="118" y="148"/>
                </a:cubicBezTo>
                <a:cubicBezTo>
                  <a:pt x="119" y="147"/>
                  <a:pt x="120" y="146"/>
                  <a:pt x="122" y="144"/>
                </a:cubicBezTo>
                <a:close/>
                <a:moveTo>
                  <a:pt x="120" y="140"/>
                </a:moveTo>
                <a:cubicBezTo>
                  <a:pt x="120" y="139"/>
                  <a:pt x="121" y="139"/>
                  <a:pt x="122" y="138"/>
                </a:cubicBezTo>
                <a:cubicBezTo>
                  <a:pt x="125" y="137"/>
                  <a:pt x="128" y="135"/>
                  <a:pt x="131" y="133"/>
                </a:cubicBezTo>
                <a:cubicBezTo>
                  <a:pt x="130" y="134"/>
                  <a:pt x="128" y="135"/>
                  <a:pt x="127" y="136"/>
                </a:cubicBezTo>
                <a:cubicBezTo>
                  <a:pt x="125" y="137"/>
                  <a:pt x="122" y="139"/>
                  <a:pt x="120" y="140"/>
                </a:cubicBezTo>
                <a:close/>
                <a:moveTo>
                  <a:pt x="129" y="143"/>
                </a:moveTo>
                <a:cubicBezTo>
                  <a:pt x="129" y="143"/>
                  <a:pt x="128" y="143"/>
                  <a:pt x="128" y="143"/>
                </a:cubicBezTo>
                <a:cubicBezTo>
                  <a:pt x="128" y="144"/>
                  <a:pt x="127" y="144"/>
                  <a:pt x="127" y="144"/>
                </a:cubicBezTo>
                <a:cubicBezTo>
                  <a:pt x="127" y="144"/>
                  <a:pt x="127" y="144"/>
                  <a:pt x="127" y="144"/>
                </a:cubicBezTo>
                <a:cubicBezTo>
                  <a:pt x="127" y="143"/>
                  <a:pt x="128" y="143"/>
                  <a:pt x="128" y="142"/>
                </a:cubicBezTo>
                <a:cubicBezTo>
                  <a:pt x="129" y="141"/>
                  <a:pt x="130" y="140"/>
                  <a:pt x="131" y="140"/>
                </a:cubicBezTo>
                <a:cubicBezTo>
                  <a:pt x="130" y="140"/>
                  <a:pt x="129" y="141"/>
                  <a:pt x="129" y="142"/>
                </a:cubicBezTo>
                <a:cubicBezTo>
                  <a:pt x="129" y="142"/>
                  <a:pt x="129" y="142"/>
                  <a:pt x="129" y="143"/>
                </a:cubicBezTo>
                <a:close/>
                <a:moveTo>
                  <a:pt x="129" y="146"/>
                </a:moveTo>
                <a:cubicBezTo>
                  <a:pt x="129" y="146"/>
                  <a:pt x="129" y="146"/>
                  <a:pt x="130" y="146"/>
                </a:cubicBezTo>
                <a:cubicBezTo>
                  <a:pt x="129" y="147"/>
                  <a:pt x="129" y="148"/>
                  <a:pt x="128" y="148"/>
                </a:cubicBezTo>
                <a:cubicBezTo>
                  <a:pt x="127" y="149"/>
                  <a:pt x="126" y="149"/>
                  <a:pt x="125" y="150"/>
                </a:cubicBezTo>
                <a:cubicBezTo>
                  <a:pt x="126" y="149"/>
                  <a:pt x="128" y="148"/>
                  <a:pt x="129" y="146"/>
                </a:cubicBezTo>
                <a:close/>
                <a:moveTo>
                  <a:pt x="134" y="157"/>
                </a:moveTo>
                <a:cubicBezTo>
                  <a:pt x="135" y="156"/>
                  <a:pt x="136" y="156"/>
                  <a:pt x="136" y="156"/>
                </a:cubicBezTo>
                <a:cubicBezTo>
                  <a:pt x="134" y="157"/>
                  <a:pt x="133" y="159"/>
                  <a:pt x="131" y="160"/>
                </a:cubicBezTo>
                <a:cubicBezTo>
                  <a:pt x="132" y="159"/>
                  <a:pt x="133" y="158"/>
                  <a:pt x="134" y="157"/>
                </a:cubicBezTo>
                <a:close/>
                <a:moveTo>
                  <a:pt x="133" y="167"/>
                </a:moveTo>
                <a:cubicBezTo>
                  <a:pt x="135" y="165"/>
                  <a:pt x="138" y="163"/>
                  <a:pt x="140" y="162"/>
                </a:cubicBezTo>
                <a:cubicBezTo>
                  <a:pt x="139" y="163"/>
                  <a:pt x="138" y="164"/>
                  <a:pt x="137" y="165"/>
                </a:cubicBezTo>
                <a:cubicBezTo>
                  <a:pt x="136" y="165"/>
                  <a:pt x="135" y="166"/>
                  <a:pt x="134" y="166"/>
                </a:cubicBezTo>
                <a:cubicBezTo>
                  <a:pt x="134" y="167"/>
                  <a:pt x="133" y="167"/>
                  <a:pt x="133" y="167"/>
                </a:cubicBezTo>
                <a:cubicBezTo>
                  <a:pt x="133" y="167"/>
                  <a:pt x="133" y="167"/>
                  <a:pt x="133" y="167"/>
                </a:cubicBezTo>
                <a:close/>
                <a:moveTo>
                  <a:pt x="138" y="160"/>
                </a:moveTo>
                <a:cubicBezTo>
                  <a:pt x="137" y="160"/>
                  <a:pt x="137" y="161"/>
                  <a:pt x="137" y="161"/>
                </a:cubicBezTo>
                <a:cubicBezTo>
                  <a:pt x="137" y="160"/>
                  <a:pt x="137" y="160"/>
                  <a:pt x="137" y="160"/>
                </a:cubicBezTo>
                <a:cubicBezTo>
                  <a:pt x="137" y="160"/>
                  <a:pt x="137" y="160"/>
                  <a:pt x="137" y="160"/>
                </a:cubicBezTo>
                <a:cubicBezTo>
                  <a:pt x="139" y="159"/>
                  <a:pt x="140" y="158"/>
                  <a:pt x="142" y="157"/>
                </a:cubicBezTo>
                <a:cubicBezTo>
                  <a:pt x="142" y="157"/>
                  <a:pt x="142" y="158"/>
                  <a:pt x="142" y="158"/>
                </a:cubicBezTo>
                <a:cubicBezTo>
                  <a:pt x="140" y="159"/>
                  <a:pt x="139" y="160"/>
                  <a:pt x="138" y="160"/>
                </a:cubicBezTo>
                <a:close/>
                <a:moveTo>
                  <a:pt x="143" y="160"/>
                </a:moveTo>
                <a:cubicBezTo>
                  <a:pt x="145" y="159"/>
                  <a:pt x="148" y="158"/>
                  <a:pt x="150" y="157"/>
                </a:cubicBezTo>
                <a:cubicBezTo>
                  <a:pt x="149" y="158"/>
                  <a:pt x="148" y="159"/>
                  <a:pt x="147" y="160"/>
                </a:cubicBezTo>
                <a:cubicBezTo>
                  <a:pt x="145" y="161"/>
                  <a:pt x="143" y="162"/>
                  <a:pt x="141" y="163"/>
                </a:cubicBezTo>
                <a:cubicBezTo>
                  <a:pt x="142" y="162"/>
                  <a:pt x="142" y="161"/>
                  <a:pt x="143" y="160"/>
                </a:cubicBezTo>
                <a:close/>
                <a:moveTo>
                  <a:pt x="147" y="162"/>
                </a:moveTo>
                <a:cubicBezTo>
                  <a:pt x="148" y="161"/>
                  <a:pt x="149" y="161"/>
                  <a:pt x="150" y="160"/>
                </a:cubicBezTo>
                <a:cubicBezTo>
                  <a:pt x="150" y="161"/>
                  <a:pt x="149" y="161"/>
                  <a:pt x="149" y="162"/>
                </a:cubicBezTo>
                <a:cubicBezTo>
                  <a:pt x="148" y="162"/>
                  <a:pt x="147" y="162"/>
                  <a:pt x="146" y="163"/>
                </a:cubicBezTo>
                <a:cubicBezTo>
                  <a:pt x="146" y="162"/>
                  <a:pt x="147" y="162"/>
                  <a:pt x="147" y="162"/>
                </a:cubicBezTo>
                <a:close/>
                <a:moveTo>
                  <a:pt x="150" y="163"/>
                </a:moveTo>
                <a:cubicBezTo>
                  <a:pt x="150" y="163"/>
                  <a:pt x="151" y="163"/>
                  <a:pt x="152" y="162"/>
                </a:cubicBezTo>
                <a:cubicBezTo>
                  <a:pt x="150" y="164"/>
                  <a:pt x="148" y="166"/>
                  <a:pt x="146" y="168"/>
                </a:cubicBezTo>
                <a:cubicBezTo>
                  <a:pt x="147" y="166"/>
                  <a:pt x="148" y="165"/>
                  <a:pt x="150" y="163"/>
                </a:cubicBezTo>
                <a:close/>
                <a:moveTo>
                  <a:pt x="146" y="157"/>
                </a:moveTo>
                <a:cubicBezTo>
                  <a:pt x="146" y="157"/>
                  <a:pt x="146" y="157"/>
                  <a:pt x="146" y="157"/>
                </a:cubicBezTo>
                <a:cubicBezTo>
                  <a:pt x="147" y="156"/>
                  <a:pt x="149" y="155"/>
                  <a:pt x="150" y="153"/>
                </a:cubicBezTo>
                <a:cubicBezTo>
                  <a:pt x="152" y="153"/>
                  <a:pt x="153" y="152"/>
                  <a:pt x="155" y="151"/>
                </a:cubicBezTo>
                <a:cubicBezTo>
                  <a:pt x="155" y="151"/>
                  <a:pt x="155" y="151"/>
                  <a:pt x="156" y="151"/>
                </a:cubicBezTo>
                <a:cubicBezTo>
                  <a:pt x="156" y="152"/>
                  <a:pt x="155" y="152"/>
                  <a:pt x="155" y="152"/>
                </a:cubicBezTo>
                <a:cubicBezTo>
                  <a:pt x="152" y="154"/>
                  <a:pt x="149" y="156"/>
                  <a:pt x="146" y="157"/>
                </a:cubicBezTo>
                <a:close/>
                <a:moveTo>
                  <a:pt x="154" y="158"/>
                </a:moveTo>
                <a:cubicBezTo>
                  <a:pt x="155" y="158"/>
                  <a:pt x="156" y="157"/>
                  <a:pt x="157" y="157"/>
                </a:cubicBezTo>
                <a:cubicBezTo>
                  <a:pt x="157" y="157"/>
                  <a:pt x="156" y="158"/>
                  <a:pt x="155" y="159"/>
                </a:cubicBezTo>
                <a:cubicBezTo>
                  <a:pt x="154" y="159"/>
                  <a:pt x="153" y="160"/>
                  <a:pt x="152" y="160"/>
                </a:cubicBezTo>
                <a:cubicBezTo>
                  <a:pt x="153" y="160"/>
                  <a:pt x="153" y="159"/>
                  <a:pt x="154" y="158"/>
                </a:cubicBezTo>
                <a:close/>
                <a:moveTo>
                  <a:pt x="157" y="155"/>
                </a:moveTo>
                <a:cubicBezTo>
                  <a:pt x="158" y="154"/>
                  <a:pt x="159" y="153"/>
                  <a:pt x="160" y="151"/>
                </a:cubicBezTo>
                <a:cubicBezTo>
                  <a:pt x="162" y="150"/>
                  <a:pt x="164" y="149"/>
                  <a:pt x="166" y="147"/>
                </a:cubicBezTo>
                <a:cubicBezTo>
                  <a:pt x="165" y="149"/>
                  <a:pt x="163" y="151"/>
                  <a:pt x="161" y="153"/>
                </a:cubicBezTo>
                <a:cubicBezTo>
                  <a:pt x="160" y="153"/>
                  <a:pt x="158" y="154"/>
                  <a:pt x="157" y="155"/>
                </a:cubicBezTo>
                <a:close/>
                <a:moveTo>
                  <a:pt x="162" y="154"/>
                </a:moveTo>
                <a:cubicBezTo>
                  <a:pt x="164" y="154"/>
                  <a:pt x="165" y="153"/>
                  <a:pt x="167" y="152"/>
                </a:cubicBezTo>
                <a:cubicBezTo>
                  <a:pt x="167" y="153"/>
                  <a:pt x="167" y="153"/>
                  <a:pt x="167" y="153"/>
                </a:cubicBezTo>
                <a:cubicBezTo>
                  <a:pt x="165" y="154"/>
                  <a:pt x="164" y="155"/>
                  <a:pt x="163" y="156"/>
                </a:cubicBezTo>
                <a:cubicBezTo>
                  <a:pt x="162" y="156"/>
                  <a:pt x="161" y="157"/>
                  <a:pt x="160" y="157"/>
                </a:cubicBezTo>
                <a:cubicBezTo>
                  <a:pt x="161" y="156"/>
                  <a:pt x="162" y="155"/>
                  <a:pt x="162" y="154"/>
                </a:cubicBezTo>
                <a:close/>
                <a:moveTo>
                  <a:pt x="164" y="159"/>
                </a:moveTo>
                <a:cubicBezTo>
                  <a:pt x="165" y="158"/>
                  <a:pt x="166" y="157"/>
                  <a:pt x="167" y="156"/>
                </a:cubicBezTo>
                <a:cubicBezTo>
                  <a:pt x="167" y="156"/>
                  <a:pt x="167" y="156"/>
                  <a:pt x="168" y="156"/>
                </a:cubicBezTo>
                <a:cubicBezTo>
                  <a:pt x="166" y="157"/>
                  <a:pt x="164" y="159"/>
                  <a:pt x="162" y="161"/>
                </a:cubicBezTo>
                <a:cubicBezTo>
                  <a:pt x="163" y="160"/>
                  <a:pt x="163" y="160"/>
                  <a:pt x="164" y="159"/>
                </a:cubicBezTo>
                <a:close/>
                <a:moveTo>
                  <a:pt x="169" y="156"/>
                </a:moveTo>
                <a:cubicBezTo>
                  <a:pt x="168" y="158"/>
                  <a:pt x="166" y="160"/>
                  <a:pt x="165" y="162"/>
                </a:cubicBezTo>
                <a:cubicBezTo>
                  <a:pt x="164" y="162"/>
                  <a:pt x="163" y="162"/>
                  <a:pt x="163" y="163"/>
                </a:cubicBezTo>
                <a:cubicBezTo>
                  <a:pt x="165" y="161"/>
                  <a:pt x="167" y="159"/>
                  <a:pt x="169" y="156"/>
                </a:cubicBezTo>
                <a:close/>
                <a:moveTo>
                  <a:pt x="166" y="151"/>
                </a:moveTo>
                <a:cubicBezTo>
                  <a:pt x="169" y="147"/>
                  <a:pt x="173" y="144"/>
                  <a:pt x="176" y="140"/>
                </a:cubicBezTo>
                <a:cubicBezTo>
                  <a:pt x="177" y="140"/>
                  <a:pt x="177" y="140"/>
                  <a:pt x="178" y="139"/>
                </a:cubicBezTo>
                <a:cubicBezTo>
                  <a:pt x="177" y="140"/>
                  <a:pt x="177" y="140"/>
                  <a:pt x="177" y="141"/>
                </a:cubicBezTo>
                <a:cubicBezTo>
                  <a:pt x="174" y="144"/>
                  <a:pt x="172" y="146"/>
                  <a:pt x="170" y="149"/>
                </a:cubicBezTo>
                <a:cubicBezTo>
                  <a:pt x="168" y="150"/>
                  <a:pt x="167" y="150"/>
                  <a:pt x="166" y="151"/>
                </a:cubicBezTo>
                <a:close/>
                <a:moveTo>
                  <a:pt x="177" y="151"/>
                </a:moveTo>
                <a:cubicBezTo>
                  <a:pt x="175" y="153"/>
                  <a:pt x="174" y="155"/>
                  <a:pt x="172" y="157"/>
                </a:cubicBezTo>
                <a:cubicBezTo>
                  <a:pt x="172" y="157"/>
                  <a:pt x="171" y="157"/>
                  <a:pt x="171" y="158"/>
                </a:cubicBezTo>
                <a:cubicBezTo>
                  <a:pt x="173" y="156"/>
                  <a:pt x="174" y="154"/>
                  <a:pt x="175" y="152"/>
                </a:cubicBezTo>
                <a:cubicBezTo>
                  <a:pt x="176" y="152"/>
                  <a:pt x="177" y="151"/>
                  <a:pt x="177" y="151"/>
                </a:cubicBezTo>
                <a:close/>
                <a:moveTo>
                  <a:pt x="186" y="127"/>
                </a:moveTo>
                <a:cubicBezTo>
                  <a:pt x="186" y="126"/>
                  <a:pt x="187" y="126"/>
                  <a:pt x="187" y="125"/>
                </a:cubicBezTo>
                <a:cubicBezTo>
                  <a:pt x="189" y="124"/>
                  <a:pt x="191" y="123"/>
                  <a:pt x="193" y="122"/>
                </a:cubicBezTo>
                <a:cubicBezTo>
                  <a:pt x="193" y="122"/>
                  <a:pt x="193" y="122"/>
                  <a:pt x="193" y="122"/>
                </a:cubicBezTo>
                <a:cubicBezTo>
                  <a:pt x="191" y="124"/>
                  <a:pt x="188" y="125"/>
                  <a:pt x="186" y="127"/>
                </a:cubicBezTo>
                <a:close/>
                <a:moveTo>
                  <a:pt x="198" y="122"/>
                </a:moveTo>
                <a:cubicBezTo>
                  <a:pt x="198" y="123"/>
                  <a:pt x="197" y="124"/>
                  <a:pt x="196" y="124"/>
                </a:cubicBezTo>
                <a:cubicBezTo>
                  <a:pt x="195" y="125"/>
                  <a:pt x="194" y="126"/>
                  <a:pt x="192" y="127"/>
                </a:cubicBezTo>
                <a:cubicBezTo>
                  <a:pt x="194" y="125"/>
                  <a:pt x="196" y="123"/>
                  <a:pt x="198" y="122"/>
                </a:cubicBezTo>
                <a:close/>
                <a:moveTo>
                  <a:pt x="203" y="120"/>
                </a:moveTo>
                <a:cubicBezTo>
                  <a:pt x="204" y="119"/>
                  <a:pt x="204" y="119"/>
                  <a:pt x="204" y="118"/>
                </a:cubicBezTo>
                <a:cubicBezTo>
                  <a:pt x="205" y="118"/>
                  <a:pt x="205" y="118"/>
                  <a:pt x="206" y="117"/>
                </a:cubicBezTo>
                <a:cubicBezTo>
                  <a:pt x="205" y="118"/>
                  <a:pt x="204" y="119"/>
                  <a:pt x="203" y="120"/>
                </a:cubicBezTo>
                <a:close/>
                <a:moveTo>
                  <a:pt x="207" y="110"/>
                </a:moveTo>
                <a:cubicBezTo>
                  <a:pt x="207" y="110"/>
                  <a:pt x="206" y="110"/>
                  <a:pt x="206" y="110"/>
                </a:cubicBezTo>
                <a:cubicBezTo>
                  <a:pt x="204" y="112"/>
                  <a:pt x="201" y="113"/>
                  <a:pt x="199" y="114"/>
                </a:cubicBezTo>
                <a:cubicBezTo>
                  <a:pt x="198" y="115"/>
                  <a:pt x="197" y="115"/>
                  <a:pt x="197" y="115"/>
                </a:cubicBezTo>
                <a:cubicBezTo>
                  <a:pt x="199" y="114"/>
                  <a:pt x="200" y="113"/>
                  <a:pt x="202" y="112"/>
                </a:cubicBezTo>
                <a:cubicBezTo>
                  <a:pt x="204" y="111"/>
                  <a:pt x="206" y="110"/>
                  <a:pt x="208" y="109"/>
                </a:cubicBezTo>
                <a:cubicBezTo>
                  <a:pt x="208" y="109"/>
                  <a:pt x="207" y="110"/>
                  <a:pt x="207" y="110"/>
                </a:cubicBezTo>
                <a:close/>
                <a:moveTo>
                  <a:pt x="195" y="112"/>
                </a:moveTo>
                <a:cubicBezTo>
                  <a:pt x="194" y="112"/>
                  <a:pt x="194" y="112"/>
                  <a:pt x="193" y="112"/>
                </a:cubicBezTo>
                <a:cubicBezTo>
                  <a:pt x="194" y="112"/>
                  <a:pt x="194" y="111"/>
                  <a:pt x="195" y="110"/>
                </a:cubicBezTo>
                <a:cubicBezTo>
                  <a:pt x="196" y="109"/>
                  <a:pt x="198" y="108"/>
                  <a:pt x="199" y="106"/>
                </a:cubicBezTo>
                <a:cubicBezTo>
                  <a:pt x="199" y="106"/>
                  <a:pt x="199" y="106"/>
                  <a:pt x="199" y="106"/>
                </a:cubicBezTo>
                <a:cubicBezTo>
                  <a:pt x="198" y="108"/>
                  <a:pt x="197" y="110"/>
                  <a:pt x="195" y="112"/>
                </a:cubicBezTo>
                <a:close/>
                <a:moveTo>
                  <a:pt x="193" y="106"/>
                </a:moveTo>
                <a:cubicBezTo>
                  <a:pt x="194" y="106"/>
                  <a:pt x="195" y="105"/>
                  <a:pt x="196" y="104"/>
                </a:cubicBezTo>
                <a:cubicBezTo>
                  <a:pt x="196" y="105"/>
                  <a:pt x="196" y="105"/>
                  <a:pt x="195" y="106"/>
                </a:cubicBezTo>
                <a:cubicBezTo>
                  <a:pt x="195" y="106"/>
                  <a:pt x="194" y="106"/>
                  <a:pt x="193" y="106"/>
                </a:cubicBezTo>
                <a:close/>
                <a:moveTo>
                  <a:pt x="196" y="97"/>
                </a:moveTo>
                <a:cubicBezTo>
                  <a:pt x="196" y="97"/>
                  <a:pt x="195" y="97"/>
                  <a:pt x="195" y="98"/>
                </a:cubicBezTo>
                <a:cubicBezTo>
                  <a:pt x="193" y="98"/>
                  <a:pt x="191" y="99"/>
                  <a:pt x="189" y="100"/>
                </a:cubicBezTo>
                <a:cubicBezTo>
                  <a:pt x="190" y="100"/>
                  <a:pt x="190" y="99"/>
                  <a:pt x="191" y="98"/>
                </a:cubicBezTo>
                <a:cubicBezTo>
                  <a:pt x="193" y="97"/>
                  <a:pt x="195" y="96"/>
                  <a:pt x="197" y="95"/>
                </a:cubicBezTo>
                <a:cubicBezTo>
                  <a:pt x="196" y="96"/>
                  <a:pt x="196" y="97"/>
                  <a:pt x="196" y="97"/>
                </a:cubicBezTo>
                <a:close/>
                <a:moveTo>
                  <a:pt x="195" y="92"/>
                </a:moveTo>
                <a:cubicBezTo>
                  <a:pt x="192" y="94"/>
                  <a:pt x="189" y="95"/>
                  <a:pt x="187" y="97"/>
                </a:cubicBezTo>
                <a:cubicBezTo>
                  <a:pt x="187" y="96"/>
                  <a:pt x="188" y="96"/>
                  <a:pt x="189" y="95"/>
                </a:cubicBezTo>
                <a:cubicBezTo>
                  <a:pt x="191" y="94"/>
                  <a:pt x="193" y="93"/>
                  <a:pt x="196" y="92"/>
                </a:cubicBezTo>
                <a:cubicBezTo>
                  <a:pt x="196" y="92"/>
                  <a:pt x="195" y="92"/>
                  <a:pt x="195" y="92"/>
                </a:cubicBezTo>
                <a:close/>
                <a:moveTo>
                  <a:pt x="190" y="89"/>
                </a:moveTo>
                <a:cubicBezTo>
                  <a:pt x="189" y="90"/>
                  <a:pt x="188" y="90"/>
                  <a:pt x="187" y="91"/>
                </a:cubicBezTo>
                <a:cubicBezTo>
                  <a:pt x="189" y="90"/>
                  <a:pt x="190" y="89"/>
                  <a:pt x="191" y="88"/>
                </a:cubicBezTo>
                <a:lnTo>
                  <a:pt x="190" y="89"/>
                </a:lnTo>
                <a:close/>
                <a:moveTo>
                  <a:pt x="190" y="86"/>
                </a:moveTo>
                <a:cubicBezTo>
                  <a:pt x="189" y="87"/>
                  <a:pt x="187" y="87"/>
                  <a:pt x="186" y="88"/>
                </a:cubicBezTo>
                <a:cubicBezTo>
                  <a:pt x="187" y="87"/>
                  <a:pt x="187" y="86"/>
                  <a:pt x="188" y="86"/>
                </a:cubicBezTo>
                <a:cubicBezTo>
                  <a:pt x="190" y="84"/>
                  <a:pt x="193" y="83"/>
                  <a:pt x="195" y="82"/>
                </a:cubicBezTo>
                <a:cubicBezTo>
                  <a:pt x="195" y="82"/>
                  <a:pt x="195" y="82"/>
                  <a:pt x="195" y="82"/>
                </a:cubicBezTo>
                <a:cubicBezTo>
                  <a:pt x="193" y="84"/>
                  <a:pt x="192" y="85"/>
                  <a:pt x="190" y="86"/>
                </a:cubicBezTo>
                <a:close/>
                <a:moveTo>
                  <a:pt x="195" y="86"/>
                </a:moveTo>
                <a:cubicBezTo>
                  <a:pt x="196" y="85"/>
                  <a:pt x="197" y="85"/>
                  <a:pt x="199" y="84"/>
                </a:cubicBezTo>
                <a:cubicBezTo>
                  <a:pt x="198" y="85"/>
                  <a:pt x="197" y="86"/>
                  <a:pt x="196" y="87"/>
                </a:cubicBezTo>
                <a:cubicBezTo>
                  <a:pt x="195" y="87"/>
                  <a:pt x="195" y="87"/>
                  <a:pt x="194" y="87"/>
                </a:cubicBezTo>
                <a:cubicBezTo>
                  <a:pt x="195" y="87"/>
                  <a:pt x="195" y="87"/>
                  <a:pt x="195" y="86"/>
                </a:cubicBezTo>
                <a:close/>
                <a:moveTo>
                  <a:pt x="187" y="80"/>
                </a:moveTo>
                <a:cubicBezTo>
                  <a:pt x="185" y="81"/>
                  <a:pt x="182" y="82"/>
                  <a:pt x="179" y="83"/>
                </a:cubicBezTo>
                <a:cubicBezTo>
                  <a:pt x="179" y="82"/>
                  <a:pt x="179" y="82"/>
                  <a:pt x="179" y="82"/>
                </a:cubicBezTo>
                <a:cubicBezTo>
                  <a:pt x="182" y="81"/>
                  <a:pt x="184" y="80"/>
                  <a:pt x="187" y="79"/>
                </a:cubicBezTo>
                <a:cubicBezTo>
                  <a:pt x="189" y="78"/>
                  <a:pt x="191" y="77"/>
                  <a:pt x="192" y="76"/>
                </a:cubicBezTo>
                <a:cubicBezTo>
                  <a:pt x="191" y="78"/>
                  <a:pt x="189" y="79"/>
                  <a:pt x="187" y="80"/>
                </a:cubicBezTo>
                <a:close/>
                <a:moveTo>
                  <a:pt x="179" y="85"/>
                </a:moveTo>
                <a:cubicBezTo>
                  <a:pt x="178" y="85"/>
                  <a:pt x="177" y="86"/>
                  <a:pt x="177" y="86"/>
                </a:cubicBezTo>
                <a:cubicBezTo>
                  <a:pt x="177" y="86"/>
                  <a:pt x="177" y="85"/>
                  <a:pt x="177" y="85"/>
                </a:cubicBezTo>
                <a:cubicBezTo>
                  <a:pt x="178" y="85"/>
                  <a:pt x="179" y="85"/>
                  <a:pt x="179" y="85"/>
                </a:cubicBezTo>
                <a:close/>
                <a:moveTo>
                  <a:pt x="175" y="84"/>
                </a:moveTo>
                <a:cubicBezTo>
                  <a:pt x="174" y="84"/>
                  <a:pt x="172" y="84"/>
                  <a:pt x="171" y="85"/>
                </a:cubicBezTo>
                <a:cubicBezTo>
                  <a:pt x="171" y="84"/>
                  <a:pt x="172" y="84"/>
                  <a:pt x="173" y="83"/>
                </a:cubicBezTo>
                <a:cubicBezTo>
                  <a:pt x="174" y="83"/>
                  <a:pt x="175" y="83"/>
                  <a:pt x="177" y="82"/>
                </a:cubicBezTo>
                <a:cubicBezTo>
                  <a:pt x="176" y="83"/>
                  <a:pt x="176" y="83"/>
                  <a:pt x="175" y="84"/>
                </a:cubicBezTo>
                <a:close/>
                <a:moveTo>
                  <a:pt x="172" y="81"/>
                </a:moveTo>
                <a:cubicBezTo>
                  <a:pt x="172" y="81"/>
                  <a:pt x="172" y="81"/>
                  <a:pt x="171" y="82"/>
                </a:cubicBezTo>
                <a:cubicBezTo>
                  <a:pt x="172" y="81"/>
                  <a:pt x="173" y="80"/>
                  <a:pt x="174" y="79"/>
                </a:cubicBezTo>
                <a:cubicBezTo>
                  <a:pt x="174" y="79"/>
                  <a:pt x="174" y="79"/>
                  <a:pt x="174" y="79"/>
                </a:cubicBezTo>
                <a:cubicBezTo>
                  <a:pt x="176" y="78"/>
                  <a:pt x="178" y="78"/>
                  <a:pt x="179" y="77"/>
                </a:cubicBezTo>
                <a:cubicBezTo>
                  <a:pt x="177" y="78"/>
                  <a:pt x="174" y="80"/>
                  <a:pt x="172" y="81"/>
                </a:cubicBezTo>
                <a:close/>
                <a:moveTo>
                  <a:pt x="177" y="74"/>
                </a:moveTo>
                <a:cubicBezTo>
                  <a:pt x="175" y="75"/>
                  <a:pt x="173" y="76"/>
                  <a:pt x="171" y="77"/>
                </a:cubicBezTo>
                <a:cubicBezTo>
                  <a:pt x="171" y="76"/>
                  <a:pt x="170" y="76"/>
                  <a:pt x="170" y="76"/>
                </a:cubicBezTo>
                <a:cubicBezTo>
                  <a:pt x="171" y="75"/>
                  <a:pt x="172" y="75"/>
                  <a:pt x="173" y="74"/>
                </a:cubicBezTo>
                <a:cubicBezTo>
                  <a:pt x="176" y="73"/>
                  <a:pt x="178" y="72"/>
                  <a:pt x="180" y="72"/>
                </a:cubicBezTo>
                <a:cubicBezTo>
                  <a:pt x="179" y="73"/>
                  <a:pt x="178" y="73"/>
                  <a:pt x="177" y="74"/>
                </a:cubicBezTo>
                <a:close/>
                <a:moveTo>
                  <a:pt x="172" y="86"/>
                </a:moveTo>
                <a:cubicBezTo>
                  <a:pt x="164" y="94"/>
                  <a:pt x="155" y="102"/>
                  <a:pt x="147" y="110"/>
                </a:cubicBezTo>
                <a:cubicBezTo>
                  <a:pt x="143" y="112"/>
                  <a:pt x="139" y="114"/>
                  <a:pt x="135" y="116"/>
                </a:cubicBezTo>
                <a:cubicBezTo>
                  <a:pt x="137" y="114"/>
                  <a:pt x="139" y="112"/>
                  <a:pt x="141" y="110"/>
                </a:cubicBezTo>
                <a:cubicBezTo>
                  <a:pt x="147" y="104"/>
                  <a:pt x="154" y="99"/>
                  <a:pt x="160" y="93"/>
                </a:cubicBezTo>
                <a:cubicBezTo>
                  <a:pt x="162" y="91"/>
                  <a:pt x="164" y="88"/>
                  <a:pt x="167" y="86"/>
                </a:cubicBezTo>
                <a:cubicBezTo>
                  <a:pt x="167" y="87"/>
                  <a:pt x="167" y="87"/>
                  <a:pt x="167" y="87"/>
                </a:cubicBezTo>
                <a:cubicBezTo>
                  <a:pt x="169" y="87"/>
                  <a:pt x="171" y="86"/>
                  <a:pt x="172" y="86"/>
                </a:cubicBezTo>
                <a:close/>
                <a:moveTo>
                  <a:pt x="168" y="82"/>
                </a:moveTo>
                <a:cubicBezTo>
                  <a:pt x="167" y="82"/>
                  <a:pt x="167" y="83"/>
                  <a:pt x="167" y="83"/>
                </a:cubicBezTo>
                <a:cubicBezTo>
                  <a:pt x="160" y="90"/>
                  <a:pt x="152" y="97"/>
                  <a:pt x="145" y="104"/>
                </a:cubicBezTo>
                <a:cubicBezTo>
                  <a:pt x="152" y="97"/>
                  <a:pt x="160" y="89"/>
                  <a:pt x="167" y="81"/>
                </a:cubicBezTo>
                <a:cubicBezTo>
                  <a:pt x="168" y="81"/>
                  <a:pt x="168" y="81"/>
                  <a:pt x="169" y="81"/>
                </a:cubicBezTo>
                <a:cubicBezTo>
                  <a:pt x="168" y="81"/>
                  <a:pt x="168" y="81"/>
                  <a:pt x="168" y="82"/>
                </a:cubicBezTo>
                <a:close/>
                <a:moveTo>
                  <a:pt x="167" y="72"/>
                </a:moveTo>
                <a:cubicBezTo>
                  <a:pt x="166" y="73"/>
                  <a:pt x="166" y="73"/>
                  <a:pt x="165" y="74"/>
                </a:cubicBezTo>
                <a:cubicBezTo>
                  <a:pt x="165" y="74"/>
                  <a:pt x="164" y="74"/>
                  <a:pt x="164" y="74"/>
                </a:cubicBezTo>
                <a:cubicBezTo>
                  <a:pt x="164" y="74"/>
                  <a:pt x="164" y="75"/>
                  <a:pt x="163" y="75"/>
                </a:cubicBezTo>
                <a:cubicBezTo>
                  <a:pt x="164" y="74"/>
                  <a:pt x="164" y="73"/>
                  <a:pt x="165" y="73"/>
                </a:cubicBezTo>
                <a:cubicBezTo>
                  <a:pt x="166" y="72"/>
                  <a:pt x="167" y="72"/>
                  <a:pt x="167" y="72"/>
                </a:cubicBezTo>
                <a:cubicBezTo>
                  <a:pt x="167" y="72"/>
                  <a:pt x="167" y="72"/>
                  <a:pt x="167" y="72"/>
                </a:cubicBezTo>
                <a:close/>
                <a:moveTo>
                  <a:pt x="164" y="82"/>
                </a:moveTo>
                <a:cubicBezTo>
                  <a:pt x="159" y="87"/>
                  <a:pt x="155" y="91"/>
                  <a:pt x="150" y="96"/>
                </a:cubicBezTo>
                <a:cubicBezTo>
                  <a:pt x="150" y="96"/>
                  <a:pt x="150" y="96"/>
                  <a:pt x="150" y="96"/>
                </a:cubicBezTo>
                <a:cubicBezTo>
                  <a:pt x="147" y="97"/>
                  <a:pt x="145" y="99"/>
                  <a:pt x="142" y="100"/>
                </a:cubicBezTo>
                <a:cubicBezTo>
                  <a:pt x="146" y="97"/>
                  <a:pt x="149" y="93"/>
                  <a:pt x="152" y="90"/>
                </a:cubicBezTo>
                <a:cubicBezTo>
                  <a:pt x="155" y="87"/>
                  <a:pt x="159" y="85"/>
                  <a:pt x="163" y="82"/>
                </a:cubicBezTo>
                <a:cubicBezTo>
                  <a:pt x="163" y="82"/>
                  <a:pt x="163" y="82"/>
                  <a:pt x="164" y="82"/>
                </a:cubicBezTo>
                <a:close/>
                <a:moveTo>
                  <a:pt x="159" y="78"/>
                </a:moveTo>
                <a:cubicBezTo>
                  <a:pt x="158" y="78"/>
                  <a:pt x="158" y="79"/>
                  <a:pt x="158" y="79"/>
                </a:cubicBezTo>
                <a:cubicBezTo>
                  <a:pt x="157" y="79"/>
                  <a:pt x="157" y="80"/>
                  <a:pt x="157" y="80"/>
                </a:cubicBezTo>
                <a:cubicBezTo>
                  <a:pt x="157" y="80"/>
                  <a:pt x="157" y="80"/>
                  <a:pt x="157" y="81"/>
                </a:cubicBezTo>
                <a:cubicBezTo>
                  <a:pt x="151" y="86"/>
                  <a:pt x="146" y="91"/>
                  <a:pt x="140" y="96"/>
                </a:cubicBezTo>
                <a:cubicBezTo>
                  <a:pt x="136" y="99"/>
                  <a:pt x="133" y="102"/>
                  <a:pt x="129" y="105"/>
                </a:cubicBezTo>
                <a:cubicBezTo>
                  <a:pt x="126" y="108"/>
                  <a:pt x="122" y="111"/>
                  <a:pt x="118" y="113"/>
                </a:cubicBezTo>
                <a:cubicBezTo>
                  <a:pt x="120" y="112"/>
                  <a:pt x="121" y="110"/>
                  <a:pt x="123" y="109"/>
                </a:cubicBezTo>
                <a:cubicBezTo>
                  <a:pt x="130" y="103"/>
                  <a:pt x="136" y="97"/>
                  <a:pt x="142" y="90"/>
                </a:cubicBezTo>
                <a:cubicBezTo>
                  <a:pt x="143" y="90"/>
                  <a:pt x="143" y="90"/>
                  <a:pt x="143" y="90"/>
                </a:cubicBezTo>
                <a:cubicBezTo>
                  <a:pt x="147" y="85"/>
                  <a:pt x="152" y="81"/>
                  <a:pt x="158" y="77"/>
                </a:cubicBezTo>
                <a:cubicBezTo>
                  <a:pt x="158" y="77"/>
                  <a:pt x="159" y="77"/>
                  <a:pt x="159" y="77"/>
                </a:cubicBezTo>
                <a:cubicBezTo>
                  <a:pt x="159" y="78"/>
                  <a:pt x="159" y="78"/>
                  <a:pt x="159" y="78"/>
                </a:cubicBezTo>
                <a:close/>
                <a:moveTo>
                  <a:pt x="153" y="77"/>
                </a:moveTo>
                <a:cubicBezTo>
                  <a:pt x="153" y="77"/>
                  <a:pt x="153" y="77"/>
                  <a:pt x="153" y="77"/>
                </a:cubicBezTo>
                <a:cubicBezTo>
                  <a:pt x="149" y="81"/>
                  <a:pt x="145" y="84"/>
                  <a:pt x="141" y="87"/>
                </a:cubicBezTo>
                <a:cubicBezTo>
                  <a:pt x="142" y="85"/>
                  <a:pt x="143" y="84"/>
                  <a:pt x="144" y="83"/>
                </a:cubicBezTo>
                <a:cubicBezTo>
                  <a:pt x="144" y="82"/>
                  <a:pt x="144" y="82"/>
                  <a:pt x="143" y="82"/>
                </a:cubicBezTo>
                <a:cubicBezTo>
                  <a:pt x="142" y="82"/>
                  <a:pt x="141" y="82"/>
                  <a:pt x="140" y="82"/>
                </a:cubicBezTo>
                <a:cubicBezTo>
                  <a:pt x="142" y="79"/>
                  <a:pt x="145" y="77"/>
                  <a:pt x="148" y="74"/>
                </a:cubicBezTo>
                <a:cubicBezTo>
                  <a:pt x="148" y="75"/>
                  <a:pt x="149" y="75"/>
                  <a:pt x="149" y="75"/>
                </a:cubicBezTo>
                <a:cubicBezTo>
                  <a:pt x="151" y="75"/>
                  <a:pt x="152" y="75"/>
                  <a:pt x="154" y="75"/>
                </a:cubicBezTo>
                <a:cubicBezTo>
                  <a:pt x="154" y="75"/>
                  <a:pt x="153" y="75"/>
                  <a:pt x="153" y="76"/>
                </a:cubicBezTo>
                <a:cubicBezTo>
                  <a:pt x="152" y="76"/>
                  <a:pt x="152" y="77"/>
                  <a:pt x="153" y="77"/>
                </a:cubicBezTo>
                <a:close/>
                <a:moveTo>
                  <a:pt x="138" y="78"/>
                </a:moveTo>
                <a:cubicBezTo>
                  <a:pt x="139" y="77"/>
                  <a:pt x="140" y="76"/>
                  <a:pt x="141" y="75"/>
                </a:cubicBezTo>
                <a:cubicBezTo>
                  <a:pt x="142" y="75"/>
                  <a:pt x="142" y="75"/>
                  <a:pt x="143" y="75"/>
                </a:cubicBezTo>
                <a:cubicBezTo>
                  <a:pt x="141" y="76"/>
                  <a:pt x="140" y="77"/>
                  <a:pt x="138" y="78"/>
                </a:cubicBezTo>
                <a:close/>
                <a:moveTo>
                  <a:pt x="138" y="74"/>
                </a:moveTo>
                <a:cubicBezTo>
                  <a:pt x="137" y="74"/>
                  <a:pt x="137" y="74"/>
                  <a:pt x="136" y="74"/>
                </a:cubicBezTo>
                <a:cubicBezTo>
                  <a:pt x="138" y="73"/>
                  <a:pt x="140" y="72"/>
                  <a:pt x="142" y="70"/>
                </a:cubicBezTo>
                <a:cubicBezTo>
                  <a:pt x="141" y="72"/>
                  <a:pt x="139" y="73"/>
                  <a:pt x="138" y="74"/>
                </a:cubicBezTo>
                <a:close/>
                <a:moveTo>
                  <a:pt x="139" y="76"/>
                </a:moveTo>
                <a:cubicBezTo>
                  <a:pt x="138" y="77"/>
                  <a:pt x="136" y="78"/>
                  <a:pt x="135" y="80"/>
                </a:cubicBezTo>
                <a:cubicBezTo>
                  <a:pt x="134" y="81"/>
                  <a:pt x="133" y="82"/>
                  <a:pt x="131" y="83"/>
                </a:cubicBezTo>
                <a:cubicBezTo>
                  <a:pt x="130" y="84"/>
                  <a:pt x="129" y="84"/>
                  <a:pt x="129" y="84"/>
                </a:cubicBezTo>
                <a:cubicBezTo>
                  <a:pt x="129" y="84"/>
                  <a:pt x="130" y="83"/>
                  <a:pt x="131" y="82"/>
                </a:cubicBezTo>
                <a:cubicBezTo>
                  <a:pt x="133" y="80"/>
                  <a:pt x="136" y="78"/>
                  <a:pt x="139" y="76"/>
                </a:cubicBezTo>
                <a:close/>
                <a:moveTo>
                  <a:pt x="127" y="87"/>
                </a:moveTo>
                <a:cubicBezTo>
                  <a:pt x="125" y="89"/>
                  <a:pt x="122" y="91"/>
                  <a:pt x="120" y="92"/>
                </a:cubicBezTo>
                <a:cubicBezTo>
                  <a:pt x="121" y="91"/>
                  <a:pt x="123" y="90"/>
                  <a:pt x="124" y="88"/>
                </a:cubicBezTo>
                <a:cubicBezTo>
                  <a:pt x="125" y="88"/>
                  <a:pt x="126" y="87"/>
                  <a:pt x="127" y="87"/>
                </a:cubicBezTo>
                <a:close/>
                <a:moveTo>
                  <a:pt x="127" y="78"/>
                </a:moveTo>
                <a:cubicBezTo>
                  <a:pt x="124" y="81"/>
                  <a:pt x="121" y="84"/>
                  <a:pt x="118" y="87"/>
                </a:cubicBezTo>
                <a:cubicBezTo>
                  <a:pt x="117" y="87"/>
                  <a:pt x="117" y="87"/>
                  <a:pt x="117" y="87"/>
                </a:cubicBezTo>
                <a:cubicBezTo>
                  <a:pt x="121" y="82"/>
                  <a:pt x="126" y="77"/>
                  <a:pt x="130" y="72"/>
                </a:cubicBezTo>
                <a:cubicBezTo>
                  <a:pt x="129" y="74"/>
                  <a:pt x="128" y="76"/>
                  <a:pt x="127" y="78"/>
                </a:cubicBezTo>
                <a:close/>
                <a:moveTo>
                  <a:pt x="120" y="87"/>
                </a:moveTo>
                <a:cubicBezTo>
                  <a:pt x="118" y="88"/>
                  <a:pt x="117" y="90"/>
                  <a:pt x="115" y="92"/>
                </a:cubicBezTo>
                <a:cubicBezTo>
                  <a:pt x="114" y="92"/>
                  <a:pt x="114" y="93"/>
                  <a:pt x="113" y="93"/>
                </a:cubicBezTo>
                <a:cubicBezTo>
                  <a:pt x="114" y="92"/>
                  <a:pt x="115" y="91"/>
                  <a:pt x="116" y="90"/>
                </a:cubicBezTo>
                <a:cubicBezTo>
                  <a:pt x="117" y="89"/>
                  <a:pt x="119" y="88"/>
                  <a:pt x="120" y="87"/>
                </a:cubicBezTo>
                <a:close/>
                <a:moveTo>
                  <a:pt x="128" y="89"/>
                </a:moveTo>
                <a:cubicBezTo>
                  <a:pt x="130" y="87"/>
                  <a:pt x="132" y="86"/>
                  <a:pt x="133" y="84"/>
                </a:cubicBezTo>
                <a:cubicBezTo>
                  <a:pt x="134" y="84"/>
                  <a:pt x="134" y="84"/>
                  <a:pt x="134" y="84"/>
                </a:cubicBezTo>
                <a:cubicBezTo>
                  <a:pt x="125" y="92"/>
                  <a:pt x="117" y="100"/>
                  <a:pt x="108" y="108"/>
                </a:cubicBezTo>
                <a:cubicBezTo>
                  <a:pt x="107" y="109"/>
                  <a:pt x="106" y="110"/>
                  <a:pt x="105" y="110"/>
                </a:cubicBezTo>
                <a:cubicBezTo>
                  <a:pt x="108" y="108"/>
                  <a:pt x="110" y="105"/>
                  <a:pt x="112" y="102"/>
                </a:cubicBezTo>
                <a:cubicBezTo>
                  <a:pt x="117" y="98"/>
                  <a:pt x="123" y="93"/>
                  <a:pt x="128" y="89"/>
                </a:cubicBezTo>
                <a:close/>
                <a:moveTo>
                  <a:pt x="99" y="116"/>
                </a:moveTo>
                <a:cubicBezTo>
                  <a:pt x="98" y="116"/>
                  <a:pt x="98" y="116"/>
                  <a:pt x="97" y="117"/>
                </a:cubicBezTo>
                <a:cubicBezTo>
                  <a:pt x="97" y="117"/>
                  <a:pt x="96" y="117"/>
                  <a:pt x="95" y="116"/>
                </a:cubicBezTo>
                <a:cubicBezTo>
                  <a:pt x="96" y="115"/>
                  <a:pt x="97" y="113"/>
                  <a:pt x="98" y="112"/>
                </a:cubicBezTo>
                <a:cubicBezTo>
                  <a:pt x="101" y="110"/>
                  <a:pt x="104" y="108"/>
                  <a:pt x="107" y="106"/>
                </a:cubicBezTo>
                <a:cubicBezTo>
                  <a:pt x="104" y="109"/>
                  <a:pt x="102" y="112"/>
                  <a:pt x="99" y="116"/>
                </a:cubicBezTo>
                <a:close/>
                <a:moveTo>
                  <a:pt x="99" y="107"/>
                </a:moveTo>
                <a:cubicBezTo>
                  <a:pt x="96" y="110"/>
                  <a:pt x="93" y="113"/>
                  <a:pt x="89" y="116"/>
                </a:cubicBezTo>
                <a:cubicBezTo>
                  <a:pt x="89" y="116"/>
                  <a:pt x="89" y="116"/>
                  <a:pt x="88" y="116"/>
                </a:cubicBezTo>
                <a:cubicBezTo>
                  <a:pt x="89" y="115"/>
                  <a:pt x="90" y="114"/>
                  <a:pt x="91" y="114"/>
                </a:cubicBezTo>
                <a:cubicBezTo>
                  <a:pt x="93" y="111"/>
                  <a:pt x="95" y="109"/>
                  <a:pt x="98" y="107"/>
                </a:cubicBezTo>
                <a:cubicBezTo>
                  <a:pt x="99" y="105"/>
                  <a:pt x="101" y="104"/>
                  <a:pt x="103" y="103"/>
                </a:cubicBezTo>
                <a:cubicBezTo>
                  <a:pt x="102" y="104"/>
                  <a:pt x="100" y="106"/>
                  <a:pt x="99" y="107"/>
                </a:cubicBezTo>
                <a:close/>
                <a:moveTo>
                  <a:pt x="84" y="115"/>
                </a:moveTo>
                <a:cubicBezTo>
                  <a:pt x="83" y="116"/>
                  <a:pt x="83" y="116"/>
                  <a:pt x="82" y="116"/>
                </a:cubicBezTo>
                <a:cubicBezTo>
                  <a:pt x="84" y="113"/>
                  <a:pt x="87" y="110"/>
                  <a:pt x="89" y="107"/>
                </a:cubicBezTo>
                <a:cubicBezTo>
                  <a:pt x="87" y="110"/>
                  <a:pt x="85" y="112"/>
                  <a:pt x="84" y="115"/>
                </a:cubicBezTo>
                <a:close/>
                <a:moveTo>
                  <a:pt x="56" y="130"/>
                </a:moveTo>
                <a:cubicBezTo>
                  <a:pt x="55" y="127"/>
                  <a:pt x="55" y="125"/>
                  <a:pt x="54" y="123"/>
                </a:cubicBezTo>
                <a:cubicBezTo>
                  <a:pt x="54" y="122"/>
                  <a:pt x="55" y="122"/>
                  <a:pt x="55" y="122"/>
                </a:cubicBezTo>
                <a:cubicBezTo>
                  <a:pt x="55" y="122"/>
                  <a:pt x="55" y="122"/>
                  <a:pt x="55" y="121"/>
                </a:cubicBezTo>
                <a:cubicBezTo>
                  <a:pt x="56" y="123"/>
                  <a:pt x="57" y="125"/>
                  <a:pt x="58" y="127"/>
                </a:cubicBezTo>
                <a:cubicBezTo>
                  <a:pt x="57" y="128"/>
                  <a:pt x="57" y="129"/>
                  <a:pt x="56" y="130"/>
                </a:cubicBezTo>
                <a:close/>
                <a:moveTo>
                  <a:pt x="58" y="146"/>
                </a:moveTo>
                <a:cubicBezTo>
                  <a:pt x="58" y="145"/>
                  <a:pt x="58" y="145"/>
                  <a:pt x="59" y="145"/>
                </a:cubicBezTo>
                <a:cubicBezTo>
                  <a:pt x="59" y="145"/>
                  <a:pt x="59" y="145"/>
                  <a:pt x="59" y="146"/>
                </a:cubicBezTo>
                <a:cubicBezTo>
                  <a:pt x="58" y="146"/>
                  <a:pt x="58" y="147"/>
                  <a:pt x="58" y="148"/>
                </a:cubicBezTo>
                <a:cubicBezTo>
                  <a:pt x="57" y="148"/>
                  <a:pt x="57" y="147"/>
                  <a:pt x="57" y="147"/>
                </a:cubicBezTo>
                <a:cubicBezTo>
                  <a:pt x="57" y="146"/>
                  <a:pt x="58" y="146"/>
                  <a:pt x="58" y="146"/>
                </a:cubicBezTo>
                <a:close/>
                <a:moveTo>
                  <a:pt x="56" y="142"/>
                </a:moveTo>
                <a:cubicBezTo>
                  <a:pt x="56" y="141"/>
                  <a:pt x="55" y="140"/>
                  <a:pt x="55" y="139"/>
                </a:cubicBezTo>
                <a:cubicBezTo>
                  <a:pt x="55" y="139"/>
                  <a:pt x="56" y="138"/>
                  <a:pt x="56" y="138"/>
                </a:cubicBezTo>
                <a:cubicBezTo>
                  <a:pt x="56" y="139"/>
                  <a:pt x="57" y="140"/>
                  <a:pt x="57" y="140"/>
                </a:cubicBezTo>
                <a:cubicBezTo>
                  <a:pt x="57" y="141"/>
                  <a:pt x="56" y="142"/>
                  <a:pt x="56" y="142"/>
                </a:cubicBezTo>
                <a:close/>
                <a:moveTo>
                  <a:pt x="56" y="160"/>
                </a:moveTo>
                <a:cubicBezTo>
                  <a:pt x="56" y="161"/>
                  <a:pt x="56" y="161"/>
                  <a:pt x="56" y="161"/>
                </a:cubicBezTo>
                <a:cubicBezTo>
                  <a:pt x="56" y="162"/>
                  <a:pt x="55" y="162"/>
                  <a:pt x="55" y="162"/>
                </a:cubicBezTo>
                <a:cubicBezTo>
                  <a:pt x="55" y="162"/>
                  <a:pt x="55" y="161"/>
                  <a:pt x="55" y="161"/>
                </a:cubicBezTo>
                <a:cubicBezTo>
                  <a:pt x="55" y="161"/>
                  <a:pt x="56" y="161"/>
                  <a:pt x="56" y="160"/>
                </a:cubicBezTo>
                <a:close/>
                <a:moveTo>
                  <a:pt x="55" y="103"/>
                </a:moveTo>
                <a:cubicBezTo>
                  <a:pt x="55" y="103"/>
                  <a:pt x="55" y="103"/>
                  <a:pt x="54" y="103"/>
                </a:cubicBezTo>
                <a:cubicBezTo>
                  <a:pt x="54" y="102"/>
                  <a:pt x="54" y="101"/>
                  <a:pt x="54" y="101"/>
                </a:cubicBezTo>
                <a:cubicBezTo>
                  <a:pt x="55" y="100"/>
                  <a:pt x="55" y="99"/>
                  <a:pt x="56" y="99"/>
                </a:cubicBezTo>
                <a:cubicBezTo>
                  <a:pt x="56" y="99"/>
                  <a:pt x="56" y="99"/>
                  <a:pt x="56" y="99"/>
                </a:cubicBezTo>
                <a:cubicBezTo>
                  <a:pt x="56" y="99"/>
                  <a:pt x="55" y="100"/>
                  <a:pt x="55" y="100"/>
                </a:cubicBezTo>
                <a:cubicBezTo>
                  <a:pt x="55" y="101"/>
                  <a:pt x="55" y="102"/>
                  <a:pt x="56" y="101"/>
                </a:cubicBezTo>
                <a:cubicBezTo>
                  <a:pt x="56" y="101"/>
                  <a:pt x="56" y="101"/>
                  <a:pt x="57" y="101"/>
                </a:cubicBezTo>
                <a:cubicBezTo>
                  <a:pt x="57" y="101"/>
                  <a:pt x="57" y="101"/>
                  <a:pt x="57" y="101"/>
                </a:cubicBezTo>
                <a:cubicBezTo>
                  <a:pt x="56" y="102"/>
                  <a:pt x="55" y="103"/>
                  <a:pt x="55" y="103"/>
                </a:cubicBezTo>
                <a:close/>
                <a:moveTo>
                  <a:pt x="53" y="134"/>
                </a:moveTo>
                <a:cubicBezTo>
                  <a:pt x="53" y="131"/>
                  <a:pt x="52" y="129"/>
                  <a:pt x="51" y="127"/>
                </a:cubicBezTo>
                <a:cubicBezTo>
                  <a:pt x="51" y="127"/>
                  <a:pt x="51" y="126"/>
                  <a:pt x="52" y="126"/>
                </a:cubicBezTo>
                <a:cubicBezTo>
                  <a:pt x="52" y="128"/>
                  <a:pt x="53" y="130"/>
                  <a:pt x="54" y="132"/>
                </a:cubicBezTo>
                <a:cubicBezTo>
                  <a:pt x="54" y="133"/>
                  <a:pt x="54" y="133"/>
                  <a:pt x="53" y="134"/>
                </a:cubicBezTo>
                <a:close/>
                <a:moveTo>
                  <a:pt x="53" y="146"/>
                </a:moveTo>
                <a:cubicBezTo>
                  <a:pt x="53" y="146"/>
                  <a:pt x="53" y="147"/>
                  <a:pt x="53" y="147"/>
                </a:cubicBezTo>
                <a:cubicBezTo>
                  <a:pt x="53" y="146"/>
                  <a:pt x="52" y="145"/>
                  <a:pt x="52" y="144"/>
                </a:cubicBezTo>
                <a:cubicBezTo>
                  <a:pt x="52" y="144"/>
                  <a:pt x="52" y="144"/>
                  <a:pt x="52" y="143"/>
                </a:cubicBezTo>
                <a:cubicBezTo>
                  <a:pt x="53" y="144"/>
                  <a:pt x="53" y="145"/>
                  <a:pt x="53" y="146"/>
                </a:cubicBezTo>
                <a:close/>
                <a:moveTo>
                  <a:pt x="51" y="90"/>
                </a:moveTo>
                <a:cubicBezTo>
                  <a:pt x="51" y="90"/>
                  <a:pt x="51" y="91"/>
                  <a:pt x="50" y="91"/>
                </a:cubicBezTo>
                <a:cubicBezTo>
                  <a:pt x="50" y="92"/>
                  <a:pt x="49" y="92"/>
                  <a:pt x="49" y="92"/>
                </a:cubicBezTo>
                <a:cubicBezTo>
                  <a:pt x="50" y="92"/>
                  <a:pt x="50" y="91"/>
                  <a:pt x="51" y="90"/>
                </a:cubicBezTo>
                <a:close/>
                <a:moveTo>
                  <a:pt x="50" y="88"/>
                </a:moveTo>
                <a:cubicBezTo>
                  <a:pt x="51" y="87"/>
                  <a:pt x="51" y="86"/>
                  <a:pt x="52" y="85"/>
                </a:cubicBezTo>
                <a:cubicBezTo>
                  <a:pt x="52" y="85"/>
                  <a:pt x="53" y="84"/>
                  <a:pt x="53" y="84"/>
                </a:cubicBezTo>
                <a:cubicBezTo>
                  <a:pt x="53" y="85"/>
                  <a:pt x="53" y="85"/>
                  <a:pt x="52" y="86"/>
                </a:cubicBezTo>
                <a:cubicBezTo>
                  <a:pt x="52" y="87"/>
                  <a:pt x="51" y="88"/>
                  <a:pt x="50" y="88"/>
                </a:cubicBezTo>
                <a:close/>
                <a:moveTo>
                  <a:pt x="51" y="107"/>
                </a:moveTo>
                <a:cubicBezTo>
                  <a:pt x="50" y="108"/>
                  <a:pt x="48" y="109"/>
                  <a:pt x="47" y="109"/>
                </a:cubicBezTo>
                <a:cubicBezTo>
                  <a:pt x="47" y="109"/>
                  <a:pt x="47" y="109"/>
                  <a:pt x="47" y="109"/>
                </a:cubicBezTo>
                <a:cubicBezTo>
                  <a:pt x="48" y="108"/>
                  <a:pt x="49" y="106"/>
                  <a:pt x="50" y="105"/>
                </a:cubicBezTo>
                <a:cubicBezTo>
                  <a:pt x="50" y="106"/>
                  <a:pt x="51" y="106"/>
                  <a:pt x="51" y="107"/>
                </a:cubicBezTo>
                <a:close/>
                <a:moveTo>
                  <a:pt x="50" y="110"/>
                </a:moveTo>
                <a:cubicBezTo>
                  <a:pt x="49" y="111"/>
                  <a:pt x="49" y="111"/>
                  <a:pt x="48" y="112"/>
                </a:cubicBezTo>
                <a:cubicBezTo>
                  <a:pt x="48" y="112"/>
                  <a:pt x="48" y="111"/>
                  <a:pt x="48" y="111"/>
                </a:cubicBezTo>
                <a:cubicBezTo>
                  <a:pt x="48" y="111"/>
                  <a:pt x="49" y="110"/>
                  <a:pt x="50" y="110"/>
                </a:cubicBezTo>
                <a:close/>
                <a:moveTo>
                  <a:pt x="51" y="110"/>
                </a:moveTo>
                <a:cubicBezTo>
                  <a:pt x="51" y="111"/>
                  <a:pt x="51" y="112"/>
                  <a:pt x="51" y="112"/>
                </a:cubicBezTo>
                <a:cubicBezTo>
                  <a:pt x="51" y="113"/>
                  <a:pt x="50" y="113"/>
                  <a:pt x="49" y="114"/>
                </a:cubicBezTo>
                <a:cubicBezTo>
                  <a:pt x="50" y="113"/>
                  <a:pt x="51" y="112"/>
                  <a:pt x="51" y="110"/>
                </a:cubicBezTo>
                <a:close/>
                <a:moveTo>
                  <a:pt x="54" y="110"/>
                </a:moveTo>
                <a:cubicBezTo>
                  <a:pt x="54" y="110"/>
                  <a:pt x="54" y="110"/>
                  <a:pt x="54" y="110"/>
                </a:cubicBezTo>
                <a:cubicBezTo>
                  <a:pt x="53" y="110"/>
                  <a:pt x="53" y="110"/>
                  <a:pt x="53" y="109"/>
                </a:cubicBezTo>
                <a:cubicBezTo>
                  <a:pt x="53" y="109"/>
                  <a:pt x="53" y="108"/>
                  <a:pt x="53" y="108"/>
                </a:cubicBezTo>
                <a:cubicBezTo>
                  <a:pt x="53" y="108"/>
                  <a:pt x="53" y="108"/>
                  <a:pt x="53" y="108"/>
                </a:cubicBezTo>
                <a:cubicBezTo>
                  <a:pt x="53" y="108"/>
                  <a:pt x="53" y="108"/>
                  <a:pt x="53" y="108"/>
                </a:cubicBezTo>
                <a:cubicBezTo>
                  <a:pt x="54" y="108"/>
                  <a:pt x="54" y="109"/>
                  <a:pt x="54" y="110"/>
                </a:cubicBezTo>
                <a:close/>
                <a:moveTo>
                  <a:pt x="54" y="87"/>
                </a:moveTo>
                <a:cubicBezTo>
                  <a:pt x="54" y="87"/>
                  <a:pt x="54" y="87"/>
                  <a:pt x="54" y="87"/>
                </a:cubicBezTo>
                <a:cubicBezTo>
                  <a:pt x="55" y="86"/>
                  <a:pt x="55" y="86"/>
                  <a:pt x="56" y="85"/>
                </a:cubicBezTo>
                <a:cubicBezTo>
                  <a:pt x="55" y="86"/>
                  <a:pt x="55" y="87"/>
                  <a:pt x="54" y="88"/>
                </a:cubicBezTo>
                <a:cubicBezTo>
                  <a:pt x="54" y="88"/>
                  <a:pt x="54" y="88"/>
                  <a:pt x="54" y="87"/>
                </a:cubicBezTo>
                <a:close/>
                <a:moveTo>
                  <a:pt x="54" y="96"/>
                </a:moveTo>
                <a:cubicBezTo>
                  <a:pt x="54" y="96"/>
                  <a:pt x="54" y="96"/>
                  <a:pt x="54" y="96"/>
                </a:cubicBezTo>
                <a:cubicBezTo>
                  <a:pt x="54" y="96"/>
                  <a:pt x="55" y="96"/>
                  <a:pt x="55" y="95"/>
                </a:cubicBezTo>
                <a:cubicBezTo>
                  <a:pt x="55" y="96"/>
                  <a:pt x="55" y="96"/>
                  <a:pt x="55" y="97"/>
                </a:cubicBezTo>
                <a:cubicBezTo>
                  <a:pt x="55" y="97"/>
                  <a:pt x="55" y="98"/>
                  <a:pt x="54" y="98"/>
                </a:cubicBezTo>
                <a:cubicBezTo>
                  <a:pt x="54" y="98"/>
                  <a:pt x="54" y="97"/>
                  <a:pt x="54" y="96"/>
                </a:cubicBezTo>
                <a:close/>
                <a:moveTo>
                  <a:pt x="55" y="83"/>
                </a:moveTo>
                <a:cubicBezTo>
                  <a:pt x="56" y="82"/>
                  <a:pt x="56" y="82"/>
                  <a:pt x="56" y="81"/>
                </a:cubicBezTo>
                <a:cubicBezTo>
                  <a:pt x="58" y="80"/>
                  <a:pt x="60" y="78"/>
                  <a:pt x="61" y="76"/>
                </a:cubicBezTo>
                <a:cubicBezTo>
                  <a:pt x="61" y="77"/>
                  <a:pt x="61" y="77"/>
                  <a:pt x="60" y="78"/>
                </a:cubicBezTo>
                <a:cubicBezTo>
                  <a:pt x="59" y="80"/>
                  <a:pt x="57" y="81"/>
                  <a:pt x="55" y="83"/>
                </a:cubicBezTo>
                <a:close/>
                <a:moveTo>
                  <a:pt x="88" y="57"/>
                </a:moveTo>
                <a:cubicBezTo>
                  <a:pt x="86" y="59"/>
                  <a:pt x="84" y="61"/>
                  <a:pt x="82" y="63"/>
                </a:cubicBezTo>
                <a:cubicBezTo>
                  <a:pt x="78" y="67"/>
                  <a:pt x="75" y="70"/>
                  <a:pt x="71" y="73"/>
                </a:cubicBezTo>
                <a:cubicBezTo>
                  <a:pt x="71" y="73"/>
                  <a:pt x="71" y="74"/>
                  <a:pt x="70" y="74"/>
                </a:cubicBezTo>
                <a:cubicBezTo>
                  <a:pt x="69" y="76"/>
                  <a:pt x="67" y="77"/>
                  <a:pt x="65" y="79"/>
                </a:cubicBezTo>
                <a:cubicBezTo>
                  <a:pt x="67" y="77"/>
                  <a:pt x="68" y="75"/>
                  <a:pt x="69" y="73"/>
                </a:cubicBezTo>
                <a:cubicBezTo>
                  <a:pt x="71" y="71"/>
                  <a:pt x="73" y="69"/>
                  <a:pt x="75" y="67"/>
                </a:cubicBezTo>
                <a:cubicBezTo>
                  <a:pt x="79" y="64"/>
                  <a:pt x="84" y="60"/>
                  <a:pt x="88" y="57"/>
                </a:cubicBezTo>
                <a:close/>
                <a:moveTo>
                  <a:pt x="86" y="57"/>
                </a:moveTo>
                <a:cubicBezTo>
                  <a:pt x="87" y="55"/>
                  <a:pt x="89" y="54"/>
                  <a:pt x="90" y="53"/>
                </a:cubicBezTo>
                <a:cubicBezTo>
                  <a:pt x="90" y="53"/>
                  <a:pt x="90" y="53"/>
                  <a:pt x="90" y="54"/>
                </a:cubicBezTo>
                <a:cubicBezTo>
                  <a:pt x="88" y="55"/>
                  <a:pt x="87" y="56"/>
                  <a:pt x="86" y="57"/>
                </a:cubicBezTo>
                <a:close/>
                <a:moveTo>
                  <a:pt x="105" y="58"/>
                </a:moveTo>
                <a:cubicBezTo>
                  <a:pt x="105" y="58"/>
                  <a:pt x="105" y="58"/>
                  <a:pt x="105" y="58"/>
                </a:cubicBezTo>
                <a:cubicBezTo>
                  <a:pt x="105" y="58"/>
                  <a:pt x="105" y="58"/>
                  <a:pt x="105" y="59"/>
                </a:cubicBezTo>
                <a:cubicBezTo>
                  <a:pt x="102" y="61"/>
                  <a:pt x="100" y="62"/>
                  <a:pt x="97" y="64"/>
                </a:cubicBezTo>
                <a:cubicBezTo>
                  <a:pt x="97" y="64"/>
                  <a:pt x="98" y="64"/>
                  <a:pt x="98" y="64"/>
                </a:cubicBezTo>
                <a:cubicBezTo>
                  <a:pt x="100" y="62"/>
                  <a:pt x="102" y="60"/>
                  <a:pt x="105" y="58"/>
                </a:cubicBezTo>
                <a:close/>
                <a:moveTo>
                  <a:pt x="100" y="59"/>
                </a:moveTo>
                <a:cubicBezTo>
                  <a:pt x="100" y="59"/>
                  <a:pt x="100" y="58"/>
                  <a:pt x="101" y="58"/>
                </a:cubicBezTo>
                <a:cubicBezTo>
                  <a:pt x="102" y="57"/>
                  <a:pt x="103" y="57"/>
                  <a:pt x="104" y="56"/>
                </a:cubicBezTo>
                <a:cubicBezTo>
                  <a:pt x="103" y="57"/>
                  <a:pt x="101" y="58"/>
                  <a:pt x="100" y="59"/>
                </a:cubicBezTo>
                <a:close/>
                <a:moveTo>
                  <a:pt x="86" y="81"/>
                </a:moveTo>
                <a:cubicBezTo>
                  <a:pt x="87" y="81"/>
                  <a:pt x="88" y="80"/>
                  <a:pt x="88" y="79"/>
                </a:cubicBezTo>
                <a:cubicBezTo>
                  <a:pt x="92" y="75"/>
                  <a:pt x="96" y="71"/>
                  <a:pt x="100" y="67"/>
                </a:cubicBezTo>
                <a:cubicBezTo>
                  <a:pt x="100" y="69"/>
                  <a:pt x="99" y="70"/>
                  <a:pt x="98" y="72"/>
                </a:cubicBezTo>
                <a:cubicBezTo>
                  <a:pt x="97" y="72"/>
                  <a:pt x="96" y="73"/>
                  <a:pt x="96" y="74"/>
                </a:cubicBezTo>
                <a:cubicBezTo>
                  <a:pt x="92" y="76"/>
                  <a:pt x="89" y="79"/>
                  <a:pt x="86" y="81"/>
                </a:cubicBezTo>
                <a:close/>
                <a:moveTo>
                  <a:pt x="93" y="78"/>
                </a:moveTo>
                <a:cubicBezTo>
                  <a:pt x="90" y="81"/>
                  <a:pt x="87" y="84"/>
                  <a:pt x="85" y="86"/>
                </a:cubicBezTo>
                <a:cubicBezTo>
                  <a:pt x="85" y="86"/>
                  <a:pt x="85" y="85"/>
                  <a:pt x="85" y="85"/>
                </a:cubicBezTo>
                <a:cubicBezTo>
                  <a:pt x="86" y="84"/>
                  <a:pt x="88" y="83"/>
                  <a:pt x="89" y="82"/>
                </a:cubicBezTo>
                <a:cubicBezTo>
                  <a:pt x="90" y="80"/>
                  <a:pt x="92" y="79"/>
                  <a:pt x="93" y="78"/>
                </a:cubicBezTo>
                <a:close/>
                <a:moveTo>
                  <a:pt x="92" y="73"/>
                </a:moveTo>
                <a:cubicBezTo>
                  <a:pt x="93" y="71"/>
                  <a:pt x="94" y="69"/>
                  <a:pt x="95" y="68"/>
                </a:cubicBezTo>
                <a:cubicBezTo>
                  <a:pt x="98" y="66"/>
                  <a:pt x="101" y="64"/>
                  <a:pt x="103" y="62"/>
                </a:cubicBezTo>
                <a:cubicBezTo>
                  <a:pt x="103" y="62"/>
                  <a:pt x="103" y="63"/>
                  <a:pt x="102" y="63"/>
                </a:cubicBezTo>
                <a:cubicBezTo>
                  <a:pt x="99" y="66"/>
                  <a:pt x="96" y="69"/>
                  <a:pt x="92" y="73"/>
                </a:cubicBezTo>
                <a:close/>
                <a:moveTo>
                  <a:pt x="85" y="64"/>
                </a:moveTo>
                <a:cubicBezTo>
                  <a:pt x="84" y="65"/>
                  <a:pt x="83" y="66"/>
                  <a:pt x="82" y="66"/>
                </a:cubicBezTo>
                <a:cubicBezTo>
                  <a:pt x="82" y="66"/>
                  <a:pt x="82" y="66"/>
                  <a:pt x="82" y="66"/>
                </a:cubicBezTo>
                <a:cubicBezTo>
                  <a:pt x="83" y="65"/>
                  <a:pt x="84" y="64"/>
                  <a:pt x="85" y="64"/>
                </a:cubicBezTo>
                <a:cubicBezTo>
                  <a:pt x="85" y="64"/>
                  <a:pt x="85" y="64"/>
                  <a:pt x="85" y="64"/>
                </a:cubicBezTo>
                <a:close/>
                <a:moveTo>
                  <a:pt x="89" y="65"/>
                </a:moveTo>
                <a:cubicBezTo>
                  <a:pt x="86" y="68"/>
                  <a:pt x="84" y="70"/>
                  <a:pt x="81" y="73"/>
                </a:cubicBezTo>
                <a:cubicBezTo>
                  <a:pt x="82" y="72"/>
                  <a:pt x="82" y="71"/>
                  <a:pt x="83" y="70"/>
                </a:cubicBezTo>
                <a:cubicBezTo>
                  <a:pt x="85" y="69"/>
                  <a:pt x="87" y="67"/>
                  <a:pt x="89" y="65"/>
                </a:cubicBezTo>
                <a:close/>
                <a:moveTo>
                  <a:pt x="83" y="68"/>
                </a:moveTo>
                <a:cubicBezTo>
                  <a:pt x="82" y="68"/>
                  <a:pt x="82" y="68"/>
                  <a:pt x="82" y="69"/>
                </a:cubicBezTo>
                <a:cubicBezTo>
                  <a:pt x="81" y="70"/>
                  <a:pt x="79" y="71"/>
                  <a:pt x="78" y="72"/>
                </a:cubicBezTo>
                <a:cubicBezTo>
                  <a:pt x="78" y="71"/>
                  <a:pt x="79" y="71"/>
                  <a:pt x="79" y="70"/>
                </a:cubicBezTo>
                <a:cubicBezTo>
                  <a:pt x="80" y="69"/>
                  <a:pt x="81" y="69"/>
                  <a:pt x="83" y="68"/>
                </a:cubicBezTo>
                <a:close/>
                <a:moveTo>
                  <a:pt x="78" y="74"/>
                </a:moveTo>
                <a:cubicBezTo>
                  <a:pt x="77" y="76"/>
                  <a:pt x="76" y="77"/>
                  <a:pt x="75" y="79"/>
                </a:cubicBezTo>
                <a:cubicBezTo>
                  <a:pt x="74" y="80"/>
                  <a:pt x="73" y="81"/>
                  <a:pt x="72" y="82"/>
                </a:cubicBezTo>
                <a:cubicBezTo>
                  <a:pt x="73" y="81"/>
                  <a:pt x="73" y="79"/>
                  <a:pt x="74" y="77"/>
                </a:cubicBezTo>
                <a:cubicBezTo>
                  <a:pt x="75" y="77"/>
                  <a:pt x="75" y="77"/>
                  <a:pt x="75" y="77"/>
                </a:cubicBezTo>
                <a:cubicBezTo>
                  <a:pt x="76" y="76"/>
                  <a:pt x="77" y="75"/>
                  <a:pt x="78" y="74"/>
                </a:cubicBezTo>
                <a:close/>
                <a:moveTo>
                  <a:pt x="74" y="83"/>
                </a:moveTo>
                <a:cubicBezTo>
                  <a:pt x="76" y="81"/>
                  <a:pt x="79" y="78"/>
                  <a:pt x="82" y="76"/>
                </a:cubicBezTo>
                <a:cubicBezTo>
                  <a:pt x="82" y="76"/>
                  <a:pt x="82" y="77"/>
                  <a:pt x="82" y="77"/>
                </a:cubicBezTo>
                <a:cubicBezTo>
                  <a:pt x="78" y="80"/>
                  <a:pt x="75" y="82"/>
                  <a:pt x="72" y="85"/>
                </a:cubicBezTo>
                <a:cubicBezTo>
                  <a:pt x="72" y="84"/>
                  <a:pt x="73" y="84"/>
                  <a:pt x="74" y="83"/>
                </a:cubicBezTo>
                <a:close/>
                <a:moveTo>
                  <a:pt x="81" y="75"/>
                </a:moveTo>
                <a:cubicBezTo>
                  <a:pt x="86" y="70"/>
                  <a:pt x="92" y="65"/>
                  <a:pt x="97" y="60"/>
                </a:cubicBezTo>
                <a:cubicBezTo>
                  <a:pt x="97" y="60"/>
                  <a:pt x="98" y="60"/>
                  <a:pt x="98" y="59"/>
                </a:cubicBezTo>
                <a:cubicBezTo>
                  <a:pt x="98" y="60"/>
                  <a:pt x="98" y="60"/>
                  <a:pt x="97" y="61"/>
                </a:cubicBezTo>
                <a:cubicBezTo>
                  <a:pt x="94" y="64"/>
                  <a:pt x="91" y="66"/>
                  <a:pt x="88" y="69"/>
                </a:cubicBezTo>
                <a:cubicBezTo>
                  <a:pt x="86" y="71"/>
                  <a:pt x="83" y="73"/>
                  <a:pt x="81" y="75"/>
                </a:cubicBezTo>
                <a:close/>
                <a:moveTo>
                  <a:pt x="90" y="70"/>
                </a:moveTo>
                <a:cubicBezTo>
                  <a:pt x="92" y="69"/>
                  <a:pt x="93" y="67"/>
                  <a:pt x="94" y="66"/>
                </a:cubicBezTo>
                <a:cubicBezTo>
                  <a:pt x="94" y="67"/>
                  <a:pt x="94" y="67"/>
                  <a:pt x="94" y="67"/>
                </a:cubicBezTo>
                <a:cubicBezTo>
                  <a:pt x="93" y="68"/>
                  <a:pt x="91" y="69"/>
                  <a:pt x="90" y="70"/>
                </a:cubicBezTo>
                <a:cubicBezTo>
                  <a:pt x="90" y="70"/>
                  <a:pt x="90" y="70"/>
                  <a:pt x="90" y="70"/>
                </a:cubicBezTo>
                <a:close/>
                <a:moveTo>
                  <a:pt x="97" y="58"/>
                </a:moveTo>
                <a:cubicBezTo>
                  <a:pt x="93" y="60"/>
                  <a:pt x="89" y="63"/>
                  <a:pt x="86" y="66"/>
                </a:cubicBezTo>
                <a:cubicBezTo>
                  <a:pt x="86" y="66"/>
                  <a:pt x="86" y="65"/>
                  <a:pt x="86" y="65"/>
                </a:cubicBezTo>
                <a:cubicBezTo>
                  <a:pt x="90" y="62"/>
                  <a:pt x="95" y="59"/>
                  <a:pt x="99" y="56"/>
                </a:cubicBezTo>
                <a:cubicBezTo>
                  <a:pt x="98" y="57"/>
                  <a:pt x="98" y="57"/>
                  <a:pt x="97" y="58"/>
                </a:cubicBezTo>
                <a:close/>
                <a:moveTo>
                  <a:pt x="70" y="69"/>
                </a:moveTo>
                <a:cubicBezTo>
                  <a:pt x="69" y="69"/>
                  <a:pt x="69" y="70"/>
                  <a:pt x="69" y="70"/>
                </a:cubicBezTo>
                <a:cubicBezTo>
                  <a:pt x="68" y="71"/>
                  <a:pt x="67" y="72"/>
                  <a:pt x="65" y="73"/>
                </a:cubicBezTo>
                <a:cubicBezTo>
                  <a:pt x="66" y="73"/>
                  <a:pt x="66" y="72"/>
                  <a:pt x="66" y="72"/>
                </a:cubicBezTo>
                <a:cubicBezTo>
                  <a:pt x="67" y="71"/>
                  <a:pt x="68" y="70"/>
                  <a:pt x="70" y="69"/>
                </a:cubicBezTo>
                <a:close/>
                <a:moveTo>
                  <a:pt x="69" y="67"/>
                </a:moveTo>
                <a:cubicBezTo>
                  <a:pt x="70" y="66"/>
                  <a:pt x="71" y="64"/>
                  <a:pt x="73" y="62"/>
                </a:cubicBezTo>
                <a:cubicBezTo>
                  <a:pt x="73" y="62"/>
                  <a:pt x="73" y="62"/>
                  <a:pt x="73" y="62"/>
                </a:cubicBezTo>
                <a:cubicBezTo>
                  <a:pt x="73" y="63"/>
                  <a:pt x="72" y="64"/>
                  <a:pt x="72" y="65"/>
                </a:cubicBezTo>
                <a:cubicBezTo>
                  <a:pt x="71" y="66"/>
                  <a:pt x="70" y="67"/>
                  <a:pt x="69" y="67"/>
                </a:cubicBezTo>
                <a:close/>
                <a:moveTo>
                  <a:pt x="73" y="67"/>
                </a:moveTo>
                <a:cubicBezTo>
                  <a:pt x="73" y="66"/>
                  <a:pt x="73" y="66"/>
                  <a:pt x="73" y="66"/>
                </a:cubicBezTo>
                <a:cubicBezTo>
                  <a:pt x="75" y="65"/>
                  <a:pt x="77" y="63"/>
                  <a:pt x="78" y="62"/>
                </a:cubicBezTo>
                <a:cubicBezTo>
                  <a:pt x="76" y="63"/>
                  <a:pt x="75" y="65"/>
                  <a:pt x="73" y="67"/>
                </a:cubicBezTo>
                <a:close/>
                <a:moveTo>
                  <a:pt x="72" y="60"/>
                </a:moveTo>
                <a:cubicBezTo>
                  <a:pt x="71" y="61"/>
                  <a:pt x="69" y="63"/>
                  <a:pt x="68" y="65"/>
                </a:cubicBezTo>
                <a:cubicBezTo>
                  <a:pt x="65" y="67"/>
                  <a:pt x="62" y="70"/>
                  <a:pt x="59" y="73"/>
                </a:cubicBezTo>
                <a:cubicBezTo>
                  <a:pt x="60" y="72"/>
                  <a:pt x="61" y="70"/>
                  <a:pt x="62" y="69"/>
                </a:cubicBezTo>
                <a:cubicBezTo>
                  <a:pt x="66" y="65"/>
                  <a:pt x="70" y="61"/>
                  <a:pt x="75" y="57"/>
                </a:cubicBezTo>
                <a:cubicBezTo>
                  <a:pt x="74" y="58"/>
                  <a:pt x="73" y="59"/>
                  <a:pt x="72" y="60"/>
                </a:cubicBezTo>
                <a:close/>
                <a:moveTo>
                  <a:pt x="60" y="68"/>
                </a:moveTo>
                <a:cubicBezTo>
                  <a:pt x="60" y="69"/>
                  <a:pt x="59" y="69"/>
                  <a:pt x="58" y="70"/>
                </a:cubicBezTo>
                <a:cubicBezTo>
                  <a:pt x="58" y="69"/>
                  <a:pt x="58" y="68"/>
                  <a:pt x="58" y="67"/>
                </a:cubicBezTo>
                <a:cubicBezTo>
                  <a:pt x="60" y="66"/>
                  <a:pt x="61" y="65"/>
                  <a:pt x="62" y="64"/>
                </a:cubicBezTo>
                <a:cubicBezTo>
                  <a:pt x="63" y="63"/>
                  <a:pt x="63" y="63"/>
                  <a:pt x="64" y="62"/>
                </a:cubicBezTo>
                <a:cubicBezTo>
                  <a:pt x="65" y="62"/>
                  <a:pt x="65" y="61"/>
                  <a:pt x="66" y="60"/>
                </a:cubicBezTo>
                <a:cubicBezTo>
                  <a:pt x="64" y="63"/>
                  <a:pt x="62" y="65"/>
                  <a:pt x="60" y="68"/>
                </a:cubicBezTo>
                <a:close/>
                <a:moveTo>
                  <a:pt x="67" y="68"/>
                </a:moveTo>
                <a:cubicBezTo>
                  <a:pt x="66" y="69"/>
                  <a:pt x="65" y="70"/>
                  <a:pt x="64" y="72"/>
                </a:cubicBezTo>
                <a:cubicBezTo>
                  <a:pt x="62" y="74"/>
                  <a:pt x="59" y="76"/>
                  <a:pt x="57" y="79"/>
                </a:cubicBezTo>
                <a:cubicBezTo>
                  <a:pt x="57" y="79"/>
                  <a:pt x="57" y="79"/>
                  <a:pt x="57" y="78"/>
                </a:cubicBezTo>
                <a:cubicBezTo>
                  <a:pt x="60" y="75"/>
                  <a:pt x="63" y="72"/>
                  <a:pt x="67" y="68"/>
                </a:cubicBezTo>
                <a:close/>
                <a:moveTo>
                  <a:pt x="64" y="77"/>
                </a:moveTo>
                <a:cubicBezTo>
                  <a:pt x="63" y="79"/>
                  <a:pt x="62" y="81"/>
                  <a:pt x="60" y="83"/>
                </a:cubicBezTo>
                <a:cubicBezTo>
                  <a:pt x="59" y="84"/>
                  <a:pt x="58" y="85"/>
                  <a:pt x="58" y="85"/>
                </a:cubicBezTo>
                <a:cubicBezTo>
                  <a:pt x="59" y="84"/>
                  <a:pt x="60" y="82"/>
                  <a:pt x="61" y="80"/>
                </a:cubicBezTo>
                <a:cubicBezTo>
                  <a:pt x="62" y="79"/>
                  <a:pt x="63" y="78"/>
                  <a:pt x="64" y="77"/>
                </a:cubicBezTo>
                <a:close/>
                <a:moveTo>
                  <a:pt x="58" y="90"/>
                </a:moveTo>
                <a:cubicBezTo>
                  <a:pt x="58" y="90"/>
                  <a:pt x="58" y="89"/>
                  <a:pt x="59" y="88"/>
                </a:cubicBezTo>
                <a:cubicBezTo>
                  <a:pt x="59" y="88"/>
                  <a:pt x="59" y="88"/>
                  <a:pt x="59" y="88"/>
                </a:cubicBezTo>
                <a:cubicBezTo>
                  <a:pt x="59" y="88"/>
                  <a:pt x="60" y="88"/>
                  <a:pt x="60" y="87"/>
                </a:cubicBezTo>
                <a:cubicBezTo>
                  <a:pt x="60" y="87"/>
                  <a:pt x="60" y="87"/>
                  <a:pt x="60" y="87"/>
                </a:cubicBezTo>
                <a:cubicBezTo>
                  <a:pt x="62" y="85"/>
                  <a:pt x="64" y="82"/>
                  <a:pt x="67" y="80"/>
                </a:cubicBezTo>
                <a:cubicBezTo>
                  <a:pt x="70" y="78"/>
                  <a:pt x="72" y="75"/>
                  <a:pt x="75" y="73"/>
                </a:cubicBezTo>
                <a:cubicBezTo>
                  <a:pt x="75" y="74"/>
                  <a:pt x="74" y="75"/>
                  <a:pt x="74" y="76"/>
                </a:cubicBezTo>
                <a:cubicBezTo>
                  <a:pt x="68" y="81"/>
                  <a:pt x="63" y="86"/>
                  <a:pt x="57" y="91"/>
                </a:cubicBezTo>
                <a:cubicBezTo>
                  <a:pt x="57" y="91"/>
                  <a:pt x="58" y="90"/>
                  <a:pt x="58" y="90"/>
                </a:cubicBezTo>
                <a:close/>
                <a:moveTo>
                  <a:pt x="67" y="115"/>
                </a:moveTo>
                <a:cubicBezTo>
                  <a:pt x="67" y="115"/>
                  <a:pt x="67" y="114"/>
                  <a:pt x="66" y="113"/>
                </a:cubicBezTo>
                <a:cubicBezTo>
                  <a:pt x="67" y="113"/>
                  <a:pt x="67" y="113"/>
                  <a:pt x="67" y="113"/>
                </a:cubicBezTo>
                <a:cubicBezTo>
                  <a:pt x="68" y="113"/>
                  <a:pt x="68" y="114"/>
                  <a:pt x="68" y="114"/>
                </a:cubicBezTo>
                <a:cubicBezTo>
                  <a:pt x="67" y="114"/>
                  <a:pt x="67" y="115"/>
                  <a:pt x="67" y="115"/>
                </a:cubicBezTo>
                <a:close/>
                <a:moveTo>
                  <a:pt x="68" y="133"/>
                </a:moveTo>
                <a:cubicBezTo>
                  <a:pt x="67" y="134"/>
                  <a:pt x="67" y="135"/>
                  <a:pt x="66" y="135"/>
                </a:cubicBezTo>
                <a:cubicBezTo>
                  <a:pt x="66" y="135"/>
                  <a:pt x="66" y="135"/>
                  <a:pt x="66" y="135"/>
                </a:cubicBezTo>
                <a:cubicBezTo>
                  <a:pt x="66" y="134"/>
                  <a:pt x="67" y="134"/>
                  <a:pt x="67" y="133"/>
                </a:cubicBezTo>
                <a:cubicBezTo>
                  <a:pt x="67" y="133"/>
                  <a:pt x="67" y="133"/>
                  <a:pt x="67" y="133"/>
                </a:cubicBezTo>
                <a:cubicBezTo>
                  <a:pt x="67" y="133"/>
                  <a:pt x="67" y="133"/>
                  <a:pt x="68" y="133"/>
                </a:cubicBezTo>
                <a:close/>
                <a:moveTo>
                  <a:pt x="64" y="150"/>
                </a:moveTo>
                <a:cubicBezTo>
                  <a:pt x="64" y="150"/>
                  <a:pt x="64" y="149"/>
                  <a:pt x="63" y="149"/>
                </a:cubicBezTo>
                <a:cubicBezTo>
                  <a:pt x="64" y="148"/>
                  <a:pt x="64" y="147"/>
                  <a:pt x="65" y="146"/>
                </a:cubicBezTo>
                <a:cubicBezTo>
                  <a:pt x="65" y="147"/>
                  <a:pt x="65" y="147"/>
                  <a:pt x="65" y="148"/>
                </a:cubicBezTo>
                <a:cubicBezTo>
                  <a:pt x="65" y="148"/>
                  <a:pt x="64" y="149"/>
                  <a:pt x="64" y="150"/>
                </a:cubicBezTo>
                <a:close/>
                <a:moveTo>
                  <a:pt x="64" y="163"/>
                </a:moveTo>
                <a:cubicBezTo>
                  <a:pt x="64" y="163"/>
                  <a:pt x="64" y="163"/>
                  <a:pt x="63" y="163"/>
                </a:cubicBezTo>
                <a:cubicBezTo>
                  <a:pt x="63" y="163"/>
                  <a:pt x="63" y="163"/>
                  <a:pt x="63" y="163"/>
                </a:cubicBezTo>
                <a:cubicBezTo>
                  <a:pt x="63" y="162"/>
                  <a:pt x="64" y="162"/>
                  <a:pt x="64" y="162"/>
                </a:cubicBezTo>
                <a:cubicBezTo>
                  <a:pt x="64" y="162"/>
                  <a:pt x="64" y="162"/>
                  <a:pt x="64" y="163"/>
                </a:cubicBezTo>
                <a:close/>
                <a:moveTo>
                  <a:pt x="65" y="122"/>
                </a:moveTo>
                <a:cubicBezTo>
                  <a:pt x="65" y="121"/>
                  <a:pt x="65" y="121"/>
                  <a:pt x="65" y="121"/>
                </a:cubicBezTo>
                <a:cubicBezTo>
                  <a:pt x="65" y="121"/>
                  <a:pt x="65" y="120"/>
                  <a:pt x="65" y="120"/>
                </a:cubicBezTo>
                <a:cubicBezTo>
                  <a:pt x="65" y="120"/>
                  <a:pt x="65" y="120"/>
                  <a:pt x="65" y="121"/>
                </a:cubicBezTo>
                <a:cubicBezTo>
                  <a:pt x="65" y="121"/>
                  <a:pt x="65" y="121"/>
                  <a:pt x="65" y="122"/>
                </a:cubicBezTo>
                <a:close/>
                <a:moveTo>
                  <a:pt x="65" y="110"/>
                </a:moveTo>
                <a:cubicBezTo>
                  <a:pt x="66" y="109"/>
                  <a:pt x="66" y="109"/>
                  <a:pt x="67" y="108"/>
                </a:cubicBezTo>
                <a:cubicBezTo>
                  <a:pt x="67" y="109"/>
                  <a:pt x="67" y="110"/>
                  <a:pt x="67" y="111"/>
                </a:cubicBezTo>
                <a:cubicBezTo>
                  <a:pt x="67" y="111"/>
                  <a:pt x="66" y="111"/>
                  <a:pt x="66" y="112"/>
                </a:cubicBezTo>
                <a:cubicBezTo>
                  <a:pt x="66" y="111"/>
                  <a:pt x="66" y="110"/>
                  <a:pt x="65" y="110"/>
                </a:cubicBezTo>
                <a:close/>
                <a:moveTo>
                  <a:pt x="67" y="86"/>
                </a:moveTo>
                <a:cubicBezTo>
                  <a:pt x="67" y="86"/>
                  <a:pt x="67" y="86"/>
                  <a:pt x="67" y="86"/>
                </a:cubicBezTo>
                <a:cubicBezTo>
                  <a:pt x="67" y="86"/>
                  <a:pt x="67" y="86"/>
                  <a:pt x="67" y="86"/>
                </a:cubicBezTo>
                <a:cubicBezTo>
                  <a:pt x="67" y="85"/>
                  <a:pt x="66" y="85"/>
                  <a:pt x="66" y="85"/>
                </a:cubicBezTo>
                <a:cubicBezTo>
                  <a:pt x="67" y="84"/>
                  <a:pt x="69" y="82"/>
                  <a:pt x="70" y="81"/>
                </a:cubicBezTo>
                <a:cubicBezTo>
                  <a:pt x="70" y="82"/>
                  <a:pt x="69" y="83"/>
                  <a:pt x="69" y="83"/>
                </a:cubicBezTo>
                <a:cubicBezTo>
                  <a:pt x="68" y="84"/>
                  <a:pt x="68" y="85"/>
                  <a:pt x="67" y="86"/>
                </a:cubicBezTo>
                <a:close/>
                <a:moveTo>
                  <a:pt x="65" y="93"/>
                </a:moveTo>
                <a:cubicBezTo>
                  <a:pt x="66" y="94"/>
                  <a:pt x="66" y="96"/>
                  <a:pt x="66" y="97"/>
                </a:cubicBezTo>
                <a:cubicBezTo>
                  <a:pt x="65" y="98"/>
                  <a:pt x="64" y="98"/>
                  <a:pt x="63" y="99"/>
                </a:cubicBezTo>
                <a:cubicBezTo>
                  <a:pt x="63" y="97"/>
                  <a:pt x="63" y="97"/>
                  <a:pt x="63" y="97"/>
                </a:cubicBezTo>
                <a:cubicBezTo>
                  <a:pt x="64" y="96"/>
                  <a:pt x="65" y="94"/>
                  <a:pt x="65" y="93"/>
                </a:cubicBezTo>
                <a:cubicBezTo>
                  <a:pt x="65" y="93"/>
                  <a:pt x="65" y="93"/>
                  <a:pt x="65" y="93"/>
                </a:cubicBezTo>
                <a:close/>
                <a:moveTo>
                  <a:pt x="63" y="131"/>
                </a:moveTo>
                <a:cubicBezTo>
                  <a:pt x="63" y="132"/>
                  <a:pt x="63" y="132"/>
                  <a:pt x="62" y="132"/>
                </a:cubicBezTo>
                <a:cubicBezTo>
                  <a:pt x="62" y="132"/>
                  <a:pt x="62" y="131"/>
                  <a:pt x="62" y="130"/>
                </a:cubicBezTo>
                <a:cubicBezTo>
                  <a:pt x="62" y="130"/>
                  <a:pt x="62" y="129"/>
                  <a:pt x="62" y="129"/>
                </a:cubicBezTo>
                <a:cubicBezTo>
                  <a:pt x="63" y="129"/>
                  <a:pt x="63" y="130"/>
                  <a:pt x="63" y="131"/>
                </a:cubicBezTo>
                <a:close/>
                <a:moveTo>
                  <a:pt x="63" y="159"/>
                </a:moveTo>
                <a:cubicBezTo>
                  <a:pt x="63" y="159"/>
                  <a:pt x="63" y="159"/>
                  <a:pt x="63" y="159"/>
                </a:cubicBezTo>
                <a:cubicBezTo>
                  <a:pt x="63" y="160"/>
                  <a:pt x="62" y="160"/>
                  <a:pt x="62" y="161"/>
                </a:cubicBezTo>
                <a:cubicBezTo>
                  <a:pt x="62" y="160"/>
                  <a:pt x="62" y="160"/>
                  <a:pt x="62" y="160"/>
                </a:cubicBezTo>
                <a:cubicBezTo>
                  <a:pt x="62" y="159"/>
                  <a:pt x="63" y="159"/>
                  <a:pt x="63" y="159"/>
                </a:cubicBezTo>
                <a:close/>
                <a:moveTo>
                  <a:pt x="64" y="168"/>
                </a:moveTo>
                <a:cubicBezTo>
                  <a:pt x="64" y="169"/>
                  <a:pt x="65" y="170"/>
                  <a:pt x="66" y="171"/>
                </a:cubicBezTo>
                <a:cubicBezTo>
                  <a:pt x="66" y="171"/>
                  <a:pt x="66" y="171"/>
                  <a:pt x="66" y="171"/>
                </a:cubicBezTo>
                <a:cubicBezTo>
                  <a:pt x="65" y="172"/>
                  <a:pt x="65" y="172"/>
                  <a:pt x="65" y="172"/>
                </a:cubicBezTo>
                <a:cubicBezTo>
                  <a:pt x="64" y="171"/>
                  <a:pt x="64" y="170"/>
                  <a:pt x="63" y="169"/>
                </a:cubicBezTo>
                <a:cubicBezTo>
                  <a:pt x="63" y="168"/>
                  <a:pt x="63" y="168"/>
                  <a:pt x="64" y="168"/>
                </a:cubicBezTo>
                <a:close/>
                <a:moveTo>
                  <a:pt x="65" y="153"/>
                </a:moveTo>
                <a:cubicBezTo>
                  <a:pt x="65" y="153"/>
                  <a:pt x="65" y="152"/>
                  <a:pt x="64" y="152"/>
                </a:cubicBezTo>
                <a:cubicBezTo>
                  <a:pt x="65" y="151"/>
                  <a:pt x="65" y="151"/>
                  <a:pt x="66" y="150"/>
                </a:cubicBezTo>
                <a:cubicBezTo>
                  <a:pt x="66" y="151"/>
                  <a:pt x="66" y="152"/>
                  <a:pt x="66" y="153"/>
                </a:cubicBezTo>
                <a:cubicBezTo>
                  <a:pt x="66" y="153"/>
                  <a:pt x="65" y="153"/>
                  <a:pt x="65" y="153"/>
                </a:cubicBezTo>
                <a:close/>
                <a:moveTo>
                  <a:pt x="66" y="124"/>
                </a:moveTo>
                <a:cubicBezTo>
                  <a:pt x="66" y="124"/>
                  <a:pt x="66" y="124"/>
                  <a:pt x="66" y="123"/>
                </a:cubicBezTo>
                <a:cubicBezTo>
                  <a:pt x="67" y="124"/>
                  <a:pt x="67" y="124"/>
                  <a:pt x="67" y="125"/>
                </a:cubicBezTo>
                <a:cubicBezTo>
                  <a:pt x="67" y="125"/>
                  <a:pt x="67" y="125"/>
                  <a:pt x="66" y="126"/>
                </a:cubicBezTo>
                <a:cubicBezTo>
                  <a:pt x="66" y="125"/>
                  <a:pt x="66" y="125"/>
                  <a:pt x="66" y="124"/>
                </a:cubicBezTo>
                <a:close/>
                <a:moveTo>
                  <a:pt x="67" y="179"/>
                </a:moveTo>
                <a:cubicBezTo>
                  <a:pt x="67" y="179"/>
                  <a:pt x="67" y="179"/>
                  <a:pt x="67" y="179"/>
                </a:cubicBezTo>
                <a:cubicBezTo>
                  <a:pt x="67" y="180"/>
                  <a:pt x="68" y="180"/>
                  <a:pt x="68" y="179"/>
                </a:cubicBezTo>
                <a:cubicBezTo>
                  <a:pt x="68" y="179"/>
                  <a:pt x="68" y="179"/>
                  <a:pt x="68" y="179"/>
                </a:cubicBezTo>
                <a:cubicBezTo>
                  <a:pt x="68" y="180"/>
                  <a:pt x="67" y="180"/>
                  <a:pt x="67" y="180"/>
                </a:cubicBezTo>
                <a:cubicBezTo>
                  <a:pt x="67" y="180"/>
                  <a:pt x="66" y="179"/>
                  <a:pt x="66" y="178"/>
                </a:cubicBezTo>
                <a:cubicBezTo>
                  <a:pt x="66" y="179"/>
                  <a:pt x="66" y="179"/>
                  <a:pt x="67" y="179"/>
                </a:cubicBezTo>
                <a:close/>
                <a:moveTo>
                  <a:pt x="67" y="170"/>
                </a:moveTo>
                <a:cubicBezTo>
                  <a:pt x="67" y="169"/>
                  <a:pt x="67" y="169"/>
                  <a:pt x="67" y="168"/>
                </a:cubicBezTo>
                <a:cubicBezTo>
                  <a:pt x="67" y="167"/>
                  <a:pt x="67" y="167"/>
                  <a:pt x="67" y="167"/>
                </a:cubicBezTo>
                <a:cubicBezTo>
                  <a:pt x="68" y="167"/>
                  <a:pt x="68" y="167"/>
                  <a:pt x="69" y="167"/>
                </a:cubicBezTo>
                <a:cubicBezTo>
                  <a:pt x="69" y="168"/>
                  <a:pt x="69" y="168"/>
                  <a:pt x="69" y="169"/>
                </a:cubicBezTo>
                <a:cubicBezTo>
                  <a:pt x="69" y="169"/>
                  <a:pt x="68" y="170"/>
                  <a:pt x="68" y="170"/>
                </a:cubicBezTo>
                <a:cubicBezTo>
                  <a:pt x="68" y="170"/>
                  <a:pt x="68" y="170"/>
                  <a:pt x="67" y="170"/>
                </a:cubicBezTo>
                <a:close/>
                <a:moveTo>
                  <a:pt x="68" y="145"/>
                </a:moveTo>
                <a:cubicBezTo>
                  <a:pt x="68" y="144"/>
                  <a:pt x="68" y="144"/>
                  <a:pt x="68" y="143"/>
                </a:cubicBezTo>
                <a:cubicBezTo>
                  <a:pt x="69" y="143"/>
                  <a:pt x="70" y="142"/>
                  <a:pt x="71" y="142"/>
                </a:cubicBezTo>
                <a:cubicBezTo>
                  <a:pt x="71" y="142"/>
                  <a:pt x="71" y="142"/>
                  <a:pt x="71" y="142"/>
                </a:cubicBezTo>
                <a:cubicBezTo>
                  <a:pt x="70" y="143"/>
                  <a:pt x="69" y="144"/>
                  <a:pt x="68" y="145"/>
                </a:cubicBezTo>
                <a:close/>
                <a:moveTo>
                  <a:pt x="68" y="90"/>
                </a:moveTo>
                <a:cubicBezTo>
                  <a:pt x="71" y="88"/>
                  <a:pt x="74" y="85"/>
                  <a:pt x="77" y="83"/>
                </a:cubicBezTo>
                <a:cubicBezTo>
                  <a:pt x="74" y="86"/>
                  <a:pt x="72" y="90"/>
                  <a:pt x="69" y="94"/>
                </a:cubicBezTo>
                <a:cubicBezTo>
                  <a:pt x="69" y="93"/>
                  <a:pt x="68" y="92"/>
                  <a:pt x="68" y="90"/>
                </a:cubicBezTo>
                <a:close/>
                <a:moveTo>
                  <a:pt x="83" y="77"/>
                </a:moveTo>
                <a:cubicBezTo>
                  <a:pt x="86" y="75"/>
                  <a:pt x="89" y="73"/>
                  <a:pt x="92" y="71"/>
                </a:cubicBezTo>
                <a:cubicBezTo>
                  <a:pt x="90" y="73"/>
                  <a:pt x="89" y="75"/>
                  <a:pt x="87" y="78"/>
                </a:cubicBezTo>
                <a:cubicBezTo>
                  <a:pt x="83" y="82"/>
                  <a:pt x="78" y="86"/>
                  <a:pt x="74" y="90"/>
                </a:cubicBezTo>
                <a:cubicBezTo>
                  <a:pt x="77" y="86"/>
                  <a:pt x="80" y="82"/>
                  <a:pt x="83" y="77"/>
                </a:cubicBezTo>
                <a:close/>
                <a:moveTo>
                  <a:pt x="78" y="104"/>
                </a:moveTo>
                <a:cubicBezTo>
                  <a:pt x="81" y="101"/>
                  <a:pt x="84" y="98"/>
                  <a:pt x="87" y="95"/>
                </a:cubicBezTo>
                <a:cubicBezTo>
                  <a:pt x="85" y="100"/>
                  <a:pt x="82" y="104"/>
                  <a:pt x="79" y="108"/>
                </a:cubicBezTo>
                <a:cubicBezTo>
                  <a:pt x="78" y="109"/>
                  <a:pt x="76" y="110"/>
                  <a:pt x="75" y="111"/>
                </a:cubicBezTo>
                <a:cubicBezTo>
                  <a:pt x="76" y="109"/>
                  <a:pt x="77" y="107"/>
                  <a:pt x="78" y="105"/>
                </a:cubicBezTo>
                <a:cubicBezTo>
                  <a:pt x="78" y="104"/>
                  <a:pt x="78" y="104"/>
                  <a:pt x="78" y="104"/>
                </a:cubicBezTo>
                <a:close/>
                <a:moveTo>
                  <a:pt x="93" y="90"/>
                </a:moveTo>
                <a:cubicBezTo>
                  <a:pt x="97" y="87"/>
                  <a:pt x="100" y="84"/>
                  <a:pt x="103" y="80"/>
                </a:cubicBezTo>
                <a:cubicBezTo>
                  <a:pt x="104" y="80"/>
                  <a:pt x="104" y="80"/>
                  <a:pt x="104" y="80"/>
                </a:cubicBezTo>
                <a:cubicBezTo>
                  <a:pt x="99" y="86"/>
                  <a:pt x="93" y="93"/>
                  <a:pt x="87" y="99"/>
                </a:cubicBezTo>
                <a:cubicBezTo>
                  <a:pt x="87" y="100"/>
                  <a:pt x="86" y="101"/>
                  <a:pt x="85" y="102"/>
                </a:cubicBezTo>
                <a:cubicBezTo>
                  <a:pt x="88" y="98"/>
                  <a:pt x="90" y="94"/>
                  <a:pt x="93" y="90"/>
                </a:cubicBezTo>
                <a:close/>
                <a:moveTo>
                  <a:pt x="101" y="79"/>
                </a:moveTo>
                <a:cubicBezTo>
                  <a:pt x="102" y="78"/>
                  <a:pt x="102" y="77"/>
                  <a:pt x="103" y="77"/>
                </a:cubicBezTo>
                <a:cubicBezTo>
                  <a:pt x="103" y="77"/>
                  <a:pt x="103" y="77"/>
                  <a:pt x="103" y="77"/>
                </a:cubicBezTo>
                <a:cubicBezTo>
                  <a:pt x="103" y="77"/>
                  <a:pt x="103" y="77"/>
                  <a:pt x="104" y="77"/>
                </a:cubicBezTo>
                <a:cubicBezTo>
                  <a:pt x="103" y="78"/>
                  <a:pt x="102" y="78"/>
                  <a:pt x="101" y="79"/>
                </a:cubicBezTo>
                <a:close/>
                <a:moveTo>
                  <a:pt x="102" y="68"/>
                </a:moveTo>
                <a:cubicBezTo>
                  <a:pt x="103" y="67"/>
                  <a:pt x="103" y="65"/>
                  <a:pt x="104" y="64"/>
                </a:cubicBezTo>
                <a:cubicBezTo>
                  <a:pt x="108" y="61"/>
                  <a:pt x="112" y="57"/>
                  <a:pt x="116" y="54"/>
                </a:cubicBezTo>
                <a:cubicBezTo>
                  <a:pt x="116" y="54"/>
                  <a:pt x="116" y="55"/>
                  <a:pt x="116" y="55"/>
                </a:cubicBezTo>
                <a:cubicBezTo>
                  <a:pt x="116" y="55"/>
                  <a:pt x="115" y="55"/>
                  <a:pt x="115" y="55"/>
                </a:cubicBezTo>
                <a:cubicBezTo>
                  <a:pt x="111" y="59"/>
                  <a:pt x="106" y="63"/>
                  <a:pt x="102" y="68"/>
                </a:cubicBezTo>
                <a:close/>
                <a:moveTo>
                  <a:pt x="106" y="60"/>
                </a:moveTo>
                <a:cubicBezTo>
                  <a:pt x="106" y="60"/>
                  <a:pt x="106" y="60"/>
                  <a:pt x="106" y="60"/>
                </a:cubicBezTo>
                <a:cubicBezTo>
                  <a:pt x="107" y="59"/>
                  <a:pt x="108" y="58"/>
                  <a:pt x="110" y="57"/>
                </a:cubicBezTo>
                <a:cubicBezTo>
                  <a:pt x="108" y="58"/>
                  <a:pt x="107" y="59"/>
                  <a:pt x="106" y="60"/>
                </a:cubicBezTo>
                <a:close/>
                <a:moveTo>
                  <a:pt x="107" y="57"/>
                </a:moveTo>
                <a:cubicBezTo>
                  <a:pt x="107" y="57"/>
                  <a:pt x="107" y="56"/>
                  <a:pt x="108" y="56"/>
                </a:cubicBezTo>
                <a:cubicBezTo>
                  <a:pt x="108" y="56"/>
                  <a:pt x="108" y="56"/>
                  <a:pt x="108" y="55"/>
                </a:cubicBezTo>
                <a:cubicBezTo>
                  <a:pt x="108" y="55"/>
                  <a:pt x="108" y="55"/>
                  <a:pt x="108" y="55"/>
                </a:cubicBezTo>
                <a:cubicBezTo>
                  <a:pt x="109" y="54"/>
                  <a:pt x="110" y="54"/>
                  <a:pt x="112" y="54"/>
                </a:cubicBezTo>
                <a:cubicBezTo>
                  <a:pt x="110" y="55"/>
                  <a:pt x="109" y="56"/>
                  <a:pt x="107" y="57"/>
                </a:cubicBezTo>
                <a:close/>
                <a:moveTo>
                  <a:pt x="101" y="53"/>
                </a:moveTo>
                <a:cubicBezTo>
                  <a:pt x="97" y="56"/>
                  <a:pt x="92" y="59"/>
                  <a:pt x="88" y="62"/>
                </a:cubicBezTo>
                <a:cubicBezTo>
                  <a:pt x="88" y="62"/>
                  <a:pt x="88" y="61"/>
                  <a:pt x="88" y="61"/>
                </a:cubicBezTo>
                <a:cubicBezTo>
                  <a:pt x="93" y="57"/>
                  <a:pt x="98" y="53"/>
                  <a:pt x="103" y="49"/>
                </a:cubicBezTo>
                <a:cubicBezTo>
                  <a:pt x="102" y="50"/>
                  <a:pt x="102" y="52"/>
                  <a:pt x="101" y="53"/>
                </a:cubicBezTo>
                <a:close/>
                <a:moveTo>
                  <a:pt x="90" y="57"/>
                </a:moveTo>
                <a:cubicBezTo>
                  <a:pt x="90" y="57"/>
                  <a:pt x="90" y="56"/>
                  <a:pt x="90" y="56"/>
                </a:cubicBezTo>
                <a:cubicBezTo>
                  <a:pt x="94" y="52"/>
                  <a:pt x="99" y="49"/>
                  <a:pt x="104" y="46"/>
                </a:cubicBezTo>
                <a:cubicBezTo>
                  <a:pt x="104" y="46"/>
                  <a:pt x="104" y="46"/>
                  <a:pt x="104" y="46"/>
                </a:cubicBezTo>
                <a:cubicBezTo>
                  <a:pt x="99" y="50"/>
                  <a:pt x="95" y="53"/>
                  <a:pt x="90" y="57"/>
                </a:cubicBezTo>
                <a:close/>
                <a:moveTo>
                  <a:pt x="76" y="54"/>
                </a:moveTo>
                <a:cubicBezTo>
                  <a:pt x="73" y="56"/>
                  <a:pt x="70" y="59"/>
                  <a:pt x="67" y="62"/>
                </a:cubicBezTo>
                <a:cubicBezTo>
                  <a:pt x="70" y="59"/>
                  <a:pt x="72" y="56"/>
                  <a:pt x="75" y="53"/>
                </a:cubicBezTo>
                <a:cubicBezTo>
                  <a:pt x="75" y="53"/>
                  <a:pt x="76" y="53"/>
                  <a:pt x="76" y="53"/>
                </a:cubicBezTo>
                <a:cubicBezTo>
                  <a:pt x="76" y="53"/>
                  <a:pt x="76" y="53"/>
                  <a:pt x="76" y="54"/>
                </a:cubicBezTo>
                <a:close/>
                <a:moveTo>
                  <a:pt x="61" y="63"/>
                </a:moveTo>
                <a:cubicBezTo>
                  <a:pt x="60" y="63"/>
                  <a:pt x="59" y="64"/>
                  <a:pt x="58" y="65"/>
                </a:cubicBezTo>
                <a:cubicBezTo>
                  <a:pt x="58" y="65"/>
                  <a:pt x="58" y="65"/>
                  <a:pt x="58" y="64"/>
                </a:cubicBezTo>
                <a:cubicBezTo>
                  <a:pt x="62" y="60"/>
                  <a:pt x="66" y="56"/>
                  <a:pt x="69" y="52"/>
                </a:cubicBezTo>
                <a:cubicBezTo>
                  <a:pt x="72" y="50"/>
                  <a:pt x="74" y="48"/>
                  <a:pt x="77" y="46"/>
                </a:cubicBezTo>
                <a:cubicBezTo>
                  <a:pt x="72" y="52"/>
                  <a:pt x="66" y="58"/>
                  <a:pt x="61" y="63"/>
                </a:cubicBezTo>
                <a:close/>
                <a:moveTo>
                  <a:pt x="61" y="57"/>
                </a:moveTo>
                <a:cubicBezTo>
                  <a:pt x="60" y="58"/>
                  <a:pt x="59" y="59"/>
                  <a:pt x="58" y="60"/>
                </a:cubicBezTo>
                <a:cubicBezTo>
                  <a:pt x="58" y="60"/>
                  <a:pt x="58" y="60"/>
                  <a:pt x="58" y="59"/>
                </a:cubicBezTo>
                <a:cubicBezTo>
                  <a:pt x="58" y="59"/>
                  <a:pt x="58" y="59"/>
                  <a:pt x="58" y="59"/>
                </a:cubicBezTo>
                <a:cubicBezTo>
                  <a:pt x="59" y="58"/>
                  <a:pt x="61" y="57"/>
                  <a:pt x="62" y="57"/>
                </a:cubicBezTo>
                <a:lnTo>
                  <a:pt x="61" y="57"/>
                </a:lnTo>
                <a:close/>
                <a:moveTo>
                  <a:pt x="57" y="61"/>
                </a:moveTo>
                <a:cubicBezTo>
                  <a:pt x="55" y="63"/>
                  <a:pt x="53" y="64"/>
                  <a:pt x="51" y="66"/>
                </a:cubicBezTo>
                <a:cubicBezTo>
                  <a:pt x="53" y="64"/>
                  <a:pt x="55" y="62"/>
                  <a:pt x="56" y="61"/>
                </a:cubicBezTo>
                <a:cubicBezTo>
                  <a:pt x="56" y="61"/>
                  <a:pt x="56" y="61"/>
                  <a:pt x="57" y="61"/>
                </a:cubicBezTo>
                <a:close/>
                <a:moveTo>
                  <a:pt x="53" y="66"/>
                </a:moveTo>
                <a:cubicBezTo>
                  <a:pt x="50" y="70"/>
                  <a:pt x="47" y="73"/>
                  <a:pt x="44" y="76"/>
                </a:cubicBezTo>
                <a:cubicBezTo>
                  <a:pt x="45" y="75"/>
                  <a:pt x="45" y="74"/>
                  <a:pt x="46" y="73"/>
                </a:cubicBezTo>
                <a:cubicBezTo>
                  <a:pt x="48" y="71"/>
                  <a:pt x="51" y="68"/>
                  <a:pt x="53" y="66"/>
                </a:cubicBezTo>
                <a:close/>
                <a:moveTo>
                  <a:pt x="50" y="74"/>
                </a:moveTo>
                <a:cubicBezTo>
                  <a:pt x="53" y="73"/>
                  <a:pt x="55" y="71"/>
                  <a:pt x="57" y="69"/>
                </a:cubicBezTo>
                <a:cubicBezTo>
                  <a:pt x="57" y="70"/>
                  <a:pt x="56" y="71"/>
                  <a:pt x="56" y="72"/>
                </a:cubicBezTo>
                <a:cubicBezTo>
                  <a:pt x="51" y="76"/>
                  <a:pt x="46" y="81"/>
                  <a:pt x="41" y="85"/>
                </a:cubicBezTo>
                <a:cubicBezTo>
                  <a:pt x="41" y="85"/>
                  <a:pt x="41" y="84"/>
                  <a:pt x="41" y="84"/>
                </a:cubicBezTo>
                <a:cubicBezTo>
                  <a:pt x="44" y="80"/>
                  <a:pt x="47" y="77"/>
                  <a:pt x="50" y="74"/>
                </a:cubicBezTo>
                <a:close/>
                <a:moveTo>
                  <a:pt x="56" y="74"/>
                </a:moveTo>
                <a:cubicBezTo>
                  <a:pt x="56" y="75"/>
                  <a:pt x="56" y="75"/>
                  <a:pt x="56" y="76"/>
                </a:cubicBezTo>
                <a:cubicBezTo>
                  <a:pt x="55" y="76"/>
                  <a:pt x="55" y="77"/>
                  <a:pt x="54" y="78"/>
                </a:cubicBezTo>
                <a:cubicBezTo>
                  <a:pt x="52" y="80"/>
                  <a:pt x="50" y="83"/>
                  <a:pt x="48" y="85"/>
                </a:cubicBezTo>
                <a:cubicBezTo>
                  <a:pt x="45" y="88"/>
                  <a:pt x="42" y="90"/>
                  <a:pt x="39" y="92"/>
                </a:cubicBezTo>
                <a:cubicBezTo>
                  <a:pt x="40" y="91"/>
                  <a:pt x="40" y="89"/>
                  <a:pt x="40" y="88"/>
                </a:cubicBezTo>
                <a:cubicBezTo>
                  <a:pt x="45" y="84"/>
                  <a:pt x="51" y="79"/>
                  <a:pt x="56" y="74"/>
                </a:cubicBezTo>
                <a:close/>
                <a:moveTo>
                  <a:pt x="49" y="100"/>
                </a:moveTo>
                <a:cubicBezTo>
                  <a:pt x="49" y="101"/>
                  <a:pt x="49" y="101"/>
                  <a:pt x="49" y="101"/>
                </a:cubicBezTo>
                <a:cubicBezTo>
                  <a:pt x="48" y="103"/>
                  <a:pt x="47" y="105"/>
                  <a:pt x="46" y="107"/>
                </a:cubicBezTo>
                <a:cubicBezTo>
                  <a:pt x="46" y="107"/>
                  <a:pt x="46" y="106"/>
                  <a:pt x="46" y="106"/>
                </a:cubicBezTo>
                <a:cubicBezTo>
                  <a:pt x="47" y="104"/>
                  <a:pt x="48" y="103"/>
                  <a:pt x="49" y="101"/>
                </a:cubicBezTo>
                <a:cubicBezTo>
                  <a:pt x="49" y="101"/>
                  <a:pt x="49" y="101"/>
                  <a:pt x="49" y="100"/>
                </a:cubicBezTo>
                <a:close/>
                <a:moveTo>
                  <a:pt x="45" y="101"/>
                </a:moveTo>
                <a:cubicBezTo>
                  <a:pt x="45" y="102"/>
                  <a:pt x="45" y="102"/>
                  <a:pt x="44" y="102"/>
                </a:cubicBezTo>
                <a:cubicBezTo>
                  <a:pt x="44" y="102"/>
                  <a:pt x="44" y="102"/>
                  <a:pt x="44" y="102"/>
                </a:cubicBezTo>
                <a:cubicBezTo>
                  <a:pt x="45" y="101"/>
                  <a:pt x="46" y="100"/>
                  <a:pt x="47" y="99"/>
                </a:cubicBezTo>
                <a:cubicBezTo>
                  <a:pt x="46" y="100"/>
                  <a:pt x="46" y="101"/>
                  <a:pt x="45" y="101"/>
                </a:cubicBezTo>
                <a:close/>
                <a:moveTo>
                  <a:pt x="46" y="112"/>
                </a:moveTo>
                <a:cubicBezTo>
                  <a:pt x="46" y="113"/>
                  <a:pt x="46" y="113"/>
                  <a:pt x="47" y="114"/>
                </a:cubicBezTo>
                <a:cubicBezTo>
                  <a:pt x="47" y="114"/>
                  <a:pt x="46" y="115"/>
                  <a:pt x="46" y="115"/>
                </a:cubicBezTo>
                <a:cubicBezTo>
                  <a:pt x="46" y="114"/>
                  <a:pt x="45" y="113"/>
                  <a:pt x="45" y="112"/>
                </a:cubicBezTo>
                <a:cubicBezTo>
                  <a:pt x="45" y="112"/>
                  <a:pt x="46" y="112"/>
                  <a:pt x="46" y="112"/>
                </a:cubicBezTo>
                <a:close/>
                <a:moveTo>
                  <a:pt x="46" y="135"/>
                </a:moveTo>
                <a:cubicBezTo>
                  <a:pt x="46" y="136"/>
                  <a:pt x="46" y="137"/>
                  <a:pt x="47" y="138"/>
                </a:cubicBezTo>
                <a:cubicBezTo>
                  <a:pt x="47" y="139"/>
                  <a:pt x="48" y="140"/>
                  <a:pt x="48" y="141"/>
                </a:cubicBezTo>
                <a:cubicBezTo>
                  <a:pt x="47" y="143"/>
                  <a:pt x="47" y="144"/>
                  <a:pt x="46" y="145"/>
                </a:cubicBezTo>
                <a:cubicBezTo>
                  <a:pt x="45" y="143"/>
                  <a:pt x="45" y="140"/>
                  <a:pt x="44" y="138"/>
                </a:cubicBezTo>
                <a:cubicBezTo>
                  <a:pt x="45" y="137"/>
                  <a:pt x="45" y="136"/>
                  <a:pt x="46" y="135"/>
                </a:cubicBezTo>
                <a:close/>
                <a:moveTo>
                  <a:pt x="50" y="146"/>
                </a:moveTo>
                <a:cubicBezTo>
                  <a:pt x="50" y="147"/>
                  <a:pt x="50" y="148"/>
                  <a:pt x="50" y="148"/>
                </a:cubicBezTo>
                <a:cubicBezTo>
                  <a:pt x="49" y="149"/>
                  <a:pt x="48" y="150"/>
                  <a:pt x="47" y="150"/>
                </a:cubicBezTo>
                <a:cubicBezTo>
                  <a:pt x="47" y="150"/>
                  <a:pt x="47" y="150"/>
                  <a:pt x="47" y="150"/>
                </a:cubicBezTo>
                <a:cubicBezTo>
                  <a:pt x="48" y="149"/>
                  <a:pt x="49" y="148"/>
                  <a:pt x="50" y="146"/>
                </a:cubicBezTo>
                <a:close/>
                <a:moveTo>
                  <a:pt x="51" y="150"/>
                </a:moveTo>
                <a:cubicBezTo>
                  <a:pt x="51" y="150"/>
                  <a:pt x="51" y="151"/>
                  <a:pt x="51" y="151"/>
                </a:cubicBezTo>
                <a:cubicBezTo>
                  <a:pt x="50" y="152"/>
                  <a:pt x="49" y="154"/>
                  <a:pt x="49" y="155"/>
                </a:cubicBezTo>
                <a:cubicBezTo>
                  <a:pt x="48" y="154"/>
                  <a:pt x="48" y="153"/>
                  <a:pt x="48" y="152"/>
                </a:cubicBezTo>
                <a:cubicBezTo>
                  <a:pt x="49" y="151"/>
                  <a:pt x="50" y="151"/>
                  <a:pt x="51" y="150"/>
                </a:cubicBezTo>
                <a:close/>
                <a:moveTo>
                  <a:pt x="50" y="157"/>
                </a:moveTo>
                <a:cubicBezTo>
                  <a:pt x="50" y="156"/>
                  <a:pt x="51" y="155"/>
                  <a:pt x="52" y="154"/>
                </a:cubicBezTo>
                <a:cubicBezTo>
                  <a:pt x="52" y="155"/>
                  <a:pt x="52" y="156"/>
                  <a:pt x="52" y="156"/>
                </a:cubicBezTo>
                <a:cubicBezTo>
                  <a:pt x="51" y="157"/>
                  <a:pt x="51" y="159"/>
                  <a:pt x="50" y="160"/>
                </a:cubicBezTo>
                <a:cubicBezTo>
                  <a:pt x="50" y="159"/>
                  <a:pt x="49" y="158"/>
                  <a:pt x="49" y="158"/>
                </a:cubicBezTo>
                <a:cubicBezTo>
                  <a:pt x="49" y="158"/>
                  <a:pt x="50" y="157"/>
                  <a:pt x="50" y="157"/>
                </a:cubicBezTo>
                <a:close/>
                <a:moveTo>
                  <a:pt x="51" y="161"/>
                </a:moveTo>
                <a:cubicBezTo>
                  <a:pt x="52" y="161"/>
                  <a:pt x="52" y="160"/>
                  <a:pt x="53" y="159"/>
                </a:cubicBezTo>
                <a:cubicBezTo>
                  <a:pt x="53" y="160"/>
                  <a:pt x="53" y="160"/>
                  <a:pt x="53" y="160"/>
                </a:cubicBezTo>
                <a:cubicBezTo>
                  <a:pt x="53" y="161"/>
                  <a:pt x="52" y="162"/>
                  <a:pt x="52" y="163"/>
                </a:cubicBezTo>
                <a:cubicBezTo>
                  <a:pt x="52" y="163"/>
                  <a:pt x="52" y="163"/>
                  <a:pt x="51" y="163"/>
                </a:cubicBezTo>
                <a:cubicBezTo>
                  <a:pt x="51" y="163"/>
                  <a:pt x="51" y="162"/>
                  <a:pt x="50" y="161"/>
                </a:cubicBezTo>
                <a:cubicBezTo>
                  <a:pt x="51" y="162"/>
                  <a:pt x="51" y="161"/>
                  <a:pt x="51" y="161"/>
                </a:cubicBezTo>
                <a:close/>
                <a:moveTo>
                  <a:pt x="53" y="165"/>
                </a:moveTo>
                <a:cubicBezTo>
                  <a:pt x="54" y="165"/>
                  <a:pt x="54" y="165"/>
                  <a:pt x="54" y="165"/>
                </a:cubicBezTo>
                <a:cubicBezTo>
                  <a:pt x="54" y="166"/>
                  <a:pt x="55" y="167"/>
                  <a:pt x="55" y="168"/>
                </a:cubicBezTo>
                <a:cubicBezTo>
                  <a:pt x="55" y="169"/>
                  <a:pt x="55" y="169"/>
                  <a:pt x="55" y="170"/>
                </a:cubicBezTo>
                <a:cubicBezTo>
                  <a:pt x="54" y="168"/>
                  <a:pt x="53" y="167"/>
                  <a:pt x="52" y="166"/>
                </a:cubicBezTo>
                <a:cubicBezTo>
                  <a:pt x="53" y="165"/>
                  <a:pt x="53" y="165"/>
                  <a:pt x="53" y="165"/>
                </a:cubicBezTo>
                <a:close/>
                <a:moveTo>
                  <a:pt x="55" y="173"/>
                </a:moveTo>
                <a:cubicBezTo>
                  <a:pt x="55" y="173"/>
                  <a:pt x="54" y="174"/>
                  <a:pt x="54" y="174"/>
                </a:cubicBezTo>
                <a:cubicBezTo>
                  <a:pt x="54" y="172"/>
                  <a:pt x="53" y="171"/>
                  <a:pt x="53" y="169"/>
                </a:cubicBezTo>
                <a:cubicBezTo>
                  <a:pt x="53" y="170"/>
                  <a:pt x="54" y="172"/>
                  <a:pt x="55" y="173"/>
                </a:cubicBezTo>
                <a:close/>
                <a:moveTo>
                  <a:pt x="56" y="175"/>
                </a:moveTo>
                <a:cubicBezTo>
                  <a:pt x="56" y="175"/>
                  <a:pt x="56" y="175"/>
                  <a:pt x="56" y="175"/>
                </a:cubicBezTo>
                <a:cubicBezTo>
                  <a:pt x="56" y="175"/>
                  <a:pt x="56" y="176"/>
                  <a:pt x="55" y="177"/>
                </a:cubicBezTo>
                <a:cubicBezTo>
                  <a:pt x="55" y="177"/>
                  <a:pt x="55" y="177"/>
                  <a:pt x="55" y="177"/>
                </a:cubicBezTo>
                <a:cubicBezTo>
                  <a:pt x="55" y="176"/>
                  <a:pt x="55" y="176"/>
                  <a:pt x="55" y="176"/>
                </a:cubicBezTo>
                <a:cubicBezTo>
                  <a:pt x="55" y="176"/>
                  <a:pt x="56" y="175"/>
                  <a:pt x="56" y="175"/>
                </a:cubicBezTo>
                <a:close/>
                <a:moveTo>
                  <a:pt x="58" y="179"/>
                </a:moveTo>
                <a:cubicBezTo>
                  <a:pt x="58" y="180"/>
                  <a:pt x="58" y="181"/>
                  <a:pt x="58" y="182"/>
                </a:cubicBezTo>
                <a:cubicBezTo>
                  <a:pt x="58" y="181"/>
                  <a:pt x="57" y="181"/>
                  <a:pt x="57" y="180"/>
                </a:cubicBezTo>
                <a:cubicBezTo>
                  <a:pt x="56" y="180"/>
                  <a:pt x="56" y="180"/>
                  <a:pt x="56" y="179"/>
                </a:cubicBezTo>
                <a:cubicBezTo>
                  <a:pt x="57" y="179"/>
                  <a:pt x="57" y="179"/>
                  <a:pt x="58" y="179"/>
                </a:cubicBezTo>
                <a:close/>
                <a:moveTo>
                  <a:pt x="59" y="184"/>
                </a:moveTo>
                <a:cubicBezTo>
                  <a:pt x="59" y="185"/>
                  <a:pt x="59" y="185"/>
                  <a:pt x="59" y="186"/>
                </a:cubicBezTo>
                <a:cubicBezTo>
                  <a:pt x="59" y="186"/>
                  <a:pt x="59" y="186"/>
                  <a:pt x="59" y="186"/>
                </a:cubicBezTo>
                <a:cubicBezTo>
                  <a:pt x="59" y="185"/>
                  <a:pt x="58" y="184"/>
                  <a:pt x="58" y="183"/>
                </a:cubicBezTo>
                <a:cubicBezTo>
                  <a:pt x="58" y="183"/>
                  <a:pt x="58" y="183"/>
                  <a:pt x="59" y="184"/>
                </a:cubicBezTo>
                <a:close/>
                <a:moveTo>
                  <a:pt x="59" y="138"/>
                </a:moveTo>
                <a:cubicBezTo>
                  <a:pt x="58" y="137"/>
                  <a:pt x="58" y="136"/>
                  <a:pt x="58" y="135"/>
                </a:cubicBezTo>
                <a:cubicBezTo>
                  <a:pt x="58" y="135"/>
                  <a:pt x="59" y="134"/>
                  <a:pt x="59" y="133"/>
                </a:cubicBezTo>
                <a:cubicBezTo>
                  <a:pt x="59" y="134"/>
                  <a:pt x="59" y="136"/>
                  <a:pt x="59" y="137"/>
                </a:cubicBezTo>
                <a:cubicBezTo>
                  <a:pt x="59" y="137"/>
                  <a:pt x="59" y="137"/>
                  <a:pt x="59" y="138"/>
                </a:cubicBezTo>
                <a:close/>
                <a:moveTo>
                  <a:pt x="58" y="120"/>
                </a:moveTo>
                <a:cubicBezTo>
                  <a:pt x="58" y="119"/>
                  <a:pt x="59" y="119"/>
                  <a:pt x="59" y="119"/>
                </a:cubicBezTo>
                <a:cubicBezTo>
                  <a:pt x="59" y="120"/>
                  <a:pt x="59" y="121"/>
                  <a:pt x="59" y="123"/>
                </a:cubicBezTo>
                <a:cubicBezTo>
                  <a:pt x="59" y="122"/>
                  <a:pt x="58" y="121"/>
                  <a:pt x="58" y="120"/>
                </a:cubicBezTo>
                <a:close/>
                <a:moveTo>
                  <a:pt x="59" y="92"/>
                </a:moveTo>
                <a:cubicBezTo>
                  <a:pt x="59" y="93"/>
                  <a:pt x="59" y="93"/>
                  <a:pt x="59" y="93"/>
                </a:cubicBezTo>
                <a:cubicBezTo>
                  <a:pt x="58" y="94"/>
                  <a:pt x="58" y="95"/>
                  <a:pt x="57" y="96"/>
                </a:cubicBezTo>
                <a:cubicBezTo>
                  <a:pt x="57" y="95"/>
                  <a:pt x="57" y="95"/>
                  <a:pt x="56" y="94"/>
                </a:cubicBezTo>
                <a:cubicBezTo>
                  <a:pt x="59" y="91"/>
                  <a:pt x="62" y="89"/>
                  <a:pt x="65" y="86"/>
                </a:cubicBezTo>
                <a:cubicBezTo>
                  <a:pt x="65" y="86"/>
                  <a:pt x="65" y="86"/>
                  <a:pt x="65" y="86"/>
                </a:cubicBezTo>
                <a:cubicBezTo>
                  <a:pt x="65" y="87"/>
                  <a:pt x="65" y="87"/>
                  <a:pt x="65" y="88"/>
                </a:cubicBezTo>
                <a:cubicBezTo>
                  <a:pt x="64" y="89"/>
                  <a:pt x="63" y="90"/>
                  <a:pt x="62" y="90"/>
                </a:cubicBezTo>
                <a:cubicBezTo>
                  <a:pt x="62" y="90"/>
                  <a:pt x="61" y="90"/>
                  <a:pt x="61" y="91"/>
                </a:cubicBezTo>
                <a:cubicBezTo>
                  <a:pt x="61" y="91"/>
                  <a:pt x="61" y="91"/>
                  <a:pt x="61" y="92"/>
                </a:cubicBezTo>
                <a:cubicBezTo>
                  <a:pt x="60" y="91"/>
                  <a:pt x="59" y="91"/>
                  <a:pt x="59" y="92"/>
                </a:cubicBezTo>
                <a:close/>
                <a:moveTo>
                  <a:pt x="61" y="125"/>
                </a:moveTo>
                <a:cubicBezTo>
                  <a:pt x="62" y="125"/>
                  <a:pt x="62" y="126"/>
                  <a:pt x="62" y="126"/>
                </a:cubicBezTo>
                <a:cubicBezTo>
                  <a:pt x="61" y="126"/>
                  <a:pt x="61" y="126"/>
                  <a:pt x="61" y="127"/>
                </a:cubicBezTo>
                <a:cubicBezTo>
                  <a:pt x="61" y="126"/>
                  <a:pt x="61" y="126"/>
                  <a:pt x="61" y="126"/>
                </a:cubicBezTo>
                <a:cubicBezTo>
                  <a:pt x="61" y="126"/>
                  <a:pt x="61" y="125"/>
                  <a:pt x="61" y="125"/>
                </a:cubicBezTo>
                <a:close/>
                <a:moveTo>
                  <a:pt x="62" y="173"/>
                </a:moveTo>
                <a:cubicBezTo>
                  <a:pt x="62" y="174"/>
                  <a:pt x="61" y="174"/>
                  <a:pt x="61" y="174"/>
                </a:cubicBezTo>
                <a:cubicBezTo>
                  <a:pt x="61" y="173"/>
                  <a:pt x="61" y="172"/>
                  <a:pt x="61" y="171"/>
                </a:cubicBezTo>
                <a:cubicBezTo>
                  <a:pt x="61" y="172"/>
                  <a:pt x="62" y="173"/>
                  <a:pt x="62" y="173"/>
                </a:cubicBezTo>
                <a:close/>
                <a:moveTo>
                  <a:pt x="61" y="179"/>
                </a:moveTo>
                <a:cubicBezTo>
                  <a:pt x="61" y="178"/>
                  <a:pt x="61" y="178"/>
                  <a:pt x="61" y="177"/>
                </a:cubicBezTo>
                <a:cubicBezTo>
                  <a:pt x="62" y="177"/>
                  <a:pt x="62" y="177"/>
                  <a:pt x="63" y="176"/>
                </a:cubicBezTo>
                <a:cubicBezTo>
                  <a:pt x="63" y="177"/>
                  <a:pt x="63" y="177"/>
                  <a:pt x="63" y="177"/>
                </a:cubicBezTo>
                <a:cubicBezTo>
                  <a:pt x="63" y="177"/>
                  <a:pt x="64" y="178"/>
                  <a:pt x="64" y="178"/>
                </a:cubicBezTo>
                <a:cubicBezTo>
                  <a:pt x="64" y="179"/>
                  <a:pt x="64" y="180"/>
                  <a:pt x="65" y="181"/>
                </a:cubicBezTo>
                <a:cubicBezTo>
                  <a:pt x="65" y="181"/>
                  <a:pt x="66" y="181"/>
                  <a:pt x="66" y="181"/>
                </a:cubicBezTo>
                <a:cubicBezTo>
                  <a:pt x="66" y="181"/>
                  <a:pt x="66" y="181"/>
                  <a:pt x="66" y="181"/>
                </a:cubicBezTo>
                <a:cubicBezTo>
                  <a:pt x="66" y="182"/>
                  <a:pt x="66" y="182"/>
                  <a:pt x="65" y="183"/>
                </a:cubicBezTo>
                <a:cubicBezTo>
                  <a:pt x="65" y="183"/>
                  <a:pt x="65" y="183"/>
                  <a:pt x="65" y="183"/>
                </a:cubicBezTo>
                <a:cubicBezTo>
                  <a:pt x="64" y="184"/>
                  <a:pt x="63" y="185"/>
                  <a:pt x="63" y="186"/>
                </a:cubicBezTo>
                <a:cubicBezTo>
                  <a:pt x="62" y="186"/>
                  <a:pt x="62" y="185"/>
                  <a:pt x="61" y="185"/>
                </a:cubicBezTo>
                <a:cubicBezTo>
                  <a:pt x="61" y="183"/>
                  <a:pt x="61" y="181"/>
                  <a:pt x="61" y="179"/>
                </a:cubicBezTo>
                <a:cubicBezTo>
                  <a:pt x="61" y="179"/>
                  <a:pt x="61" y="179"/>
                  <a:pt x="61" y="179"/>
                </a:cubicBezTo>
                <a:close/>
                <a:moveTo>
                  <a:pt x="62" y="189"/>
                </a:moveTo>
                <a:cubicBezTo>
                  <a:pt x="63" y="190"/>
                  <a:pt x="63" y="190"/>
                  <a:pt x="64" y="191"/>
                </a:cubicBezTo>
                <a:cubicBezTo>
                  <a:pt x="63" y="191"/>
                  <a:pt x="63" y="191"/>
                  <a:pt x="62" y="191"/>
                </a:cubicBezTo>
                <a:cubicBezTo>
                  <a:pt x="62" y="191"/>
                  <a:pt x="62" y="191"/>
                  <a:pt x="61" y="190"/>
                </a:cubicBezTo>
                <a:cubicBezTo>
                  <a:pt x="62" y="190"/>
                  <a:pt x="62" y="190"/>
                  <a:pt x="62" y="189"/>
                </a:cubicBezTo>
                <a:close/>
                <a:moveTo>
                  <a:pt x="64" y="187"/>
                </a:moveTo>
                <a:cubicBezTo>
                  <a:pt x="65" y="186"/>
                  <a:pt x="65" y="185"/>
                  <a:pt x="66" y="184"/>
                </a:cubicBezTo>
                <a:cubicBezTo>
                  <a:pt x="67" y="185"/>
                  <a:pt x="68" y="186"/>
                  <a:pt x="70" y="187"/>
                </a:cubicBezTo>
                <a:cubicBezTo>
                  <a:pt x="68" y="188"/>
                  <a:pt x="67" y="189"/>
                  <a:pt x="66" y="189"/>
                </a:cubicBezTo>
                <a:cubicBezTo>
                  <a:pt x="65" y="189"/>
                  <a:pt x="64" y="188"/>
                  <a:pt x="64" y="187"/>
                </a:cubicBezTo>
                <a:close/>
                <a:moveTo>
                  <a:pt x="67" y="183"/>
                </a:moveTo>
                <a:cubicBezTo>
                  <a:pt x="67" y="183"/>
                  <a:pt x="67" y="183"/>
                  <a:pt x="68" y="182"/>
                </a:cubicBezTo>
                <a:cubicBezTo>
                  <a:pt x="68" y="183"/>
                  <a:pt x="69" y="184"/>
                  <a:pt x="69" y="184"/>
                </a:cubicBezTo>
                <a:cubicBezTo>
                  <a:pt x="68" y="184"/>
                  <a:pt x="68" y="183"/>
                  <a:pt x="67" y="183"/>
                </a:cubicBezTo>
                <a:close/>
                <a:moveTo>
                  <a:pt x="70" y="178"/>
                </a:moveTo>
                <a:cubicBezTo>
                  <a:pt x="69" y="178"/>
                  <a:pt x="69" y="178"/>
                  <a:pt x="69" y="178"/>
                </a:cubicBezTo>
                <a:cubicBezTo>
                  <a:pt x="69" y="178"/>
                  <a:pt x="68" y="178"/>
                  <a:pt x="68" y="178"/>
                </a:cubicBezTo>
                <a:cubicBezTo>
                  <a:pt x="68" y="177"/>
                  <a:pt x="68" y="176"/>
                  <a:pt x="68" y="175"/>
                </a:cubicBezTo>
                <a:cubicBezTo>
                  <a:pt x="69" y="176"/>
                  <a:pt x="69" y="177"/>
                  <a:pt x="70" y="178"/>
                </a:cubicBezTo>
                <a:close/>
                <a:moveTo>
                  <a:pt x="69" y="174"/>
                </a:moveTo>
                <a:cubicBezTo>
                  <a:pt x="70" y="174"/>
                  <a:pt x="70" y="174"/>
                  <a:pt x="71" y="173"/>
                </a:cubicBezTo>
                <a:cubicBezTo>
                  <a:pt x="71" y="174"/>
                  <a:pt x="71" y="174"/>
                  <a:pt x="71" y="174"/>
                </a:cubicBezTo>
                <a:cubicBezTo>
                  <a:pt x="71" y="174"/>
                  <a:pt x="70" y="175"/>
                  <a:pt x="70" y="175"/>
                </a:cubicBezTo>
                <a:cubicBezTo>
                  <a:pt x="70" y="175"/>
                  <a:pt x="70" y="174"/>
                  <a:pt x="69" y="174"/>
                </a:cubicBezTo>
                <a:close/>
                <a:moveTo>
                  <a:pt x="70" y="149"/>
                </a:moveTo>
                <a:cubicBezTo>
                  <a:pt x="69" y="149"/>
                  <a:pt x="69" y="148"/>
                  <a:pt x="69" y="148"/>
                </a:cubicBezTo>
                <a:cubicBezTo>
                  <a:pt x="69" y="148"/>
                  <a:pt x="69" y="147"/>
                  <a:pt x="69" y="147"/>
                </a:cubicBezTo>
                <a:cubicBezTo>
                  <a:pt x="70" y="146"/>
                  <a:pt x="71" y="145"/>
                  <a:pt x="71" y="144"/>
                </a:cubicBezTo>
                <a:cubicBezTo>
                  <a:pt x="72" y="145"/>
                  <a:pt x="72" y="145"/>
                  <a:pt x="72" y="146"/>
                </a:cubicBezTo>
                <a:cubicBezTo>
                  <a:pt x="71" y="147"/>
                  <a:pt x="70" y="148"/>
                  <a:pt x="70" y="149"/>
                </a:cubicBezTo>
                <a:close/>
                <a:moveTo>
                  <a:pt x="69" y="109"/>
                </a:moveTo>
                <a:cubicBezTo>
                  <a:pt x="69" y="109"/>
                  <a:pt x="69" y="108"/>
                  <a:pt x="69" y="107"/>
                </a:cubicBezTo>
                <a:cubicBezTo>
                  <a:pt x="69" y="106"/>
                  <a:pt x="70" y="106"/>
                  <a:pt x="71" y="105"/>
                </a:cubicBezTo>
                <a:cubicBezTo>
                  <a:pt x="71" y="106"/>
                  <a:pt x="71" y="106"/>
                  <a:pt x="71" y="107"/>
                </a:cubicBezTo>
                <a:cubicBezTo>
                  <a:pt x="71" y="108"/>
                  <a:pt x="70" y="109"/>
                  <a:pt x="69" y="109"/>
                </a:cubicBezTo>
                <a:close/>
                <a:moveTo>
                  <a:pt x="71" y="98"/>
                </a:moveTo>
                <a:cubicBezTo>
                  <a:pt x="72" y="97"/>
                  <a:pt x="73" y="96"/>
                  <a:pt x="74" y="95"/>
                </a:cubicBezTo>
                <a:cubicBezTo>
                  <a:pt x="74" y="95"/>
                  <a:pt x="73" y="96"/>
                  <a:pt x="73" y="97"/>
                </a:cubicBezTo>
                <a:cubicBezTo>
                  <a:pt x="73" y="97"/>
                  <a:pt x="73" y="97"/>
                  <a:pt x="72" y="97"/>
                </a:cubicBezTo>
                <a:cubicBezTo>
                  <a:pt x="72" y="97"/>
                  <a:pt x="71" y="98"/>
                  <a:pt x="71" y="98"/>
                </a:cubicBezTo>
                <a:close/>
                <a:moveTo>
                  <a:pt x="75" y="101"/>
                </a:moveTo>
                <a:cubicBezTo>
                  <a:pt x="75" y="102"/>
                  <a:pt x="74" y="104"/>
                  <a:pt x="74" y="105"/>
                </a:cubicBezTo>
                <a:cubicBezTo>
                  <a:pt x="73" y="106"/>
                  <a:pt x="73" y="106"/>
                  <a:pt x="73" y="106"/>
                </a:cubicBezTo>
                <a:cubicBezTo>
                  <a:pt x="73" y="105"/>
                  <a:pt x="72" y="104"/>
                  <a:pt x="72" y="104"/>
                </a:cubicBezTo>
                <a:cubicBezTo>
                  <a:pt x="73" y="103"/>
                  <a:pt x="74" y="102"/>
                  <a:pt x="75" y="101"/>
                </a:cubicBezTo>
                <a:close/>
                <a:moveTo>
                  <a:pt x="75" y="119"/>
                </a:moveTo>
                <a:cubicBezTo>
                  <a:pt x="75" y="119"/>
                  <a:pt x="75" y="119"/>
                  <a:pt x="75" y="119"/>
                </a:cubicBezTo>
                <a:cubicBezTo>
                  <a:pt x="74" y="120"/>
                  <a:pt x="74" y="120"/>
                  <a:pt x="73" y="121"/>
                </a:cubicBezTo>
                <a:cubicBezTo>
                  <a:pt x="74" y="120"/>
                  <a:pt x="74" y="120"/>
                  <a:pt x="75" y="119"/>
                </a:cubicBezTo>
                <a:cubicBezTo>
                  <a:pt x="75" y="119"/>
                  <a:pt x="75" y="119"/>
                  <a:pt x="75" y="119"/>
                </a:cubicBezTo>
                <a:close/>
                <a:moveTo>
                  <a:pt x="76" y="122"/>
                </a:moveTo>
                <a:cubicBezTo>
                  <a:pt x="75" y="123"/>
                  <a:pt x="75" y="123"/>
                  <a:pt x="74" y="124"/>
                </a:cubicBezTo>
                <a:cubicBezTo>
                  <a:pt x="74" y="124"/>
                  <a:pt x="74" y="124"/>
                  <a:pt x="74" y="124"/>
                </a:cubicBezTo>
                <a:cubicBezTo>
                  <a:pt x="74" y="124"/>
                  <a:pt x="74" y="123"/>
                  <a:pt x="74" y="123"/>
                </a:cubicBezTo>
                <a:cubicBezTo>
                  <a:pt x="74" y="123"/>
                  <a:pt x="75" y="122"/>
                  <a:pt x="76" y="122"/>
                </a:cubicBezTo>
                <a:close/>
                <a:moveTo>
                  <a:pt x="76" y="124"/>
                </a:moveTo>
                <a:cubicBezTo>
                  <a:pt x="76" y="124"/>
                  <a:pt x="76" y="125"/>
                  <a:pt x="77" y="125"/>
                </a:cubicBezTo>
                <a:cubicBezTo>
                  <a:pt x="76" y="125"/>
                  <a:pt x="76" y="126"/>
                  <a:pt x="75" y="126"/>
                </a:cubicBezTo>
                <a:cubicBezTo>
                  <a:pt x="75" y="126"/>
                  <a:pt x="75" y="126"/>
                  <a:pt x="75" y="126"/>
                </a:cubicBezTo>
                <a:cubicBezTo>
                  <a:pt x="75" y="126"/>
                  <a:pt x="75" y="126"/>
                  <a:pt x="75" y="126"/>
                </a:cubicBezTo>
                <a:cubicBezTo>
                  <a:pt x="76" y="125"/>
                  <a:pt x="76" y="125"/>
                  <a:pt x="76" y="124"/>
                </a:cubicBezTo>
                <a:close/>
                <a:moveTo>
                  <a:pt x="76" y="117"/>
                </a:moveTo>
                <a:cubicBezTo>
                  <a:pt x="76" y="117"/>
                  <a:pt x="76" y="117"/>
                  <a:pt x="76" y="117"/>
                </a:cubicBezTo>
                <a:cubicBezTo>
                  <a:pt x="79" y="114"/>
                  <a:pt x="82" y="111"/>
                  <a:pt x="86" y="109"/>
                </a:cubicBezTo>
                <a:cubicBezTo>
                  <a:pt x="83" y="112"/>
                  <a:pt x="81" y="115"/>
                  <a:pt x="79" y="118"/>
                </a:cubicBezTo>
                <a:cubicBezTo>
                  <a:pt x="78" y="118"/>
                  <a:pt x="77" y="118"/>
                  <a:pt x="77" y="119"/>
                </a:cubicBezTo>
                <a:cubicBezTo>
                  <a:pt x="76" y="118"/>
                  <a:pt x="76" y="118"/>
                  <a:pt x="76" y="117"/>
                </a:cubicBezTo>
                <a:close/>
                <a:moveTo>
                  <a:pt x="79" y="120"/>
                </a:moveTo>
                <a:cubicBezTo>
                  <a:pt x="80" y="119"/>
                  <a:pt x="81" y="119"/>
                  <a:pt x="81" y="119"/>
                </a:cubicBezTo>
                <a:cubicBezTo>
                  <a:pt x="80" y="120"/>
                  <a:pt x="79" y="122"/>
                  <a:pt x="78" y="123"/>
                </a:cubicBezTo>
                <a:cubicBezTo>
                  <a:pt x="78" y="123"/>
                  <a:pt x="78" y="123"/>
                  <a:pt x="78" y="122"/>
                </a:cubicBezTo>
                <a:cubicBezTo>
                  <a:pt x="78" y="122"/>
                  <a:pt x="79" y="121"/>
                  <a:pt x="79" y="120"/>
                </a:cubicBezTo>
                <a:close/>
                <a:moveTo>
                  <a:pt x="92" y="118"/>
                </a:moveTo>
                <a:cubicBezTo>
                  <a:pt x="91" y="119"/>
                  <a:pt x="90" y="120"/>
                  <a:pt x="90" y="120"/>
                </a:cubicBezTo>
                <a:cubicBezTo>
                  <a:pt x="87" y="124"/>
                  <a:pt x="85" y="127"/>
                  <a:pt x="83" y="130"/>
                </a:cubicBezTo>
                <a:cubicBezTo>
                  <a:pt x="83" y="130"/>
                  <a:pt x="83" y="130"/>
                  <a:pt x="83" y="130"/>
                </a:cubicBezTo>
                <a:cubicBezTo>
                  <a:pt x="82" y="130"/>
                  <a:pt x="81" y="129"/>
                  <a:pt x="80" y="129"/>
                </a:cubicBezTo>
                <a:cubicBezTo>
                  <a:pt x="84" y="125"/>
                  <a:pt x="88" y="122"/>
                  <a:pt x="92" y="118"/>
                </a:cubicBezTo>
                <a:close/>
                <a:moveTo>
                  <a:pt x="81" y="131"/>
                </a:moveTo>
                <a:cubicBezTo>
                  <a:pt x="81" y="132"/>
                  <a:pt x="81" y="132"/>
                  <a:pt x="80" y="132"/>
                </a:cubicBezTo>
                <a:cubicBezTo>
                  <a:pt x="80" y="132"/>
                  <a:pt x="80" y="131"/>
                  <a:pt x="80" y="131"/>
                </a:cubicBezTo>
                <a:cubicBezTo>
                  <a:pt x="81" y="131"/>
                  <a:pt x="81" y="131"/>
                  <a:pt x="81" y="131"/>
                </a:cubicBezTo>
                <a:close/>
                <a:moveTo>
                  <a:pt x="83" y="133"/>
                </a:moveTo>
                <a:cubicBezTo>
                  <a:pt x="84" y="133"/>
                  <a:pt x="84" y="133"/>
                  <a:pt x="84" y="133"/>
                </a:cubicBezTo>
                <a:cubicBezTo>
                  <a:pt x="85" y="133"/>
                  <a:pt x="85" y="133"/>
                  <a:pt x="86" y="133"/>
                </a:cubicBezTo>
                <a:cubicBezTo>
                  <a:pt x="85" y="135"/>
                  <a:pt x="84" y="136"/>
                  <a:pt x="84" y="137"/>
                </a:cubicBezTo>
                <a:cubicBezTo>
                  <a:pt x="83" y="138"/>
                  <a:pt x="82" y="138"/>
                  <a:pt x="82" y="139"/>
                </a:cubicBezTo>
                <a:cubicBezTo>
                  <a:pt x="82" y="138"/>
                  <a:pt x="82" y="137"/>
                  <a:pt x="81" y="136"/>
                </a:cubicBezTo>
                <a:cubicBezTo>
                  <a:pt x="82" y="135"/>
                  <a:pt x="83" y="134"/>
                  <a:pt x="83" y="133"/>
                </a:cubicBezTo>
                <a:close/>
                <a:moveTo>
                  <a:pt x="90" y="135"/>
                </a:moveTo>
                <a:cubicBezTo>
                  <a:pt x="90" y="135"/>
                  <a:pt x="90" y="135"/>
                  <a:pt x="90" y="135"/>
                </a:cubicBezTo>
                <a:cubicBezTo>
                  <a:pt x="88" y="136"/>
                  <a:pt x="87" y="138"/>
                  <a:pt x="85" y="140"/>
                </a:cubicBezTo>
                <a:cubicBezTo>
                  <a:pt x="86" y="138"/>
                  <a:pt x="88" y="136"/>
                  <a:pt x="90" y="135"/>
                </a:cubicBezTo>
                <a:close/>
                <a:moveTo>
                  <a:pt x="92" y="135"/>
                </a:moveTo>
                <a:cubicBezTo>
                  <a:pt x="92" y="136"/>
                  <a:pt x="93" y="136"/>
                  <a:pt x="93" y="136"/>
                </a:cubicBezTo>
                <a:cubicBezTo>
                  <a:pt x="93" y="136"/>
                  <a:pt x="93" y="137"/>
                  <a:pt x="93" y="137"/>
                </a:cubicBezTo>
                <a:cubicBezTo>
                  <a:pt x="91" y="138"/>
                  <a:pt x="88" y="140"/>
                  <a:pt x="86" y="141"/>
                </a:cubicBezTo>
                <a:cubicBezTo>
                  <a:pt x="88" y="139"/>
                  <a:pt x="90" y="137"/>
                  <a:pt x="92" y="135"/>
                </a:cubicBezTo>
                <a:close/>
                <a:moveTo>
                  <a:pt x="89" y="145"/>
                </a:moveTo>
                <a:cubicBezTo>
                  <a:pt x="92" y="143"/>
                  <a:pt x="94" y="141"/>
                  <a:pt x="96" y="139"/>
                </a:cubicBezTo>
                <a:cubicBezTo>
                  <a:pt x="96" y="139"/>
                  <a:pt x="96" y="139"/>
                  <a:pt x="97" y="139"/>
                </a:cubicBezTo>
                <a:cubicBezTo>
                  <a:pt x="94" y="142"/>
                  <a:pt x="91" y="145"/>
                  <a:pt x="89" y="148"/>
                </a:cubicBezTo>
                <a:cubicBezTo>
                  <a:pt x="88" y="148"/>
                  <a:pt x="88" y="148"/>
                  <a:pt x="88" y="148"/>
                </a:cubicBezTo>
                <a:cubicBezTo>
                  <a:pt x="88" y="147"/>
                  <a:pt x="89" y="146"/>
                  <a:pt x="89" y="145"/>
                </a:cubicBezTo>
                <a:close/>
                <a:moveTo>
                  <a:pt x="99" y="141"/>
                </a:moveTo>
                <a:cubicBezTo>
                  <a:pt x="98" y="142"/>
                  <a:pt x="97" y="144"/>
                  <a:pt x="95" y="145"/>
                </a:cubicBezTo>
                <a:cubicBezTo>
                  <a:pt x="95" y="145"/>
                  <a:pt x="95" y="145"/>
                  <a:pt x="95" y="145"/>
                </a:cubicBezTo>
                <a:cubicBezTo>
                  <a:pt x="96" y="144"/>
                  <a:pt x="98" y="142"/>
                  <a:pt x="99" y="141"/>
                </a:cubicBezTo>
                <a:close/>
                <a:moveTo>
                  <a:pt x="102" y="143"/>
                </a:moveTo>
                <a:cubicBezTo>
                  <a:pt x="103" y="142"/>
                  <a:pt x="104" y="142"/>
                  <a:pt x="106" y="141"/>
                </a:cubicBezTo>
                <a:cubicBezTo>
                  <a:pt x="101" y="145"/>
                  <a:pt x="97" y="149"/>
                  <a:pt x="92" y="154"/>
                </a:cubicBezTo>
                <a:cubicBezTo>
                  <a:pt x="91" y="155"/>
                  <a:pt x="90" y="155"/>
                  <a:pt x="88" y="156"/>
                </a:cubicBezTo>
                <a:cubicBezTo>
                  <a:pt x="89" y="156"/>
                  <a:pt x="89" y="155"/>
                  <a:pt x="89" y="155"/>
                </a:cubicBezTo>
                <a:cubicBezTo>
                  <a:pt x="90" y="155"/>
                  <a:pt x="90" y="154"/>
                  <a:pt x="90" y="154"/>
                </a:cubicBezTo>
                <a:cubicBezTo>
                  <a:pt x="94" y="151"/>
                  <a:pt x="98" y="147"/>
                  <a:pt x="102" y="143"/>
                </a:cubicBezTo>
                <a:close/>
                <a:moveTo>
                  <a:pt x="105" y="148"/>
                </a:moveTo>
                <a:cubicBezTo>
                  <a:pt x="105" y="148"/>
                  <a:pt x="105" y="148"/>
                  <a:pt x="105" y="149"/>
                </a:cubicBezTo>
                <a:cubicBezTo>
                  <a:pt x="104" y="149"/>
                  <a:pt x="104" y="149"/>
                  <a:pt x="104" y="149"/>
                </a:cubicBezTo>
                <a:cubicBezTo>
                  <a:pt x="102" y="150"/>
                  <a:pt x="100" y="151"/>
                  <a:pt x="98" y="152"/>
                </a:cubicBezTo>
                <a:cubicBezTo>
                  <a:pt x="101" y="151"/>
                  <a:pt x="103" y="149"/>
                  <a:pt x="105" y="148"/>
                </a:cubicBezTo>
                <a:close/>
                <a:moveTo>
                  <a:pt x="105" y="151"/>
                </a:moveTo>
                <a:cubicBezTo>
                  <a:pt x="105" y="150"/>
                  <a:pt x="106" y="150"/>
                  <a:pt x="107" y="149"/>
                </a:cubicBezTo>
                <a:cubicBezTo>
                  <a:pt x="108" y="149"/>
                  <a:pt x="108" y="149"/>
                  <a:pt x="108" y="149"/>
                </a:cubicBezTo>
                <a:cubicBezTo>
                  <a:pt x="109" y="149"/>
                  <a:pt x="109" y="148"/>
                  <a:pt x="110" y="148"/>
                </a:cubicBezTo>
                <a:cubicBezTo>
                  <a:pt x="110" y="148"/>
                  <a:pt x="110" y="148"/>
                  <a:pt x="111" y="147"/>
                </a:cubicBezTo>
                <a:cubicBezTo>
                  <a:pt x="110" y="148"/>
                  <a:pt x="110" y="148"/>
                  <a:pt x="109" y="149"/>
                </a:cubicBezTo>
                <a:cubicBezTo>
                  <a:pt x="107" y="150"/>
                  <a:pt x="105" y="151"/>
                  <a:pt x="103" y="153"/>
                </a:cubicBezTo>
                <a:cubicBezTo>
                  <a:pt x="103" y="152"/>
                  <a:pt x="104" y="151"/>
                  <a:pt x="105" y="151"/>
                </a:cubicBezTo>
                <a:close/>
                <a:moveTo>
                  <a:pt x="117" y="152"/>
                </a:moveTo>
                <a:cubicBezTo>
                  <a:pt x="118" y="151"/>
                  <a:pt x="119" y="151"/>
                  <a:pt x="120" y="150"/>
                </a:cubicBezTo>
                <a:cubicBezTo>
                  <a:pt x="119" y="151"/>
                  <a:pt x="118" y="153"/>
                  <a:pt x="117" y="154"/>
                </a:cubicBezTo>
                <a:cubicBezTo>
                  <a:pt x="117" y="154"/>
                  <a:pt x="117" y="154"/>
                  <a:pt x="117" y="155"/>
                </a:cubicBezTo>
                <a:cubicBezTo>
                  <a:pt x="113" y="157"/>
                  <a:pt x="110" y="159"/>
                  <a:pt x="106" y="161"/>
                </a:cubicBezTo>
                <a:cubicBezTo>
                  <a:pt x="110" y="158"/>
                  <a:pt x="114" y="155"/>
                  <a:pt x="117" y="152"/>
                </a:cubicBezTo>
                <a:close/>
                <a:moveTo>
                  <a:pt x="113" y="161"/>
                </a:moveTo>
                <a:cubicBezTo>
                  <a:pt x="115" y="159"/>
                  <a:pt x="118" y="158"/>
                  <a:pt x="120" y="156"/>
                </a:cubicBezTo>
                <a:cubicBezTo>
                  <a:pt x="120" y="157"/>
                  <a:pt x="119" y="158"/>
                  <a:pt x="118" y="159"/>
                </a:cubicBezTo>
                <a:cubicBezTo>
                  <a:pt x="118" y="159"/>
                  <a:pt x="117" y="159"/>
                  <a:pt x="117" y="160"/>
                </a:cubicBezTo>
                <a:cubicBezTo>
                  <a:pt x="115" y="160"/>
                  <a:pt x="113" y="161"/>
                  <a:pt x="111" y="162"/>
                </a:cubicBezTo>
                <a:cubicBezTo>
                  <a:pt x="112" y="162"/>
                  <a:pt x="112" y="161"/>
                  <a:pt x="113" y="161"/>
                </a:cubicBezTo>
                <a:close/>
                <a:moveTo>
                  <a:pt x="122" y="160"/>
                </a:moveTo>
                <a:cubicBezTo>
                  <a:pt x="124" y="159"/>
                  <a:pt x="126" y="158"/>
                  <a:pt x="127" y="157"/>
                </a:cubicBezTo>
                <a:cubicBezTo>
                  <a:pt x="127" y="158"/>
                  <a:pt x="126" y="158"/>
                  <a:pt x="125" y="159"/>
                </a:cubicBezTo>
                <a:cubicBezTo>
                  <a:pt x="124" y="160"/>
                  <a:pt x="122" y="160"/>
                  <a:pt x="120" y="161"/>
                </a:cubicBezTo>
                <a:cubicBezTo>
                  <a:pt x="120" y="161"/>
                  <a:pt x="119" y="162"/>
                  <a:pt x="119" y="162"/>
                </a:cubicBezTo>
                <a:cubicBezTo>
                  <a:pt x="120" y="161"/>
                  <a:pt x="121" y="160"/>
                  <a:pt x="122" y="160"/>
                </a:cubicBezTo>
                <a:close/>
                <a:moveTo>
                  <a:pt x="128" y="160"/>
                </a:moveTo>
                <a:cubicBezTo>
                  <a:pt x="127" y="160"/>
                  <a:pt x="127" y="161"/>
                  <a:pt x="126" y="161"/>
                </a:cubicBezTo>
                <a:cubicBezTo>
                  <a:pt x="126" y="161"/>
                  <a:pt x="126" y="161"/>
                  <a:pt x="126" y="161"/>
                </a:cubicBezTo>
                <a:cubicBezTo>
                  <a:pt x="127" y="160"/>
                  <a:pt x="127" y="160"/>
                  <a:pt x="128" y="160"/>
                </a:cubicBezTo>
                <a:close/>
                <a:moveTo>
                  <a:pt x="122" y="164"/>
                </a:moveTo>
                <a:cubicBezTo>
                  <a:pt x="121" y="165"/>
                  <a:pt x="120" y="166"/>
                  <a:pt x="119" y="167"/>
                </a:cubicBezTo>
                <a:cubicBezTo>
                  <a:pt x="118" y="167"/>
                  <a:pt x="118" y="167"/>
                  <a:pt x="118" y="168"/>
                </a:cubicBezTo>
                <a:cubicBezTo>
                  <a:pt x="119" y="166"/>
                  <a:pt x="120" y="165"/>
                  <a:pt x="122" y="164"/>
                </a:cubicBezTo>
                <a:close/>
                <a:moveTo>
                  <a:pt x="129" y="164"/>
                </a:moveTo>
                <a:cubicBezTo>
                  <a:pt x="129" y="164"/>
                  <a:pt x="129" y="164"/>
                  <a:pt x="130" y="165"/>
                </a:cubicBezTo>
                <a:cubicBezTo>
                  <a:pt x="125" y="168"/>
                  <a:pt x="121" y="172"/>
                  <a:pt x="117" y="176"/>
                </a:cubicBezTo>
                <a:cubicBezTo>
                  <a:pt x="115" y="177"/>
                  <a:pt x="113" y="178"/>
                  <a:pt x="111" y="179"/>
                </a:cubicBezTo>
                <a:cubicBezTo>
                  <a:pt x="117" y="174"/>
                  <a:pt x="123" y="169"/>
                  <a:pt x="129" y="164"/>
                </a:cubicBezTo>
                <a:close/>
                <a:moveTo>
                  <a:pt x="108" y="177"/>
                </a:moveTo>
                <a:cubicBezTo>
                  <a:pt x="108" y="176"/>
                  <a:pt x="109" y="175"/>
                  <a:pt x="110" y="174"/>
                </a:cubicBezTo>
                <a:cubicBezTo>
                  <a:pt x="111" y="174"/>
                  <a:pt x="111" y="174"/>
                  <a:pt x="111" y="173"/>
                </a:cubicBezTo>
                <a:cubicBezTo>
                  <a:pt x="110" y="175"/>
                  <a:pt x="109" y="176"/>
                  <a:pt x="108" y="177"/>
                </a:cubicBezTo>
                <a:close/>
                <a:moveTo>
                  <a:pt x="108" y="193"/>
                </a:moveTo>
                <a:cubicBezTo>
                  <a:pt x="110" y="191"/>
                  <a:pt x="113" y="189"/>
                  <a:pt x="115" y="187"/>
                </a:cubicBezTo>
                <a:cubicBezTo>
                  <a:pt x="120" y="182"/>
                  <a:pt x="125" y="178"/>
                  <a:pt x="131" y="173"/>
                </a:cubicBezTo>
                <a:cubicBezTo>
                  <a:pt x="130" y="174"/>
                  <a:pt x="130" y="174"/>
                  <a:pt x="130" y="175"/>
                </a:cubicBezTo>
                <a:cubicBezTo>
                  <a:pt x="130" y="175"/>
                  <a:pt x="130" y="175"/>
                  <a:pt x="130" y="176"/>
                </a:cubicBezTo>
                <a:cubicBezTo>
                  <a:pt x="126" y="179"/>
                  <a:pt x="123" y="182"/>
                  <a:pt x="120" y="186"/>
                </a:cubicBezTo>
                <a:cubicBezTo>
                  <a:pt x="116" y="188"/>
                  <a:pt x="112" y="191"/>
                  <a:pt x="108" y="193"/>
                </a:cubicBezTo>
                <a:close/>
                <a:moveTo>
                  <a:pt x="110" y="195"/>
                </a:moveTo>
                <a:cubicBezTo>
                  <a:pt x="109" y="196"/>
                  <a:pt x="108" y="196"/>
                  <a:pt x="108" y="197"/>
                </a:cubicBezTo>
                <a:cubicBezTo>
                  <a:pt x="108" y="196"/>
                  <a:pt x="108" y="196"/>
                  <a:pt x="107" y="196"/>
                </a:cubicBezTo>
                <a:cubicBezTo>
                  <a:pt x="108" y="196"/>
                  <a:pt x="108" y="196"/>
                  <a:pt x="108" y="196"/>
                </a:cubicBezTo>
                <a:cubicBezTo>
                  <a:pt x="109" y="195"/>
                  <a:pt x="109" y="195"/>
                  <a:pt x="110" y="195"/>
                </a:cubicBezTo>
                <a:close/>
                <a:moveTo>
                  <a:pt x="125" y="183"/>
                </a:moveTo>
                <a:cubicBezTo>
                  <a:pt x="128" y="180"/>
                  <a:pt x="130" y="177"/>
                  <a:pt x="133" y="174"/>
                </a:cubicBezTo>
                <a:cubicBezTo>
                  <a:pt x="136" y="172"/>
                  <a:pt x="139" y="169"/>
                  <a:pt x="142" y="167"/>
                </a:cubicBezTo>
                <a:cubicBezTo>
                  <a:pt x="143" y="166"/>
                  <a:pt x="145" y="165"/>
                  <a:pt x="146" y="165"/>
                </a:cubicBezTo>
                <a:cubicBezTo>
                  <a:pt x="144" y="168"/>
                  <a:pt x="141" y="171"/>
                  <a:pt x="139" y="174"/>
                </a:cubicBezTo>
                <a:cubicBezTo>
                  <a:pt x="139" y="174"/>
                  <a:pt x="139" y="174"/>
                  <a:pt x="139" y="174"/>
                </a:cubicBezTo>
                <a:cubicBezTo>
                  <a:pt x="138" y="175"/>
                  <a:pt x="137" y="176"/>
                  <a:pt x="136" y="177"/>
                </a:cubicBezTo>
                <a:cubicBezTo>
                  <a:pt x="134" y="178"/>
                  <a:pt x="133" y="178"/>
                  <a:pt x="131" y="179"/>
                </a:cubicBezTo>
                <a:cubicBezTo>
                  <a:pt x="129" y="180"/>
                  <a:pt x="127" y="182"/>
                  <a:pt x="125" y="183"/>
                </a:cubicBezTo>
                <a:close/>
                <a:moveTo>
                  <a:pt x="130" y="182"/>
                </a:moveTo>
                <a:cubicBezTo>
                  <a:pt x="130" y="182"/>
                  <a:pt x="129" y="182"/>
                  <a:pt x="129" y="182"/>
                </a:cubicBezTo>
                <a:cubicBezTo>
                  <a:pt x="127" y="184"/>
                  <a:pt x="124" y="185"/>
                  <a:pt x="121" y="187"/>
                </a:cubicBezTo>
                <a:cubicBezTo>
                  <a:pt x="124" y="185"/>
                  <a:pt x="127" y="184"/>
                  <a:pt x="130" y="182"/>
                </a:cubicBezTo>
                <a:close/>
                <a:moveTo>
                  <a:pt x="137" y="194"/>
                </a:moveTo>
                <a:cubicBezTo>
                  <a:pt x="140" y="192"/>
                  <a:pt x="143" y="191"/>
                  <a:pt x="146" y="189"/>
                </a:cubicBezTo>
                <a:cubicBezTo>
                  <a:pt x="143" y="192"/>
                  <a:pt x="140" y="195"/>
                  <a:pt x="137" y="197"/>
                </a:cubicBezTo>
                <a:cubicBezTo>
                  <a:pt x="135" y="199"/>
                  <a:pt x="133" y="200"/>
                  <a:pt x="130" y="202"/>
                </a:cubicBezTo>
                <a:cubicBezTo>
                  <a:pt x="132" y="199"/>
                  <a:pt x="134" y="196"/>
                  <a:pt x="137" y="194"/>
                </a:cubicBezTo>
                <a:close/>
                <a:moveTo>
                  <a:pt x="127" y="197"/>
                </a:moveTo>
                <a:cubicBezTo>
                  <a:pt x="133" y="192"/>
                  <a:pt x="138" y="187"/>
                  <a:pt x="144" y="182"/>
                </a:cubicBezTo>
                <a:cubicBezTo>
                  <a:pt x="143" y="184"/>
                  <a:pt x="141" y="185"/>
                  <a:pt x="140" y="187"/>
                </a:cubicBezTo>
                <a:cubicBezTo>
                  <a:pt x="138" y="189"/>
                  <a:pt x="136" y="191"/>
                  <a:pt x="134" y="193"/>
                </a:cubicBezTo>
                <a:cubicBezTo>
                  <a:pt x="133" y="193"/>
                  <a:pt x="132" y="194"/>
                  <a:pt x="131" y="194"/>
                </a:cubicBezTo>
                <a:cubicBezTo>
                  <a:pt x="130" y="195"/>
                  <a:pt x="128" y="196"/>
                  <a:pt x="127" y="197"/>
                </a:cubicBezTo>
                <a:close/>
                <a:moveTo>
                  <a:pt x="144" y="188"/>
                </a:moveTo>
                <a:cubicBezTo>
                  <a:pt x="147" y="184"/>
                  <a:pt x="151" y="181"/>
                  <a:pt x="155" y="178"/>
                </a:cubicBezTo>
                <a:cubicBezTo>
                  <a:pt x="154" y="179"/>
                  <a:pt x="154" y="180"/>
                  <a:pt x="153" y="181"/>
                </a:cubicBezTo>
                <a:cubicBezTo>
                  <a:pt x="152" y="182"/>
                  <a:pt x="151" y="183"/>
                  <a:pt x="151" y="184"/>
                </a:cubicBezTo>
                <a:cubicBezTo>
                  <a:pt x="148" y="185"/>
                  <a:pt x="146" y="186"/>
                  <a:pt x="144" y="188"/>
                </a:cubicBezTo>
                <a:close/>
                <a:moveTo>
                  <a:pt x="147" y="183"/>
                </a:moveTo>
                <a:cubicBezTo>
                  <a:pt x="149" y="181"/>
                  <a:pt x="151" y="178"/>
                  <a:pt x="154" y="176"/>
                </a:cubicBezTo>
                <a:cubicBezTo>
                  <a:pt x="155" y="175"/>
                  <a:pt x="155" y="175"/>
                  <a:pt x="156" y="174"/>
                </a:cubicBezTo>
                <a:cubicBezTo>
                  <a:pt x="153" y="177"/>
                  <a:pt x="150" y="180"/>
                  <a:pt x="147" y="183"/>
                </a:cubicBezTo>
                <a:close/>
                <a:moveTo>
                  <a:pt x="151" y="169"/>
                </a:moveTo>
                <a:cubicBezTo>
                  <a:pt x="151" y="169"/>
                  <a:pt x="150" y="169"/>
                  <a:pt x="150" y="170"/>
                </a:cubicBezTo>
                <a:cubicBezTo>
                  <a:pt x="148" y="171"/>
                  <a:pt x="146" y="171"/>
                  <a:pt x="145" y="172"/>
                </a:cubicBezTo>
                <a:cubicBezTo>
                  <a:pt x="145" y="171"/>
                  <a:pt x="146" y="171"/>
                  <a:pt x="147" y="170"/>
                </a:cubicBezTo>
                <a:cubicBezTo>
                  <a:pt x="147" y="170"/>
                  <a:pt x="148" y="169"/>
                  <a:pt x="148" y="169"/>
                </a:cubicBezTo>
                <a:cubicBezTo>
                  <a:pt x="149" y="169"/>
                  <a:pt x="149" y="169"/>
                  <a:pt x="149" y="169"/>
                </a:cubicBezTo>
                <a:cubicBezTo>
                  <a:pt x="152" y="167"/>
                  <a:pt x="154" y="165"/>
                  <a:pt x="157" y="163"/>
                </a:cubicBezTo>
                <a:cubicBezTo>
                  <a:pt x="155" y="165"/>
                  <a:pt x="153" y="167"/>
                  <a:pt x="151" y="169"/>
                </a:cubicBezTo>
                <a:close/>
                <a:moveTo>
                  <a:pt x="159" y="173"/>
                </a:moveTo>
                <a:cubicBezTo>
                  <a:pt x="160" y="173"/>
                  <a:pt x="160" y="172"/>
                  <a:pt x="160" y="172"/>
                </a:cubicBezTo>
                <a:cubicBezTo>
                  <a:pt x="160" y="173"/>
                  <a:pt x="159" y="174"/>
                  <a:pt x="159" y="176"/>
                </a:cubicBezTo>
                <a:cubicBezTo>
                  <a:pt x="158" y="176"/>
                  <a:pt x="157" y="177"/>
                  <a:pt x="157" y="177"/>
                </a:cubicBezTo>
                <a:cubicBezTo>
                  <a:pt x="158" y="176"/>
                  <a:pt x="158" y="175"/>
                  <a:pt x="159" y="173"/>
                </a:cubicBezTo>
                <a:close/>
                <a:moveTo>
                  <a:pt x="160" y="177"/>
                </a:moveTo>
                <a:cubicBezTo>
                  <a:pt x="166" y="171"/>
                  <a:pt x="172" y="165"/>
                  <a:pt x="179" y="160"/>
                </a:cubicBezTo>
                <a:cubicBezTo>
                  <a:pt x="178" y="161"/>
                  <a:pt x="177" y="161"/>
                  <a:pt x="177" y="162"/>
                </a:cubicBezTo>
                <a:cubicBezTo>
                  <a:pt x="172" y="167"/>
                  <a:pt x="168" y="171"/>
                  <a:pt x="163" y="175"/>
                </a:cubicBezTo>
                <a:cubicBezTo>
                  <a:pt x="162" y="176"/>
                  <a:pt x="161" y="176"/>
                  <a:pt x="160" y="177"/>
                </a:cubicBezTo>
                <a:cubicBezTo>
                  <a:pt x="160" y="177"/>
                  <a:pt x="160" y="177"/>
                  <a:pt x="160" y="177"/>
                </a:cubicBezTo>
                <a:close/>
                <a:moveTo>
                  <a:pt x="162" y="172"/>
                </a:moveTo>
                <a:cubicBezTo>
                  <a:pt x="163" y="170"/>
                  <a:pt x="165" y="167"/>
                  <a:pt x="166" y="165"/>
                </a:cubicBezTo>
                <a:cubicBezTo>
                  <a:pt x="167" y="164"/>
                  <a:pt x="168" y="163"/>
                  <a:pt x="169" y="162"/>
                </a:cubicBezTo>
                <a:cubicBezTo>
                  <a:pt x="173" y="160"/>
                  <a:pt x="177" y="158"/>
                  <a:pt x="180" y="156"/>
                </a:cubicBezTo>
                <a:cubicBezTo>
                  <a:pt x="174" y="161"/>
                  <a:pt x="168" y="166"/>
                  <a:pt x="162" y="172"/>
                </a:cubicBezTo>
                <a:close/>
                <a:moveTo>
                  <a:pt x="183" y="158"/>
                </a:moveTo>
                <a:cubicBezTo>
                  <a:pt x="183" y="158"/>
                  <a:pt x="184" y="157"/>
                  <a:pt x="184" y="157"/>
                </a:cubicBezTo>
                <a:cubicBezTo>
                  <a:pt x="183" y="159"/>
                  <a:pt x="181" y="160"/>
                  <a:pt x="180" y="162"/>
                </a:cubicBezTo>
                <a:cubicBezTo>
                  <a:pt x="180" y="162"/>
                  <a:pt x="180" y="162"/>
                  <a:pt x="179" y="163"/>
                </a:cubicBezTo>
                <a:cubicBezTo>
                  <a:pt x="181" y="161"/>
                  <a:pt x="182" y="159"/>
                  <a:pt x="183" y="158"/>
                </a:cubicBezTo>
                <a:close/>
                <a:moveTo>
                  <a:pt x="182" y="154"/>
                </a:moveTo>
                <a:cubicBezTo>
                  <a:pt x="182" y="154"/>
                  <a:pt x="182" y="154"/>
                  <a:pt x="182" y="154"/>
                </a:cubicBezTo>
                <a:cubicBezTo>
                  <a:pt x="182" y="154"/>
                  <a:pt x="182" y="153"/>
                  <a:pt x="181" y="153"/>
                </a:cubicBezTo>
                <a:cubicBezTo>
                  <a:pt x="179" y="154"/>
                  <a:pt x="177" y="155"/>
                  <a:pt x="174" y="157"/>
                </a:cubicBezTo>
                <a:cubicBezTo>
                  <a:pt x="178" y="154"/>
                  <a:pt x="181" y="150"/>
                  <a:pt x="184" y="147"/>
                </a:cubicBezTo>
                <a:cubicBezTo>
                  <a:pt x="186" y="146"/>
                  <a:pt x="187" y="145"/>
                  <a:pt x="189" y="144"/>
                </a:cubicBezTo>
                <a:cubicBezTo>
                  <a:pt x="189" y="144"/>
                  <a:pt x="189" y="144"/>
                  <a:pt x="189" y="144"/>
                </a:cubicBezTo>
                <a:cubicBezTo>
                  <a:pt x="189" y="145"/>
                  <a:pt x="189" y="145"/>
                  <a:pt x="189" y="146"/>
                </a:cubicBezTo>
                <a:cubicBezTo>
                  <a:pt x="187" y="149"/>
                  <a:pt x="185" y="152"/>
                  <a:pt x="182" y="154"/>
                </a:cubicBezTo>
                <a:close/>
                <a:moveTo>
                  <a:pt x="189" y="133"/>
                </a:moveTo>
                <a:cubicBezTo>
                  <a:pt x="188" y="133"/>
                  <a:pt x="188" y="132"/>
                  <a:pt x="188" y="132"/>
                </a:cubicBezTo>
                <a:cubicBezTo>
                  <a:pt x="189" y="131"/>
                  <a:pt x="191" y="130"/>
                  <a:pt x="192" y="129"/>
                </a:cubicBezTo>
                <a:cubicBezTo>
                  <a:pt x="191" y="130"/>
                  <a:pt x="190" y="132"/>
                  <a:pt x="189" y="133"/>
                </a:cubicBezTo>
                <a:close/>
                <a:moveTo>
                  <a:pt x="193" y="152"/>
                </a:moveTo>
                <a:cubicBezTo>
                  <a:pt x="193" y="152"/>
                  <a:pt x="193" y="152"/>
                  <a:pt x="194" y="151"/>
                </a:cubicBezTo>
                <a:cubicBezTo>
                  <a:pt x="196" y="149"/>
                  <a:pt x="197" y="147"/>
                  <a:pt x="199" y="145"/>
                </a:cubicBezTo>
                <a:cubicBezTo>
                  <a:pt x="199" y="145"/>
                  <a:pt x="199" y="145"/>
                  <a:pt x="199" y="145"/>
                </a:cubicBezTo>
                <a:cubicBezTo>
                  <a:pt x="197" y="148"/>
                  <a:pt x="195" y="150"/>
                  <a:pt x="193" y="152"/>
                </a:cubicBezTo>
                <a:close/>
                <a:moveTo>
                  <a:pt x="197" y="143"/>
                </a:moveTo>
                <a:cubicBezTo>
                  <a:pt x="200" y="139"/>
                  <a:pt x="203" y="134"/>
                  <a:pt x="206" y="130"/>
                </a:cubicBezTo>
                <a:cubicBezTo>
                  <a:pt x="205" y="132"/>
                  <a:pt x="203" y="135"/>
                  <a:pt x="201" y="138"/>
                </a:cubicBezTo>
                <a:cubicBezTo>
                  <a:pt x="201" y="138"/>
                  <a:pt x="200" y="139"/>
                  <a:pt x="200" y="139"/>
                </a:cubicBezTo>
                <a:cubicBezTo>
                  <a:pt x="199" y="141"/>
                  <a:pt x="198" y="142"/>
                  <a:pt x="197" y="143"/>
                </a:cubicBezTo>
                <a:close/>
                <a:moveTo>
                  <a:pt x="200" y="142"/>
                </a:moveTo>
                <a:cubicBezTo>
                  <a:pt x="201" y="140"/>
                  <a:pt x="203" y="138"/>
                  <a:pt x="204" y="136"/>
                </a:cubicBezTo>
                <a:cubicBezTo>
                  <a:pt x="207" y="132"/>
                  <a:pt x="211" y="128"/>
                  <a:pt x="214" y="124"/>
                </a:cubicBezTo>
                <a:cubicBezTo>
                  <a:pt x="214" y="124"/>
                  <a:pt x="214" y="124"/>
                  <a:pt x="214" y="124"/>
                </a:cubicBezTo>
                <a:cubicBezTo>
                  <a:pt x="214" y="124"/>
                  <a:pt x="214" y="123"/>
                  <a:pt x="215" y="123"/>
                </a:cubicBezTo>
                <a:cubicBezTo>
                  <a:pt x="215" y="122"/>
                  <a:pt x="216" y="122"/>
                  <a:pt x="217" y="121"/>
                </a:cubicBezTo>
                <a:cubicBezTo>
                  <a:pt x="217" y="121"/>
                  <a:pt x="217" y="121"/>
                  <a:pt x="217" y="121"/>
                </a:cubicBezTo>
                <a:cubicBezTo>
                  <a:pt x="217" y="121"/>
                  <a:pt x="217" y="121"/>
                  <a:pt x="217" y="122"/>
                </a:cubicBezTo>
                <a:cubicBezTo>
                  <a:pt x="217" y="122"/>
                  <a:pt x="217" y="122"/>
                  <a:pt x="217" y="122"/>
                </a:cubicBezTo>
                <a:cubicBezTo>
                  <a:pt x="212" y="129"/>
                  <a:pt x="206" y="136"/>
                  <a:pt x="200" y="143"/>
                </a:cubicBezTo>
                <a:cubicBezTo>
                  <a:pt x="200" y="143"/>
                  <a:pt x="200" y="142"/>
                  <a:pt x="200" y="142"/>
                </a:cubicBezTo>
                <a:close/>
                <a:moveTo>
                  <a:pt x="215" y="120"/>
                </a:moveTo>
                <a:cubicBezTo>
                  <a:pt x="213" y="122"/>
                  <a:pt x="212" y="124"/>
                  <a:pt x="210" y="126"/>
                </a:cubicBezTo>
                <a:cubicBezTo>
                  <a:pt x="211" y="125"/>
                  <a:pt x="211" y="124"/>
                  <a:pt x="211" y="124"/>
                </a:cubicBezTo>
                <a:cubicBezTo>
                  <a:pt x="213" y="122"/>
                  <a:pt x="214" y="121"/>
                  <a:pt x="215" y="120"/>
                </a:cubicBezTo>
                <a:cubicBezTo>
                  <a:pt x="215" y="120"/>
                  <a:pt x="215" y="120"/>
                  <a:pt x="215" y="120"/>
                </a:cubicBezTo>
                <a:close/>
                <a:moveTo>
                  <a:pt x="214" y="115"/>
                </a:moveTo>
                <a:cubicBezTo>
                  <a:pt x="214" y="116"/>
                  <a:pt x="214" y="116"/>
                  <a:pt x="213" y="116"/>
                </a:cubicBezTo>
                <a:cubicBezTo>
                  <a:pt x="213" y="116"/>
                  <a:pt x="213" y="116"/>
                  <a:pt x="213" y="116"/>
                </a:cubicBezTo>
                <a:cubicBezTo>
                  <a:pt x="214" y="115"/>
                  <a:pt x="214" y="114"/>
                  <a:pt x="215" y="113"/>
                </a:cubicBezTo>
                <a:cubicBezTo>
                  <a:pt x="215" y="113"/>
                  <a:pt x="216" y="113"/>
                  <a:pt x="216" y="112"/>
                </a:cubicBezTo>
                <a:cubicBezTo>
                  <a:pt x="216" y="113"/>
                  <a:pt x="215" y="114"/>
                  <a:pt x="214" y="115"/>
                </a:cubicBezTo>
                <a:close/>
                <a:moveTo>
                  <a:pt x="210" y="109"/>
                </a:moveTo>
                <a:cubicBezTo>
                  <a:pt x="210" y="109"/>
                  <a:pt x="210" y="108"/>
                  <a:pt x="210" y="108"/>
                </a:cubicBezTo>
                <a:cubicBezTo>
                  <a:pt x="213" y="107"/>
                  <a:pt x="216" y="105"/>
                  <a:pt x="219" y="103"/>
                </a:cubicBezTo>
                <a:cubicBezTo>
                  <a:pt x="219" y="104"/>
                  <a:pt x="219" y="104"/>
                  <a:pt x="219" y="104"/>
                </a:cubicBezTo>
                <a:cubicBezTo>
                  <a:pt x="216" y="106"/>
                  <a:pt x="213" y="107"/>
                  <a:pt x="210" y="109"/>
                </a:cubicBezTo>
                <a:close/>
                <a:moveTo>
                  <a:pt x="218" y="101"/>
                </a:moveTo>
                <a:cubicBezTo>
                  <a:pt x="218" y="100"/>
                  <a:pt x="217" y="100"/>
                  <a:pt x="217" y="100"/>
                </a:cubicBezTo>
                <a:cubicBezTo>
                  <a:pt x="211" y="103"/>
                  <a:pt x="205" y="106"/>
                  <a:pt x="199" y="110"/>
                </a:cubicBezTo>
                <a:cubicBezTo>
                  <a:pt x="200" y="108"/>
                  <a:pt x="201" y="107"/>
                  <a:pt x="202" y="105"/>
                </a:cubicBezTo>
                <a:cubicBezTo>
                  <a:pt x="207" y="103"/>
                  <a:pt x="213" y="100"/>
                  <a:pt x="217" y="97"/>
                </a:cubicBezTo>
                <a:cubicBezTo>
                  <a:pt x="218" y="98"/>
                  <a:pt x="218" y="98"/>
                  <a:pt x="218" y="98"/>
                </a:cubicBezTo>
                <a:cubicBezTo>
                  <a:pt x="218" y="99"/>
                  <a:pt x="218" y="100"/>
                  <a:pt x="218" y="100"/>
                </a:cubicBezTo>
                <a:cubicBezTo>
                  <a:pt x="218" y="101"/>
                  <a:pt x="218" y="101"/>
                  <a:pt x="218" y="101"/>
                </a:cubicBezTo>
                <a:close/>
                <a:moveTo>
                  <a:pt x="199" y="95"/>
                </a:moveTo>
                <a:cubicBezTo>
                  <a:pt x="199" y="94"/>
                  <a:pt x="200" y="94"/>
                  <a:pt x="200" y="94"/>
                </a:cubicBezTo>
                <a:cubicBezTo>
                  <a:pt x="200" y="93"/>
                  <a:pt x="201" y="93"/>
                  <a:pt x="202" y="93"/>
                </a:cubicBezTo>
                <a:cubicBezTo>
                  <a:pt x="201" y="93"/>
                  <a:pt x="200" y="94"/>
                  <a:pt x="199" y="95"/>
                </a:cubicBezTo>
                <a:close/>
                <a:moveTo>
                  <a:pt x="201" y="88"/>
                </a:moveTo>
                <a:cubicBezTo>
                  <a:pt x="198" y="89"/>
                  <a:pt x="195" y="90"/>
                  <a:pt x="193" y="91"/>
                </a:cubicBezTo>
                <a:cubicBezTo>
                  <a:pt x="194" y="90"/>
                  <a:pt x="195" y="89"/>
                  <a:pt x="196" y="88"/>
                </a:cubicBezTo>
                <a:cubicBezTo>
                  <a:pt x="199" y="87"/>
                  <a:pt x="201" y="86"/>
                  <a:pt x="203" y="85"/>
                </a:cubicBezTo>
                <a:cubicBezTo>
                  <a:pt x="202" y="86"/>
                  <a:pt x="201" y="87"/>
                  <a:pt x="201" y="88"/>
                </a:cubicBezTo>
                <a:close/>
                <a:moveTo>
                  <a:pt x="199" y="82"/>
                </a:moveTo>
                <a:cubicBezTo>
                  <a:pt x="199" y="82"/>
                  <a:pt x="199" y="81"/>
                  <a:pt x="199" y="81"/>
                </a:cubicBezTo>
                <a:cubicBezTo>
                  <a:pt x="200" y="81"/>
                  <a:pt x="200" y="80"/>
                  <a:pt x="199" y="80"/>
                </a:cubicBezTo>
                <a:cubicBezTo>
                  <a:pt x="202" y="78"/>
                  <a:pt x="206" y="77"/>
                  <a:pt x="209" y="75"/>
                </a:cubicBezTo>
                <a:cubicBezTo>
                  <a:pt x="210" y="75"/>
                  <a:pt x="209" y="73"/>
                  <a:pt x="208" y="74"/>
                </a:cubicBezTo>
                <a:cubicBezTo>
                  <a:pt x="206" y="75"/>
                  <a:pt x="204" y="76"/>
                  <a:pt x="202" y="76"/>
                </a:cubicBezTo>
                <a:cubicBezTo>
                  <a:pt x="202" y="76"/>
                  <a:pt x="202" y="76"/>
                  <a:pt x="202" y="76"/>
                </a:cubicBezTo>
                <a:cubicBezTo>
                  <a:pt x="203" y="75"/>
                  <a:pt x="204" y="75"/>
                  <a:pt x="205" y="75"/>
                </a:cubicBezTo>
                <a:cubicBezTo>
                  <a:pt x="207" y="74"/>
                  <a:pt x="209" y="73"/>
                  <a:pt x="210" y="72"/>
                </a:cubicBezTo>
                <a:cubicBezTo>
                  <a:pt x="211" y="74"/>
                  <a:pt x="211" y="76"/>
                  <a:pt x="212" y="77"/>
                </a:cubicBezTo>
                <a:cubicBezTo>
                  <a:pt x="207" y="79"/>
                  <a:pt x="203" y="80"/>
                  <a:pt x="199" y="82"/>
                </a:cubicBezTo>
                <a:close/>
                <a:moveTo>
                  <a:pt x="201" y="74"/>
                </a:moveTo>
                <a:cubicBezTo>
                  <a:pt x="200" y="75"/>
                  <a:pt x="199" y="75"/>
                  <a:pt x="198" y="76"/>
                </a:cubicBezTo>
                <a:cubicBezTo>
                  <a:pt x="200" y="74"/>
                  <a:pt x="202" y="73"/>
                  <a:pt x="203" y="72"/>
                </a:cubicBezTo>
                <a:cubicBezTo>
                  <a:pt x="203" y="73"/>
                  <a:pt x="202" y="73"/>
                  <a:pt x="201" y="74"/>
                </a:cubicBezTo>
                <a:close/>
                <a:moveTo>
                  <a:pt x="187" y="77"/>
                </a:moveTo>
                <a:cubicBezTo>
                  <a:pt x="184" y="78"/>
                  <a:pt x="180" y="80"/>
                  <a:pt x="176" y="81"/>
                </a:cubicBezTo>
                <a:cubicBezTo>
                  <a:pt x="184" y="76"/>
                  <a:pt x="192" y="72"/>
                  <a:pt x="200" y="70"/>
                </a:cubicBezTo>
                <a:cubicBezTo>
                  <a:pt x="196" y="72"/>
                  <a:pt x="192" y="75"/>
                  <a:pt x="187" y="77"/>
                </a:cubicBezTo>
                <a:close/>
                <a:moveTo>
                  <a:pt x="186" y="66"/>
                </a:moveTo>
                <a:cubicBezTo>
                  <a:pt x="181" y="68"/>
                  <a:pt x="177" y="70"/>
                  <a:pt x="172" y="72"/>
                </a:cubicBezTo>
                <a:cubicBezTo>
                  <a:pt x="171" y="73"/>
                  <a:pt x="170" y="73"/>
                  <a:pt x="169" y="73"/>
                </a:cubicBezTo>
                <a:cubicBezTo>
                  <a:pt x="175" y="70"/>
                  <a:pt x="181" y="67"/>
                  <a:pt x="187" y="65"/>
                </a:cubicBezTo>
                <a:cubicBezTo>
                  <a:pt x="186" y="65"/>
                  <a:pt x="186" y="66"/>
                  <a:pt x="186" y="66"/>
                </a:cubicBezTo>
                <a:close/>
                <a:moveTo>
                  <a:pt x="171" y="69"/>
                </a:moveTo>
                <a:cubicBezTo>
                  <a:pt x="169" y="69"/>
                  <a:pt x="167" y="70"/>
                  <a:pt x="165" y="71"/>
                </a:cubicBezTo>
                <a:cubicBezTo>
                  <a:pt x="165" y="71"/>
                  <a:pt x="165" y="71"/>
                  <a:pt x="165" y="71"/>
                </a:cubicBezTo>
                <a:cubicBezTo>
                  <a:pt x="166" y="70"/>
                  <a:pt x="167" y="69"/>
                  <a:pt x="168" y="68"/>
                </a:cubicBezTo>
                <a:cubicBezTo>
                  <a:pt x="171" y="66"/>
                  <a:pt x="174" y="64"/>
                  <a:pt x="177" y="63"/>
                </a:cubicBezTo>
                <a:cubicBezTo>
                  <a:pt x="175" y="65"/>
                  <a:pt x="173" y="67"/>
                  <a:pt x="171" y="69"/>
                </a:cubicBezTo>
                <a:close/>
                <a:moveTo>
                  <a:pt x="157" y="63"/>
                </a:moveTo>
                <a:cubicBezTo>
                  <a:pt x="156" y="64"/>
                  <a:pt x="155" y="64"/>
                  <a:pt x="153" y="65"/>
                </a:cubicBezTo>
                <a:cubicBezTo>
                  <a:pt x="154" y="64"/>
                  <a:pt x="156" y="63"/>
                  <a:pt x="157" y="62"/>
                </a:cubicBezTo>
                <a:cubicBezTo>
                  <a:pt x="158" y="61"/>
                  <a:pt x="159" y="61"/>
                  <a:pt x="161" y="60"/>
                </a:cubicBezTo>
                <a:cubicBezTo>
                  <a:pt x="159" y="61"/>
                  <a:pt x="158" y="62"/>
                  <a:pt x="157" y="63"/>
                </a:cubicBezTo>
                <a:close/>
                <a:moveTo>
                  <a:pt x="157" y="71"/>
                </a:moveTo>
                <a:cubicBezTo>
                  <a:pt x="159" y="70"/>
                  <a:pt x="162" y="69"/>
                  <a:pt x="164" y="68"/>
                </a:cubicBezTo>
                <a:cubicBezTo>
                  <a:pt x="162" y="69"/>
                  <a:pt x="159" y="71"/>
                  <a:pt x="157" y="73"/>
                </a:cubicBezTo>
                <a:cubicBezTo>
                  <a:pt x="156" y="73"/>
                  <a:pt x="154" y="73"/>
                  <a:pt x="153" y="73"/>
                </a:cubicBezTo>
                <a:cubicBezTo>
                  <a:pt x="154" y="72"/>
                  <a:pt x="155" y="72"/>
                  <a:pt x="157" y="71"/>
                </a:cubicBezTo>
                <a:close/>
                <a:moveTo>
                  <a:pt x="146" y="72"/>
                </a:moveTo>
                <a:cubicBezTo>
                  <a:pt x="145" y="72"/>
                  <a:pt x="144" y="73"/>
                  <a:pt x="144" y="73"/>
                </a:cubicBezTo>
                <a:cubicBezTo>
                  <a:pt x="145" y="72"/>
                  <a:pt x="145" y="71"/>
                  <a:pt x="146" y="70"/>
                </a:cubicBezTo>
                <a:cubicBezTo>
                  <a:pt x="147" y="69"/>
                  <a:pt x="148" y="68"/>
                  <a:pt x="149" y="67"/>
                </a:cubicBezTo>
                <a:cubicBezTo>
                  <a:pt x="151" y="67"/>
                  <a:pt x="152" y="67"/>
                  <a:pt x="153" y="66"/>
                </a:cubicBezTo>
                <a:cubicBezTo>
                  <a:pt x="151" y="68"/>
                  <a:pt x="149" y="70"/>
                  <a:pt x="146" y="72"/>
                </a:cubicBezTo>
                <a:close/>
                <a:moveTo>
                  <a:pt x="145" y="67"/>
                </a:moveTo>
                <a:cubicBezTo>
                  <a:pt x="147" y="65"/>
                  <a:pt x="150" y="63"/>
                  <a:pt x="152" y="61"/>
                </a:cubicBezTo>
                <a:cubicBezTo>
                  <a:pt x="151" y="62"/>
                  <a:pt x="149" y="63"/>
                  <a:pt x="148" y="65"/>
                </a:cubicBezTo>
                <a:cubicBezTo>
                  <a:pt x="147" y="65"/>
                  <a:pt x="146" y="66"/>
                  <a:pt x="145" y="67"/>
                </a:cubicBezTo>
                <a:cubicBezTo>
                  <a:pt x="145" y="67"/>
                  <a:pt x="145" y="67"/>
                  <a:pt x="145" y="67"/>
                </a:cubicBezTo>
                <a:close/>
                <a:moveTo>
                  <a:pt x="138" y="68"/>
                </a:moveTo>
                <a:cubicBezTo>
                  <a:pt x="137" y="68"/>
                  <a:pt x="137" y="69"/>
                  <a:pt x="138" y="69"/>
                </a:cubicBezTo>
                <a:cubicBezTo>
                  <a:pt x="136" y="71"/>
                  <a:pt x="133" y="73"/>
                  <a:pt x="131" y="75"/>
                </a:cubicBezTo>
                <a:cubicBezTo>
                  <a:pt x="132" y="73"/>
                  <a:pt x="133" y="71"/>
                  <a:pt x="134" y="68"/>
                </a:cubicBezTo>
                <a:cubicBezTo>
                  <a:pt x="134" y="68"/>
                  <a:pt x="134" y="68"/>
                  <a:pt x="134" y="67"/>
                </a:cubicBezTo>
                <a:cubicBezTo>
                  <a:pt x="138" y="65"/>
                  <a:pt x="143" y="62"/>
                  <a:pt x="147" y="60"/>
                </a:cubicBezTo>
                <a:cubicBezTo>
                  <a:pt x="149" y="59"/>
                  <a:pt x="151" y="58"/>
                  <a:pt x="154" y="57"/>
                </a:cubicBezTo>
                <a:cubicBezTo>
                  <a:pt x="154" y="57"/>
                  <a:pt x="154" y="57"/>
                  <a:pt x="153" y="58"/>
                </a:cubicBezTo>
                <a:cubicBezTo>
                  <a:pt x="148" y="61"/>
                  <a:pt x="143" y="64"/>
                  <a:pt x="138" y="68"/>
                </a:cubicBezTo>
                <a:close/>
                <a:moveTo>
                  <a:pt x="144" y="53"/>
                </a:moveTo>
                <a:cubicBezTo>
                  <a:pt x="140" y="55"/>
                  <a:pt x="136" y="57"/>
                  <a:pt x="132" y="60"/>
                </a:cubicBezTo>
                <a:cubicBezTo>
                  <a:pt x="133" y="59"/>
                  <a:pt x="135" y="57"/>
                  <a:pt x="136" y="56"/>
                </a:cubicBezTo>
                <a:cubicBezTo>
                  <a:pt x="140" y="54"/>
                  <a:pt x="143" y="52"/>
                  <a:pt x="147" y="50"/>
                </a:cubicBezTo>
                <a:cubicBezTo>
                  <a:pt x="147" y="50"/>
                  <a:pt x="148" y="50"/>
                  <a:pt x="149" y="50"/>
                </a:cubicBezTo>
                <a:cubicBezTo>
                  <a:pt x="147" y="51"/>
                  <a:pt x="146" y="52"/>
                  <a:pt x="144" y="53"/>
                </a:cubicBezTo>
                <a:close/>
                <a:moveTo>
                  <a:pt x="132" y="55"/>
                </a:moveTo>
                <a:cubicBezTo>
                  <a:pt x="133" y="55"/>
                  <a:pt x="135" y="54"/>
                  <a:pt x="136" y="54"/>
                </a:cubicBezTo>
                <a:cubicBezTo>
                  <a:pt x="135" y="55"/>
                  <a:pt x="134" y="55"/>
                  <a:pt x="134" y="56"/>
                </a:cubicBezTo>
                <a:cubicBezTo>
                  <a:pt x="133" y="56"/>
                  <a:pt x="132" y="57"/>
                  <a:pt x="132" y="57"/>
                </a:cubicBezTo>
                <a:cubicBezTo>
                  <a:pt x="132" y="57"/>
                  <a:pt x="132" y="57"/>
                  <a:pt x="132" y="56"/>
                </a:cubicBezTo>
                <a:cubicBezTo>
                  <a:pt x="133" y="56"/>
                  <a:pt x="132" y="56"/>
                  <a:pt x="132" y="55"/>
                </a:cubicBezTo>
                <a:close/>
                <a:moveTo>
                  <a:pt x="142" y="49"/>
                </a:moveTo>
                <a:cubicBezTo>
                  <a:pt x="140" y="50"/>
                  <a:pt x="137" y="51"/>
                  <a:pt x="135" y="52"/>
                </a:cubicBezTo>
                <a:cubicBezTo>
                  <a:pt x="138" y="49"/>
                  <a:pt x="141" y="47"/>
                  <a:pt x="145" y="45"/>
                </a:cubicBezTo>
                <a:cubicBezTo>
                  <a:pt x="147" y="44"/>
                  <a:pt x="149" y="44"/>
                  <a:pt x="151" y="43"/>
                </a:cubicBezTo>
                <a:cubicBezTo>
                  <a:pt x="148" y="45"/>
                  <a:pt x="146" y="47"/>
                  <a:pt x="143" y="49"/>
                </a:cubicBezTo>
                <a:cubicBezTo>
                  <a:pt x="143" y="49"/>
                  <a:pt x="142" y="49"/>
                  <a:pt x="142" y="49"/>
                </a:cubicBezTo>
                <a:close/>
                <a:moveTo>
                  <a:pt x="131" y="53"/>
                </a:moveTo>
                <a:cubicBezTo>
                  <a:pt x="131" y="53"/>
                  <a:pt x="131" y="53"/>
                  <a:pt x="131" y="53"/>
                </a:cubicBezTo>
                <a:cubicBezTo>
                  <a:pt x="131" y="53"/>
                  <a:pt x="130" y="53"/>
                  <a:pt x="130" y="53"/>
                </a:cubicBezTo>
                <a:cubicBezTo>
                  <a:pt x="130" y="53"/>
                  <a:pt x="130" y="53"/>
                  <a:pt x="130" y="53"/>
                </a:cubicBezTo>
                <a:cubicBezTo>
                  <a:pt x="134" y="51"/>
                  <a:pt x="137" y="48"/>
                  <a:pt x="141" y="46"/>
                </a:cubicBezTo>
                <a:cubicBezTo>
                  <a:pt x="138" y="48"/>
                  <a:pt x="134" y="50"/>
                  <a:pt x="131" y="53"/>
                </a:cubicBezTo>
                <a:close/>
                <a:moveTo>
                  <a:pt x="127" y="54"/>
                </a:moveTo>
                <a:cubicBezTo>
                  <a:pt x="127" y="54"/>
                  <a:pt x="127" y="53"/>
                  <a:pt x="127" y="53"/>
                </a:cubicBezTo>
                <a:cubicBezTo>
                  <a:pt x="128" y="52"/>
                  <a:pt x="129" y="52"/>
                  <a:pt x="130" y="51"/>
                </a:cubicBezTo>
                <a:cubicBezTo>
                  <a:pt x="132" y="49"/>
                  <a:pt x="135" y="48"/>
                  <a:pt x="137" y="46"/>
                </a:cubicBezTo>
                <a:cubicBezTo>
                  <a:pt x="137" y="46"/>
                  <a:pt x="137" y="46"/>
                  <a:pt x="137" y="46"/>
                </a:cubicBezTo>
                <a:cubicBezTo>
                  <a:pt x="134" y="49"/>
                  <a:pt x="130" y="51"/>
                  <a:pt x="127" y="54"/>
                </a:cubicBezTo>
                <a:close/>
                <a:moveTo>
                  <a:pt x="127" y="66"/>
                </a:moveTo>
                <a:cubicBezTo>
                  <a:pt x="126" y="68"/>
                  <a:pt x="125" y="69"/>
                  <a:pt x="124" y="71"/>
                </a:cubicBezTo>
                <a:cubicBezTo>
                  <a:pt x="123" y="71"/>
                  <a:pt x="123" y="72"/>
                  <a:pt x="122" y="72"/>
                </a:cubicBezTo>
                <a:cubicBezTo>
                  <a:pt x="123" y="71"/>
                  <a:pt x="124" y="69"/>
                  <a:pt x="124" y="68"/>
                </a:cubicBezTo>
                <a:cubicBezTo>
                  <a:pt x="125" y="67"/>
                  <a:pt x="126" y="67"/>
                  <a:pt x="127" y="66"/>
                </a:cubicBezTo>
                <a:close/>
                <a:moveTo>
                  <a:pt x="121" y="67"/>
                </a:moveTo>
                <a:cubicBezTo>
                  <a:pt x="122" y="66"/>
                  <a:pt x="122" y="66"/>
                  <a:pt x="123" y="66"/>
                </a:cubicBezTo>
                <a:cubicBezTo>
                  <a:pt x="122" y="67"/>
                  <a:pt x="122" y="67"/>
                  <a:pt x="121" y="68"/>
                </a:cubicBezTo>
                <a:cubicBezTo>
                  <a:pt x="121" y="68"/>
                  <a:pt x="121" y="68"/>
                  <a:pt x="121" y="68"/>
                </a:cubicBezTo>
                <a:cubicBezTo>
                  <a:pt x="121" y="68"/>
                  <a:pt x="121" y="67"/>
                  <a:pt x="121" y="67"/>
                </a:cubicBezTo>
                <a:close/>
                <a:moveTo>
                  <a:pt x="122" y="76"/>
                </a:moveTo>
                <a:cubicBezTo>
                  <a:pt x="123" y="74"/>
                  <a:pt x="125" y="73"/>
                  <a:pt x="126" y="72"/>
                </a:cubicBezTo>
                <a:cubicBezTo>
                  <a:pt x="128" y="71"/>
                  <a:pt x="129" y="71"/>
                  <a:pt x="130" y="70"/>
                </a:cubicBezTo>
                <a:cubicBezTo>
                  <a:pt x="123" y="77"/>
                  <a:pt x="116" y="85"/>
                  <a:pt x="110" y="93"/>
                </a:cubicBezTo>
                <a:cubicBezTo>
                  <a:pt x="105" y="98"/>
                  <a:pt x="100" y="102"/>
                  <a:pt x="95" y="107"/>
                </a:cubicBezTo>
                <a:cubicBezTo>
                  <a:pt x="94" y="108"/>
                  <a:pt x="92" y="109"/>
                  <a:pt x="90" y="110"/>
                </a:cubicBezTo>
                <a:cubicBezTo>
                  <a:pt x="91" y="109"/>
                  <a:pt x="92" y="108"/>
                  <a:pt x="93" y="107"/>
                </a:cubicBezTo>
                <a:cubicBezTo>
                  <a:pt x="98" y="101"/>
                  <a:pt x="103" y="95"/>
                  <a:pt x="109" y="89"/>
                </a:cubicBezTo>
                <a:cubicBezTo>
                  <a:pt x="113" y="85"/>
                  <a:pt x="118" y="81"/>
                  <a:pt x="122" y="76"/>
                </a:cubicBezTo>
                <a:close/>
                <a:moveTo>
                  <a:pt x="117" y="61"/>
                </a:moveTo>
                <a:cubicBezTo>
                  <a:pt x="116" y="62"/>
                  <a:pt x="115" y="63"/>
                  <a:pt x="115" y="64"/>
                </a:cubicBezTo>
                <a:cubicBezTo>
                  <a:pt x="116" y="63"/>
                  <a:pt x="117" y="62"/>
                  <a:pt x="118" y="61"/>
                </a:cubicBezTo>
                <a:cubicBezTo>
                  <a:pt x="117" y="61"/>
                  <a:pt x="117" y="61"/>
                  <a:pt x="117" y="61"/>
                </a:cubicBezTo>
                <a:close/>
                <a:moveTo>
                  <a:pt x="115" y="51"/>
                </a:moveTo>
                <a:cubicBezTo>
                  <a:pt x="114" y="51"/>
                  <a:pt x="113" y="52"/>
                  <a:pt x="111" y="52"/>
                </a:cubicBezTo>
                <a:cubicBezTo>
                  <a:pt x="112" y="52"/>
                  <a:pt x="112" y="51"/>
                  <a:pt x="113" y="51"/>
                </a:cubicBezTo>
                <a:cubicBezTo>
                  <a:pt x="114" y="50"/>
                  <a:pt x="115" y="50"/>
                  <a:pt x="117" y="50"/>
                </a:cubicBezTo>
                <a:cubicBezTo>
                  <a:pt x="116" y="50"/>
                  <a:pt x="116" y="51"/>
                  <a:pt x="115" y="51"/>
                </a:cubicBezTo>
                <a:close/>
                <a:moveTo>
                  <a:pt x="114" y="48"/>
                </a:moveTo>
                <a:cubicBezTo>
                  <a:pt x="112" y="48"/>
                  <a:pt x="111" y="49"/>
                  <a:pt x="110" y="49"/>
                </a:cubicBezTo>
                <a:cubicBezTo>
                  <a:pt x="112" y="48"/>
                  <a:pt x="114" y="46"/>
                  <a:pt x="116" y="45"/>
                </a:cubicBezTo>
                <a:cubicBezTo>
                  <a:pt x="116" y="46"/>
                  <a:pt x="115" y="47"/>
                  <a:pt x="114" y="48"/>
                </a:cubicBezTo>
                <a:close/>
                <a:moveTo>
                  <a:pt x="106" y="50"/>
                </a:moveTo>
                <a:cubicBezTo>
                  <a:pt x="105" y="50"/>
                  <a:pt x="104" y="51"/>
                  <a:pt x="104" y="51"/>
                </a:cubicBezTo>
                <a:cubicBezTo>
                  <a:pt x="104" y="50"/>
                  <a:pt x="105" y="49"/>
                  <a:pt x="105" y="48"/>
                </a:cubicBezTo>
                <a:cubicBezTo>
                  <a:pt x="107" y="46"/>
                  <a:pt x="109" y="44"/>
                  <a:pt x="111" y="43"/>
                </a:cubicBezTo>
                <a:cubicBezTo>
                  <a:pt x="111" y="43"/>
                  <a:pt x="112" y="43"/>
                  <a:pt x="112" y="42"/>
                </a:cubicBezTo>
                <a:cubicBezTo>
                  <a:pt x="112" y="42"/>
                  <a:pt x="113" y="42"/>
                  <a:pt x="113" y="42"/>
                </a:cubicBezTo>
                <a:cubicBezTo>
                  <a:pt x="111" y="45"/>
                  <a:pt x="108" y="47"/>
                  <a:pt x="106" y="50"/>
                </a:cubicBezTo>
                <a:close/>
                <a:moveTo>
                  <a:pt x="106" y="45"/>
                </a:moveTo>
                <a:cubicBezTo>
                  <a:pt x="106" y="44"/>
                  <a:pt x="106" y="44"/>
                  <a:pt x="106" y="44"/>
                </a:cubicBezTo>
                <a:cubicBezTo>
                  <a:pt x="107" y="43"/>
                  <a:pt x="108" y="43"/>
                  <a:pt x="109" y="42"/>
                </a:cubicBezTo>
                <a:cubicBezTo>
                  <a:pt x="109" y="42"/>
                  <a:pt x="109" y="42"/>
                  <a:pt x="109" y="42"/>
                </a:cubicBezTo>
                <a:cubicBezTo>
                  <a:pt x="108" y="43"/>
                  <a:pt x="107" y="44"/>
                  <a:pt x="106" y="45"/>
                </a:cubicBezTo>
                <a:close/>
                <a:moveTo>
                  <a:pt x="102" y="45"/>
                </a:moveTo>
                <a:cubicBezTo>
                  <a:pt x="99" y="47"/>
                  <a:pt x="95" y="50"/>
                  <a:pt x="92" y="52"/>
                </a:cubicBezTo>
                <a:cubicBezTo>
                  <a:pt x="92" y="51"/>
                  <a:pt x="93" y="51"/>
                  <a:pt x="93" y="50"/>
                </a:cubicBezTo>
                <a:cubicBezTo>
                  <a:pt x="93" y="50"/>
                  <a:pt x="93" y="50"/>
                  <a:pt x="93" y="50"/>
                </a:cubicBezTo>
                <a:cubicBezTo>
                  <a:pt x="97" y="47"/>
                  <a:pt x="100" y="45"/>
                  <a:pt x="104" y="42"/>
                </a:cubicBezTo>
                <a:cubicBezTo>
                  <a:pt x="105" y="42"/>
                  <a:pt x="106" y="42"/>
                  <a:pt x="107" y="42"/>
                </a:cubicBezTo>
                <a:cubicBezTo>
                  <a:pt x="105" y="43"/>
                  <a:pt x="103" y="45"/>
                  <a:pt x="102" y="45"/>
                </a:cubicBezTo>
                <a:close/>
                <a:moveTo>
                  <a:pt x="99" y="44"/>
                </a:moveTo>
                <a:cubicBezTo>
                  <a:pt x="100" y="43"/>
                  <a:pt x="100" y="43"/>
                  <a:pt x="101" y="42"/>
                </a:cubicBezTo>
                <a:cubicBezTo>
                  <a:pt x="101" y="42"/>
                  <a:pt x="101" y="42"/>
                  <a:pt x="101" y="42"/>
                </a:cubicBezTo>
                <a:cubicBezTo>
                  <a:pt x="101" y="43"/>
                  <a:pt x="100" y="43"/>
                  <a:pt x="99" y="44"/>
                </a:cubicBezTo>
                <a:close/>
                <a:moveTo>
                  <a:pt x="101" y="40"/>
                </a:moveTo>
                <a:cubicBezTo>
                  <a:pt x="100" y="40"/>
                  <a:pt x="100" y="41"/>
                  <a:pt x="99" y="41"/>
                </a:cubicBezTo>
                <a:cubicBezTo>
                  <a:pt x="99" y="41"/>
                  <a:pt x="99" y="42"/>
                  <a:pt x="99" y="42"/>
                </a:cubicBezTo>
                <a:cubicBezTo>
                  <a:pt x="97" y="44"/>
                  <a:pt x="95" y="46"/>
                  <a:pt x="94" y="48"/>
                </a:cubicBezTo>
                <a:cubicBezTo>
                  <a:pt x="94" y="46"/>
                  <a:pt x="94" y="45"/>
                  <a:pt x="95" y="44"/>
                </a:cubicBezTo>
                <a:cubicBezTo>
                  <a:pt x="95" y="44"/>
                  <a:pt x="95" y="44"/>
                  <a:pt x="95" y="44"/>
                </a:cubicBezTo>
                <a:cubicBezTo>
                  <a:pt x="98" y="41"/>
                  <a:pt x="100" y="39"/>
                  <a:pt x="103" y="36"/>
                </a:cubicBezTo>
                <a:cubicBezTo>
                  <a:pt x="104" y="36"/>
                  <a:pt x="104" y="36"/>
                  <a:pt x="104" y="36"/>
                </a:cubicBezTo>
                <a:cubicBezTo>
                  <a:pt x="103" y="38"/>
                  <a:pt x="102" y="39"/>
                  <a:pt x="101" y="40"/>
                </a:cubicBezTo>
                <a:close/>
                <a:moveTo>
                  <a:pt x="93" y="43"/>
                </a:moveTo>
                <a:cubicBezTo>
                  <a:pt x="93" y="43"/>
                  <a:pt x="92" y="43"/>
                  <a:pt x="92" y="43"/>
                </a:cubicBezTo>
                <a:cubicBezTo>
                  <a:pt x="94" y="41"/>
                  <a:pt x="96" y="40"/>
                  <a:pt x="98" y="38"/>
                </a:cubicBezTo>
                <a:cubicBezTo>
                  <a:pt x="98" y="38"/>
                  <a:pt x="99" y="38"/>
                  <a:pt x="99" y="38"/>
                </a:cubicBezTo>
                <a:cubicBezTo>
                  <a:pt x="97" y="39"/>
                  <a:pt x="95" y="41"/>
                  <a:pt x="93" y="43"/>
                </a:cubicBezTo>
                <a:close/>
                <a:moveTo>
                  <a:pt x="90" y="41"/>
                </a:moveTo>
                <a:cubicBezTo>
                  <a:pt x="91" y="40"/>
                  <a:pt x="91" y="40"/>
                  <a:pt x="92" y="40"/>
                </a:cubicBezTo>
                <a:cubicBezTo>
                  <a:pt x="92" y="40"/>
                  <a:pt x="93" y="39"/>
                  <a:pt x="93" y="39"/>
                </a:cubicBezTo>
                <a:cubicBezTo>
                  <a:pt x="92" y="40"/>
                  <a:pt x="91" y="40"/>
                  <a:pt x="90" y="41"/>
                </a:cubicBezTo>
                <a:close/>
                <a:moveTo>
                  <a:pt x="82" y="40"/>
                </a:moveTo>
                <a:cubicBezTo>
                  <a:pt x="80" y="41"/>
                  <a:pt x="78" y="43"/>
                  <a:pt x="76" y="44"/>
                </a:cubicBezTo>
                <a:cubicBezTo>
                  <a:pt x="78" y="42"/>
                  <a:pt x="80" y="40"/>
                  <a:pt x="81" y="38"/>
                </a:cubicBezTo>
                <a:cubicBezTo>
                  <a:pt x="83" y="37"/>
                  <a:pt x="85" y="36"/>
                  <a:pt x="86" y="35"/>
                </a:cubicBezTo>
                <a:cubicBezTo>
                  <a:pt x="85" y="36"/>
                  <a:pt x="84" y="38"/>
                  <a:pt x="82" y="40"/>
                </a:cubicBezTo>
                <a:close/>
                <a:moveTo>
                  <a:pt x="79" y="37"/>
                </a:moveTo>
                <a:cubicBezTo>
                  <a:pt x="78" y="38"/>
                  <a:pt x="76" y="40"/>
                  <a:pt x="74" y="41"/>
                </a:cubicBezTo>
                <a:cubicBezTo>
                  <a:pt x="78" y="38"/>
                  <a:pt x="81" y="35"/>
                  <a:pt x="84" y="31"/>
                </a:cubicBezTo>
                <a:cubicBezTo>
                  <a:pt x="85" y="30"/>
                  <a:pt x="86" y="30"/>
                  <a:pt x="87" y="29"/>
                </a:cubicBezTo>
                <a:cubicBezTo>
                  <a:pt x="85" y="31"/>
                  <a:pt x="84" y="32"/>
                  <a:pt x="82" y="34"/>
                </a:cubicBezTo>
                <a:cubicBezTo>
                  <a:pt x="81" y="35"/>
                  <a:pt x="80" y="36"/>
                  <a:pt x="79" y="37"/>
                </a:cubicBezTo>
                <a:close/>
                <a:moveTo>
                  <a:pt x="85" y="24"/>
                </a:moveTo>
                <a:cubicBezTo>
                  <a:pt x="84" y="25"/>
                  <a:pt x="83" y="25"/>
                  <a:pt x="83" y="25"/>
                </a:cubicBezTo>
                <a:cubicBezTo>
                  <a:pt x="83" y="25"/>
                  <a:pt x="83" y="25"/>
                  <a:pt x="83" y="25"/>
                </a:cubicBezTo>
                <a:cubicBezTo>
                  <a:pt x="83" y="25"/>
                  <a:pt x="83" y="24"/>
                  <a:pt x="83" y="24"/>
                </a:cubicBezTo>
                <a:cubicBezTo>
                  <a:pt x="83" y="24"/>
                  <a:pt x="83" y="24"/>
                  <a:pt x="83" y="24"/>
                </a:cubicBezTo>
                <a:cubicBezTo>
                  <a:pt x="84" y="24"/>
                  <a:pt x="86" y="23"/>
                  <a:pt x="87" y="23"/>
                </a:cubicBezTo>
                <a:cubicBezTo>
                  <a:pt x="87" y="23"/>
                  <a:pt x="86" y="24"/>
                  <a:pt x="85" y="24"/>
                </a:cubicBezTo>
                <a:close/>
                <a:moveTo>
                  <a:pt x="83" y="28"/>
                </a:moveTo>
                <a:cubicBezTo>
                  <a:pt x="83" y="29"/>
                  <a:pt x="82" y="29"/>
                  <a:pt x="82" y="29"/>
                </a:cubicBezTo>
                <a:cubicBezTo>
                  <a:pt x="81" y="30"/>
                  <a:pt x="80" y="30"/>
                  <a:pt x="79" y="31"/>
                </a:cubicBezTo>
                <a:cubicBezTo>
                  <a:pt x="80" y="30"/>
                  <a:pt x="81" y="30"/>
                  <a:pt x="82" y="29"/>
                </a:cubicBezTo>
                <a:cubicBezTo>
                  <a:pt x="82" y="29"/>
                  <a:pt x="82" y="29"/>
                  <a:pt x="82" y="29"/>
                </a:cubicBezTo>
                <a:cubicBezTo>
                  <a:pt x="82" y="29"/>
                  <a:pt x="83" y="29"/>
                  <a:pt x="83" y="28"/>
                </a:cubicBezTo>
                <a:close/>
                <a:moveTo>
                  <a:pt x="59" y="48"/>
                </a:moveTo>
                <a:cubicBezTo>
                  <a:pt x="61" y="46"/>
                  <a:pt x="63" y="44"/>
                  <a:pt x="64" y="41"/>
                </a:cubicBezTo>
                <a:cubicBezTo>
                  <a:pt x="66" y="40"/>
                  <a:pt x="67" y="39"/>
                  <a:pt x="69" y="38"/>
                </a:cubicBezTo>
                <a:cubicBezTo>
                  <a:pt x="69" y="38"/>
                  <a:pt x="69" y="38"/>
                  <a:pt x="69" y="38"/>
                </a:cubicBezTo>
                <a:cubicBezTo>
                  <a:pt x="66" y="42"/>
                  <a:pt x="63" y="45"/>
                  <a:pt x="59" y="48"/>
                </a:cubicBezTo>
                <a:close/>
                <a:moveTo>
                  <a:pt x="61" y="41"/>
                </a:moveTo>
                <a:cubicBezTo>
                  <a:pt x="61" y="41"/>
                  <a:pt x="61" y="41"/>
                  <a:pt x="62" y="41"/>
                </a:cubicBezTo>
                <a:cubicBezTo>
                  <a:pt x="63" y="40"/>
                  <a:pt x="64" y="39"/>
                  <a:pt x="65" y="38"/>
                </a:cubicBezTo>
                <a:cubicBezTo>
                  <a:pt x="65" y="39"/>
                  <a:pt x="64" y="39"/>
                  <a:pt x="64" y="40"/>
                </a:cubicBezTo>
                <a:cubicBezTo>
                  <a:pt x="63" y="40"/>
                  <a:pt x="62" y="41"/>
                  <a:pt x="61" y="41"/>
                </a:cubicBezTo>
                <a:close/>
                <a:moveTo>
                  <a:pt x="58" y="46"/>
                </a:moveTo>
                <a:cubicBezTo>
                  <a:pt x="58" y="46"/>
                  <a:pt x="59" y="45"/>
                  <a:pt x="59" y="45"/>
                </a:cubicBezTo>
                <a:cubicBezTo>
                  <a:pt x="57" y="47"/>
                  <a:pt x="55" y="50"/>
                  <a:pt x="54" y="53"/>
                </a:cubicBezTo>
                <a:cubicBezTo>
                  <a:pt x="53" y="53"/>
                  <a:pt x="52" y="54"/>
                  <a:pt x="52" y="54"/>
                </a:cubicBezTo>
                <a:cubicBezTo>
                  <a:pt x="54" y="51"/>
                  <a:pt x="56" y="49"/>
                  <a:pt x="58" y="46"/>
                </a:cubicBezTo>
                <a:close/>
                <a:moveTo>
                  <a:pt x="48" y="57"/>
                </a:moveTo>
                <a:cubicBezTo>
                  <a:pt x="45" y="58"/>
                  <a:pt x="43" y="60"/>
                  <a:pt x="41" y="61"/>
                </a:cubicBezTo>
                <a:cubicBezTo>
                  <a:pt x="42" y="59"/>
                  <a:pt x="44" y="58"/>
                  <a:pt x="45" y="56"/>
                </a:cubicBezTo>
                <a:cubicBezTo>
                  <a:pt x="48" y="54"/>
                  <a:pt x="50" y="52"/>
                  <a:pt x="53" y="50"/>
                </a:cubicBezTo>
                <a:cubicBezTo>
                  <a:pt x="51" y="52"/>
                  <a:pt x="49" y="54"/>
                  <a:pt x="48" y="57"/>
                </a:cubicBezTo>
                <a:close/>
                <a:moveTo>
                  <a:pt x="50" y="58"/>
                </a:moveTo>
                <a:cubicBezTo>
                  <a:pt x="50" y="58"/>
                  <a:pt x="50" y="59"/>
                  <a:pt x="50" y="59"/>
                </a:cubicBezTo>
                <a:cubicBezTo>
                  <a:pt x="50" y="59"/>
                  <a:pt x="49" y="59"/>
                  <a:pt x="49" y="59"/>
                </a:cubicBezTo>
                <a:cubicBezTo>
                  <a:pt x="47" y="61"/>
                  <a:pt x="44" y="64"/>
                  <a:pt x="42" y="67"/>
                </a:cubicBezTo>
                <a:cubicBezTo>
                  <a:pt x="43" y="65"/>
                  <a:pt x="45" y="63"/>
                  <a:pt x="46" y="62"/>
                </a:cubicBezTo>
                <a:cubicBezTo>
                  <a:pt x="47" y="60"/>
                  <a:pt x="49" y="59"/>
                  <a:pt x="50" y="58"/>
                </a:cubicBezTo>
                <a:close/>
                <a:moveTo>
                  <a:pt x="39" y="86"/>
                </a:moveTo>
                <a:cubicBezTo>
                  <a:pt x="39" y="86"/>
                  <a:pt x="39" y="87"/>
                  <a:pt x="39" y="87"/>
                </a:cubicBezTo>
                <a:cubicBezTo>
                  <a:pt x="38" y="88"/>
                  <a:pt x="37" y="89"/>
                  <a:pt x="35" y="90"/>
                </a:cubicBezTo>
                <a:cubicBezTo>
                  <a:pt x="35" y="90"/>
                  <a:pt x="35" y="90"/>
                  <a:pt x="35" y="90"/>
                </a:cubicBezTo>
                <a:cubicBezTo>
                  <a:pt x="37" y="89"/>
                  <a:pt x="38" y="87"/>
                  <a:pt x="39" y="86"/>
                </a:cubicBezTo>
                <a:close/>
                <a:moveTo>
                  <a:pt x="34" y="102"/>
                </a:moveTo>
                <a:cubicBezTo>
                  <a:pt x="35" y="103"/>
                  <a:pt x="35" y="105"/>
                  <a:pt x="36" y="107"/>
                </a:cubicBezTo>
                <a:cubicBezTo>
                  <a:pt x="35" y="109"/>
                  <a:pt x="35" y="110"/>
                  <a:pt x="35" y="112"/>
                </a:cubicBezTo>
                <a:cubicBezTo>
                  <a:pt x="34" y="111"/>
                  <a:pt x="34" y="110"/>
                  <a:pt x="34" y="109"/>
                </a:cubicBezTo>
                <a:cubicBezTo>
                  <a:pt x="34" y="106"/>
                  <a:pt x="34" y="104"/>
                  <a:pt x="34" y="102"/>
                </a:cubicBezTo>
                <a:close/>
                <a:moveTo>
                  <a:pt x="36" y="126"/>
                </a:moveTo>
                <a:cubicBezTo>
                  <a:pt x="36" y="127"/>
                  <a:pt x="37" y="128"/>
                  <a:pt x="37" y="129"/>
                </a:cubicBezTo>
                <a:cubicBezTo>
                  <a:pt x="37" y="129"/>
                  <a:pt x="37" y="130"/>
                  <a:pt x="37" y="130"/>
                </a:cubicBezTo>
                <a:cubicBezTo>
                  <a:pt x="37" y="130"/>
                  <a:pt x="37" y="131"/>
                  <a:pt x="37" y="131"/>
                </a:cubicBezTo>
                <a:cubicBezTo>
                  <a:pt x="35" y="128"/>
                  <a:pt x="35" y="128"/>
                  <a:pt x="35" y="128"/>
                </a:cubicBezTo>
                <a:cubicBezTo>
                  <a:pt x="36" y="127"/>
                  <a:pt x="36" y="127"/>
                  <a:pt x="36" y="126"/>
                </a:cubicBezTo>
                <a:close/>
                <a:moveTo>
                  <a:pt x="36" y="115"/>
                </a:moveTo>
                <a:cubicBezTo>
                  <a:pt x="36" y="115"/>
                  <a:pt x="36" y="115"/>
                  <a:pt x="36" y="115"/>
                </a:cubicBezTo>
                <a:cubicBezTo>
                  <a:pt x="36" y="114"/>
                  <a:pt x="36" y="112"/>
                  <a:pt x="36" y="111"/>
                </a:cubicBezTo>
                <a:cubicBezTo>
                  <a:pt x="36" y="111"/>
                  <a:pt x="37" y="111"/>
                  <a:pt x="37" y="111"/>
                </a:cubicBezTo>
                <a:cubicBezTo>
                  <a:pt x="37" y="111"/>
                  <a:pt x="37" y="112"/>
                  <a:pt x="37" y="113"/>
                </a:cubicBezTo>
                <a:cubicBezTo>
                  <a:pt x="37" y="114"/>
                  <a:pt x="36" y="114"/>
                  <a:pt x="36" y="115"/>
                </a:cubicBezTo>
                <a:close/>
                <a:moveTo>
                  <a:pt x="36" y="97"/>
                </a:moveTo>
                <a:cubicBezTo>
                  <a:pt x="36" y="97"/>
                  <a:pt x="36" y="98"/>
                  <a:pt x="37" y="99"/>
                </a:cubicBezTo>
                <a:cubicBezTo>
                  <a:pt x="37" y="99"/>
                  <a:pt x="37" y="100"/>
                  <a:pt x="36" y="100"/>
                </a:cubicBezTo>
                <a:cubicBezTo>
                  <a:pt x="36" y="99"/>
                  <a:pt x="36" y="98"/>
                  <a:pt x="36" y="97"/>
                </a:cubicBezTo>
                <a:close/>
                <a:moveTo>
                  <a:pt x="37" y="94"/>
                </a:moveTo>
                <a:cubicBezTo>
                  <a:pt x="37" y="93"/>
                  <a:pt x="36" y="92"/>
                  <a:pt x="36" y="92"/>
                </a:cubicBezTo>
                <a:cubicBezTo>
                  <a:pt x="37" y="91"/>
                  <a:pt x="38" y="90"/>
                  <a:pt x="38" y="90"/>
                </a:cubicBezTo>
                <a:cubicBezTo>
                  <a:pt x="38" y="91"/>
                  <a:pt x="38" y="92"/>
                  <a:pt x="38" y="93"/>
                </a:cubicBezTo>
                <a:cubicBezTo>
                  <a:pt x="37" y="93"/>
                  <a:pt x="37" y="93"/>
                  <a:pt x="37" y="94"/>
                </a:cubicBezTo>
                <a:close/>
                <a:moveTo>
                  <a:pt x="39" y="103"/>
                </a:moveTo>
                <a:cubicBezTo>
                  <a:pt x="39" y="103"/>
                  <a:pt x="39" y="103"/>
                  <a:pt x="39" y="103"/>
                </a:cubicBezTo>
                <a:cubicBezTo>
                  <a:pt x="39" y="104"/>
                  <a:pt x="38" y="104"/>
                  <a:pt x="38" y="104"/>
                </a:cubicBezTo>
                <a:cubicBezTo>
                  <a:pt x="38" y="104"/>
                  <a:pt x="38" y="104"/>
                  <a:pt x="38" y="103"/>
                </a:cubicBezTo>
                <a:cubicBezTo>
                  <a:pt x="38" y="103"/>
                  <a:pt x="38" y="103"/>
                  <a:pt x="39" y="103"/>
                </a:cubicBezTo>
                <a:close/>
                <a:moveTo>
                  <a:pt x="38" y="97"/>
                </a:moveTo>
                <a:cubicBezTo>
                  <a:pt x="38" y="96"/>
                  <a:pt x="39" y="95"/>
                  <a:pt x="39" y="94"/>
                </a:cubicBezTo>
                <a:cubicBezTo>
                  <a:pt x="40" y="93"/>
                  <a:pt x="41" y="93"/>
                  <a:pt x="42" y="92"/>
                </a:cubicBezTo>
                <a:cubicBezTo>
                  <a:pt x="41" y="93"/>
                  <a:pt x="40" y="94"/>
                  <a:pt x="39" y="95"/>
                </a:cubicBezTo>
                <a:cubicBezTo>
                  <a:pt x="39" y="96"/>
                  <a:pt x="40" y="97"/>
                  <a:pt x="41" y="96"/>
                </a:cubicBezTo>
                <a:cubicBezTo>
                  <a:pt x="41" y="96"/>
                  <a:pt x="41" y="96"/>
                  <a:pt x="41" y="96"/>
                </a:cubicBezTo>
                <a:cubicBezTo>
                  <a:pt x="41" y="96"/>
                  <a:pt x="41" y="96"/>
                  <a:pt x="41" y="96"/>
                </a:cubicBezTo>
                <a:cubicBezTo>
                  <a:pt x="41" y="97"/>
                  <a:pt x="41" y="97"/>
                  <a:pt x="41" y="98"/>
                </a:cubicBezTo>
                <a:cubicBezTo>
                  <a:pt x="40" y="98"/>
                  <a:pt x="40" y="99"/>
                  <a:pt x="39" y="99"/>
                </a:cubicBezTo>
                <a:cubicBezTo>
                  <a:pt x="39" y="99"/>
                  <a:pt x="39" y="98"/>
                  <a:pt x="38" y="97"/>
                </a:cubicBezTo>
                <a:close/>
                <a:moveTo>
                  <a:pt x="40" y="121"/>
                </a:moveTo>
                <a:cubicBezTo>
                  <a:pt x="40" y="121"/>
                  <a:pt x="40" y="121"/>
                  <a:pt x="40" y="121"/>
                </a:cubicBezTo>
                <a:cubicBezTo>
                  <a:pt x="40" y="122"/>
                  <a:pt x="41" y="123"/>
                  <a:pt x="41" y="124"/>
                </a:cubicBezTo>
                <a:cubicBezTo>
                  <a:pt x="41" y="124"/>
                  <a:pt x="41" y="124"/>
                  <a:pt x="40" y="125"/>
                </a:cubicBezTo>
                <a:cubicBezTo>
                  <a:pt x="40" y="123"/>
                  <a:pt x="40" y="122"/>
                  <a:pt x="39" y="121"/>
                </a:cubicBezTo>
                <a:cubicBezTo>
                  <a:pt x="39" y="121"/>
                  <a:pt x="40" y="121"/>
                  <a:pt x="40" y="121"/>
                </a:cubicBezTo>
                <a:close/>
                <a:moveTo>
                  <a:pt x="40" y="133"/>
                </a:moveTo>
                <a:cubicBezTo>
                  <a:pt x="41" y="134"/>
                  <a:pt x="41" y="136"/>
                  <a:pt x="42" y="138"/>
                </a:cubicBezTo>
                <a:cubicBezTo>
                  <a:pt x="42" y="138"/>
                  <a:pt x="41" y="138"/>
                  <a:pt x="41" y="138"/>
                </a:cubicBezTo>
                <a:cubicBezTo>
                  <a:pt x="41" y="137"/>
                  <a:pt x="40" y="135"/>
                  <a:pt x="40" y="133"/>
                </a:cubicBezTo>
                <a:cubicBezTo>
                  <a:pt x="40" y="133"/>
                  <a:pt x="40" y="133"/>
                  <a:pt x="40" y="133"/>
                </a:cubicBezTo>
                <a:close/>
                <a:moveTo>
                  <a:pt x="41" y="96"/>
                </a:moveTo>
                <a:cubicBezTo>
                  <a:pt x="43" y="93"/>
                  <a:pt x="46" y="91"/>
                  <a:pt x="48" y="88"/>
                </a:cubicBezTo>
                <a:cubicBezTo>
                  <a:pt x="48" y="89"/>
                  <a:pt x="48" y="90"/>
                  <a:pt x="47" y="90"/>
                </a:cubicBezTo>
                <a:cubicBezTo>
                  <a:pt x="47" y="91"/>
                  <a:pt x="47" y="92"/>
                  <a:pt x="46" y="92"/>
                </a:cubicBezTo>
                <a:cubicBezTo>
                  <a:pt x="45" y="94"/>
                  <a:pt x="44" y="95"/>
                  <a:pt x="43" y="96"/>
                </a:cubicBezTo>
                <a:cubicBezTo>
                  <a:pt x="42" y="96"/>
                  <a:pt x="42" y="96"/>
                  <a:pt x="42" y="96"/>
                </a:cubicBezTo>
                <a:cubicBezTo>
                  <a:pt x="42" y="95"/>
                  <a:pt x="41" y="95"/>
                  <a:pt x="41" y="96"/>
                </a:cubicBezTo>
                <a:close/>
                <a:moveTo>
                  <a:pt x="43" y="129"/>
                </a:moveTo>
                <a:cubicBezTo>
                  <a:pt x="44" y="130"/>
                  <a:pt x="44" y="132"/>
                  <a:pt x="45" y="133"/>
                </a:cubicBezTo>
                <a:cubicBezTo>
                  <a:pt x="44" y="134"/>
                  <a:pt x="44" y="134"/>
                  <a:pt x="43" y="135"/>
                </a:cubicBezTo>
                <a:cubicBezTo>
                  <a:pt x="43" y="133"/>
                  <a:pt x="43" y="132"/>
                  <a:pt x="42" y="130"/>
                </a:cubicBezTo>
                <a:cubicBezTo>
                  <a:pt x="42" y="130"/>
                  <a:pt x="43" y="129"/>
                  <a:pt x="43" y="129"/>
                </a:cubicBezTo>
                <a:close/>
                <a:moveTo>
                  <a:pt x="42" y="140"/>
                </a:moveTo>
                <a:cubicBezTo>
                  <a:pt x="43" y="143"/>
                  <a:pt x="44" y="145"/>
                  <a:pt x="44" y="147"/>
                </a:cubicBezTo>
                <a:cubicBezTo>
                  <a:pt x="44" y="145"/>
                  <a:pt x="43" y="143"/>
                  <a:pt x="42" y="141"/>
                </a:cubicBezTo>
                <a:cubicBezTo>
                  <a:pt x="42" y="141"/>
                  <a:pt x="42" y="141"/>
                  <a:pt x="42" y="140"/>
                </a:cubicBezTo>
                <a:close/>
                <a:moveTo>
                  <a:pt x="44" y="154"/>
                </a:moveTo>
                <a:cubicBezTo>
                  <a:pt x="44" y="154"/>
                  <a:pt x="44" y="154"/>
                  <a:pt x="44" y="154"/>
                </a:cubicBezTo>
                <a:cubicBezTo>
                  <a:pt x="45" y="157"/>
                  <a:pt x="45" y="160"/>
                  <a:pt x="46" y="164"/>
                </a:cubicBezTo>
                <a:cubicBezTo>
                  <a:pt x="45" y="160"/>
                  <a:pt x="44" y="157"/>
                  <a:pt x="44" y="154"/>
                </a:cubicBezTo>
                <a:cubicBezTo>
                  <a:pt x="44" y="154"/>
                  <a:pt x="44" y="154"/>
                  <a:pt x="44" y="154"/>
                </a:cubicBezTo>
                <a:close/>
                <a:moveTo>
                  <a:pt x="43" y="174"/>
                </a:moveTo>
                <a:cubicBezTo>
                  <a:pt x="43" y="175"/>
                  <a:pt x="44" y="176"/>
                  <a:pt x="44" y="178"/>
                </a:cubicBezTo>
                <a:cubicBezTo>
                  <a:pt x="44" y="178"/>
                  <a:pt x="44" y="178"/>
                  <a:pt x="44" y="178"/>
                </a:cubicBezTo>
                <a:cubicBezTo>
                  <a:pt x="43" y="176"/>
                  <a:pt x="42" y="175"/>
                  <a:pt x="41" y="174"/>
                </a:cubicBezTo>
                <a:cubicBezTo>
                  <a:pt x="41" y="173"/>
                  <a:pt x="41" y="172"/>
                  <a:pt x="41" y="171"/>
                </a:cubicBezTo>
                <a:cubicBezTo>
                  <a:pt x="42" y="172"/>
                  <a:pt x="42" y="173"/>
                  <a:pt x="43" y="174"/>
                </a:cubicBezTo>
                <a:close/>
                <a:moveTo>
                  <a:pt x="42" y="176"/>
                </a:moveTo>
                <a:cubicBezTo>
                  <a:pt x="43" y="178"/>
                  <a:pt x="44" y="180"/>
                  <a:pt x="45" y="181"/>
                </a:cubicBezTo>
                <a:cubicBezTo>
                  <a:pt x="46" y="183"/>
                  <a:pt x="46" y="184"/>
                  <a:pt x="47" y="186"/>
                </a:cubicBezTo>
                <a:cubicBezTo>
                  <a:pt x="47" y="187"/>
                  <a:pt x="46" y="188"/>
                  <a:pt x="45" y="190"/>
                </a:cubicBezTo>
                <a:cubicBezTo>
                  <a:pt x="44" y="187"/>
                  <a:pt x="43" y="185"/>
                  <a:pt x="42" y="182"/>
                </a:cubicBezTo>
                <a:cubicBezTo>
                  <a:pt x="42" y="180"/>
                  <a:pt x="42" y="178"/>
                  <a:pt x="42" y="176"/>
                </a:cubicBezTo>
                <a:close/>
                <a:moveTo>
                  <a:pt x="46" y="192"/>
                </a:moveTo>
                <a:cubicBezTo>
                  <a:pt x="47" y="191"/>
                  <a:pt x="47" y="190"/>
                  <a:pt x="48" y="188"/>
                </a:cubicBezTo>
                <a:cubicBezTo>
                  <a:pt x="49" y="192"/>
                  <a:pt x="50" y="196"/>
                  <a:pt x="52" y="200"/>
                </a:cubicBezTo>
                <a:cubicBezTo>
                  <a:pt x="51" y="200"/>
                  <a:pt x="51" y="199"/>
                  <a:pt x="51" y="199"/>
                </a:cubicBezTo>
                <a:cubicBezTo>
                  <a:pt x="49" y="197"/>
                  <a:pt x="47" y="194"/>
                  <a:pt x="46" y="192"/>
                </a:cubicBezTo>
                <a:cubicBezTo>
                  <a:pt x="46" y="192"/>
                  <a:pt x="46" y="192"/>
                  <a:pt x="46" y="192"/>
                </a:cubicBezTo>
                <a:close/>
                <a:moveTo>
                  <a:pt x="50" y="174"/>
                </a:moveTo>
                <a:cubicBezTo>
                  <a:pt x="50" y="171"/>
                  <a:pt x="49" y="168"/>
                  <a:pt x="48" y="165"/>
                </a:cubicBezTo>
                <a:cubicBezTo>
                  <a:pt x="48" y="163"/>
                  <a:pt x="48" y="162"/>
                  <a:pt x="48" y="161"/>
                </a:cubicBezTo>
                <a:cubicBezTo>
                  <a:pt x="48" y="161"/>
                  <a:pt x="48" y="162"/>
                  <a:pt x="49" y="162"/>
                </a:cubicBezTo>
                <a:cubicBezTo>
                  <a:pt x="49" y="163"/>
                  <a:pt x="49" y="163"/>
                  <a:pt x="49" y="164"/>
                </a:cubicBezTo>
                <a:cubicBezTo>
                  <a:pt x="49" y="165"/>
                  <a:pt x="50" y="165"/>
                  <a:pt x="50" y="165"/>
                </a:cubicBezTo>
                <a:cubicBezTo>
                  <a:pt x="50" y="166"/>
                  <a:pt x="49" y="166"/>
                  <a:pt x="49" y="166"/>
                </a:cubicBezTo>
                <a:cubicBezTo>
                  <a:pt x="49" y="167"/>
                  <a:pt x="49" y="167"/>
                  <a:pt x="50" y="167"/>
                </a:cubicBezTo>
                <a:cubicBezTo>
                  <a:pt x="51" y="170"/>
                  <a:pt x="52" y="173"/>
                  <a:pt x="53" y="175"/>
                </a:cubicBezTo>
                <a:cubicBezTo>
                  <a:pt x="53" y="176"/>
                  <a:pt x="52" y="176"/>
                  <a:pt x="52" y="176"/>
                </a:cubicBezTo>
                <a:cubicBezTo>
                  <a:pt x="51" y="176"/>
                  <a:pt x="51" y="175"/>
                  <a:pt x="50" y="174"/>
                </a:cubicBezTo>
                <a:close/>
                <a:moveTo>
                  <a:pt x="51" y="186"/>
                </a:moveTo>
                <a:cubicBezTo>
                  <a:pt x="50" y="185"/>
                  <a:pt x="50" y="184"/>
                  <a:pt x="49" y="183"/>
                </a:cubicBezTo>
                <a:cubicBezTo>
                  <a:pt x="49" y="182"/>
                  <a:pt x="50" y="182"/>
                  <a:pt x="50" y="181"/>
                </a:cubicBezTo>
                <a:cubicBezTo>
                  <a:pt x="50" y="181"/>
                  <a:pt x="50" y="181"/>
                  <a:pt x="50" y="181"/>
                </a:cubicBezTo>
                <a:cubicBezTo>
                  <a:pt x="50" y="183"/>
                  <a:pt x="51" y="184"/>
                  <a:pt x="51" y="186"/>
                </a:cubicBezTo>
                <a:close/>
                <a:moveTo>
                  <a:pt x="52" y="179"/>
                </a:moveTo>
                <a:cubicBezTo>
                  <a:pt x="53" y="179"/>
                  <a:pt x="53" y="179"/>
                  <a:pt x="54" y="179"/>
                </a:cubicBezTo>
                <a:cubicBezTo>
                  <a:pt x="54" y="179"/>
                  <a:pt x="54" y="179"/>
                  <a:pt x="55" y="180"/>
                </a:cubicBezTo>
                <a:cubicBezTo>
                  <a:pt x="55" y="181"/>
                  <a:pt x="56" y="183"/>
                  <a:pt x="56" y="184"/>
                </a:cubicBezTo>
                <a:cubicBezTo>
                  <a:pt x="56" y="184"/>
                  <a:pt x="55" y="183"/>
                  <a:pt x="55" y="183"/>
                </a:cubicBezTo>
                <a:cubicBezTo>
                  <a:pt x="54" y="182"/>
                  <a:pt x="53" y="181"/>
                  <a:pt x="52" y="181"/>
                </a:cubicBezTo>
                <a:cubicBezTo>
                  <a:pt x="52" y="180"/>
                  <a:pt x="52" y="180"/>
                  <a:pt x="52" y="179"/>
                </a:cubicBezTo>
                <a:cubicBezTo>
                  <a:pt x="52" y="179"/>
                  <a:pt x="52" y="179"/>
                  <a:pt x="52" y="179"/>
                </a:cubicBezTo>
                <a:close/>
                <a:moveTo>
                  <a:pt x="54" y="184"/>
                </a:moveTo>
                <a:cubicBezTo>
                  <a:pt x="56" y="186"/>
                  <a:pt x="57" y="188"/>
                  <a:pt x="59" y="190"/>
                </a:cubicBezTo>
                <a:cubicBezTo>
                  <a:pt x="59" y="190"/>
                  <a:pt x="59" y="190"/>
                  <a:pt x="59" y="190"/>
                </a:cubicBezTo>
                <a:cubicBezTo>
                  <a:pt x="59" y="191"/>
                  <a:pt x="58" y="193"/>
                  <a:pt x="57" y="194"/>
                </a:cubicBezTo>
                <a:cubicBezTo>
                  <a:pt x="57" y="194"/>
                  <a:pt x="57" y="194"/>
                  <a:pt x="57" y="194"/>
                </a:cubicBezTo>
                <a:cubicBezTo>
                  <a:pt x="56" y="190"/>
                  <a:pt x="55" y="187"/>
                  <a:pt x="54" y="184"/>
                </a:cubicBezTo>
                <a:cubicBezTo>
                  <a:pt x="54" y="184"/>
                  <a:pt x="54" y="184"/>
                  <a:pt x="54" y="184"/>
                </a:cubicBezTo>
                <a:close/>
                <a:moveTo>
                  <a:pt x="58" y="195"/>
                </a:moveTo>
                <a:cubicBezTo>
                  <a:pt x="59" y="195"/>
                  <a:pt x="60" y="194"/>
                  <a:pt x="61" y="194"/>
                </a:cubicBezTo>
                <a:cubicBezTo>
                  <a:pt x="63" y="195"/>
                  <a:pt x="64" y="197"/>
                  <a:pt x="65" y="198"/>
                </a:cubicBezTo>
                <a:cubicBezTo>
                  <a:pt x="64" y="199"/>
                  <a:pt x="64" y="200"/>
                  <a:pt x="64" y="200"/>
                </a:cubicBezTo>
                <a:cubicBezTo>
                  <a:pt x="62" y="199"/>
                  <a:pt x="60" y="197"/>
                  <a:pt x="58" y="195"/>
                </a:cubicBezTo>
                <a:close/>
                <a:moveTo>
                  <a:pt x="63" y="193"/>
                </a:moveTo>
                <a:cubicBezTo>
                  <a:pt x="64" y="192"/>
                  <a:pt x="65" y="192"/>
                  <a:pt x="65" y="192"/>
                </a:cubicBezTo>
                <a:cubicBezTo>
                  <a:pt x="66" y="192"/>
                  <a:pt x="67" y="193"/>
                  <a:pt x="68" y="194"/>
                </a:cubicBezTo>
                <a:cubicBezTo>
                  <a:pt x="68" y="194"/>
                  <a:pt x="67" y="195"/>
                  <a:pt x="67" y="196"/>
                </a:cubicBezTo>
                <a:cubicBezTo>
                  <a:pt x="65" y="195"/>
                  <a:pt x="64" y="194"/>
                  <a:pt x="63" y="193"/>
                </a:cubicBezTo>
                <a:close/>
                <a:moveTo>
                  <a:pt x="70" y="195"/>
                </a:moveTo>
                <a:cubicBezTo>
                  <a:pt x="70" y="196"/>
                  <a:pt x="71" y="196"/>
                  <a:pt x="72" y="197"/>
                </a:cubicBezTo>
                <a:cubicBezTo>
                  <a:pt x="72" y="198"/>
                  <a:pt x="72" y="198"/>
                  <a:pt x="72" y="198"/>
                </a:cubicBezTo>
                <a:cubicBezTo>
                  <a:pt x="72" y="199"/>
                  <a:pt x="72" y="199"/>
                  <a:pt x="72" y="199"/>
                </a:cubicBezTo>
                <a:cubicBezTo>
                  <a:pt x="72" y="199"/>
                  <a:pt x="72" y="199"/>
                  <a:pt x="71" y="199"/>
                </a:cubicBezTo>
                <a:cubicBezTo>
                  <a:pt x="71" y="199"/>
                  <a:pt x="70" y="198"/>
                  <a:pt x="69" y="198"/>
                </a:cubicBezTo>
                <a:cubicBezTo>
                  <a:pt x="68" y="198"/>
                  <a:pt x="68" y="198"/>
                  <a:pt x="68" y="198"/>
                </a:cubicBezTo>
                <a:cubicBezTo>
                  <a:pt x="68" y="197"/>
                  <a:pt x="68" y="197"/>
                  <a:pt x="68" y="197"/>
                </a:cubicBezTo>
                <a:cubicBezTo>
                  <a:pt x="68" y="196"/>
                  <a:pt x="69" y="195"/>
                  <a:pt x="70" y="195"/>
                </a:cubicBezTo>
                <a:close/>
                <a:moveTo>
                  <a:pt x="67" y="190"/>
                </a:moveTo>
                <a:cubicBezTo>
                  <a:pt x="69" y="190"/>
                  <a:pt x="70" y="189"/>
                  <a:pt x="71" y="188"/>
                </a:cubicBezTo>
                <a:cubicBezTo>
                  <a:pt x="71" y="188"/>
                  <a:pt x="72" y="189"/>
                  <a:pt x="72" y="189"/>
                </a:cubicBezTo>
                <a:cubicBezTo>
                  <a:pt x="71" y="190"/>
                  <a:pt x="71" y="191"/>
                  <a:pt x="70" y="192"/>
                </a:cubicBezTo>
                <a:cubicBezTo>
                  <a:pt x="69" y="191"/>
                  <a:pt x="68" y="191"/>
                  <a:pt x="67" y="190"/>
                </a:cubicBezTo>
                <a:close/>
                <a:moveTo>
                  <a:pt x="72" y="185"/>
                </a:moveTo>
                <a:cubicBezTo>
                  <a:pt x="71" y="184"/>
                  <a:pt x="70" y="183"/>
                  <a:pt x="68" y="181"/>
                </a:cubicBezTo>
                <a:cubicBezTo>
                  <a:pt x="69" y="181"/>
                  <a:pt x="69" y="181"/>
                  <a:pt x="69" y="180"/>
                </a:cubicBezTo>
                <a:cubicBezTo>
                  <a:pt x="70" y="181"/>
                  <a:pt x="71" y="181"/>
                  <a:pt x="72" y="182"/>
                </a:cubicBezTo>
                <a:cubicBezTo>
                  <a:pt x="72" y="182"/>
                  <a:pt x="73" y="182"/>
                  <a:pt x="73" y="182"/>
                </a:cubicBezTo>
                <a:cubicBezTo>
                  <a:pt x="73" y="183"/>
                  <a:pt x="73" y="184"/>
                  <a:pt x="73" y="184"/>
                </a:cubicBezTo>
                <a:cubicBezTo>
                  <a:pt x="73" y="185"/>
                  <a:pt x="72" y="185"/>
                  <a:pt x="72" y="185"/>
                </a:cubicBezTo>
                <a:close/>
                <a:moveTo>
                  <a:pt x="71" y="151"/>
                </a:moveTo>
                <a:cubicBezTo>
                  <a:pt x="72" y="150"/>
                  <a:pt x="72" y="150"/>
                  <a:pt x="73" y="149"/>
                </a:cubicBezTo>
                <a:cubicBezTo>
                  <a:pt x="73" y="149"/>
                  <a:pt x="73" y="150"/>
                  <a:pt x="73" y="150"/>
                </a:cubicBezTo>
                <a:cubicBezTo>
                  <a:pt x="72" y="150"/>
                  <a:pt x="72" y="151"/>
                  <a:pt x="71" y="151"/>
                </a:cubicBezTo>
                <a:close/>
                <a:moveTo>
                  <a:pt x="72" y="119"/>
                </a:moveTo>
                <a:cubicBezTo>
                  <a:pt x="72" y="119"/>
                  <a:pt x="71" y="120"/>
                  <a:pt x="71" y="120"/>
                </a:cubicBezTo>
                <a:cubicBezTo>
                  <a:pt x="72" y="119"/>
                  <a:pt x="72" y="118"/>
                  <a:pt x="72" y="118"/>
                </a:cubicBezTo>
                <a:cubicBezTo>
                  <a:pt x="73" y="117"/>
                  <a:pt x="73" y="117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3" y="117"/>
                  <a:pt x="72" y="118"/>
                  <a:pt x="72" y="119"/>
                </a:cubicBezTo>
                <a:close/>
                <a:moveTo>
                  <a:pt x="78" y="130"/>
                </a:moveTo>
                <a:cubicBezTo>
                  <a:pt x="78" y="131"/>
                  <a:pt x="79" y="132"/>
                  <a:pt x="79" y="134"/>
                </a:cubicBezTo>
                <a:cubicBezTo>
                  <a:pt x="77" y="135"/>
                  <a:pt x="75" y="136"/>
                  <a:pt x="74" y="137"/>
                </a:cubicBezTo>
                <a:cubicBezTo>
                  <a:pt x="73" y="137"/>
                  <a:pt x="73" y="136"/>
                  <a:pt x="73" y="135"/>
                </a:cubicBezTo>
                <a:cubicBezTo>
                  <a:pt x="75" y="134"/>
                  <a:pt x="76" y="132"/>
                  <a:pt x="78" y="130"/>
                </a:cubicBezTo>
                <a:close/>
                <a:moveTo>
                  <a:pt x="75" y="140"/>
                </a:moveTo>
                <a:cubicBezTo>
                  <a:pt x="76" y="140"/>
                  <a:pt x="77" y="139"/>
                  <a:pt x="78" y="138"/>
                </a:cubicBezTo>
                <a:cubicBezTo>
                  <a:pt x="77" y="139"/>
                  <a:pt x="76" y="141"/>
                  <a:pt x="75" y="142"/>
                </a:cubicBezTo>
                <a:cubicBezTo>
                  <a:pt x="75" y="142"/>
                  <a:pt x="74" y="142"/>
                  <a:pt x="74" y="141"/>
                </a:cubicBezTo>
                <a:cubicBezTo>
                  <a:pt x="75" y="141"/>
                  <a:pt x="75" y="141"/>
                  <a:pt x="75" y="140"/>
                </a:cubicBezTo>
                <a:close/>
                <a:moveTo>
                  <a:pt x="80" y="138"/>
                </a:moveTo>
                <a:cubicBezTo>
                  <a:pt x="80" y="139"/>
                  <a:pt x="80" y="139"/>
                  <a:pt x="80" y="140"/>
                </a:cubicBezTo>
                <a:cubicBezTo>
                  <a:pt x="79" y="142"/>
                  <a:pt x="77" y="143"/>
                  <a:pt x="76" y="145"/>
                </a:cubicBezTo>
                <a:cubicBezTo>
                  <a:pt x="77" y="142"/>
                  <a:pt x="79" y="140"/>
                  <a:pt x="80" y="138"/>
                </a:cubicBezTo>
                <a:close/>
                <a:moveTo>
                  <a:pt x="78" y="145"/>
                </a:moveTo>
                <a:cubicBezTo>
                  <a:pt x="78" y="145"/>
                  <a:pt x="78" y="145"/>
                  <a:pt x="78" y="145"/>
                </a:cubicBezTo>
                <a:cubicBezTo>
                  <a:pt x="77" y="146"/>
                  <a:pt x="77" y="146"/>
                  <a:pt x="76" y="147"/>
                </a:cubicBezTo>
                <a:cubicBezTo>
                  <a:pt x="76" y="147"/>
                  <a:pt x="76" y="147"/>
                  <a:pt x="76" y="147"/>
                </a:cubicBezTo>
                <a:cubicBezTo>
                  <a:pt x="77" y="146"/>
                  <a:pt x="77" y="145"/>
                  <a:pt x="78" y="145"/>
                </a:cubicBezTo>
                <a:close/>
                <a:moveTo>
                  <a:pt x="78" y="166"/>
                </a:moveTo>
                <a:cubicBezTo>
                  <a:pt x="78" y="166"/>
                  <a:pt x="78" y="167"/>
                  <a:pt x="79" y="167"/>
                </a:cubicBezTo>
                <a:cubicBezTo>
                  <a:pt x="78" y="168"/>
                  <a:pt x="78" y="168"/>
                  <a:pt x="78" y="168"/>
                </a:cubicBezTo>
                <a:cubicBezTo>
                  <a:pt x="78" y="168"/>
                  <a:pt x="78" y="168"/>
                  <a:pt x="78" y="168"/>
                </a:cubicBezTo>
                <a:cubicBezTo>
                  <a:pt x="78" y="167"/>
                  <a:pt x="78" y="167"/>
                  <a:pt x="78" y="166"/>
                </a:cubicBezTo>
                <a:cubicBezTo>
                  <a:pt x="78" y="166"/>
                  <a:pt x="78" y="166"/>
                  <a:pt x="78" y="166"/>
                </a:cubicBezTo>
                <a:close/>
                <a:moveTo>
                  <a:pt x="78" y="155"/>
                </a:moveTo>
                <a:cubicBezTo>
                  <a:pt x="80" y="153"/>
                  <a:pt x="81" y="152"/>
                  <a:pt x="83" y="151"/>
                </a:cubicBezTo>
                <a:cubicBezTo>
                  <a:pt x="83" y="152"/>
                  <a:pt x="83" y="153"/>
                  <a:pt x="83" y="154"/>
                </a:cubicBezTo>
                <a:cubicBezTo>
                  <a:pt x="82" y="156"/>
                  <a:pt x="81" y="157"/>
                  <a:pt x="80" y="159"/>
                </a:cubicBezTo>
                <a:cubicBezTo>
                  <a:pt x="79" y="158"/>
                  <a:pt x="79" y="156"/>
                  <a:pt x="78" y="155"/>
                </a:cubicBezTo>
                <a:close/>
                <a:moveTo>
                  <a:pt x="85" y="152"/>
                </a:moveTo>
                <a:cubicBezTo>
                  <a:pt x="85" y="151"/>
                  <a:pt x="84" y="150"/>
                  <a:pt x="84" y="149"/>
                </a:cubicBezTo>
                <a:cubicBezTo>
                  <a:pt x="85" y="149"/>
                  <a:pt x="85" y="149"/>
                  <a:pt x="85" y="148"/>
                </a:cubicBezTo>
                <a:cubicBezTo>
                  <a:pt x="85" y="149"/>
                  <a:pt x="85" y="149"/>
                  <a:pt x="85" y="149"/>
                </a:cubicBezTo>
                <a:cubicBezTo>
                  <a:pt x="85" y="149"/>
                  <a:pt x="85" y="150"/>
                  <a:pt x="86" y="150"/>
                </a:cubicBezTo>
                <a:cubicBezTo>
                  <a:pt x="86" y="150"/>
                  <a:pt x="86" y="150"/>
                  <a:pt x="87" y="150"/>
                </a:cubicBezTo>
                <a:cubicBezTo>
                  <a:pt x="86" y="151"/>
                  <a:pt x="85" y="151"/>
                  <a:pt x="85" y="152"/>
                </a:cubicBezTo>
                <a:close/>
                <a:moveTo>
                  <a:pt x="85" y="156"/>
                </a:moveTo>
                <a:cubicBezTo>
                  <a:pt x="85" y="155"/>
                  <a:pt x="85" y="155"/>
                  <a:pt x="85" y="155"/>
                </a:cubicBezTo>
                <a:cubicBezTo>
                  <a:pt x="86" y="154"/>
                  <a:pt x="86" y="153"/>
                  <a:pt x="87" y="153"/>
                </a:cubicBezTo>
                <a:cubicBezTo>
                  <a:pt x="87" y="153"/>
                  <a:pt x="88" y="153"/>
                  <a:pt x="88" y="152"/>
                </a:cubicBezTo>
                <a:cubicBezTo>
                  <a:pt x="89" y="151"/>
                  <a:pt x="90" y="150"/>
                  <a:pt x="92" y="148"/>
                </a:cubicBezTo>
                <a:cubicBezTo>
                  <a:pt x="92" y="148"/>
                  <a:pt x="92" y="148"/>
                  <a:pt x="93" y="148"/>
                </a:cubicBezTo>
                <a:cubicBezTo>
                  <a:pt x="92" y="148"/>
                  <a:pt x="92" y="149"/>
                  <a:pt x="92" y="149"/>
                </a:cubicBezTo>
                <a:cubicBezTo>
                  <a:pt x="90" y="151"/>
                  <a:pt x="88" y="153"/>
                  <a:pt x="85" y="156"/>
                </a:cubicBezTo>
                <a:close/>
                <a:moveTo>
                  <a:pt x="86" y="182"/>
                </a:moveTo>
                <a:cubicBezTo>
                  <a:pt x="86" y="182"/>
                  <a:pt x="86" y="182"/>
                  <a:pt x="86" y="182"/>
                </a:cubicBezTo>
                <a:cubicBezTo>
                  <a:pt x="86" y="182"/>
                  <a:pt x="85" y="181"/>
                  <a:pt x="85" y="181"/>
                </a:cubicBezTo>
                <a:cubicBezTo>
                  <a:pt x="85" y="180"/>
                  <a:pt x="86" y="180"/>
                  <a:pt x="86" y="179"/>
                </a:cubicBezTo>
                <a:cubicBezTo>
                  <a:pt x="86" y="180"/>
                  <a:pt x="86" y="181"/>
                  <a:pt x="86" y="182"/>
                </a:cubicBezTo>
                <a:close/>
                <a:moveTo>
                  <a:pt x="88" y="160"/>
                </a:moveTo>
                <a:cubicBezTo>
                  <a:pt x="92" y="158"/>
                  <a:pt x="95" y="156"/>
                  <a:pt x="99" y="154"/>
                </a:cubicBezTo>
                <a:cubicBezTo>
                  <a:pt x="98" y="155"/>
                  <a:pt x="97" y="156"/>
                  <a:pt x="96" y="157"/>
                </a:cubicBezTo>
                <a:cubicBezTo>
                  <a:pt x="93" y="159"/>
                  <a:pt x="90" y="161"/>
                  <a:pt x="87" y="163"/>
                </a:cubicBezTo>
                <a:cubicBezTo>
                  <a:pt x="87" y="163"/>
                  <a:pt x="86" y="162"/>
                  <a:pt x="86" y="162"/>
                </a:cubicBezTo>
                <a:cubicBezTo>
                  <a:pt x="87" y="161"/>
                  <a:pt x="88" y="160"/>
                  <a:pt x="88" y="160"/>
                </a:cubicBezTo>
                <a:close/>
                <a:moveTo>
                  <a:pt x="88" y="168"/>
                </a:moveTo>
                <a:cubicBezTo>
                  <a:pt x="90" y="166"/>
                  <a:pt x="92" y="165"/>
                  <a:pt x="94" y="163"/>
                </a:cubicBezTo>
                <a:cubicBezTo>
                  <a:pt x="92" y="165"/>
                  <a:pt x="90" y="167"/>
                  <a:pt x="87" y="169"/>
                </a:cubicBezTo>
                <a:cubicBezTo>
                  <a:pt x="87" y="169"/>
                  <a:pt x="87" y="169"/>
                  <a:pt x="87" y="169"/>
                </a:cubicBezTo>
                <a:cubicBezTo>
                  <a:pt x="88" y="169"/>
                  <a:pt x="88" y="168"/>
                  <a:pt x="88" y="168"/>
                </a:cubicBezTo>
                <a:close/>
                <a:moveTo>
                  <a:pt x="97" y="177"/>
                </a:moveTo>
                <a:cubicBezTo>
                  <a:pt x="99" y="175"/>
                  <a:pt x="101" y="174"/>
                  <a:pt x="103" y="173"/>
                </a:cubicBezTo>
                <a:cubicBezTo>
                  <a:pt x="101" y="175"/>
                  <a:pt x="99" y="177"/>
                  <a:pt x="97" y="179"/>
                </a:cubicBezTo>
                <a:cubicBezTo>
                  <a:pt x="96" y="179"/>
                  <a:pt x="95" y="180"/>
                  <a:pt x="94" y="180"/>
                </a:cubicBezTo>
                <a:cubicBezTo>
                  <a:pt x="95" y="179"/>
                  <a:pt x="96" y="178"/>
                  <a:pt x="97" y="177"/>
                </a:cubicBezTo>
                <a:close/>
                <a:moveTo>
                  <a:pt x="102" y="157"/>
                </a:moveTo>
                <a:cubicBezTo>
                  <a:pt x="99" y="158"/>
                  <a:pt x="97" y="160"/>
                  <a:pt x="95" y="161"/>
                </a:cubicBezTo>
                <a:cubicBezTo>
                  <a:pt x="95" y="161"/>
                  <a:pt x="95" y="161"/>
                  <a:pt x="94" y="161"/>
                </a:cubicBezTo>
                <a:cubicBezTo>
                  <a:pt x="95" y="160"/>
                  <a:pt x="96" y="159"/>
                  <a:pt x="97" y="158"/>
                </a:cubicBezTo>
                <a:cubicBezTo>
                  <a:pt x="99" y="157"/>
                  <a:pt x="102" y="155"/>
                  <a:pt x="105" y="154"/>
                </a:cubicBezTo>
                <a:cubicBezTo>
                  <a:pt x="104" y="155"/>
                  <a:pt x="103" y="156"/>
                  <a:pt x="102" y="157"/>
                </a:cubicBezTo>
                <a:close/>
                <a:moveTo>
                  <a:pt x="106" y="167"/>
                </a:moveTo>
                <a:cubicBezTo>
                  <a:pt x="108" y="166"/>
                  <a:pt x="110" y="165"/>
                  <a:pt x="112" y="164"/>
                </a:cubicBezTo>
                <a:cubicBezTo>
                  <a:pt x="111" y="165"/>
                  <a:pt x="110" y="166"/>
                  <a:pt x="109" y="167"/>
                </a:cubicBezTo>
                <a:cubicBezTo>
                  <a:pt x="107" y="168"/>
                  <a:pt x="105" y="170"/>
                  <a:pt x="103" y="171"/>
                </a:cubicBezTo>
                <a:cubicBezTo>
                  <a:pt x="104" y="170"/>
                  <a:pt x="105" y="168"/>
                  <a:pt x="106" y="167"/>
                </a:cubicBezTo>
                <a:close/>
                <a:moveTo>
                  <a:pt x="109" y="171"/>
                </a:moveTo>
                <a:cubicBezTo>
                  <a:pt x="110" y="170"/>
                  <a:pt x="111" y="169"/>
                  <a:pt x="112" y="168"/>
                </a:cubicBezTo>
                <a:cubicBezTo>
                  <a:pt x="114" y="167"/>
                  <a:pt x="117" y="165"/>
                  <a:pt x="119" y="164"/>
                </a:cubicBezTo>
                <a:cubicBezTo>
                  <a:pt x="116" y="167"/>
                  <a:pt x="113" y="169"/>
                  <a:pt x="110" y="172"/>
                </a:cubicBezTo>
                <a:cubicBezTo>
                  <a:pt x="108" y="173"/>
                  <a:pt x="107" y="174"/>
                  <a:pt x="105" y="175"/>
                </a:cubicBezTo>
                <a:cubicBezTo>
                  <a:pt x="106" y="174"/>
                  <a:pt x="107" y="172"/>
                  <a:pt x="109" y="171"/>
                </a:cubicBezTo>
                <a:close/>
                <a:moveTo>
                  <a:pt x="105" y="184"/>
                </a:moveTo>
                <a:cubicBezTo>
                  <a:pt x="106" y="183"/>
                  <a:pt x="107" y="183"/>
                  <a:pt x="108" y="183"/>
                </a:cubicBezTo>
                <a:cubicBezTo>
                  <a:pt x="106" y="184"/>
                  <a:pt x="104" y="186"/>
                  <a:pt x="102" y="187"/>
                </a:cubicBezTo>
                <a:cubicBezTo>
                  <a:pt x="103" y="186"/>
                  <a:pt x="104" y="185"/>
                  <a:pt x="105" y="184"/>
                </a:cubicBezTo>
                <a:close/>
                <a:moveTo>
                  <a:pt x="103" y="196"/>
                </a:moveTo>
                <a:cubicBezTo>
                  <a:pt x="103" y="196"/>
                  <a:pt x="102" y="196"/>
                  <a:pt x="101" y="196"/>
                </a:cubicBezTo>
                <a:cubicBezTo>
                  <a:pt x="101" y="196"/>
                  <a:pt x="100" y="196"/>
                  <a:pt x="100" y="196"/>
                </a:cubicBezTo>
                <a:cubicBezTo>
                  <a:pt x="101" y="195"/>
                  <a:pt x="101" y="195"/>
                  <a:pt x="101" y="194"/>
                </a:cubicBezTo>
                <a:cubicBezTo>
                  <a:pt x="102" y="195"/>
                  <a:pt x="103" y="195"/>
                  <a:pt x="103" y="196"/>
                </a:cubicBezTo>
                <a:close/>
                <a:moveTo>
                  <a:pt x="102" y="202"/>
                </a:moveTo>
                <a:cubicBezTo>
                  <a:pt x="101" y="202"/>
                  <a:pt x="100" y="203"/>
                  <a:pt x="99" y="204"/>
                </a:cubicBezTo>
                <a:cubicBezTo>
                  <a:pt x="99" y="204"/>
                  <a:pt x="99" y="204"/>
                  <a:pt x="99" y="203"/>
                </a:cubicBezTo>
                <a:cubicBezTo>
                  <a:pt x="99" y="203"/>
                  <a:pt x="99" y="203"/>
                  <a:pt x="99" y="203"/>
                </a:cubicBezTo>
                <a:cubicBezTo>
                  <a:pt x="100" y="203"/>
                  <a:pt x="100" y="202"/>
                  <a:pt x="101" y="201"/>
                </a:cubicBezTo>
                <a:cubicBezTo>
                  <a:pt x="101" y="201"/>
                  <a:pt x="101" y="202"/>
                  <a:pt x="102" y="202"/>
                </a:cubicBezTo>
                <a:close/>
                <a:moveTo>
                  <a:pt x="99" y="188"/>
                </a:moveTo>
                <a:cubicBezTo>
                  <a:pt x="98" y="188"/>
                  <a:pt x="97" y="189"/>
                  <a:pt x="97" y="190"/>
                </a:cubicBezTo>
                <a:cubicBezTo>
                  <a:pt x="95" y="189"/>
                  <a:pt x="95" y="189"/>
                  <a:pt x="95" y="189"/>
                </a:cubicBezTo>
                <a:cubicBezTo>
                  <a:pt x="96" y="189"/>
                  <a:pt x="97" y="188"/>
                  <a:pt x="97" y="187"/>
                </a:cubicBezTo>
                <a:cubicBezTo>
                  <a:pt x="97" y="187"/>
                  <a:pt x="98" y="187"/>
                  <a:pt x="98" y="187"/>
                </a:cubicBezTo>
                <a:cubicBezTo>
                  <a:pt x="99" y="187"/>
                  <a:pt x="100" y="186"/>
                  <a:pt x="100" y="186"/>
                </a:cubicBezTo>
                <a:cubicBezTo>
                  <a:pt x="100" y="187"/>
                  <a:pt x="99" y="187"/>
                  <a:pt x="99" y="188"/>
                </a:cubicBezTo>
                <a:close/>
                <a:moveTo>
                  <a:pt x="98" y="200"/>
                </a:moveTo>
                <a:cubicBezTo>
                  <a:pt x="99" y="200"/>
                  <a:pt x="99" y="200"/>
                  <a:pt x="99" y="200"/>
                </a:cubicBezTo>
                <a:cubicBezTo>
                  <a:pt x="98" y="201"/>
                  <a:pt x="98" y="202"/>
                  <a:pt x="97" y="202"/>
                </a:cubicBezTo>
                <a:cubicBezTo>
                  <a:pt x="96" y="202"/>
                  <a:pt x="96" y="201"/>
                  <a:pt x="95" y="201"/>
                </a:cubicBezTo>
                <a:cubicBezTo>
                  <a:pt x="95" y="201"/>
                  <a:pt x="95" y="201"/>
                  <a:pt x="95" y="201"/>
                </a:cubicBezTo>
                <a:cubicBezTo>
                  <a:pt x="96" y="200"/>
                  <a:pt x="97" y="200"/>
                  <a:pt x="98" y="200"/>
                </a:cubicBezTo>
                <a:close/>
                <a:moveTo>
                  <a:pt x="98" y="206"/>
                </a:moveTo>
                <a:cubicBezTo>
                  <a:pt x="99" y="207"/>
                  <a:pt x="100" y="208"/>
                  <a:pt x="102" y="209"/>
                </a:cubicBezTo>
                <a:cubicBezTo>
                  <a:pt x="102" y="209"/>
                  <a:pt x="102" y="209"/>
                  <a:pt x="101" y="209"/>
                </a:cubicBezTo>
                <a:cubicBezTo>
                  <a:pt x="100" y="208"/>
                  <a:pt x="99" y="207"/>
                  <a:pt x="98" y="206"/>
                </a:cubicBezTo>
                <a:cubicBezTo>
                  <a:pt x="98" y="206"/>
                  <a:pt x="98" y="206"/>
                  <a:pt x="98" y="206"/>
                </a:cubicBezTo>
                <a:close/>
                <a:moveTo>
                  <a:pt x="100" y="205"/>
                </a:moveTo>
                <a:cubicBezTo>
                  <a:pt x="101" y="204"/>
                  <a:pt x="102" y="203"/>
                  <a:pt x="103" y="203"/>
                </a:cubicBezTo>
                <a:cubicBezTo>
                  <a:pt x="104" y="203"/>
                  <a:pt x="106" y="204"/>
                  <a:pt x="107" y="205"/>
                </a:cubicBezTo>
                <a:cubicBezTo>
                  <a:pt x="107" y="205"/>
                  <a:pt x="106" y="205"/>
                  <a:pt x="106" y="206"/>
                </a:cubicBezTo>
                <a:cubicBezTo>
                  <a:pt x="106" y="206"/>
                  <a:pt x="105" y="207"/>
                  <a:pt x="104" y="207"/>
                </a:cubicBezTo>
                <a:cubicBezTo>
                  <a:pt x="103" y="206"/>
                  <a:pt x="102" y="205"/>
                  <a:pt x="100" y="205"/>
                </a:cubicBezTo>
                <a:close/>
                <a:moveTo>
                  <a:pt x="104" y="213"/>
                </a:moveTo>
                <a:cubicBezTo>
                  <a:pt x="105" y="214"/>
                  <a:pt x="106" y="214"/>
                  <a:pt x="107" y="215"/>
                </a:cubicBezTo>
                <a:cubicBezTo>
                  <a:pt x="106" y="215"/>
                  <a:pt x="106" y="216"/>
                  <a:pt x="105" y="216"/>
                </a:cubicBezTo>
                <a:cubicBezTo>
                  <a:pt x="104" y="215"/>
                  <a:pt x="103" y="215"/>
                  <a:pt x="103" y="214"/>
                </a:cubicBezTo>
                <a:cubicBezTo>
                  <a:pt x="103" y="214"/>
                  <a:pt x="104" y="214"/>
                  <a:pt x="104" y="213"/>
                </a:cubicBezTo>
                <a:close/>
                <a:moveTo>
                  <a:pt x="106" y="212"/>
                </a:moveTo>
                <a:cubicBezTo>
                  <a:pt x="106" y="212"/>
                  <a:pt x="106" y="212"/>
                  <a:pt x="106" y="212"/>
                </a:cubicBezTo>
                <a:cubicBezTo>
                  <a:pt x="107" y="212"/>
                  <a:pt x="108" y="213"/>
                  <a:pt x="108" y="213"/>
                </a:cubicBezTo>
                <a:cubicBezTo>
                  <a:pt x="108" y="213"/>
                  <a:pt x="108" y="213"/>
                  <a:pt x="108" y="213"/>
                </a:cubicBezTo>
                <a:cubicBezTo>
                  <a:pt x="107" y="213"/>
                  <a:pt x="106" y="213"/>
                  <a:pt x="106" y="212"/>
                </a:cubicBezTo>
                <a:close/>
                <a:moveTo>
                  <a:pt x="107" y="200"/>
                </a:moveTo>
                <a:cubicBezTo>
                  <a:pt x="107" y="199"/>
                  <a:pt x="108" y="199"/>
                  <a:pt x="108" y="198"/>
                </a:cubicBezTo>
                <a:cubicBezTo>
                  <a:pt x="109" y="199"/>
                  <a:pt x="110" y="200"/>
                  <a:pt x="112" y="201"/>
                </a:cubicBezTo>
                <a:cubicBezTo>
                  <a:pt x="111" y="201"/>
                  <a:pt x="111" y="201"/>
                  <a:pt x="110" y="202"/>
                </a:cubicBezTo>
                <a:cubicBezTo>
                  <a:pt x="109" y="201"/>
                  <a:pt x="108" y="200"/>
                  <a:pt x="107" y="200"/>
                </a:cubicBezTo>
                <a:close/>
                <a:moveTo>
                  <a:pt x="109" y="197"/>
                </a:moveTo>
                <a:cubicBezTo>
                  <a:pt x="111" y="196"/>
                  <a:pt x="113" y="194"/>
                  <a:pt x="114" y="193"/>
                </a:cubicBezTo>
                <a:cubicBezTo>
                  <a:pt x="117" y="191"/>
                  <a:pt x="120" y="190"/>
                  <a:pt x="123" y="188"/>
                </a:cubicBezTo>
                <a:cubicBezTo>
                  <a:pt x="121" y="191"/>
                  <a:pt x="118" y="194"/>
                  <a:pt x="115" y="197"/>
                </a:cubicBezTo>
                <a:cubicBezTo>
                  <a:pt x="115" y="197"/>
                  <a:pt x="115" y="197"/>
                  <a:pt x="115" y="197"/>
                </a:cubicBezTo>
                <a:cubicBezTo>
                  <a:pt x="114" y="198"/>
                  <a:pt x="113" y="199"/>
                  <a:pt x="113" y="200"/>
                </a:cubicBezTo>
                <a:cubicBezTo>
                  <a:pt x="111" y="199"/>
                  <a:pt x="110" y="198"/>
                  <a:pt x="109" y="197"/>
                </a:cubicBezTo>
                <a:close/>
                <a:moveTo>
                  <a:pt x="113" y="202"/>
                </a:moveTo>
                <a:cubicBezTo>
                  <a:pt x="113" y="202"/>
                  <a:pt x="113" y="202"/>
                  <a:pt x="113" y="202"/>
                </a:cubicBezTo>
                <a:cubicBezTo>
                  <a:pt x="114" y="202"/>
                  <a:pt x="115" y="203"/>
                  <a:pt x="115" y="203"/>
                </a:cubicBezTo>
                <a:cubicBezTo>
                  <a:pt x="115" y="203"/>
                  <a:pt x="114" y="204"/>
                  <a:pt x="114" y="204"/>
                </a:cubicBezTo>
                <a:cubicBezTo>
                  <a:pt x="114" y="204"/>
                  <a:pt x="114" y="204"/>
                  <a:pt x="114" y="204"/>
                </a:cubicBezTo>
                <a:cubicBezTo>
                  <a:pt x="113" y="204"/>
                  <a:pt x="113" y="203"/>
                  <a:pt x="112" y="203"/>
                </a:cubicBezTo>
                <a:cubicBezTo>
                  <a:pt x="112" y="203"/>
                  <a:pt x="113" y="203"/>
                  <a:pt x="113" y="202"/>
                </a:cubicBezTo>
                <a:close/>
                <a:moveTo>
                  <a:pt x="120" y="203"/>
                </a:moveTo>
                <a:cubicBezTo>
                  <a:pt x="122" y="202"/>
                  <a:pt x="124" y="201"/>
                  <a:pt x="126" y="200"/>
                </a:cubicBezTo>
                <a:cubicBezTo>
                  <a:pt x="124" y="201"/>
                  <a:pt x="122" y="203"/>
                  <a:pt x="120" y="205"/>
                </a:cubicBezTo>
                <a:cubicBezTo>
                  <a:pt x="120" y="205"/>
                  <a:pt x="120" y="204"/>
                  <a:pt x="119" y="204"/>
                </a:cubicBezTo>
                <a:cubicBezTo>
                  <a:pt x="120" y="204"/>
                  <a:pt x="120" y="203"/>
                  <a:pt x="120" y="203"/>
                </a:cubicBezTo>
                <a:close/>
                <a:moveTo>
                  <a:pt x="125" y="204"/>
                </a:moveTo>
                <a:cubicBezTo>
                  <a:pt x="127" y="202"/>
                  <a:pt x="128" y="201"/>
                  <a:pt x="129" y="200"/>
                </a:cubicBezTo>
                <a:cubicBezTo>
                  <a:pt x="128" y="201"/>
                  <a:pt x="127" y="203"/>
                  <a:pt x="126" y="204"/>
                </a:cubicBezTo>
                <a:cubicBezTo>
                  <a:pt x="125" y="205"/>
                  <a:pt x="124" y="206"/>
                  <a:pt x="123" y="206"/>
                </a:cubicBezTo>
                <a:cubicBezTo>
                  <a:pt x="123" y="206"/>
                  <a:pt x="122" y="206"/>
                  <a:pt x="122" y="206"/>
                </a:cubicBezTo>
                <a:cubicBezTo>
                  <a:pt x="123" y="205"/>
                  <a:pt x="124" y="205"/>
                  <a:pt x="125" y="204"/>
                </a:cubicBezTo>
                <a:close/>
                <a:moveTo>
                  <a:pt x="127" y="206"/>
                </a:moveTo>
                <a:cubicBezTo>
                  <a:pt x="129" y="205"/>
                  <a:pt x="131" y="204"/>
                  <a:pt x="132" y="203"/>
                </a:cubicBezTo>
                <a:cubicBezTo>
                  <a:pt x="131" y="204"/>
                  <a:pt x="130" y="205"/>
                  <a:pt x="129" y="206"/>
                </a:cubicBezTo>
                <a:cubicBezTo>
                  <a:pt x="128" y="207"/>
                  <a:pt x="127" y="208"/>
                  <a:pt x="125" y="209"/>
                </a:cubicBezTo>
                <a:cubicBezTo>
                  <a:pt x="125" y="209"/>
                  <a:pt x="125" y="208"/>
                  <a:pt x="125" y="208"/>
                </a:cubicBezTo>
                <a:cubicBezTo>
                  <a:pt x="126" y="208"/>
                  <a:pt x="126" y="207"/>
                  <a:pt x="127" y="206"/>
                </a:cubicBezTo>
                <a:close/>
                <a:moveTo>
                  <a:pt x="147" y="192"/>
                </a:moveTo>
                <a:cubicBezTo>
                  <a:pt x="151" y="189"/>
                  <a:pt x="154" y="185"/>
                  <a:pt x="158" y="182"/>
                </a:cubicBezTo>
                <a:cubicBezTo>
                  <a:pt x="159" y="182"/>
                  <a:pt x="160" y="181"/>
                  <a:pt x="161" y="181"/>
                </a:cubicBezTo>
                <a:cubicBezTo>
                  <a:pt x="160" y="182"/>
                  <a:pt x="159" y="183"/>
                  <a:pt x="158" y="184"/>
                </a:cubicBezTo>
                <a:cubicBezTo>
                  <a:pt x="156" y="186"/>
                  <a:pt x="154" y="187"/>
                  <a:pt x="152" y="189"/>
                </a:cubicBezTo>
                <a:cubicBezTo>
                  <a:pt x="150" y="190"/>
                  <a:pt x="149" y="191"/>
                  <a:pt x="147" y="192"/>
                </a:cubicBezTo>
                <a:close/>
                <a:moveTo>
                  <a:pt x="153" y="199"/>
                </a:moveTo>
                <a:cubicBezTo>
                  <a:pt x="155" y="198"/>
                  <a:pt x="156" y="197"/>
                  <a:pt x="157" y="197"/>
                </a:cubicBezTo>
                <a:cubicBezTo>
                  <a:pt x="155" y="198"/>
                  <a:pt x="153" y="199"/>
                  <a:pt x="151" y="201"/>
                </a:cubicBezTo>
                <a:cubicBezTo>
                  <a:pt x="152" y="200"/>
                  <a:pt x="153" y="199"/>
                  <a:pt x="153" y="199"/>
                </a:cubicBezTo>
                <a:close/>
                <a:moveTo>
                  <a:pt x="155" y="195"/>
                </a:moveTo>
                <a:cubicBezTo>
                  <a:pt x="154" y="195"/>
                  <a:pt x="153" y="196"/>
                  <a:pt x="153" y="196"/>
                </a:cubicBezTo>
                <a:cubicBezTo>
                  <a:pt x="157" y="192"/>
                  <a:pt x="161" y="187"/>
                  <a:pt x="166" y="183"/>
                </a:cubicBezTo>
                <a:cubicBezTo>
                  <a:pt x="165" y="183"/>
                  <a:pt x="165" y="184"/>
                  <a:pt x="164" y="185"/>
                </a:cubicBezTo>
                <a:cubicBezTo>
                  <a:pt x="161" y="188"/>
                  <a:pt x="158" y="191"/>
                  <a:pt x="155" y="195"/>
                </a:cubicBezTo>
                <a:close/>
                <a:moveTo>
                  <a:pt x="178" y="173"/>
                </a:moveTo>
                <a:cubicBezTo>
                  <a:pt x="178" y="173"/>
                  <a:pt x="178" y="173"/>
                  <a:pt x="178" y="173"/>
                </a:cubicBezTo>
                <a:cubicBezTo>
                  <a:pt x="176" y="176"/>
                  <a:pt x="174" y="180"/>
                  <a:pt x="172" y="184"/>
                </a:cubicBezTo>
                <a:cubicBezTo>
                  <a:pt x="169" y="186"/>
                  <a:pt x="165" y="188"/>
                  <a:pt x="162" y="190"/>
                </a:cubicBezTo>
                <a:cubicBezTo>
                  <a:pt x="167" y="184"/>
                  <a:pt x="173" y="179"/>
                  <a:pt x="178" y="173"/>
                </a:cubicBezTo>
                <a:close/>
                <a:moveTo>
                  <a:pt x="183" y="168"/>
                </a:moveTo>
                <a:cubicBezTo>
                  <a:pt x="185" y="166"/>
                  <a:pt x="187" y="164"/>
                  <a:pt x="189" y="163"/>
                </a:cubicBezTo>
                <a:cubicBezTo>
                  <a:pt x="189" y="163"/>
                  <a:pt x="189" y="162"/>
                  <a:pt x="189" y="162"/>
                </a:cubicBezTo>
                <a:cubicBezTo>
                  <a:pt x="185" y="168"/>
                  <a:pt x="180" y="174"/>
                  <a:pt x="176" y="180"/>
                </a:cubicBezTo>
                <a:cubicBezTo>
                  <a:pt x="178" y="176"/>
                  <a:pt x="181" y="172"/>
                  <a:pt x="183" y="168"/>
                </a:cubicBezTo>
                <a:close/>
                <a:moveTo>
                  <a:pt x="178" y="198"/>
                </a:moveTo>
                <a:cubicBezTo>
                  <a:pt x="178" y="197"/>
                  <a:pt x="179" y="197"/>
                  <a:pt x="180" y="196"/>
                </a:cubicBezTo>
                <a:cubicBezTo>
                  <a:pt x="178" y="198"/>
                  <a:pt x="176" y="199"/>
                  <a:pt x="175" y="201"/>
                </a:cubicBezTo>
                <a:cubicBezTo>
                  <a:pt x="174" y="201"/>
                  <a:pt x="174" y="201"/>
                  <a:pt x="174" y="201"/>
                </a:cubicBezTo>
                <a:cubicBezTo>
                  <a:pt x="175" y="200"/>
                  <a:pt x="176" y="199"/>
                  <a:pt x="178" y="198"/>
                </a:cubicBezTo>
                <a:close/>
                <a:moveTo>
                  <a:pt x="172" y="191"/>
                </a:moveTo>
                <a:cubicBezTo>
                  <a:pt x="175" y="189"/>
                  <a:pt x="177" y="187"/>
                  <a:pt x="180" y="184"/>
                </a:cubicBezTo>
                <a:cubicBezTo>
                  <a:pt x="179" y="185"/>
                  <a:pt x="179" y="185"/>
                  <a:pt x="179" y="186"/>
                </a:cubicBezTo>
                <a:cubicBezTo>
                  <a:pt x="177" y="188"/>
                  <a:pt x="174" y="189"/>
                  <a:pt x="172" y="191"/>
                </a:cubicBezTo>
                <a:close/>
                <a:moveTo>
                  <a:pt x="179" y="179"/>
                </a:moveTo>
                <a:cubicBezTo>
                  <a:pt x="184" y="172"/>
                  <a:pt x="189" y="166"/>
                  <a:pt x="194" y="159"/>
                </a:cubicBezTo>
                <a:cubicBezTo>
                  <a:pt x="194" y="159"/>
                  <a:pt x="195" y="159"/>
                  <a:pt x="195" y="158"/>
                </a:cubicBezTo>
                <a:cubicBezTo>
                  <a:pt x="192" y="163"/>
                  <a:pt x="189" y="169"/>
                  <a:pt x="185" y="174"/>
                </a:cubicBezTo>
                <a:cubicBezTo>
                  <a:pt x="185" y="174"/>
                  <a:pt x="185" y="174"/>
                  <a:pt x="185" y="174"/>
                </a:cubicBezTo>
                <a:cubicBezTo>
                  <a:pt x="183" y="175"/>
                  <a:pt x="181" y="177"/>
                  <a:pt x="179" y="179"/>
                </a:cubicBezTo>
                <a:close/>
                <a:moveTo>
                  <a:pt x="196" y="176"/>
                </a:moveTo>
                <a:cubicBezTo>
                  <a:pt x="196" y="177"/>
                  <a:pt x="195" y="179"/>
                  <a:pt x="195" y="180"/>
                </a:cubicBezTo>
                <a:cubicBezTo>
                  <a:pt x="195" y="180"/>
                  <a:pt x="194" y="180"/>
                  <a:pt x="194" y="180"/>
                </a:cubicBezTo>
                <a:cubicBezTo>
                  <a:pt x="193" y="181"/>
                  <a:pt x="191" y="183"/>
                  <a:pt x="189" y="184"/>
                </a:cubicBezTo>
                <a:cubicBezTo>
                  <a:pt x="191" y="181"/>
                  <a:pt x="194" y="179"/>
                  <a:pt x="196" y="176"/>
                </a:cubicBezTo>
                <a:close/>
                <a:moveTo>
                  <a:pt x="198" y="182"/>
                </a:moveTo>
                <a:cubicBezTo>
                  <a:pt x="199" y="182"/>
                  <a:pt x="199" y="182"/>
                  <a:pt x="199" y="182"/>
                </a:cubicBezTo>
                <a:cubicBezTo>
                  <a:pt x="198" y="183"/>
                  <a:pt x="197" y="184"/>
                  <a:pt x="195" y="185"/>
                </a:cubicBezTo>
                <a:cubicBezTo>
                  <a:pt x="196" y="184"/>
                  <a:pt x="197" y="183"/>
                  <a:pt x="198" y="182"/>
                </a:cubicBezTo>
                <a:close/>
                <a:moveTo>
                  <a:pt x="199" y="176"/>
                </a:moveTo>
                <a:cubicBezTo>
                  <a:pt x="200" y="175"/>
                  <a:pt x="200" y="173"/>
                  <a:pt x="201" y="172"/>
                </a:cubicBezTo>
                <a:cubicBezTo>
                  <a:pt x="201" y="172"/>
                  <a:pt x="201" y="172"/>
                  <a:pt x="201" y="172"/>
                </a:cubicBezTo>
                <a:cubicBezTo>
                  <a:pt x="201" y="173"/>
                  <a:pt x="200" y="174"/>
                  <a:pt x="200" y="175"/>
                </a:cubicBezTo>
                <a:cubicBezTo>
                  <a:pt x="200" y="176"/>
                  <a:pt x="199" y="176"/>
                  <a:pt x="199" y="176"/>
                </a:cubicBezTo>
                <a:close/>
                <a:moveTo>
                  <a:pt x="200" y="164"/>
                </a:moveTo>
                <a:cubicBezTo>
                  <a:pt x="200" y="164"/>
                  <a:pt x="199" y="165"/>
                  <a:pt x="199" y="165"/>
                </a:cubicBezTo>
                <a:cubicBezTo>
                  <a:pt x="200" y="163"/>
                  <a:pt x="202" y="161"/>
                  <a:pt x="203" y="158"/>
                </a:cubicBezTo>
                <a:cubicBezTo>
                  <a:pt x="202" y="160"/>
                  <a:pt x="202" y="161"/>
                  <a:pt x="201" y="162"/>
                </a:cubicBezTo>
                <a:cubicBezTo>
                  <a:pt x="201" y="163"/>
                  <a:pt x="201" y="163"/>
                  <a:pt x="200" y="164"/>
                </a:cubicBezTo>
                <a:close/>
                <a:moveTo>
                  <a:pt x="203" y="141"/>
                </a:moveTo>
                <a:cubicBezTo>
                  <a:pt x="206" y="138"/>
                  <a:pt x="209" y="134"/>
                  <a:pt x="212" y="131"/>
                </a:cubicBezTo>
                <a:cubicBezTo>
                  <a:pt x="210" y="134"/>
                  <a:pt x="208" y="137"/>
                  <a:pt x="206" y="139"/>
                </a:cubicBezTo>
                <a:cubicBezTo>
                  <a:pt x="205" y="140"/>
                  <a:pt x="205" y="141"/>
                  <a:pt x="204" y="142"/>
                </a:cubicBezTo>
                <a:cubicBezTo>
                  <a:pt x="204" y="141"/>
                  <a:pt x="203" y="141"/>
                  <a:pt x="203" y="141"/>
                </a:cubicBezTo>
                <a:close/>
                <a:moveTo>
                  <a:pt x="206" y="167"/>
                </a:moveTo>
                <a:cubicBezTo>
                  <a:pt x="208" y="165"/>
                  <a:pt x="209" y="164"/>
                  <a:pt x="210" y="163"/>
                </a:cubicBezTo>
                <a:cubicBezTo>
                  <a:pt x="208" y="165"/>
                  <a:pt x="207" y="168"/>
                  <a:pt x="205" y="170"/>
                </a:cubicBezTo>
                <a:cubicBezTo>
                  <a:pt x="206" y="169"/>
                  <a:pt x="206" y="168"/>
                  <a:pt x="206" y="167"/>
                </a:cubicBezTo>
                <a:close/>
                <a:moveTo>
                  <a:pt x="208" y="157"/>
                </a:moveTo>
                <a:cubicBezTo>
                  <a:pt x="208" y="157"/>
                  <a:pt x="208" y="158"/>
                  <a:pt x="208" y="158"/>
                </a:cubicBezTo>
                <a:cubicBezTo>
                  <a:pt x="209" y="154"/>
                  <a:pt x="210" y="151"/>
                  <a:pt x="212" y="147"/>
                </a:cubicBezTo>
                <a:cubicBezTo>
                  <a:pt x="210" y="151"/>
                  <a:pt x="209" y="154"/>
                  <a:pt x="208" y="157"/>
                </a:cubicBezTo>
                <a:close/>
                <a:moveTo>
                  <a:pt x="214" y="164"/>
                </a:moveTo>
                <a:cubicBezTo>
                  <a:pt x="216" y="162"/>
                  <a:pt x="219" y="160"/>
                  <a:pt x="221" y="158"/>
                </a:cubicBezTo>
                <a:cubicBezTo>
                  <a:pt x="220" y="161"/>
                  <a:pt x="218" y="164"/>
                  <a:pt x="216" y="166"/>
                </a:cubicBezTo>
                <a:cubicBezTo>
                  <a:pt x="215" y="169"/>
                  <a:pt x="213" y="171"/>
                  <a:pt x="211" y="173"/>
                </a:cubicBezTo>
                <a:cubicBezTo>
                  <a:pt x="211" y="173"/>
                  <a:pt x="211" y="173"/>
                  <a:pt x="211" y="173"/>
                </a:cubicBezTo>
                <a:cubicBezTo>
                  <a:pt x="212" y="170"/>
                  <a:pt x="213" y="167"/>
                  <a:pt x="214" y="164"/>
                </a:cubicBezTo>
                <a:close/>
                <a:moveTo>
                  <a:pt x="210" y="165"/>
                </a:moveTo>
                <a:cubicBezTo>
                  <a:pt x="211" y="164"/>
                  <a:pt x="212" y="163"/>
                  <a:pt x="212" y="162"/>
                </a:cubicBezTo>
                <a:cubicBezTo>
                  <a:pt x="212" y="163"/>
                  <a:pt x="212" y="163"/>
                  <a:pt x="212" y="164"/>
                </a:cubicBezTo>
                <a:cubicBezTo>
                  <a:pt x="211" y="165"/>
                  <a:pt x="211" y="165"/>
                  <a:pt x="210" y="165"/>
                </a:cubicBezTo>
                <a:close/>
                <a:moveTo>
                  <a:pt x="217" y="159"/>
                </a:moveTo>
                <a:cubicBezTo>
                  <a:pt x="217" y="158"/>
                  <a:pt x="217" y="158"/>
                  <a:pt x="217" y="158"/>
                </a:cubicBezTo>
                <a:cubicBezTo>
                  <a:pt x="217" y="158"/>
                  <a:pt x="217" y="157"/>
                  <a:pt x="217" y="157"/>
                </a:cubicBezTo>
                <a:cubicBezTo>
                  <a:pt x="218" y="156"/>
                  <a:pt x="220" y="156"/>
                  <a:pt x="221" y="156"/>
                </a:cubicBezTo>
                <a:cubicBezTo>
                  <a:pt x="220" y="157"/>
                  <a:pt x="218" y="158"/>
                  <a:pt x="217" y="159"/>
                </a:cubicBezTo>
                <a:close/>
                <a:moveTo>
                  <a:pt x="217" y="138"/>
                </a:moveTo>
                <a:cubicBezTo>
                  <a:pt x="216" y="143"/>
                  <a:pt x="216" y="147"/>
                  <a:pt x="215" y="151"/>
                </a:cubicBezTo>
                <a:cubicBezTo>
                  <a:pt x="214" y="152"/>
                  <a:pt x="212" y="154"/>
                  <a:pt x="211" y="155"/>
                </a:cubicBezTo>
                <a:cubicBezTo>
                  <a:pt x="213" y="149"/>
                  <a:pt x="215" y="144"/>
                  <a:pt x="217" y="138"/>
                </a:cubicBezTo>
                <a:cubicBezTo>
                  <a:pt x="217" y="138"/>
                  <a:pt x="217" y="138"/>
                  <a:pt x="217" y="138"/>
                </a:cubicBezTo>
                <a:close/>
                <a:moveTo>
                  <a:pt x="215" y="138"/>
                </a:moveTo>
                <a:cubicBezTo>
                  <a:pt x="216" y="136"/>
                  <a:pt x="217" y="134"/>
                  <a:pt x="217" y="132"/>
                </a:cubicBezTo>
                <a:cubicBezTo>
                  <a:pt x="217" y="132"/>
                  <a:pt x="217" y="132"/>
                  <a:pt x="217" y="132"/>
                </a:cubicBezTo>
                <a:cubicBezTo>
                  <a:pt x="217" y="132"/>
                  <a:pt x="217" y="133"/>
                  <a:pt x="217" y="133"/>
                </a:cubicBezTo>
                <a:cubicBezTo>
                  <a:pt x="217" y="135"/>
                  <a:pt x="216" y="137"/>
                  <a:pt x="215" y="138"/>
                </a:cubicBezTo>
                <a:close/>
                <a:moveTo>
                  <a:pt x="216" y="117"/>
                </a:moveTo>
                <a:cubicBezTo>
                  <a:pt x="218" y="115"/>
                  <a:pt x="219" y="113"/>
                  <a:pt x="221" y="111"/>
                </a:cubicBezTo>
                <a:cubicBezTo>
                  <a:pt x="221" y="112"/>
                  <a:pt x="221" y="112"/>
                  <a:pt x="221" y="113"/>
                </a:cubicBezTo>
                <a:cubicBezTo>
                  <a:pt x="219" y="114"/>
                  <a:pt x="218" y="116"/>
                  <a:pt x="216" y="117"/>
                </a:cubicBezTo>
                <a:close/>
                <a:moveTo>
                  <a:pt x="221" y="99"/>
                </a:moveTo>
                <a:cubicBezTo>
                  <a:pt x="220" y="98"/>
                  <a:pt x="220" y="97"/>
                  <a:pt x="220" y="96"/>
                </a:cubicBezTo>
                <a:cubicBezTo>
                  <a:pt x="220" y="96"/>
                  <a:pt x="220" y="96"/>
                  <a:pt x="220" y="96"/>
                </a:cubicBezTo>
                <a:cubicBezTo>
                  <a:pt x="221" y="97"/>
                  <a:pt x="221" y="98"/>
                  <a:pt x="221" y="99"/>
                </a:cubicBezTo>
                <a:cubicBezTo>
                  <a:pt x="221" y="99"/>
                  <a:pt x="221" y="99"/>
                  <a:pt x="221" y="99"/>
                </a:cubicBezTo>
                <a:close/>
                <a:moveTo>
                  <a:pt x="220" y="108"/>
                </a:moveTo>
                <a:cubicBezTo>
                  <a:pt x="220" y="108"/>
                  <a:pt x="220" y="108"/>
                  <a:pt x="220" y="109"/>
                </a:cubicBezTo>
                <a:cubicBezTo>
                  <a:pt x="220" y="109"/>
                  <a:pt x="220" y="109"/>
                  <a:pt x="219" y="109"/>
                </a:cubicBezTo>
                <a:cubicBezTo>
                  <a:pt x="219" y="109"/>
                  <a:pt x="219" y="109"/>
                  <a:pt x="219" y="109"/>
                </a:cubicBezTo>
                <a:cubicBezTo>
                  <a:pt x="219" y="109"/>
                  <a:pt x="219" y="109"/>
                  <a:pt x="219" y="109"/>
                </a:cubicBezTo>
                <a:cubicBezTo>
                  <a:pt x="217" y="110"/>
                  <a:pt x="216" y="111"/>
                  <a:pt x="215" y="111"/>
                </a:cubicBezTo>
                <a:cubicBezTo>
                  <a:pt x="215" y="111"/>
                  <a:pt x="215" y="111"/>
                  <a:pt x="215" y="111"/>
                </a:cubicBezTo>
                <a:cubicBezTo>
                  <a:pt x="215" y="111"/>
                  <a:pt x="215" y="111"/>
                  <a:pt x="215" y="110"/>
                </a:cubicBezTo>
                <a:cubicBezTo>
                  <a:pt x="217" y="110"/>
                  <a:pt x="219" y="109"/>
                  <a:pt x="220" y="108"/>
                </a:cubicBezTo>
                <a:close/>
                <a:moveTo>
                  <a:pt x="219" y="93"/>
                </a:moveTo>
                <a:cubicBezTo>
                  <a:pt x="219" y="92"/>
                  <a:pt x="218" y="90"/>
                  <a:pt x="218" y="89"/>
                </a:cubicBezTo>
                <a:cubicBezTo>
                  <a:pt x="218" y="89"/>
                  <a:pt x="219" y="89"/>
                  <a:pt x="219" y="89"/>
                </a:cubicBezTo>
                <a:cubicBezTo>
                  <a:pt x="219" y="90"/>
                  <a:pt x="219" y="92"/>
                  <a:pt x="220" y="93"/>
                </a:cubicBezTo>
                <a:cubicBezTo>
                  <a:pt x="220" y="93"/>
                  <a:pt x="219" y="93"/>
                  <a:pt x="219" y="93"/>
                </a:cubicBezTo>
                <a:close/>
                <a:moveTo>
                  <a:pt x="217" y="87"/>
                </a:moveTo>
                <a:cubicBezTo>
                  <a:pt x="217" y="86"/>
                  <a:pt x="217" y="85"/>
                  <a:pt x="217" y="84"/>
                </a:cubicBezTo>
                <a:cubicBezTo>
                  <a:pt x="217" y="84"/>
                  <a:pt x="217" y="84"/>
                  <a:pt x="217" y="84"/>
                </a:cubicBezTo>
                <a:cubicBezTo>
                  <a:pt x="218" y="85"/>
                  <a:pt x="218" y="86"/>
                  <a:pt x="218" y="87"/>
                </a:cubicBezTo>
                <a:cubicBezTo>
                  <a:pt x="218" y="87"/>
                  <a:pt x="218" y="87"/>
                  <a:pt x="217" y="87"/>
                </a:cubicBezTo>
                <a:close/>
                <a:moveTo>
                  <a:pt x="216" y="82"/>
                </a:moveTo>
                <a:cubicBezTo>
                  <a:pt x="215" y="79"/>
                  <a:pt x="215" y="77"/>
                  <a:pt x="214" y="74"/>
                </a:cubicBezTo>
                <a:cubicBezTo>
                  <a:pt x="215" y="75"/>
                  <a:pt x="215" y="76"/>
                  <a:pt x="216" y="77"/>
                </a:cubicBezTo>
                <a:cubicBezTo>
                  <a:pt x="216" y="78"/>
                  <a:pt x="216" y="80"/>
                  <a:pt x="217" y="82"/>
                </a:cubicBezTo>
                <a:cubicBezTo>
                  <a:pt x="217" y="82"/>
                  <a:pt x="216" y="82"/>
                  <a:pt x="216" y="82"/>
                </a:cubicBezTo>
                <a:close/>
                <a:moveTo>
                  <a:pt x="215" y="88"/>
                </a:moveTo>
                <a:cubicBezTo>
                  <a:pt x="211" y="90"/>
                  <a:pt x="208" y="92"/>
                  <a:pt x="205" y="93"/>
                </a:cubicBezTo>
                <a:cubicBezTo>
                  <a:pt x="204" y="93"/>
                  <a:pt x="204" y="93"/>
                  <a:pt x="204" y="93"/>
                </a:cubicBezTo>
                <a:cubicBezTo>
                  <a:pt x="206" y="91"/>
                  <a:pt x="208" y="90"/>
                  <a:pt x="210" y="88"/>
                </a:cubicBezTo>
                <a:cubicBezTo>
                  <a:pt x="211" y="87"/>
                  <a:pt x="213" y="87"/>
                  <a:pt x="214" y="86"/>
                </a:cubicBezTo>
                <a:cubicBezTo>
                  <a:pt x="214" y="87"/>
                  <a:pt x="214" y="88"/>
                  <a:pt x="215" y="88"/>
                </a:cubicBezTo>
                <a:close/>
                <a:moveTo>
                  <a:pt x="206" y="85"/>
                </a:moveTo>
                <a:cubicBezTo>
                  <a:pt x="208" y="84"/>
                  <a:pt x="208" y="84"/>
                  <a:pt x="208" y="84"/>
                </a:cubicBezTo>
                <a:cubicBezTo>
                  <a:pt x="209" y="83"/>
                  <a:pt x="208" y="82"/>
                  <a:pt x="207" y="82"/>
                </a:cubicBezTo>
                <a:cubicBezTo>
                  <a:pt x="209" y="81"/>
                  <a:pt x="210" y="80"/>
                  <a:pt x="212" y="79"/>
                </a:cubicBezTo>
                <a:cubicBezTo>
                  <a:pt x="212" y="81"/>
                  <a:pt x="213" y="82"/>
                  <a:pt x="213" y="83"/>
                </a:cubicBezTo>
                <a:cubicBezTo>
                  <a:pt x="211" y="84"/>
                  <a:pt x="208" y="84"/>
                  <a:pt x="206" y="85"/>
                </a:cubicBezTo>
                <a:close/>
                <a:moveTo>
                  <a:pt x="206" y="58"/>
                </a:moveTo>
                <a:cubicBezTo>
                  <a:pt x="206" y="58"/>
                  <a:pt x="206" y="58"/>
                  <a:pt x="206" y="57"/>
                </a:cubicBezTo>
                <a:cubicBezTo>
                  <a:pt x="207" y="58"/>
                  <a:pt x="208" y="59"/>
                  <a:pt x="209" y="60"/>
                </a:cubicBezTo>
                <a:cubicBezTo>
                  <a:pt x="209" y="61"/>
                  <a:pt x="210" y="61"/>
                  <a:pt x="210" y="61"/>
                </a:cubicBezTo>
                <a:cubicBezTo>
                  <a:pt x="211" y="62"/>
                  <a:pt x="211" y="63"/>
                  <a:pt x="212" y="63"/>
                </a:cubicBezTo>
                <a:cubicBezTo>
                  <a:pt x="210" y="61"/>
                  <a:pt x="208" y="60"/>
                  <a:pt x="206" y="58"/>
                </a:cubicBezTo>
                <a:close/>
                <a:moveTo>
                  <a:pt x="206" y="60"/>
                </a:moveTo>
                <a:cubicBezTo>
                  <a:pt x="206" y="60"/>
                  <a:pt x="205" y="60"/>
                  <a:pt x="205" y="60"/>
                </a:cubicBezTo>
                <a:cubicBezTo>
                  <a:pt x="204" y="59"/>
                  <a:pt x="204" y="58"/>
                  <a:pt x="203" y="57"/>
                </a:cubicBezTo>
                <a:cubicBezTo>
                  <a:pt x="204" y="58"/>
                  <a:pt x="204" y="58"/>
                  <a:pt x="205" y="59"/>
                </a:cubicBezTo>
                <a:cubicBezTo>
                  <a:pt x="205" y="60"/>
                  <a:pt x="206" y="60"/>
                  <a:pt x="206" y="60"/>
                </a:cubicBezTo>
                <a:close/>
                <a:moveTo>
                  <a:pt x="211" y="67"/>
                </a:moveTo>
                <a:cubicBezTo>
                  <a:pt x="210" y="67"/>
                  <a:pt x="210" y="67"/>
                  <a:pt x="211" y="67"/>
                </a:cubicBezTo>
                <a:cubicBezTo>
                  <a:pt x="211" y="68"/>
                  <a:pt x="211" y="69"/>
                  <a:pt x="211" y="70"/>
                </a:cubicBezTo>
                <a:cubicBezTo>
                  <a:pt x="209" y="71"/>
                  <a:pt x="207" y="72"/>
                  <a:pt x="205" y="73"/>
                </a:cubicBezTo>
                <a:cubicBezTo>
                  <a:pt x="206" y="71"/>
                  <a:pt x="207" y="70"/>
                  <a:pt x="208" y="68"/>
                </a:cubicBezTo>
                <a:cubicBezTo>
                  <a:pt x="209" y="67"/>
                  <a:pt x="208" y="66"/>
                  <a:pt x="207" y="67"/>
                </a:cubicBezTo>
                <a:cubicBezTo>
                  <a:pt x="207" y="67"/>
                  <a:pt x="207" y="67"/>
                  <a:pt x="206" y="68"/>
                </a:cubicBezTo>
                <a:cubicBezTo>
                  <a:pt x="206" y="67"/>
                  <a:pt x="206" y="67"/>
                  <a:pt x="205" y="67"/>
                </a:cubicBezTo>
                <a:cubicBezTo>
                  <a:pt x="201" y="68"/>
                  <a:pt x="196" y="69"/>
                  <a:pt x="191" y="71"/>
                </a:cubicBezTo>
                <a:cubicBezTo>
                  <a:pt x="196" y="69"/>
                  <a:pt x="200" y="66"/>
                  <a:pt x="204" y="64"/>
                </a:cubicBezTo>
                <a:cubicBezTo>
                  <a:pt x="205" y="63"/>
                  <a:pt x="204" y="62"/>
                  <a:pt x="203" y="62"/>
                </a:cubicBezTo>
                <a:cubicBezTo>
                  <a:pt x="202" y="62"/>
                  <a:pt x="202" y="63"/>
                  <a:pt x="202" y="63"/>
                </a:cubicBezTo>
                <a:cubicBezTo>
                  <a:pt x="202" y="63"/>
                  <a:pt x="202" y="62"/>
                  <a:pt x="202" y="62"/>
                </a:cubicBezTo>
                <a:cubicBezTo>
                  <a:pt x="203" y="62"/>
                  <a:pt x="203" y="60"/>
                  <a:pt x="202" y="61"/>
                </a:cubicBezTo>
                <a:cubicBezTo>
                  <a:pt x="201" y="61"/>
                  <a:pt x="201" y="61"/>
                  <a:pt x="201" y="61"/>
                </a:cubicBezTo>
                <a:cubicBezTo>
                  <a:pt x="202" y="61"/>
                  <a:pt x="202" y="60"/>
                  <a:pt x="203" y="60"/>
                </a:cubicBezTo>
                <a:cubicBezTo>
                  <a:pt x="203" y="60"/>
                  <a:pt x="203" y="60"/>
                  <a:pt x="203" y="60"/>
                </a:cubicBezTo>
                <a:cubicBezTo>
                  <a:pt x="203" y="60"/>
                  <a:pt x="203" y="60"/>
                  <a:pt x="203" y="60"/>
                </a:cubicBezTo>
                <a:cubicBezTo>
                  <a:pt x="205" y="63"/>
                  <a:pt x="208" y="65"/>
                  <a:pt x="211" y="67"/>
                </a:cubicBezTo>
                <a:close/>
                <a:moveTo>
                  <a:pt x="187" y="63"/>
                </a:moveTo>
                <a:cubicBezTo>
                  <a:pt x="191" y="61"/>
                  <a:pt x="195" y="59"/>
                  <a:pt x="198" y="56"/>
                </a:cubicBezTo>
                <a:cubicBezTo>
                  <a:pt x="199" y="57"/>
                  <a:pt x="200" y="58"/>
                  <a:pt x="201" y="59"/>
                </a:cubicBezTo>
                <a:cubicBezTo>
                  <a:pt x="196" y="60"/>
                  <a:pt x="192" y="61"/>
                  <a:pt x="187" y="63"/>
                </a:cubicBezTo>
                <a:close/>
                <a:moveTo>
                  <a:pt x="191" y="56"/>
                </a:moveTo>
                <a:cubicBezTo>
                  <a:pt x="192" y="55"/>
                  <a:pt x="193" y="55"/>
                  <a:pt x="194" y="54"/>
                </a:cubicBezTo>
                <a:cubicBezTo>
                  <a:pt x="195" y="54"/>
                  <a:pt x="195" y="54"/>
                  <a:pt x="195" y="54"/>
                </a:cubicBezTo>
                <a:cubicBezTo>
                  <a:pt x="195" y="54"/>
                  <a:pt x="196" y="54"/>
                  <a:pt x="196" y="55"/>
                </a:cubicBezTo>
                <a:cubicBezTo>
                  <a:pt x="194" y="55"/>
                  <a:pt x="193" y="55"/>
                  <a:pt x="191" y="56"/>
                </a:cubicBezTo>
                <a:close/>
                <a:moveTo>
                  <a:pt x="189" y="54"/>
                </a:moveTo>
                <a:cubicBezTo>
                  <a:pt x="189" y="54"/>
                  <a:pt x="189" y="54"/>
                  <a:pt x="190" y="53"/>
                </a:cubicBezTo>
                <a:cubicBezTo>
                  <a:pt x="190" y="53"/>
                  <a:pt x="189" y="52"/>
                  <a:pt x="188" y="52"/>
                </a:cubicBezTo>
                <a:cubicBezTo>
                  <a:pt x="187" y="53"/>
                  <a:pt x="186" y="54"/>
                  <a:pt x="186" y="55"/>
                </a:cubicBezTo>
                <a:cubicBezTo>
                  <a:pt x="185" y="54"/>
                  <a:pt x="185" y="54"/>
                  <a:pt x="184" y="53"/>
                </a:cubicBezTo>
                <a:cubicBezTo>
                  <a:pt x="186" y="52"/>
                  <a:pt x="188" y="51"/>
                  <a:pt x="189" y="50"/>
                </a:cubicBezTo>
                <a:cubicBezTo>
                  <a:pt x="191" y="51"/>
                  <a:pt x="192" y="52"/>
                  <a:pt x="193" y="53"/>
                </a:cubicBezTo>
                <a:cubicBezTo>
                  <a:pt x="192" y="53"/>
                  <a:pt x="190" y="54"/>
                  <a:pt x="189" y="54"/>
                </a:cubicBezTo>
                <a:close/>
                <a:moveTo>
                  <a:pt x="184" y="56"/>
                </a:moveTo>
                <a:cubicBezTo>
                  <a:pt x="182" y="57"/>
                  <a:pt x="179" y="58"/>
                  <a:pt x="176" y="59"/>
                </a:cubicBezTo>
                <a:cubicBezTo>
                  <a:pt x="177" y="58"/>
                  <a:pt x="178" y="57"/>
                  <a:pt x="179" y="55"/>
                </a:cubicBezTo>
                <a:cubicBezTo>
                  <a:pt x="180" y="55"/>
                  <a:pt x="181" y="54"/>
                  <a:pt x="183" y="54"/>
                </a:cubicBezTo>
                <a:cubicBezTo>
                  <a:pt x="183" y="54"/>
                  <a:pt x="184" y="55"/>
                  <a:pt x="184" y="56"/>
                </a:cubicBezTo>
                <a:close/>
                <a:moveTo>
                  <a:pt x="180" y="50"/>
                </a:moveTo>
                <a:cubicBezTo>
                  <a:pt x="177" y="51"/>
                  <a:pt x="173" y="53"/>
                  <a:pt x="170" y="54"/>
                </a:cubicBezTo>
                <a:cubicBezTo>
                  <a:pt x="171" y="53"/>
                  <a:pt x="173" y="51"/>
                  <a:pt x="174" y="50"/>
                </a:cubicBezTo>
                <a:cubicBezTo>
                  <a:pt x="176" y="49"/>
                  <a:pt x="178" y="48"/>
                  <a:pt x="179" y="48"/>
                </a:cubicBezTo>
                <a:cubicBezTo>
                  <a:pt x="180" y="48"/>
                  <a:pt x="180" y="49"/>
                  <a:pt x="180" y="50"/>
                </a:cubicBezTo>
                <a:cubicBezTo>
                  <a:pt x="180" y="50"/>
                  <a:pt x="180" y="50"/>
                  <a:pt x="180" y="50"/>
                </a:cubicBezTo>
                <a:close/>
                <a:moveTo>
                  <a:pt x="166" y="49"/>
                </a:moveTo>
                <a:cubicBezTo>
                  <a:pt x="167" y="48"/>
                  <a:pt x="168" y="47"/>
                  <a:pt x="169" y="46"/>
                </a:cubicBezTo>
                <a:cubicBezTo>
                  <a:pt x="172" y="45"/>
                  <a:pt x="175" y="44"/>
                  <a:pt x="178" y="44"/>
                </a:cubicBezTo>
                <a:cubicBezTo>
                  <a:pt x="174" y="45"/>
                  <a:pt x="170" y="47"/>
                  <a:pt x="166" y="49"/>
                </a:cubicBezTo>
                <a:close/>
                <a:moveTo>
                  <a:pt x="166" y="53"/>
                </a:moveTo>
                <a:cubicBezTo>
                  <a:pt x="163" y="55"/>
                  <a:pt x="159" y="58"/>
                  <a:pt x="156" y="60"/>
                </a:cubicBezTo>
                <a:cubicBezTo>
                  <a:pt x="155" y="61"/>
                  <a:pt x="154" y="61"/>
                  <a:pt x="153" y="62"/>
                </a:cubicBezTo>
                <a:cubicBezTo>
                  <a:pt x="154" y="60"/>
                  <a:pt x="155" y="59"/>
                  <a:pt x="156" y="58"/>
                </a:cubicBezTo>
                <a:cubicBezTo>
                  <a:pt x="159" y="56"/>
                  <a:pt x="162" y="55"/>
                  <a:pt x="166" y="53"/>
                </a:cubicBezTo>
                <a:cubicBezTo>
                  <a:pt x="166" y="53"/>
                  <a:pt x="166" y="53"/>
                  <a:pt x="166" y="53"/>
                </a:cubicBezTo>
                <a:close/>
                <a:moveTo>
                  <a:pt x="154" y="49"/>
                </a:moveTo>
                <a:cubicBezTo>
                  <a:pt x="154" y="48"/>
                  <a:pt x="155" y="48"/>
                  <a:pt x="155" y="48"/>
                </a:cubicBezTo>
                <a:cubicBezTo>
                  <a:pt x="157" y="47"/>
                  <a:pt x="159" y="46"/>
                  <a:pt x="160" y="46"/>
                </a:cubicBezTo>
                <a:cubicBezTo>
                  <a:pt x="158" y="47"/>
                  <a:pt x="156" y="48"/>
                  <a:pt x="154" y="49"/>
                </a:cubicBezTo>
                <a:close/>
                <a:moveTo>
                  <a:pt x="155" y="45"/>
                </a:moveTo>
                <a:cubicBezTo>
                  <a:pt x="152" y="46"/>
                  <a:pt x="149" y="47"/>
                  <a:pt x="147" y="48"/>
                </a:cubicBezTo>
                <a:cubicBezTo>
                  <a:pt x="149" y="46"/>
                  <a:pt x="152" y="44"/>
                  <a:pt x="155" y="42"/>
                </a:cubicBezTo>
                <a:cubicBezTo>
                  <a:pt x="157" y="42"/>
                  <a:pt x="159" y="41"/>
                  <a:pt x="161" y="41"/>
                </a:cubicBezTo>
                <a:cubicBezTo>
                  <a:pt x="159" y="42"/>
                  <a:pt x="157" y="44"/>
                  <a:pt x="155" y="45"/>
                </a:cubicBezTo>
                <a:close/>
                <a:moveTo>
                  <a:pt x="154" y="34"/>
                </a:moveTo>
                <a:cubicBezTo>
                  <a:pt x="153" y="34"/>
                  <a:pt x="153" y="34"/>
                  <a:pt x="152" y="34"/>
                </a:cubicBezTo>
                <a:cubicBezTo>
                  <a:pt x="153" y="34"/>
                  <a:pt x="153" y="33"/>
                  <a:pt x="154" y="33"/>
                </a:cubicBezTo>
                <a:cubicBezTo>
                  <a:pt x="154" y="33"/>
                  <a:pt x="154" y="33"/>
                  <a:pt x="154" y="33"/>
                </a:cubicBezTo>
                <a:cubicBezTo>
                  <a:pt x="154" y="33"/>
                  <a:pt x="154" y="33"/>
                  <a:pt x="154" y="33"/>
                </a:cubicBezTo>
                <a:cubicBezTo>
                  <a:pt x="154" y="33"/>
                  <a:pt x="154" y="34"/>
                  <a:pt x="154" y="34"/>
                </a:cubicBezTo>
                <a:close/>
                <a:moveTo>
                  <a:pt x="152" y="36"/>
                </a:moveTo>
                <a:cubicBezTo>
                  <a:pt x="150" y="37"/>
                  <a:pt x="147" y="38"/>
                  <a:pt x="145" y="40"/>
                </a:cubicBezTo>
                <a:cubicBezTo>
                  <a:pt x="145" y="40"/>
                  <a:pt x="145" y="40"/>
                  <a:pt x="144" y="40"/>
                </a:cubicBezTo>
                <a:cubicBezTo>
                  <a:pt x="146" y="38"/>
                  <a:pt x="148" y="37"/>
                  <a:pt x="150" y="36"/>
                </a:cubicBezTo>
                <a:cubicBezTo>
                  <a:pt x="151" y="36"/>
                  <a:pt x="151" y="36"/>
                  <a:pt x="152" y="36"/>
                </a:cubicBezTo>
                <a:close/>
                <a:moveTo>
                  <a:pt x="150" y="34"/>
                </a:moveTo>
                <a:cubicBezTo>
                  <a:pt x="148" y="34"/>
                  <a:pt x="147" y="34"/>
                  <a:pt x="146" y="34"/>
                </a:cubicBezTo>
                <a:cubicBezTo>
                  <a:pt x="146" y="34"/>
                  <a:pt x="147" y="33"/>
                  <a:pt x="147" y="33"/>
                </a:cubicBezTo>
                <a:cubicBezTo>
                  <a:pt x="149" y="33"/>
                  <a:pt x="150" y="33"/>
                  <a:pt x="151" y="33"/>
                </a:cubicBezTo>
                <a:cubicBezTo>
                  <a:pt x="151" y="33"/>
                  <a:pt x="150" y="34"/>
                  <a:pt x="150" y="34"/>
                </a:cubicBezTo>
                <a:close/>
                <a:moveTo>
                  <a:pt x="151" y="29"/>
                </a:moveTo>
                <a:cubicBezTo>
                  <a:pt x="151" y="29"/>
                  <a:pt x="151" y="29"/>
                  <a:pt x="151" y="29"/>
                </a:cubicBezTo>
                <a:cubicBezTo>
                  <a:pt x="150" y="29"/>
                  <a:pt x="149" y="29"/>
                  <a:pt x="148" y="29"/>
                </a:cubicBezTo>
                <a:cubicBezTo>
                  <a:pt x="148" y="29"/>
                  <a:pt x="148" y="28"/>
                  <a:pt x="149" y="28"/>
                </a:cubicBezTo>
                <a:cubicBezTo>
                  <a:pt x="150" y="28"/>
                  <a:pt x="151" y="29"/>
                  <a:pt x="152" y="29"/>
                </a:cubicBezTo>
                <a:cubicBezTo>
                  <a:pt x="151" y="29"/>
                  <a:pt x="151" y="29"/>
                  <a:pt x="151" y="29"/>
                </a:cubicBezTo>
                <a:close/>
                <a:moveTo>
                  <a:pt x="148" y="20"/>
                </a:moveTo>
                <a:cubicBezTo>
                  <a:pt x="146" y="18"/>
                  <a:pt x="144" y="17"/>
                  <a:pt x="142" y="16"/>
                </a:cubicBezTo>
                <a:cubicBezTo>
                  <a:pt x="142" y="16"/>
                  <a:pt x="143" y="16"/>
                  <a:pt x="143" y="15"/>
                </a:cubicBezTo>
                <a:cubicBezTo>
                  <a:pt x="146" y="16"/>
                  <a:pt x="149" y="17"/>
                  <a:pt x="152" y="18"/>
                </a:cubicBezTo>
                <a:cubicBezTo>
                  <a:pt x="151" y="18"/>
                  <a:pt x="149" y="19"/>
                  <a:pt x="148" y="20"/>
                </a:cubicBezTo>
                <a:close/>
                <a:moveTo>
                  <a:pt x="139" y="9"/>
                </a:moveTo>
                <a:cubicBezTo>
                  <a:pt x="139" y="9"/>
                  <a:pt x="139" y="9"/>
                  <a:pt x="139" y="9"/>
                </a:cubicBezTo>
                <a:cubicBezTo>
                  <a:pt x="138" y="8"/>
                  <a:pt x="138" y="8"/>
                  <a:pt x="138" y="8"/>
                </a:cubicBezTo>
                <a:cubicBezTo>
                  <a:pt x="140" y="9"/>
                  <a:pt x="142" y="9"/>
                  <a:pt x="145" y="9"/>
                </a:cubicBezTo>
                <a:cubicBezTo>
                  <a:pt x="145" y="9"/>
                  <a:pt x="145" y="10"/>
                  <a:pt x="146" y="10"/>
                </a:cubicBezTo>
                <a:cubicBezTo>
                  <a:pt x="144" y="9"/>
                  <a:pt x="142" y="9"/>
                  <a:pt x="139" y="9"/>
                </a:cubicBezTo>
                <a:close/>
                <a:moveTo>
                  <a:pt x="143" y="13"/>
                </a:moveTo>
                <a:cubicBezTo>
                  <a:pt x="142" y="13"/>
                  <a:pt x="142" y="13"/>
                  <a:pt x="142" y="13"/>
                </a:cubicBezTo>
                <a:cubicBezTo>
                  <a:pt x="140" y="13"/>
                  <a:pt x="138" y="13"/>
                  <a:pt x="135" y="13"/>
                </a:cubicBezTo>
                <a:cubicBezTo>
                  <a:pt x="136" y="12"/>
                  <a:pt x="136" y="12"/>
                  <a:pt x="136" y="12"/>
                </a:cubicBezTo>
                <a:cubicBezTo>
                  <a:pt x="138" y="12"/>
                  <a:pt x="141" y="13"/>
                  <a:pt x="143" y="13"/>
                </a:cubicBezTo>
                <a:close/>
                <a:moveTo>
                  <a:pt x="136" y="14"/>
                </a:moveTo>
                <a:cubicBezTo>
                  <a:pt x="137" y="14"/>
                  <a:pt x="138" y="14"/>
                  <a:pt x="139" y="15"/>
                </a:cubicBezTo>
                <a:cubicBezTo>
                  <a:pt x="139" y="15"/>
                  <a:pt x="139" y="15"/>
                  <a:pt x="138" y="15"/>
                </a:cubicBezTo>
                <a:cubicBezTo>
                  <a:pt x="138" y="15"/>
                  <a:pt x="137" y="14"/>
                  <a:pt x="136" y="14"/>
                </a:cubicBezTo>
                <a:cubicBezTo>
                  <a:pt x="136" y="14"/>
                  <a:pt x="136" y="14"/>
                  <a:pt x="136" y="14"/>
                </a:cubicBezTo>
                <a:close/>
                <a:moveTo>
                  <a:pt x="138" y="18"/>
                </a:moveTo>
                <a:cubicBezTo>
                  <a:pt x="141" y="19"/>
                  <a:pt x="143" y="20"/>
                  <a:pt x="146" y="21"/>
                </a:cubicBezTo>
                <a:cubicBezTo>
                  <a:pt x="146" y="21"/>
                  <a:pt x="146" y="21"/>
                  <a:pt x="146" y="21"/>
                </a:cubicBezTo>
                <a:cubicBezTo>
                  <a:pt x="143" y="20"/>
                  <a:pt x="140" y="20"/>
                  <a:pt x="137" y="19"/>
                </a:cubicBezTo>
                <a:cubicBezTo>
                  <a:pt x="137" y="19"/>
                  <a:pt x="138" y="19"/>
                  <a:pt x="138" y="18"/>
                </a:cubicBezTo>
                <a:close/>
                <a:moveTo>
                  <a:pt x="141" y="27"/>
                </a:moveTo>
                <a:cubicBezTo>
                  <a:pt x="143" y="27"/>
                  <a:pt x="144" y="27"/>
                  <a:pt x="146" y="28"/>
                </a:cubicBezTo>
                <a:cubicBezTo>
                  <a:pt x="146" y="28"/>
                  <a:pt x="145" y="28"/>
                  <a:pt x="145" y="28"/>
                </a:cubicBezTo>
                <a:cubicBezTo>
                  <a:pt x="143" y="28"/>
                  <a:pt x="142" y="28"/>
                  <a:pt x="140" y="27"/>
                </a:cubicBezTo>
                <a:cubicBezTo>
                  <a:pt x="140" y="27"/>
                  <a:pt x="141" y="27"/>
                  <a:pt x="141" y="27"/>
                </a:cubicBezTo>
                <a:close/>
                <a:moveTo>
                  <a:pt x="142" y="30"/>
                </a:moveTo>
                <a:cubicBezTo>
                  <a:pt x="142" y="30"/>
                  <a:pt x="142" y="30"/>
                  <a:pt x="142" y="30"/>
                </a:cubicBezTo>
                <a:cubicBezTo>
                  <a:pt x="140" y="30"/>
                  <a:pt x="138" y="29"/>
                  <a:pt x="137" y="29"/>
                </a:cubicBezTo>
                <a:cubicBezTo>
                  <a:pt x="137" y="29"/>
                  <a:pt x="137" y="29"/>
                  <a:pt x="138" y="29"/>
                </a:cubicBezTo>
                <a:cubicBezTo>
                  <a:pt x="139" y="29"/>
                  <a:pt x="141" y="29"/>
                  <a:pt x="142" y="30"/>
                </a:cubicBezTo>
                <a:close/>
                <a:moveTo>
                  <a:pt x="140" y="34"/>
                </a:moveTo>
                <a:cubicBezTo>
                  <a:pt x="141" y="33"/>
                  <a:pt x="142" y="33"/>
                  <a:pt x="144" y="33"/>
                </a:cubicBezTo>
                <a:cubicBezTo>
                  <a:pt x="143" y="33"/>
                  <a:pt x="143" y="34"/>
                  <a:pt x="142" y="34"/>
                </a:cubicBezTo>
                <a:cubicBezTo>
                  <a:pt x="141" y="34"/>
                  <a:pt x="139" y="34"/>
                  <a:pt x="138" y="34"/>
                </a:cubicBezTo>
                <a:cubicBezTo>
                  <a:pt x="139" y="34"/>
                  <a:pt x="139" y="34"/>
                  <a:pt x="140" y="34"/>
                </a:cubicBezTo>
                <a:close/>
                <a:moveTo>
                  <a:pt x="143" y="36"/>
                </a:moveTo>
                <a:cubicBezTo>
                  <a:pt x="144" y="36"/>
                  <a:pt x="146" y="36"/>
                  <a:pt x="147" y="36"/>
                </a:cubicBezTo>
                <a:cubicBezTo>
                  <a:pt x="145" y="37"/>
                  <a:pt x="143" y="39"/>
                  <a:pt x="141" y="40"/>
                </a:cubicBezTo>
                <a:cubicBezTo>
                  <a:pt x="140" y="40"/>
                  <a:pt x="139" y="40"/>
                  <a:pt x="138" y="40"/>
                </a:cubicBezTo>
                <a:cubicBezTo>
                  <a:pt x="137" y="40"/>
                  <a:pt x="136" y="40"/>
                  <a:pt x="135" y="40"/>
                </a:cubicBezTo>
                <a:cubicBezTo>
                  <a:pt x="137" y="39"/>
                  <a:pt x="140" y="37"/>
                  <a:pt x="143" y="36"/>
                </a:cubicBezTo>
                <a:close/>
                <a:moveTo>
                  <a:pt x="137" y="42"/>
                </a:moveTo>
                <a:cubicBezTo>
                  <a:pt x="134" y="42"/>
                  <a:pt x="132" y="43"/>
                  <a:pt x="130" y="43"/>
                </a:cubicBezTo>
                <a:cubicBezTo>
                  <a:pt x="131" y="43"/>
                  <a:pt x="131" y="43"/>
                  <a:pt x="132" y="42"/>
                </a:cubicBezTo>
                <a:cubicBezTo>
                  <a:pt x="133" y="42"/>
                  <a:pt x="135" y="42"/>
                  <a:pt x="137" y="42"/>
                </a:cubicBezTo>
                <a:close/>
                <a:moveTo>
                  <a:pt x="136" y="44"/>
                </a:moveTo>
                <a:cubicBezTo>
                  <a:pt x="136" y="44"/>
                  <a:pt x="135" y="45"/>
                  <a:pt x="135" y="45"/>
                </a:cubicBezTo>
                <a:cubicBezTo>
                  <a:pt x="131" y="46"/>
                  <a:pt x="128" y="46"/>
                  <a:pt x="124" y="47"/>
                </a:cubicBezTo>
                <a:cubicBezTo>
                  <a:pt x="125" y="47"/>
                  <a:pt x="125" y="46"/>
                  <a:pt x="126" y="46"/>
                </a:cubicBezTo>
                <a:cubicBezTo>
                  <a:pt x="129" y="45"/>
                  <a:pt x="133" y="45"/>
                  <a:pt x="136" y="44"/>
                </a:cubicBezTo>
                <a:close/>
                <a:moveTo>
                  <a:pt x="126" y="44"/>
                </a:moveTo>
                <a:cubicBezTo>
                  <a:pt x="123" y="45"/>
                  <a:pt x="120" y="46"/>
                  <a:pt x="117" y="47"/>
                </a:cubicBezTo>
                <a:cubicBezTo>
                  <a:pt x="118" y="45"/>
                  <a:pt x="120" y="44"/>
                  <a:pt x="121" y="42"/>
                </a:cubicBezTo>
                <a:cubicBezTo>
                  <a:pt x="121" y="42"/>
                  <a:pt x="121" y="42"/>
                  <a:pt x="121" y="42"/>
                </a:cubicBezTo>
                <a:cubicBezTo>
                  <a:pt x="124" y="42"/>
                  <a:pt x="126" y="42"/>
                  <a:pt x="129" y="42"/>
                </a:cubicBezTo>
                <a:cubicBezTo>
                  <a:pt x="128" y="43"/>
                  <a:pt x="127" y="44"/>
                  <a:pt x="126" y="44"/>
                </a:cubicBezTo>
                <a:close/>
                <a:moveTo>
                  <a:pt x="111" y="46"/>
                </a:moveTo>
                <a:cubicBezTo>
                  <a:pt x="113" y="45"/>
                  <a:pt x="114" y="44"/>
                  <a:pt x="115" y="42"/>
                </a:cubicBezTo>
                <a:cubicBezTo>
                  <a:pt x="116" y="42"/>
                  <a:pt x="117" y="42"/>
                  <a:pt x="118" y="42"/>
                </a:cubicBezTo>
                <a:cubicBezTo>
                  <a:pt x="116" y="44"/>
                  <a:pt x="114" y="45"/>
                  <a:pt x="111" y="46"/>
                </a:cubicBezTo>
                <a:close/>
                <a:moveTo>
                  <a:pt x="115" y="41"/>
                </a:moveTo>
                <a:cubicBezTo>
                  <a:pt x="114" y="40"/>
                  <a:pt x="113" y="40"/>
                  <a:pt x="112" y="41"/>
                </a:cubicBezTo>
                <a:cubicBezTo>
                  <a:pt x="110" y="41"/>
                  <a:pt x="109" y="41"/>
                  <a:pt x="107" y="41"/>
                </a:cubicBezTo>
                <a:cubicBezTo>
                  <a:pt x="107" y="40"/>
                  <a:pt x="108" y="40"/>
                  <a:pt x="108" y="40"/>
                </a:cubicBezTo>
                <a:cubicBezTo>
                  <a:pt x="112" y="39"/>
                  <a:pt x="115" y="38"/>
                  <a:pt x="119" y="37"/>
                </a:cubicBezTo>
                <a:cubicBezTo>
                  <a:pt x="118" y="38"/>
                  <a:pt x="116" y="39"/>
                  <a:pt x="115" y="41"/>
                </a:cubicBezTo>
                <a:close/>
                <a:moveTo>
                  <a:pt x="116" y="33"/>
                </a:moveTo>
                <a:cubicBezTo>
                  <a:pt x="115" y="33"/>
                  <a:pt x="115" y="33"/>
                  <a:pt x="114" y="34"/>
                </a:cubicBezTo>
                <a:cubicBezTo>
                  <a:pt x="115" y="33"/>
                  <a:pt x="115" y="33"/>
                  <a:pt x="116" y="33"/>
                </a:cubicBezTo>
                <a:cubicBezTo>
                  <a:pt x="116" y="33"/>
                  <a:pt x="117" y="33"/>
                  <a:pt x="117" y="33"/>
                </a:cubicBezTo>
                <a:cubicBezTo>
                  <a:pt x="117" y="33"/>
                  <a:pt x="117" y="33"/>
                  <a:pt x="116" y="33"/>
                </a:cubicBezTo>
                <a:close/>
                <a:moveTo>
                  <a:pt x="105" y="29"/>
                </a:moveTo>
                <a:cubicBezTo>
                  <a:pt x="104" y="29"/>
                  <a:pt x="103" y="29"/>
                  <a:pt x="102" y="29"/>
                </a:cubicBezTo>
                <a:cubicBezTo>
                  <a:pt x="104" y="29"/>
                  <a:pt x="106" y="28"/>
                  <a:pt x="107" y="27"/>
                </a:cubicBezTo>
                <a:cubicBezTo>
                  <a:pt x="108" y="27"/>
                  <a:pt x="108" y="27"/>
                  <a:pt x="109" y="27"/>
                </a:cubicBezTo>
                <a:cubicBezTo>
                  <a:pt x="108" y="28"/>
                  <a:pt x="106" y="29"/>
                  <a:pt x="105" y="29"/>
                </a:cubicBezTo>
                <a:close/>
                <a:moveTo>
                  <a:pt x="103" y="32"/>
                </a:moveTo>
                <a:cubicBezTo>
                  <a:pt x="104" y="32"/>
                  <a:pt x="104" y="32"/>
                  <a:pt x="105" y="32"/>
                </a:cubicBezTo>
                <a:cubicBezTo>
                  <a:pt x="104" y="33"/>
                  <a:pt x="102" y="34"/>
                  <a:pt x="101" y="35"/>
                </a:cubicBezTo>
                <a:cubicBezTo>
                  <a:pt x="100" y="35"/>
                  <a:pt x="100" y="35"/>
                  <a:pt x="99" y="35"/>
                </a:cubicBezTo>
                <a:cubicBezTo>
                  <a:pt x="99" y="35"/>
                  <a:pt x="98" y="35"/>
                  <a:pt x="98" y="36"/>
                </a:cubicBezTo>
                <a:cubicBezTo>
                  <a:pt x="98" y="36"/>
                  <a:pt x="97" y="36"/>
                  <a:pt x="96" y="37"/>
                </a:cubicBezTo>
                <a:cubicBezTo>
                  <a:pt x="98" y="35"/>
                  <a:pt x="101" y="33"/>
                  <a:pt x="103" y="32"/>
                </a:cubicBezTo>
                <a:close/>
                <a:moveTo>
                  <a:pt x="96" y="35"/>
                </a:moveTo>
                <a:cubicBezTo>
                  <a:pt x="97" y="34"/>
                  <a:pt x="98" y="33"/>
                  <a:pt x="99" y="32"/>
                </a:cubicBezTo>
                <a:cubicBezTo>
                  <a:pt x="99" y="32"/>
                  <a:pt x="100" y="32"/>
                  <a:pt x="100" y="32"/>
                </a:cubicBezTo>
                <a:cubicBezTo>
                  <a:pt x="99" y="33"/>
                  <a:pt x="98" y="34"/>
                  <a:pt x="96" y="35"/>
                </a:cubicBezTo>
                <a:close/>
                <a:moveTo>
                  <a:pt x="96" y="30"/>
                </a:moveTo>
                <a:cubicBezTo>
                  <a:pt x="96" y="30"/>
                  <a:pt x="95" y="30"/>
                  <a:pt x="95" y="30"/>
                </a:cubicBezTo>
                <a:cubicBezTo>
                  <a:pt x="97" y="29"/>
                  <a:pt x="98" y="28"/>
                  <a:pt x="100" y="27"/>
                </a:cubicBezTo>
                <a:cubicBezTo>
                  <a:pt x="100" y="27"/>
                  <a:pt x="100" y="27"/>
                  <a:pt x="100" y="27"/>
                </a:cubicBezTo>
                <a:cubicBezTo>
                  <a:pt x="99" y="28"/>
                  <a:pt x="97" y="29"/>
                  <a:pt x="96" y="30"/>
                </a:cubicBezTo>
                <a:close/>
                <a:moveTo>
                  <a:pt x="90" y="31"/>
                </a:moveTo>
                <a:cubicBezTo>
                  <a:pt x="90" y="31"/>
                  <a:pt x="89" y="31"/>
                  <a:pt x="89" y="31"/>
                </a:cubicBezTo>
                <a:cubicBezTo>
                  <a:pt x="88" y="32"/>
                  <a:pt x="86" y="33"/>
                  <a:pt x="85" y="33"/>
                </a:cubicBezTo>
                <a:cubicBezTo>
                  <a:pt x="85" y="33"/>
                  <a:pt x="85" y="33"/>
                  <a:pt x="85" y="33"/>
                </a:cubicBezTo>
                <a:cubicBezTo>
                  <a:pt x="87" y="31"/>
                  <a:pt x="89" y="28"/>
                  <a:pt x="91" y="26"/>
                </a:cubicBezTo>
                <a:cubicBezTo>
                  <a:pt x="93" y="26"/>
                  <a:pt x="95" y="27"/>
                  <a:pt x="97" y="27"/>
                </a:cubicBezTo>
                <a:cubicBezTo>
                  <a:pt x="95" y="28"/>
                  <a:pt x="92" y="30"/>
                  <a:pt x="90" y="31"/>
                </a:cubicBezTo>
                <a:close/>
                <a:moveTo>
                  <a:pt x="89" y="18"/>
                </a:moveTo>
                <a:cubicBezTo>
                  <a:pt x="89" y="18"/>
                  <a:pt x="89" y="18"/>
                  <a:pt x="88" y="18"/>
                </a:cubicBezTo>
                <a:cubicBezTo>
                  <a:pt x="88" y="18"/>
                  <a:pt x="87" y="19"/>
                  <a:pt x="87" y="19"/>
                </a:cubicBezTo>
                <a:cubicBezTo>
                  <a:pt x="83" y="21"/>
                  <a:pt x="79" y="23"/>
                  <a:pt x="75" y="26"/>
                </a:cubicBezTo>
                <a:cubicBezTo>
                  <a:pt x="73" y="27"/>
                  <a:pt x="70" y="28"/>
                  <a:pt x="68" y="29"/>
                </a:cubicBezTo>
                <a:cubicBezTo>
                  <a:pt x="68" y="29"/>
                  <a:pt x="68" y="28"/>
                  <a:pt x="69" y="28"/>
                </a:cubicBezTo>
                <a:cubicBezTo>
                  <a:pt x="73" y="25"/>
                  <a:pt x="78" y="23"/>
                  <a:pt x="83" y="20"/>
                </a:cubicBezTo>
                <a:cubicBezTo>
                  <a:pt x="86" y="19"/>
                  <a:pt x="90" y="17"/>
                  <a:pt x="94" y="16"/>
                </a:cubicBezTo>
                <a:cubicBezTo>
                  <a:pt x="93" y="16"/>
                  <a:pt x="93" y="16"/>
                  <a:pt x="92" y="17"/>
                </a:cubicBezTo>
                <a:cubicBezTo>
                  <a:pt x="91" y="17"/>
                  <a:pt x="90" y="18"/>
                  <a:pt x="89" y="18"/>
                </a:cubicBezTo>
                <a:close/>
                <a:moveTo>
                  <a:pt x="80" y="17"/>
                </a:moveTo>
                <a:cubicBezTo>
                  <a:pt x="73" y="19"/>
                  <a:pt x="66" y="23"/>
                  <a:pt x="60" y="27"/>
                </a:cubicBezTo>
                <a:cubicBezTo>
                  <a:pt x="60" y="27"/>
                  <a:pt x="60" y="28"/>
                  <a:pt x="60" y="28"/>
                </a:cubicBezTo>
                <a:cubicBezTo>
                  <a:pt x="58" y="29"/>
                  <a:pt x="56" y="31"/>
                  <a:pt x="54" y="32"/>
                </a:cubicBezTo>
                <a:cubicBezTo>
                  <a:pt x="51" y="34"/>
                  <a:pt x="48" y="35"/>
                  <a:pt x="45" y="36"/>
                </a:cubicBezTo>
                <a:cubicBezTo>
                  <a:pt x="48" y="34"/>
                  <a:pt x="52" y="31"/>
                  <a:pt x="55" y="29"/>
                </a:cubicBezTo>
                <a:cubicBezTo>
                  <a:pt x="62" y="23"/>
                  <a:pt x="70" y="19"/>
                  <a:pt x="79" y="15"/>
                </a:cubicBezTo>
                <a:cubicBezTo>
                  <a:pt x="81" y="14"/>
                  <a:pt x="83" y="13"/>
                  <a:pt x="85" y="12"/>
                </a:cubicBezTo>
                <a:cubicBezTo>
                  <a:pt x="83" y="13"/>
                  <a:pt x="81" y="14"/>
                  <a:pt x="80" y="15"/>
                </a:cubicBezTo>
                <a:cubicBezTo>
                  <a:pt x="79" y="16"/>
                  <a:pt x="79" y="16"/>
                  <a:pt x="80" y="17"/>
                </a:cubicBezTo>
                <a:close/>
                <a:moveTo>
                  <a:pt x="50" y="40"/>
                </a:moveTo>
                <a:cubicBezTo>
                  <a:pt x="51" y="39"/>
                  <a:pt x="52" y="38"/>
                  <a:pt x="53" y="38"/>
                </a:cubicBezTo>
                <a:cubicBezTo>
                  <a:pt x="52" y="39"/>
                  <a:pt x="51" y="40"/>
                  <a:pt x="50" y="41"/>
                </a:cubicBezTo>
                <a:cubicBezTo>
                  <a:pt x="50" y="40"/>
                  <a:pt x="50" y="40"/>
                  <a:pt x="50" y="40"/>
                </a:cubicBezTo>
                <a:close/>
                <a:moveTo>
                  <a:pt x="56" y="38"/>
                </a:moveTo>
                <a:cubicBezTo>
                  <a:pt x="56" y="38"/>
                  <a:pt x="57" y="38"/>
                  <a:pt x="57" y="38"/>
                </a:cubicBezTo>
                <a:cubicBezTo>
                  <a:pt x="56" y="40"/>
                  <a:pt x="54" y="42"/>
                  <a:pt x="53" y="44"/>
                </a:cubicBezTo>
                <a:cubicBezTo>
                  <a:pt x="49" y="46"/>
                  <a:pt x="46" y="48"/>
                  <a:pt x="43" y="51"/>
                </a:cubicBezTo>
                <a:cubicBezTo>
                  <a:pt x="44" y="51"/>
                  <a:pt x="44" y="50"/>
                  <a:pt x="44" y="50"/>
                </a:cubicBezTo>
                <a:cubicBezTo>
                  <a:pt x="48" y="46"/>
                  <a:pt x="52" y="42"/>
                  <a:pt x="56" y="38"/>
                </a:cubicBezTo>
                <a:close/>
                <a:moveTo>
                  <a:pt x="49" y="48"/>
                </a:moveTo>
                <a:cubicBezTo>
                  <a:pt x="49" y="49"/>
                  <a:pt x="48" y="50"/>
                  <a:pt x="47" y="50"/>
                </a:cubicBezTo>
                <a:cubicBezTo>
                  <a:pt x="46" y="51"/>
                  <a:pt x="46" y="52"/>
                  <a:pt x="45" y="53"/>
                </a:cubicBezTo>
                <a:cubicBezTo>
                  <a:pt x="43" y="54"/>
                  <a:pt x="41" y="56"/>
                  <a:pt x="40" y="57"/>
                </a:cubicBezTo>
                <a:cubicBezTo>
                  <a:pt x="40" y="56"/>
                  <a:pt x="40" y="56"/>
                  <a:pt x="40" y="56"/>
                </a:cubicBezTo>
                <a:cubicBezTo>
                  <a:pt x="43" y="53"/>
                  <a:pt x="46" y="51"/>
                  <a:pt x="49" y="48"/>
                </a:cubicBezTo>
                <a:close/>
                <a:moveTo>
                  <a:pt x="39" y="55"/>
                </a:moveTo>
                <a:cubicBezTo>
                  <a:pt x="38" y="55"/>
                  <a:pt x="38" y="56"/>
                  <a:pt x="37" y="57"/>
                </a:cubicBezTo>
                <a:cubicBezTo>
                  <a:pt x="37" y="57"/>
                  <a:pt x="37" y="56"/>
                  <a:pt x="37" y="56"/>
                </a:cubicBezTo>
                <a:cubicBezTo>
                  <a:pt x="38" y="56"/>
                  <a:pt x="38" y="55"/>
                  <a:pt x="39" y="54"/>
                </a:cubicBezTo>
                <a:cubicBezTo>
                  <a:pt x="39" y="54"/>
                  <a:pt x="40" y="53"/>
                  <a:pt x="40" y="53"/>
                </a:cubicBezTo>
                <a:lnTo>
                  <a:pt x="39" y="55"/>
                </a:lnTo>
                <a:close/>
                <a:moveTo>
                  <a:pt x="38" y="65"/>
                </a:moveTo>
                <a:cubicBezTo>
                  <a:pt x="40" y="64"/>
                  <a:pt x="42" y="62"/>
                  <a:pt x="45" y="60"/>
                </a:cubicBezTo>
                <a:cubicBezTo>
                  <a:pt x="40" y="65"/>
                  <a:pt x="35" y="70"/>
                  <a:pt x="30" y="75"/>
                </a:cubicBezTo>
                <a:cubicBezTo>
                  <a:pt x="30" y="75"/>
                  <a:pt x="30" y="77"/>
                  <a:pt x="31" y="76"/>
                </a:cubicBezTo>
                <a:cubicBezTo>
                  <a:pt x="32" y="76"/>
                  <a:pt x="33" y="75"/>
                  <a:pt x="34" y="75"/>
                </a:cubicBezTo>
                <a:cubicBezTo>
                  <a:pt x="33" y="75"/>
                  <a:pt x="33" y="76"/>
                  <a:pt x="32" y="76"/>
                </a:cubicBezTo>
                <a:cubicBezTo>
                  <a:pt x="31" y="77"/>
                  <a:pt x="29" y="78"/>
                  <a:pt x="27" y="78"/>
                </a:cubicBezTo>
                <a:cubicBezTo>
                  <a:pt x="27" y="77"/>
                  <a:pt x="28" y="76"/>
                  <a:pt x="29" y="75"/>
                </a:cubicBezTo>
                <a:cubicBezTo>
                  <a:pt x="32" y="72"/>
                  <a:pt x="35" y="69"/>
                  <a:pt x="38" y="65"/>
                </a:cubicBezTo>
                <a:close/>
                <a:moveTo>
                  <a:pt x="34" y="77"/>
                </a:moveTo>
                <a:cubicBezTo>
                  <a:pt x="35" y="77"/>
                  <a:pt x="36" y="76"/>
                  <a:pt x="37" y="75"/>
                </a:cubicBezTo>
                <a:cubicBezTo>
                  <a:pt x="35" y="78"/>
                  <a:pt x="32" y="81"/>
                  <a:pt x="30" y="83"/>
                </a:cubicBezTo>
                <a:cubicBezTo>
                  <a:pt x="30" y="83"/>
                  <a:pt x="30" y="83"/>
                  <a:pt x="30" y="83"/>
                </a:cubicBezTo>
                <a:cubicBezTo>
                  <a:pt x="31" y="81"/>
                  <a:pt x="32" y="79"/>
                  <a:pt x="34" y="77"/>
                </a:cubicBezTo>
                <a:close/>
                <a:moveTo>
                  <a:pt x="30" y="93"/>
                </a:moveTo>
                <a:cubicBezTo>
                  <a:pt x="30" y="93"/>
                  <a:pt x="30" y="93"/>
                  <a:pt x="30" y="94"/>
                </a:cubicBezTo>
                <a:cubicBezTo>
                  <a:pt x="30" y="94"/>
                  <a:pt x="30" y="94"/>
                  <a:pt x="30" y="94"/>
                </a:cubicBezTo>
                <a:cubicBezTo>
                  <a:pt x="30" y="94"/>
                  <a:pt x="30" y="93"/>
                  <a:pt x="29" y="93"/>
                </a:cubicBezTo>
                <a:cubicBezTo>
                  <a:pt x="29" y="93"/>
                  <a:pt x="30" y="93"/>
                  <a:pt x="30" y="93"/>
                </a:cubicBezTo>
                <a:close/>
                <a:moveTo>
                  <a:pt x="32" y="123"/>
                </a:moveTo>
                <a:cubicBezTo>
                  <a:pt x="32" y="124"/>
                  <a:pt x="32" y="124"/>
                  <a:pt x="32" y="125"/>
                </a:cubicBezTo>
                <a:cubicBezTo>
                  <a:pt x="32" y="125"/>
                  <a:pt x="32" y="125"/>
                  <a:pt x="32" y="126"/>
                </a:cubicBezTo>
                <a:cubicBezTo>
                  <a:pt x="31" y="124"/>
                  <a:pt x="31" y="124"/>
                  <a:pt x="31" y="124"/>
                </a:cubicBezTo>
                <a:cubicBezTo>
                  <a:pt x="32" y="124"/>
                  <a:pt x="32" y="124"/>
                  <a:pt x="32" y="123"/>
                </a:cubicBezTo>
                <a:close/>
                <a:moveTo>
                  <a:pt x="32" y="120"/>
                </a:moveTo>
                <a:cubicBezTo>
                  <a:pt x="32" y="119"/>
                  <a:pt x="33" y="117"/>
                  <a:pt x="33" y="115"/>
                </a:cubicBezTo>
                <a:cubicBezTo>
                  <a:pt x="33" y="116"/>
                  <a:pt x="34" y="118"/>
                  <a:pt x="34" y="119"/>
                </a:cubicBezTo>
                <a:cubicBezTo>
                  <a:pt x="34" y="120"/>
                  <a:pt x="34" y="120"/>
                  <a:pt x="34" y="121"/>
                </a:cubicBezTo>
                <a:cubicBezTo>
                  <a:pt x="33" y="122"/>
                  <a:pt x="33" y="122"/>
                  <a:pt x="33" y="123"/>
                </a:cubicBezTo>
                <a:cubicBezTo>
                  <a:pt x="33" y="122"/>
                  <a:pt x="32" y="121"/>
                  <a:pt x="32" y="120"/>
                </a:cubicBezTo>
                <a:close/>
                <a:moveTo>
                  <a:pt x="33" y="131"/>
                </a:moveTo>
                <a:cubicBezTo>
                  <a:pt x="34" y="130"/>
                  <a:pt x="34" y="130"/>
                  <a:pt x="34" y="130"/>
                </a:cubicBezTo>
                <a:cubicBezTo>
                  <a:pt x="35" y="130"/>
                  <a:pt x="35" y="131"/>
                  <a:pt x="35" y="132"/>
                </a:cubicBezTo>
                <a:cubicBezTo>
                  <a:pt x="35" y="132"/>
                  <a:pt x="35" y="132"/>
                  <a:pt x="35" y="133"/>
                </a:cubicBezTo>
                <a:cubicBezTo>
                  <a:pt x="35" y="133"/>
                  <a:pt x="35" y="134"/>
                  <a:pt x="36" y="134"/>
                </a:cubicBezTo>
                <a:cubicBezTo>
                  <a:pt x="36" y="134"/>
                  <a:pt x="36" y="134"/>
                  <a:pt x="36" y="134"/>
                </a:cubicBezTo>
                <a:cubicBezTo>
                  <a:pt x="36" y="134"/>
                  <a:pt x="36" y="134"/>
                  <a:pt x="36" y="134"/>
                </a:cubicBezTo>
                <a:cubicBezTo>
                  <a:pt x="36" y="135"/>
                  <a:pt x="36" y="135"/>
                  <a:pt x="37" y="135"/>
                </a:cubicBezTo>
                <a:cubicBezTo>
                  <a:pt x="37" y="137"/>
                  <a:pt x="38" y="138"/>
                  <a:pt x="38" y="140"/>
                </a:cubicBezTo>
                <a:cubicBezTo>
                  <a:pt x="39" y="140"/>
                  <a:pt x="39" y="141"/>
                  <a:pt x="39" y="142"/>
                </a:cubicBezTo>
                <a:cubicBezTo>
                  <a:pt x="38" y="143"/>
                  <a:pt x="38" y="144"/>
                  <a:pt x="37" y="145"/>
                </a:cubicBezTo>
                <a:cubicBezTo>
                  <a:pt x="37" y="146"/>
                  <a:pt x="38" y="147"/>
                  <a:pt x="39" y="146"/>
                </a:cubicBezTo>
                <a:cubicBezTo>
                  <a:pt x="39" y="146"/>
                  <a:pt x="39" y="145"/>
                  <a:pt x="40" y="145"/>
                </a:cubicBezTo>
                <a:cubicBezTo>
                  <a:pt x="40" y="148"/>
                  <a:pt x="41" y="151"/>
                  <a:pt x="42" y="153"/>
                </a:cubicBezTo>
                <a:cubicBezTo>
                  <a:pt x="41" y="154"/>
                  <a:pt x="41" y="154"/>
                  <a:pt x="41" y="154"/>
                </a:cubicBezTo>
                <a:cubicBezTo>
                  <a:pt x="41" y="155"/>
                  <a:pt x="41" y="156"/>
                  <a:pt x="42" y="156"/>
                </a:cubicBezTo>
                <a:cubicBezTo>
                  <a:pt x="43" y="159"/>
                  <a:pt x="44" y="162"/>
                  <a:pt x="45" y="166"/>
                </a:cubicBezTo>
                <a:cubicBezTo>
                  <a:pt x="43" y="161"/>
                  <a:pt x="40" y="157"/>
                  <a:pt x="38" y="152"/>
                </a:cubicBezTo>
                <a:cubicBezTo>
                  <a:pt x="37" y="145"/>
                  <a:pt x="35" y="138"/>
                  <a:pt x="33" y="131"/>
                </a:cubicBezTo>
                <a:cubicBezTo>
                  <a:pt x="33" y="131"/>
                  <a:pt x="33" y="131"/>
                  <a:pt x="33" y="131"/>
                </a:cubicBezTo>
                <a:close/>
                <a:moveTo>
                  <a:pt x="34" y="149"/>
                </a:moveTo>
                <a:cubicBezTo>
                  <a:pt x="35" y="152"/>
                  <a:pt x="36" y="155"/>
                  <a:pt x="37" y="157"/>
                </a:cubicBezTo>
                <a:cubicBezTo>
                  <a:pt x="37" y="158"/>
                  <a:pt x="37" y="158"/>
                  <a:pt x="37" y="158"/>
                </a:cubicBezTo>
                <a:cubicBezTo>
                  <a:pt x="37" y="159"/>
                  <a:pt x="38" y="161"/>
                  <a:pt x="38" y="163"/>
                </a:cubicBezTo>
                <a:cubicBezTo>
                  <a:pt x="37" y="161"/>
                  <a:pt x="36" y="160"/>
                  <a:pt x="36" y="159"/>
                </a:cubicBezTo>
                <a:cubicBezTo>
                  <a:pt x="35" y="156"/>
                  <a:pt x="35" y="152"/>
                  <a:pt x="34" y="149"/>
                </a:cubicBezTo>
                <a:cubicBezTo>
                  <a:pt x="34" y="149"/>
                  <a:pt x="34" y="149"/>
                  <a:pt x="34" y="149"/>
                </a:cubicBezTo>
                <a:close/>
                <a:moveTo>
                  <a:pt x="38" y="166"/>
                </a:moveTo>
                <a:cubicBezTo>
                  <a:pt x="38" y="166"/>
                  <a:pt x="38" y="166"/>
                  <a:pt x="38" y="167"/>
                </a:cubicBezTo>
                <a:cubicBezTo>
                  <a:pt x="38" y="165"/>
                  <a:pt x="37" y="164"/>
                  <a:pt x="36" y="163"/>
                </a:cubicBezTo>
                <a:cubicBezTo>
                  <a:pt x="36" y="163"/>
                  <a:pt x="36" y="162"/>
                  <a:pt x="36" y="162"/>
                </a:cubicBezTo>
                <a:cubicBezTo>
                  <a:pt x="37" y="163"/>
                  <a:pt x="38" y="165"/>
                  <a:pt x="38" y="166"/>
                </a:cubicBezTo>
                <a:close/>
                <a:moveTo>
                  <a:pt x="40" y="173"/>
                </a:moveTo>
                <a:cubicBezTo>
                  <a:pt x="40" y="175"/>
                  <a:pt x="40" y="176"/>
                  <a:pt x="40" y="178"/>
                </a:cubicBezTo>
                <a:cubicBezTo>
                  <a:pt x="39" y="175"/>
                  <a:pt x="38" y="173"/>
                  <a:pt x="38" y="170"/>
                </a:cubicBezTo>
                <a:cubicBezTo>
                  <a:pt x="38" y="171"/>
                  <a:pt x="39" y="172"/>
                  <a:pt x="40" y="173"/>
                </a:cubicBezTo>
                <a:close/>
                <a:moveTo>
                  <a:pt x="42" y="197"/>
                </a:moveTo>
                <a:cubicBezTo>
                  <a:pt x="42" y="197"/>
                  <a:pt x="42" y="197"/>
                  <a:pt x="42" y="197"/>
                </a:cubicBezTo>
                <a:cubicBezTo>
                  <a:pt x="42" y="198"/>
                  <a:pt x="43" y="198"/>
                  <a:pt x="43" y="198"/>
                </a:cubicBezTo>
                <a:cubicBezTo>
                  <a:pt x="43" y="199"/>
                  <a:pt x="44" y="199"/>
                  <a:pt x="44" y="200"/>
                </a:cubicBezTo>
                <a:cubicBezTo>
                  <a:pt x="43" y="198"/>
                  <a:pt x="41" y="196"/>
                  <a:pt x="39" y="194"/>
                </a:cubicBezTo>
                <a:cubicBezTo>
                  <a:pt x="39" y="194"/>
                  <a:pt x="39" y="194"/>
                  <a:pt x="39" y="194"/>
                </a:cubicBezTo>
                <a:cubicBezTo>
                  <a:pt x="40" y="195"/>
                  <a:pt x="41" y="196"/>
                  <a:pt x="42" y="197"/>
                </a:cubicBezTo>
                <a:close/>
                <a:moveTo>
                  <a:pt x="43" y="192"/>
                </a:moveTo>
                <a:cubicBezTo>
                  <a:pt x="43" y="191"/>
                  <a:pt x="42" y="190"/>
                  <a:pt x="42" y="189"/>
                </a:cubicBezTo>
                <a:cubicBezTo>
                  <a:pt x="43" y="191"/>
                  <a:pt x="45" y="194"/>
                  <a:pt x="47" y="196"/>
                </a:cubicBezTo>
                <a:cubicBezTo>
                  <a:pt x="46" y="196"/>
                  <a:pt x="45" y="195"/>
                  <a:pt x="45" y="195"/>
                </a:cubicBezTo>
                <a:cubicBezTo>
                  <a:pt x="44" y="194"/>
                  <a:pt x="43" y="193"/>
                  <a:pt x="43" y="192"/>
                </a:cubicBezTo>
                <a:close/>
                <a:moveTo>
                  <a:pt x="48" y="198"/>
                </a:moveTo>
                <a:cubicBezTo>
                  <a:pt x="50" y="201"/>
                  <a:pt x="51" y="203"/>
                  <a:pt x="53" y="205"/>
                </a:cubicBezTo>
                <a:cubicBezTo>
                  <a:pt x="50" y="203"/>
                  <a:pt x="48" y="200"/>
                  <a:pt x="46" y="197"/>
                </a:cubicBezTo>
                <a:cubicBezTo>
                  <a:pt x="47" y="197"/>
                  <a:pt x="47" y="198"/>
                  <a:pt x="48" y="198"/>
                </a:cubicBezTo>
                <a:close/>
                <a:moveTo>
                  <a:pt x="49" y="188"/>
                </a:moveTo>
                <a:cubicBezTo>
                  <a:pt x="51" y="190"/>
                  <a:pt x="52" y="192"/>
                  <a:pt x="53" y="194"/>
                </a:cubicBezTo>
                <a:cubicBezTo>
                  <a:pt x="54" y="197"/>
                  <a:pt x="55" y="201"/>
                  <a:pt x="56" y="204"/>
                </a:cubicBezTo>
                <a:cubicBezTo>
                  <a:pt x="55" y="203"/>
                  <a:pt x="55" y="203"/>
                  <a:pt x="54" y="202"/>
                </a:cubicBezTo>
                <a:cubicBezTo>
                  <a:pt x="52" y="197"/>
                  <a:pt x="51" y="193"/>
                  <a:pt x="49" y="188"/>
                </a:cubicBezTo>
                <a:close/>
                <a:moveTo>
                  <a:pt x="61" y="205"/>
                </a:moveTo>
                <a:cubicBezTo>
                  <a:pt x="62" y="205"/>
                  <a:pt x="62" y="205"/>
                  <a:pt x="62" y="205"/>
                </a:cubicBezTo>
                <a:cubicBezTo>
                  <a:pt x="63" y="207"/>
                  <a:pt x="64" y="208"/>
                  <a:pt x="65" y="210"/>
                </a:cubicBezTo>
                <a:cubicBezTo>
                  <a:pt x="65" y="210"/>
                  <a:pt x="64" y="210"/>
                  <a:pt x="63" y="209"/>
                </a:cubicBezTo>
                <a:cubicBezTo>
                  <a:pt x="63" y="208"/>
                  <a:pt x="62" y="206"/>
                  <a:pt x="61" y="205"/>
                </a:cubicBezTo>
                <a:close/>
                <a:moveTo>
                  <a:pt x="65" y="202"/>
                </a:moveTo>
                <a:cubicBezTo>
                  <a:pt x="65" y="202"/>
                  <a:pt x="65" y="202"/>
                  <a:pt x="65" y="201"/>
                </a:cubicBezTo>
                <a:cubicBezTo>
                  <a:pt x="65" y="201"/>
                  <a:pt x="66" y="200"/>
                  <a:pt x="66" y="200"/>
                </a:cubicBezTo>
                <a:cubicBezTo>
                  <a:pt x="66" y="200"/>
                  <a:pt x="67" y="201"/>
                  <a:pt x="67" y="201"/>
                </a:cubicBezTo>
                <a:cubicBezTo>
                  <a:pt x="67" y="201"/>
                  <a:pt x="66" y="202"/>
                  <a:pt x="65" y="202"/>
                </a:cubicBezTo>
                <a:close/>
                <a:moveTo>
                  <a:pt x="70" y="206"/>
                </a:moveTo>
                <a:cubicBezTo>
                  <a:pt x="69" y="205"/>
                  <a:pt x="68" y="204"/>
                  <a:pt x="67" y="204"/>
                </a:cubicBezTo>
                <a:cubicBezTo>
                  <a:pt x="67" y="204"/>
                  <a:pt x="67" y="203"/>
                  <a:pt x="67" y="203"/>
                </a:cubicBezTo>
                <a:cubicBezTo>
                  <a:pt x="67" y="203"/>
                  <a:pt x="68" y="203"/>
                  <a:pt x="69" y="202"/>
                </a:cubicBezTo>
                <a:cubicBezTo>
                  <a:pt x="69" y="203"/>
                  <a:pt x="70" y="204"/>
                  <a:pt x="71" y="205"/>
                </a:cubicBezTo>
                <a:cubicBezTo>
                  <a:pt x="71" y="205"/>
                  <a:pt x="72" y="205"/>
                  <a:pt x="72" y="204"/>
                </a:cubicBezTo>
                <a:cubicBezTo>
                  <a:pt x="72" y="204"/>
                  <a:pt x="72" y="204"/>
                  <a:pt x="73" y="203"/>
                </a:cubicBezTo>
                <a:cubicBezTo>
                  <a:pt x="73" y="204"/>
                  <a:pt x="74" y="205"/>
                  <a:pt x="75" y="205"/>
                </a:cubicBezTo>
                <a:cubicBezTo>
                  <a:pt x="75" y="206"/>
                  <a:pt x="74" y="206"/>
                  <a:pt x="74" y="206"/>
                </a:cubicBezTo>
                <a:cubicBezTo>
                  <a:pt x="73" y="206"/>
                  <a:pt x="72" y="205"/>
                  <a:pt x="71" y="205"/>
                </a:cubicBezTo>
                <a:cubicBezTo>
                  <a:pt x="71" y="204"/>
                  <a:pt x="70" y="205"/>
                  <a:pt x="70" y="206"/>
                </a:cubicBezTo>
                <a:close/>
                <a:moveTo>
                  <a:pt x="71" y="193"/>
                </a:moveTo>
                <a:cubicBezTo>
                  <a:pt x="72" y="192"/>
                  <a:pt x="73" y="191"/>
                  <a:pt x="73" y="190"/>
                </a:cubicBezTo>
                <a:cubicBezTo>
                  <a:pt x="73" y="191"/>
                  <a:pt x="73" y="192"/>
                  <a:pt x="73" y="194"/>
                </a:cubicBezTo>
                <a:cubicBezTo>
                  <a:pt x="72" y="193"/>
                  <a:pt x="72" y="193"/>
                  <a:pt x="71" y="193"/>
                </a:cubicBezTo>
                <a:close/>
                <a:moveTo>
                  <a:pt x="73" y="159"/>
                </a:moveTo>
                <a:cubicBezTo>
                  <a:pt x="74" y="159"/>
                  <a:pt x="74" y="158"/>
                  <a:pt x="75" y="158"/>
                </a:cubicBezTo>
                <a:cubicBezTo>
                  <a:pt x="75" y="159"/>
                  <a:pt x="76" y="161"/>
                  <a:pt x="76" y="163"/>
                </a:cubicBezTo>
                <a:cubicBezTo>
                  <a:pt x="75" y="163"/>
                  <a:pt x="75" y="163"/>
                  <a:pt x="74" y="164"/>
                </a:cubicBezTo>
                <a:cubicBezTo>
                  <a:pt x="74" y="162"/>
                  <a:pt x="74" y="161"/>
                  <a:pt x="73" y="159"/>
                </a:cubicBezTo>
                <a:close/>
                <a:moveTo>
                  <a:pt x="75" y="191"/>
                </a:moveTo>
                <a:cubicBezTo>
                  <a:pt x="75" y="191"/>
                  <a:pt x="75" y="191"/>
                  <a:pt x="76" y="192"/>
                </a:cubicBezTo>
                <a:cubicBezTo>
                  <a:pt x="75" y="192"/>
                  <a:pt x="75" y="192"/>
                  <a:pt x="75" y="193"/>
                </a:cubicBezTo>
                <a:cubicBezTo>
                  <a:pt x="75" y="192"/>
                  <a:pt x="75" y="192"/>
                  <a:pt x="75" y="191"/>
                </a:cubicBezTo>
                <a:close/>
                <a:moveTo>
                  <a:pt x="75" y="188"/>
                </a:moveTo>
                <a:cubicBezTo>
                  <a:pt x="76" y="188"/>
                  <a:pt x="76" y="187"/>
                  <a:pt x="76" y="187"/>
                </a:cubicBezTo>
                <a:cubicBezTo>
                  <a:pt x="77" y="187"/>
                  <a:pt x="77" y="187"/>
                  <a:pt x="77" y="187"/>
                </a:cubicBezTo>
                <a:cubicBezTo>
                  <a:pt x="78" y="187"/>
                  <a:pt x="78" y="187"/>
                  <a:pt x="78" y="187"/>
                </a:cubicBezTo>
                <a:cubicBezTo>
                  <a:pt x="78" y="188"/>
                  <a:pt x="77" y="188"/>
                  <a:pt x="77" y="189"/>
                </a:cubicBezTo>
                <a:cubicBezTo>
                  <a:pt x="76" y="189"/>
                  <a:pt x="76" y="188"/>
                  <a:pt x="75" y="188"/>
                </a:cubicBezTo>
                <a:close/>
                <a:moveTo>
                  <a:pt x="77" y="193"/>
                </a:moveTo>
                <a:cubicBezTo>
                  <a:pt x="78" y="193"/>
                  <a:pt x="78" y="194"/>
                  <a:pt x="79" y="194"/>
                </a:cubicBezTo>
                <a:cubicBezTo>
                  <a:pt x="79" y="194"/>
                  <a:pt x="78" y="195"/>
                  <a:pt x="78" y="195"/>
                </a:cubicBezTo>
                <a:cubicBezTo>
                  <a:pt x="78" y="195"/>
                  <a:pt x="77" y="195"/>
                  <a:pt x="77" y="196"/>
                </a:cubicBezTo>
                <a:cubicBezTo>
                  <a:pt x="76" y="195"/>
                  <a:pt x="76" y="195"/>
                  <a:pt x="76" y="195"/>
                </a:cubicBezTo>
                <a:cubicBezTo>
                  <a:pt x="76" y="194"/>
                  <a:pt x="77" y="193"/>
                  <a:pt x="77" y="193"/>
                </a:cubicBezTo>
                <a:close/>
                <a:moveTo>
                  <a:pt x="79" y="180"/>
                </a:moveTo>
                <a:cubicBezTo>
                  <a:pt x="79" y="180"/>
                  <a:pt x="79" y="180"/>
                  <a:pt x="79" y="180"/>
                </a:cubicBezTo>
                <a:cubicBezTo>
                  <a:pt x="79" y="179"/>
                  <a:pt x="80" y="178"/>
                  <a:pt x="81" y="177"/>
                </a:cubicBezTo>
                <a:cubicBezTo>
                  <a:pt x="81" y="178"/>
                  <a:pt x="81" y="178"/>
                  <a:pt x="81" y="178"/>
                </a:cubicBezTo>
                <a:cubicBezTo>
                  <a:pt x="80" y="178"/>
                  <a:pt x="80" y="179"/>
                  <a:pt x="79" y="180"/>
                </a:cubicBezTo>
                <a:close/>
                <a:moveTo>
                  <a:pt x="82" y="188"/>
                </a:moveTo>
                <a:cubicBezTo>
                  <a:pt x="82" y="189"/>
                  <a:pt x="82" y="189"/>
                  <a:pt x="83" y="189"/>
                </a:cubicBezTo>
                <a:cubicBezTo>
                  <a:pt x="82" y="189"/>
                  <a:pt x="81" y="190"/>
                  <a:pt x="80" y="190"/>
                </a:cubicBezTo>
                <a:cubicBezTo>
                  <a:pt x="81" y="189"/>
                  <a:pt x="81" y="189"/>
                  <a:pt x="82" y="188"/>
                </a:cubicBezTo>
                <a:close/>
                <a:moveTo>
                  <a:pt x="83" y="191"/>
                </a:moveTo>
                <a:cubicBezTo>
                  <a:pt x="83" y="191"/>
                  <a:pt x="83" y="191"/>
                  <a:pt x="83" y="191"/>
                </a:cubicBezTo>
                <a:cubicBezTo>
                  <a:pt x="83" y="192"/>
                  <a:pt x="82" y="192"/>
                  <a:pt x="82" y="192"/>
                </a:cubicBezTo>
                <a:cubicBezTo>
                  <a:pt x="81" y="192"/>
                  <a:pt x="81" y="192"/>
                  <a:pt x="81" y="192"/>
                </a:cubicBezTo>
                <a:cubicBezTo>
                  <a:pt x="82" y="191"/>
                  <a:pt x="82" y="191"/>
                  <a:pt x="83" y="191"/>
                </a:cubicBezTo>
                <a:close/>
                <a:moveTo>
                  <a:pt x="83" y="187"/>
                </a:moveTo>
                <a:cubicBezTo>
                  <a:pt x="83" y="187"/>
                  <a:pt x="83" y="187"/>
                  <a:pt x="83" y="187"/>
                </a:cubicBezTo>
                <a:cubicBezTo>
                  <a:pt x="84" y="188"/>
                  <a:pt x="84" y="188"/>
                  <a:pt x="85" y="188"/>
                </a:cubicBezTo>
                <a:cubicBezTo>
                  <a:pt x="85" y="188"/>
                  <a:pt x="85" y="189"/>
                  <a:pt x="85" y="189"/>
                </a:cubicBezTo>
                <a:cubicBezTo>
                  <a:pt x="85" y="189"/>
                  <a:pt x="85" y="189"/>
                  <a:pt x="85" y="189"/>
                </a:cubicBezTo>
                <a:cubicBezTo>
                  <a:pt x="84" y="188"/>
                  <a:pt x="83" y="188"/>
                  <a:pt x="83" y="187"/>
                </a:cubicBezTo>
                <a:close/>
                <a:moveTo>
                  <a:pt x="84" y="198"/>
                </a:moveTo>
                <a:cubicBezTo>
                  <a:pt x="85" y="198"/>
                  <a:pt x="85" y="199"/>
                  <a:pt x="85" y="199"/>
                </a:cubicBezTo>
                <a:cubicBezTo>
                  <a:pt x="85" y="199"/>
                  <a:pt x="85" y="200"/>
                  <a:pt x="85" y="200"/>
                </a:cubicBezTo>
                <a:cubicBezTo>
                  <a:pt x="84" y="200"/>
                  <a:pt x="84" y="200"/>
                  <a:pt x="83" y="199"/>
                </a:cubicBezTo>
                <a:cubicBezTo>
                  <a:pt x="84" y="199"/>
                  <a:pt x="84" y="199"/>
                  <a:pt x="84" y="198"/>
                </a:cubicBezTo>
                <a:close/>
                <a:moveTo>
                  <a:pt x="85" y="194"/>
                </a:moveTo>
                <a:cubicBezTo>
                  <a:pt x="86" y="194"/>
                  <a:pt x="87" y="193"/>
                  <a:pt x="88" y="193"/>
                </a:cubicBezTo>
                <a:cubicBezTo>
                  <a:pt x="87" y="194"/>
                  <a:pt x="86" y="194"/>
                  <a:pt x="86" y="195"/>
                </a:cubicBezTo>
                <a:cubicBezTo>
                  <a:pt x="85" y="195"/>
                  <a:pt x="85" y="195"/>
                  <a:pt x="85" y="194"/>
                </a:cubicBezTo>
                <a:close/>
                <a:moveTo>
                  <a:pt x="86" y="205"/>
                </a:moveTo>
                <a:cubicBezTo>
                  <a:pt x="86" y="206"/>
                  <a:pt x="87" y="206"/>
                  <a:pt x="88" y="207"/>
                </a:cubicBezTo>
                <a:cubicBezTo>
                  <a:pt x="88" y="207"/>
                  <a:pt x="88" y="207"/>
                  <a:pt x="88" y="207"/>
                </a:cubicBezTo>
                <a:cubicBezTo>
                  <a:pt x="88" y="207"/>
                  <a:pt x="88" y="207"/>
                  <a:pt x="88" y="207"/>
                </a:cubicBezTo>
                <a:cubicBezTo>
                  <a:pt x="87" y="207"/>
                  <a:pt x="87" y="207"/>
                  <a:pt x="87" y="207"/>
                </a:cubicBezTo>
                <a:cubicBezTo>
                  <a:pt x="86" y="206"/>
                  <a:pt x="86" y="206"/>
                  <a:pt x="86" y="206"/>
                </a:cubicBezTo>
                <a:cubicBezTo>
                  <a:pt x="86" y="205"/>
                  <a:pt x="86" y="205"/>
                  <a:pt x="86" y="205"/>
                </a:cubicBezTo>
                <a:close/>
                <a:moveTo>
                  <a:pt x="88" y="204"/>
                </a:moveTo>
                <a:cubicBezTo>
                  <a:pt x="88" y="204"/>
                  <a:pt x="88" y="204"/>
                  <a:pt x="88" y="204"/>
                </a:cubicBezTo>
                <a:cubicBezTo>
                  <a:pt x="89" y="204"/>
                  <a:pt x="89" y="204"/>
                  <a:pt x="90" y="205"/>
                </a:cubicBezTo>
                <a:cubicBezTo>
                  <a:pt x="90" y="205"/>
                  <a:pt x="89" y="205"/>
                  <a:pt x="89" y="205"/>
                </a:cubicBezTo>
                <a:cubicBezTo>
                  <a:pt x="89" y="205"/>
                  <a:pt x="88" y="205"/>
                  <a:pt x="88" y="204"/>
                </a:cubicBezTo>
                <a:close/>
                <a:moveTo>
                  <a:pt x="90" y="186"/>
                </a:moveTo>
                <a:cubicBezTo>
                  <a:pt x="90" y="185"/>
                  <a:pt x="91" y="184"/>
                  <a:pt x="92" y="183"/>
                </a:cubicBezTo>
                <a:cubicBezTo>
                  <a:pt x="92" y="183"/>
                  <a:pt x="92" y="183"/>
                  <a:pt x="93" y="183"/>
                </a:cubicBezTo>
                <a:cubicBezTo>
                  <a:pt x="92" y="184"/>
                  <a:pt x="91" y="185"/>
                  <a:pt x="90" y="186"/>
                </a:cubicBezTo>
                <a:close/>
                <a:moveTo>
                  <a:pt x="91" y="205"/>
                </a:moveTo>
                <a:cubicBezTo>
                  <a:pt x="92" y="206"/>
                  <a:pt x="92" y="206"/>
                  <a:pt x="93" y="206"/>
                </a:cubicBezTo>
                <a:cubicBezTo>
                  <a:pt x="93" y="207"/>
                  <a:pt x="92" y="207"/>
                  <a:pt x="92" y="207"/>
                </a:cubicBezTo>
                <a:cubicBezTo>
                  <a:pt x="91" y="207"/>
                  <a:pt x="91" y="207"/>
                  <a:pt x="90" y="206"/>
                </a:cubicBezTo>
                <a:cubicBezTo>
                  <a:pt x="91" y="206"/>
                  <a:pt x="91" y="206"/>
                  <a:pt x="91" y="205"/>
                </a:cubicBezTo>
                <a:close/>
                <a:moveTo>
                  <a:pt x="93" y="186"/>
                </a:moveTo>
                <a:cubicBezTo>
                  <a:pt x="95" y="184"/>
                  <a:pt x="98" y="182"/>
                  <a:pt x="100" y="179"/>
                </a:cubicBezTo>
                <a:cubicBezTo>
                  <a:pt x="102" y="179"/>
                  <a:pt x="103" y="178"/>
                  <a:pt x="104" y="177"/>
                </a:cubicBezTo>
                <a:cubicBezTo>
                  <a:pt x="102" y="180"/>
                  <a:pt x="99" y="182"/>
                  <a:pt x="97" y="185"/>
                </a:cubicBezTo>
                <a:cubicBezTo>
                  <a:pt x="96" y="185"/>
                  <a:pt x="94" y="186"/>
                  <a:pt x="93" y="186"/>
                </a:cubicBezTo>
                <a:close/>
                <a:moveTo>
                  <a:pt x="95" y="190"/>
                </a:moveTo>
                <a:cubicBezTo>
                  <a:pt x="95" y="190"/>
                  <a:pt x="95" y="191"/>
                  <a:pt x="96" y="191"/>
                </a:cubicBezTo>
                <a:cubicBezTo>
                  <a:pt x="95" y="191"/>
                  <a:pt x="95" y="192"/>
                  <a:pt x="94" y="192"/>
                </a:cubicBezTo>
                <a:cubicBezTo>
                  <a:pt x="94" y="192"/>
                  <a:pt x="94" y="192"/>
                  <a:pt x="93" y="192"/>
                </a:cubicBezTo>
                <a:cubicBezTo>
                  <a:pt x="94" y="191"/>
                  <a:pt x="94" y="191"/>
                  <a:pt x="95" y="190"/>
                </a:cubicBezTo>
                <a:close/>
                <a:moveTo>
                  <a:pt x="96" y="208"/>
                </a:moveTo>
                <a:cubicBezTo>
                  <a:pt x="96" y="208"/>
                  <a:pt x="96" y="208"/>
                  <a:pt x="96" y="208"/>
                </a:cubicBezTo>
                <a:cubicBezTo>
                  <a:pt x="97" y="209"/>
                  <a:pt x="98" y="209"/>
                  <a:pt x="100" y="210"/>
                </a:cubicBezTo>
                <a:cubicBezTo>
                  <a:pt x="99" y="210"/>
                  <a:pt x="99" y="210"/>
                  <a:pt x="99" y="211"/>
                </a:cubicBezTo>
                <a:cubicBezTo>
                  <a:pt x="98" y="211"/>
                  <a:pt x="98" y="211"/>
                  <a:pt x="97" y="211"/>
                </a:cubicBezTo>
                <a:cubicBezTo>
                  <a:pt x="97" y="210"/>
                  <a:pt x="96" y="210"/>
                  <a:pt x="95" y="209"/>
                </a:cubicBezTo>
                <a:cubicBezTo>
                  <a:pt x="95" y="209"/>
                  <a:pt x="95" y="208"/>
                  <a:pt x="96" y="208"/>
                </a:cubicBezTo>
                <a:close/>
                <a:moveTo>
                  <a:pt x="99" y="218"/>
                </a:moveTo>
                <a:cubicBezTo>
                  <a:pt x="99" y="218"/>
                  <a:pt x="100" y="219"/>
                  <a:pt x="101" y="219"/>
                </a:cubicBezTo>
                <a:cubicBezTo>
                  <a:pt x="100" y="219"/>
                  <a:pt x="100" y="219"/>
                  <a:pt x="100" y="219"/>
                </a:cubicBezTo>
                <a:cubicBezTo>
                  <a:pt x="99" y="219"/>
                  <a:pt x="99" y="219"/>
                  <a:pt x="99" y="219"/>
                </a:cubicBezTo>
                <a:cubicBezTo>
                  <a:pt x="99" y="218"/>
                  <a:pt x="99" y="218"/>
                  <a:pt x="99" y="218"/>
                </a:cubicBezTo>
                <a:close/>
                <a:moveTo>
                  <a:pt x="101" y="224"/>
                </a:moveTo>
                <a:cubicBezTo>
                  <a:pt x="101" y="223"/>
                  <a:pt x="101" y="223"/>
                  <a:pt x="102" y="223"/>
                </a:cubicBezTo>
                <a:cubicBezTo>
                  <a:pt x="103" y="223"/>
                  <a:pt x="104" y="224"/>
                  <a:pt x="105" y="225"/>
                </a:cubicBezTo>
                <a:cubicBezTo>
                  <a:pt x="105" y="225"/>
                  <a:pt x="105" y="225"/>
                  <a:pt x="105" y="226"/>
                </a:cubicBezTo>
                <a:cubicBezTo>
                  <a:pt x="105" y="226"/>
                  <a:pt x="105" y="226"/>
                  <a:pt x="105" y="226"/>
                </a:cubicBezTo>
                <a:cubicBezTo>
                  <a:pt x="103" y="225"/>
                  <a:pt x="102" y="225"/>
                  <a:pt x="100" y="224"/>
                </a:cubicBezTo>
                <a:cubicBezTo>
                  <a:pt x="100" y="224"/>
                  <a:pt x="101" y="224"/>
                  <a:pt x="101" y="224"/>
                </a:cubicBezTo>
                <a:close/>
                <a:moveTo>
                  <a:pt x="104" y="222"/>
                </a:moveTo>
                <a:cubicBezTo>
                  <a:pt x="104" y="222"/>
                  <a:pt x="104" y="222"/>
                  <a:pt x="104" y="222"/>
                </a:cubicBezTo>
                <a:cubicBezTo>
                  <a:pt x="104" y="222"/>
                  <a:pt x="104" y="221"/>
                  <a:pt x="104" y="221"/>
                </a:cubicBezTo>
                <a:cubicBezTo>
                  <a:pt x="105" y="222"/>
                  <a:pt x="106" y="222"/>
                  <a:pt x="106" y="222"/>
                </a:cubicBezTo>
                <a:cubicBezTo>
                  <a:pt x="106" y="222"/>
                  <a:pt x="106" y="223"/>
                  <a:pt x="106" y="223"/>
                </a:cubicBezTo>
                <a:cubicBezTo>
                  <a:pt x="106" y="222"/>
                  <a:pt x="105" y="222"/>
                  <a:pt x="104" y="222"/>
                </a:cubicBezTo>
                <a:close/>
                <a:moveTo>
                  <a:pt x="108" y="226"/>
                </a:moveTo>
                <a:cubicBezTo>
                  <a:pt x="108" y="226"/>
                  <a:pt x="109" y="227"/>
                  <a:pt x="110" y="227"/>
                </a:cubicBezTo>
                <a:cubicBezTo>
                  <a:pt x="110" y="227"/>
                  <a:pt x="109" y="228"/>
                  <a:pt x="109" y="228"/>
                </a:cubicBezTo>
                <a:cubicBezTo>
                  <a:pt x="109" y="228"/>
                  <a:pt x="109" y="228"/>
                  <a:pt x="109" y="228"/>
                </a:cubicBezTo>
                <a:cubicBezTo>
                  <a:pt x="108" y="228"/>
                  <a:pt x="107" y="227"/>
                  <a:pt x="106" y="227"/>
                </a:cubicBezTo>
                <a:cubicBezTo>
                  <a:pt x="107" y="226"/>
                  <a:pt x="107" y="226"/>
                  <a:pt x="108" y="226"/>
                </a:cubicBezTo>
                <a:close/>
                <a:moveTo>
                  <a:pt x="108" y="210"/>
                </a:moveTo>
                <a:cubicBezTo>
                  <a:pt x="109" y="210"/>
                  <a:pt x="110" y="209"/>
                  <a:pt x="111" y="208"/>
                </a:cubicBezTo>
                <a:cubicBezTo>
                  <a:pt x="112" y="208"/>
                  <a:pt x="112" y="209"/>
                  <a:pt x="112" y="209"/>
                </a:cubicBezTo>
                <a:cubicBezTo>
                  <a:pt x="111" y="210"/>
                  <a:pt x="110" y="210"/>
                  <a:pt x="110" y="211"/>
                </a:cubicBezTo>
                <a:cubicBezTo>
                  <a:pt x="109" y="211"/>
                  <a:pt x="109" y="211"/>
                  <a:pt x="108" y="210"/>
                </a:cubicBezTo>
                <a:close/>
                <a:moveTo>
                  <a:pt x="112" y="213"/>
                </a:moveTo>
                <a:cubicBezTo>
                  <a:pt x="111" y="212"/>
                  <a:pt x="111" y="212"/>
                  <a:pt x="111" y="212"/>
                </a:cubicBezTo>
                <a:cubicBezTo>
                  <a:pt x="112" y="211"/>
                  <a:pt x="113" y="211"/>
                  <a:pt x="114" y="210"/>
                </a:cubicBezTo>
                <a:cubicBezTo>
                  <a:pt x="114" y="210"/>
                  <a:pt x="114" y="210"/>
                  <a:pt x="115" y="210"/>
                </a:cubicBezTo>
                <a:cubicBezTo>
                  <a:pt x="114" y="211"/>
                  <a:pt x="113" y="212"/>
                  <a:pt x="112" y="213"/>
                </a:cubicBezTo>
                <a:close/>
                <a:moveTo>
                  <a:pt x="119" y="221"/>
                </a:moveTo>
                <a:cubicBezTo>
                  <a:pt x="120" y="221"/>
                  <a:pt x="120" y="221"/>
                  <a:pt x="120" y="221"/>
                </a:cubicBezTo>
                <a:cubicBezTo>
                  <a:pt x="120" y="221"/>
                  <a:pt x="119" y="222"/>
                  <a:pt x="119" y="222"/>
                </a:cubicBezTo>
                <a:cubicBezTo>
                  <a:pt x="119" y="222"/>
                  <a:pt x="119" y="222"/>
                  <a:pt x="119" y="222"/>
                </a:cubicBezTo>
                <a:cubicBezTo>
                  <a:pt x="119" y="222"/>
                  <a:pt x="119" y="221"/>
                  <a:pt x="119" y="221"/>
                </a:cubicBezTo>
                <a:cubicBezTo>
                  <a:pt x="119" y="221"/>
                  <a:pt x="119" y="221"/>
                  <a:pt x="119" y="221"/>
                </a:cubicBezTo>
                <a:close/>
                <a:moveTo>
                  <a:pt x="120" y="211"/>
                </a:moveTo>
                <a:cubicBezTo>
                  <a:pt x="120" y="210"/>
                  <a:pt x="120" y="210"/>
                  <a:pt x="121" y="210"/>
                </a:cubicBezTo>
                <a:cubicBezTo>
                  <a:pt x="121" y="210"/>
                  <a:pt x="121" y="210"/>
                  <a:pt x="121" y="210"/>
                </a:cubicBezTo>
                <a:cubicBezTo>
                  <a:pt x="121" y="211"/>
                  <a:pt x="121" y="211"/>
                  <a:pt x="121" y="211"/>
                </a:cubicBezTo>
                <a:cubicBezTo>
                  <a:pt x="120" y="211"/>
                  <a:pt x="120" y="211"/>
                  <a:pt x="120" y="211"/>
                </a:cubicBezTo>
                <a:close/>
                <a:moveTo>
                  <a:pt x="123" y="218"/>
                </a:moveTo>
                <a:cubicBezTo>
                  <a:pt x="123" y="218"/>
                  <a:pt x="123" y="219"/>
                  <a:pt x="124" y="219"/>
                </a:cubicBezTo>
                <a:cubicBezTo>
                  <a:pt x="123" y="219"/>
                  <a:pt x="122" y="220"/>
                  <a:pt x="121" y="220"/>
                </a:cubicBezTo>
                <a:cubicBezTo>
                  <a:pt x="121" y="220"/>
                  <a:pt x="121" y="220"/>
                  <a:pt x="121" y="220"/>
                </a:cubicBezTo>
                <a:cubicBezTo>
                  <a:pt x="122" y="219"/>
                  <a:pt x="122" y="219"/>
                  <a:pt x="123" y="218"/>
                </a:cubicBezTo>
                <a:close/>
                <a:moveTo>
                  <a:pt x="123" y="222"/>
                </a:moveTo>
                <a:cubicBezTo>
                  <a:pt x="124" y="222"/>
                  <a:pt x="124" y="221"/>
                  <a:pt x="125" y="221"/>
                </a:cubicBezTo>
                <a:cubicBezTo>
                  <a:pt x="125" y="221"/>
                  <a:pt x="126" y="222"/>
                  <a:pt x="126" y="222"/>
                </a:cubicBezTo>
                <a:cubicBezTo>
                  <a:pt x="126" y="223"/>
                  <a:pt x="125" y="223"/>
                  <a:pt x="125" y="223"/>
                </a:cubicBezTo>
                <a:cubicBezTo>
                  <a:pt x="124" y="223"/>
                  <a:pt x="124" y="223"/>
                  <a:pt x="123" y="222"/>
                </a:cubicBezTo>
                <a:close/>
                <a:moveTo>
                  <a:pt x="125" y="225"/>
                </a:moveTo>
                <a:cubicBezTo>
                  <a:pt x="126" y="225"/>
                  <a:pt x="126" y="225"/>
                  <a:pt x="127" y="224"/>
                </a:cubicBezTo>
                <a:cubicBezTo>
                  <a:pt x="127" y="224"/>
                  <a:pt x="127" y="225"/>
                  <a:pt x="128" y="225"/>
                </a:cubicBezTo>
                <a:cubicBezTo>
                  <a:pt x="127" y="226"/>
                  <a:pt x="126" y="226"/>
                  <a:pt x="125" y="227"/>
                </a:cubicBezTo>
                <a:cubicBezTo>
                  <a:pt x="125" y="227"/>
                  <a:pt x="125" y="227"/>
                  <a:pt x="124" y="226"/>
                </a:cubicBezTo>
                <a:cubicBezTo>
                  <a:pt x="124" y="226"/>
                  <a:pt x="125" y="226"/>
                  <a:pt x="125" y="225"/>
                </a:cubicBezTo>
                <a:close/>
                <a:moveTo>
                  <a:pt x="127" y="221"/>
                </a:moveTo>
                <a:cubicBezTo>
                  <a:pt x="127" y="221"/>
                  <a:pt x="126" y="220"/>
                  <a:pt x="126" y="219"/>
                </a:cubicBezTo>
                <a:cubicBezTo>
                  <a:pt x="126" y="219"/>
                  <a:pt x="126" y="219"/>
                  <a:pt x="126" y="219"/>
                </a:cubicBezTo>
                <a:cubicBezTo>
                  <a:pt x="127" y="220"/>
                  <a:pt x="127" y="220"/>
                  <a:pt x="128" y="220"/>
                </a:cubicBezTo>
                <a:cubicBezTo>
                  <a:pt x="128" y="221"/>
                  <a:pt x="127" y="221"/>
                  <a:pt x="127" y="221"/>
                </a:cubicBezTo>
                <a:close/>
                <a:moveTo>
                  <a:pt x="128" y="218"/>
                </a:moveTo>
                <a:cubicBezTo>
                  <a:pt x="128" y="217"/>
                  <a:pt x="129" y="216"/>
                  <a:pt x="130" y="216"/>
                </a:cubicBezTo>
                <a:cubicBezTo>
                  <a:pt x="130" y="216"/>
                  <a:pt x="130" y="216"/>
                  <a:pt x="130" y="216"/>
                </a:cubicBezTo>
                <a:cubicBezTo>
                  <a:pt x="130" y="216"/>
                  <a:pt x="130" y="217"/>
                  <a:pt x="129" y="217"/>
                </a:cubicBezTo>
                <a:cubicBezTo>
                  <a:pt x="129" y="218"/>
                  <a:pt x="129" y="219"/>
                  <a:pt x="130" y="219"/>
                </a:cubicBezTo>
                <a:cubicBezTo>
                  <a:pt x="130" y="219"/>
                  <a:pt x="129" y="219"/>
                  <a:pt x="129" y="219"/>
                </a:cubicBezTo>
                <a:cubicBezTo>
                  <a:pt x="129" y="219"/>
                  <a:pt x="128" y="218"/>
                  <a:pt x="128" y="218"/>
                </a:cubicBezTo>
                <a:close/>
                <a:moveTo>
                  <a:pt x="130" y="222"/>
                </a:moveTo>
                <a:cubicBezTo>
                  <a:pt x="130" y="222"/>
                  <a:pt x="130" y="222"/>
                  <a:pt x="130" y="222"/>
                </a:cubicBezTo>
                <a:cubicBezTo>
                  <a:pt x="130" y="223"/>
                  <a:pt x="130" y="223"/>
                  <a:pt x="129" y="224"/>
                </a:cubicBezTo>
                <a:cubicBezTo>
                  <a:pt x="129" y="224"/>
                  <a:pt x="129" y="224"/>
                  <a:pt x="129" y="224"/>
                </a:cubicBezTo>
                <a:cubicBezTo>
                  <a:pt x="129" y="224"/>
                  <a:pt x="128" y="224"/>
                  <a:pt x="128" y="223"/>
                </a:cubicBezTo>
                <a:cubicBezTo>
                  <a:pt x="129" y="223"/>
                  <a:pt x="129" y="223"/>
                  <a:pt x="130" y="222"/>
                </a:cubicBezTo>
                <a:close/>
                <a:moveTo>
                  <a:pt x="162" y="206"/>
                </a:moveTo>
                <a:cubicBezTo>
                  <a:pt x="163" y="205"/>
                  <a:pt x="164" y="204"/>
                  <a:pt x="165" y="203"/>
                </a:cubicBezTo>
                <a:cubicBezTo>
                  <a:pt x="167" y="201"/>
                  <a:pt x="169" y="200"/>
                  <a:pt x="172" y="198"/>
                </a:cubicBezTo>
                <a:cubicBezTo>
                  <a:pt x="172" y="198"/>
                  <a:pt x="171" y="198"/>
                  <a:pt x="171" y="198"/>
                </a:cubicBezTo>
                <a:cubicBezTo>
                  <a:pt x="170" y="199"/>
                  <a:pt x="169" y="200"/>
                  <a:pt x="168" y="202"/>
                </a:cubicBezTo>
                <a:cubicBezTo>
                  <a:pt x="166" y="203"/>
                  <a:pt x="164" y="205"/>
                  <a:pt x="162" y="206"/>
                </a:cubicBezTo>
                <a:close/>
                <a:moveTo>
                  <a:pt x="167" y="210"/>
                </a:moveTo>
                <a:cubicBezTo>
                  <a:pt x="160" y="216"/>
                  <a:pt x="153" y="221"/>
                  <a:pt x="146" y="225"/>
                </a:cubicBezTo>
                <a:cubicBezTo>
                  <a:pt x="149" y="222"/>
                  <a:pt x="152" y="219"/>
                  <a:pt x="156" y="216"/>
                </a:cubicBezTo>
                <a:cubicBezTo>
                  <a:pt x="158" y="214"/>
                  <a:pt x="160" y="213"/>
                  <a:pt x="163" y="212"/>
                </a:cubicBezTo>
                <a:cubicBezTo>
                  <a:pt x="163" y="212"/>
                  <a:pt x="163" y="212"/>
                  <a:pt x="164" y="212"/>
                </a:cubicBezTo>
                <a:cubicBezTo>
                  <a:pt x="165" y="211"/>
                  <a:pt x="166" y="211"/>
                  <a:pt x="167" y="210"/>
                </a:cubicBezTo>
                <a:close/>
                <a:moveTo>
                  <a:pt x="154" y="209"/>
                </a:moveTo>
                <a:cubicBezTo>
                  <a:pt x="155" y="208"/>
                  <a:pt x="156" y="208"/>
                  <a:pt x="157" y="207"/>
                </a:cubicBezTo>
                <a:cubicBezTo>
                  <a:pt x="161" y="203"/>
                  <a:pt x="166" y="199"/>
                  <a:pt x="171" y="195"/>
                </a:cubicBezTo>
                <a:cubicBezTo>
                  <a:pt x="168" y="197"/>
                  <a:pt x="166" y="200"/>
                  <a:pt x="163" y="202"/>
                </a:cubicBezTo>
                <a:cubicBezTo>
                  <a:pt x="160" y="204"/>
                  <a:pt x="157" y="207"/>
                  <a:pt x="154" y="209"/>
                </a:cubicBezTo>
                <a:close/>
                <a:moveTo>
                  <a:pt x="158" y="208"/>
                </a:moveTo>
                <a:cubicBezTo>
                  <a:pt x="157" y="210"/>
                  <a:pt x="156" y="211"/>
                  <a:pt x="155" y="212"/>
                </a:cubicBezTo>
                <a:cubicBezTo>
                  <a:pt x="153" y="214"/>
                  <a:pt x="150" y="216"/>
                  <a:pt x="148" y="218"/>
                </a:cubicBezTo>
                <a:cubicBezTo>
                  <a:pt x="146" y="220"/>
                  <a:pt x="143" y="221"/>
                  <a:pt x="141" y="222"/>
                </a:cubicBezTo>
                <a:cubicBezTo>
                  <a:pt x="146" y="217"/>
                  <a:pt x="152" y="213"/>
                  <a:pt x="158" y="208"/>
                </a:cubicBezTo>
                <a:close/>
                <a:moveTo>
                  <a:pt x="146" y="227"/>
                </a:moveTo>
                <a:cubicBezTo>
                  <a:pt x="146" y="227"/>
                  <a:pt x="146" y="227"/>
                  <a:pt x="146" y="227"/>
                </a:cubicBezTo>
                <a:cubicBezTo>
                  <a:pt x="147" y="227"/>
                  <a:pt x="148" y="227"/>
                  <a:pt x="148" y="228"/>
                </a:cubicBezTo>
                <a:cubicBezTo>
                  <a:pt x="148" y="228"/>
                  <a:pt x="150" y="228"/>
                  <a:pt x="150" y="228"/>
                </a:cubicBezTo>
                <a:cubicBezTo>
                  <a:pt x="150" y="228"/>
                  <a:pt x="150" y="228"/>
                  <a:pt x="150" y="228"/>
                </a:cubicBezTo>
                <a:cubicBezTo>
                  <a:pt x="149" y="228"/>
                  <a:pt x="147" y="228"/>
                  <a:pt x="146" y="228"/>
                </a:cubicBezTo>
                <a:cubicBezTo>
                  <a:pt x="146" y="227"/>
                  <a:pt x="146" y="227"/>
                  <a:pt x="146" y="227"/>
                </a:cubicBezTo>
                <a:close/>
                <a:moveTo>
                  <a:pt x="151" y="231"/>
                </a:moveTo>
                <a:cubicBezTo>
                  <a:pt x="151" y="231"/>
                  <a:pt x="151" y="231"/>
                  <a:pt x="151" y="231"/>
                </a:cubicBezTo>
                <a:cubicBezTo>
                  <a:pt x="151" y="231"/>
                  <a:pt x="150" y="232"/>
                  <a:pt x="150" y="232"/>
                </a:cubicBezTo>
                <a:cubicBezTo>
                  <a:pt x="150" y="232"/>
                  <a:pt x="149" y="232"/>
                  <a:pt x="149" y="232"/>
                </a:cubicBezTo>
                <a:cubicBezTo>
                  <a:pt x="150" y="231"/>
                  <a:pt x="151" y="231"/>
                  <a:pt x="151" y="231"/>
                </a:cubicBezTo>
                <a:close/>
                <a:moveTo>
                  <a:pt x="150" y="228"/>
                </a:moveTo>
                <a:cubicBezTo>
                  <a:pt x="149" y="227"/>
                  <a:pt x="148" y="227"/>
                  <a:pt x="147" y="227"/>
                </a:cubicBezTo>
                <a:cubicBezTo>
                  <a:pt x="157" y="222"/>
                  <a:pt x="165" y="214"/>
                  <a:pt x="174" y="206"/>
                </a:cubicBezTo>
                <a:cubicBezTo>
                  <a:pt x="174" y="207"/>
                  <a:pt x="174" y="207"/>
                  <a:pt x="175" y="207"/>
                </a:cubicBezTo>
                <a:cubicBezTo>
                  <a:pt x="174" y="208"/>
                  <a:pt x="173" y="208"/>
                  <a:pt x="173" y="209"/>
                </a:cubicBezTo>
                <a:cubicBezTo>
                  <a:pt x="165" y="215"/>
                  <a:pt x="158" y="221"/>
                  <a:pt x="150" y="228"/>
                </a:cubicBezTo>
                <a:close/>
                <a:moveTo>
                  <a:pt x="169" y="216"/>
                </a:moveTo>
                <a:cubicBezTo>
                  <a:pt x="169" y="216"/>
                  <a:pt x="169" y="216"/>
                  <a:pt x="169" y="216"/>
                </a:cubicBezTo>
                <a:cubicBezTo>
                  <a:pt x="168" y="216"/>
                  <a:pt x="169" y="217"/>
                  <a:pt x="170" y="217"/>
                </a:cubicBezTo>
                <a:cubicBezTo>
                  <a:pt x="171" y="216"/>
                  <a:pt x="172" y="216"/>
                  <a:pt x="174" y="215"/>
                </a:cubicBezTo>
                <a:cubicBezTo>
                  <a:pt x="168" y="220"/>
                  <a:pt x="162" y="225"/>
                  <a:pt x="155" y="229"/>
                </a:cubicBezTo>
                <a:cubicBezTo>
                  <a:pt x="160" y="224"/>
                  <a:pt x="164" y="220"/>
                  <a:pt x="169" y="216"/>
                </a:cubicBezTo>
                <a:close/>
                <a:moveTo>
                  <a:pt x="183" y="211"/>
                </a:moveTo>
                <a:cubicBezTo>
                  <a:pt x="185" y="210"/>
                  <a:pt x="186" y="209"/>
                  <a:pt x="187" y="209"/>
                </a:cubicBezTo>
                <a:cubicBezTo>
                  <a:pt x="182" y="213"/>
                  <a:pt x="176" y="218"/>
                  <a:pt x="170" y="222"/>
                </a:cubicBezTo>
                <a:cubicBezTo>
                  <a:pt x="174" y="218"/>
                  <a:pt x="179" y="214"/>
                  <a:pt x="183" y="211"/>
                </a:cubicBezTo>
                <a:close/>
                <a:moveTo>
                  <a:pt x="180" y="210"/>
                </a:moveTo>
                <a:cubicBezTo>
                  <a:pt x="179" y="210"/>
                  <a:pt x="179" y="211"/>
                  <a:pt x="178" y="212"/>
                </a:cubicBezTo>
                <a:cubicBezTo>
                  <a:pt x="176" y="213"/>
                  <a:pt x="173" y="214"/>
                  <a:pt x="171" y="215"/>
                </a:cubicBezTo>
                <a:cubicBezTo>
                  <a:pt x="172" y="214"/>
                  <a:pt x="172" y="213"/>
                  <a:pt x="173" y="212"/>
                </a:cubicBezTo>
                <a:cubicBezTo>
                  <a:pt x="178" y="208"/>
                  <a:pt x="183" y="204"/>
                  <a:pt x="188" y="200"/>
                </a:cubicBezTo>
                <a:cubicBezTo>
                  <a:pt x="186" y="203"/>
                  <a:pt x="183" y="206"/>
                  <a:pt x="180" y="210"/>
                </a:cubicBezTo>
                <a:close/>
                <a:moveTo>
                  <a:pt x="183" y="199"/>
                </a:moveTo>
                <a:cubicBezTo>
                  <a:pt x="184" y="198"/>
                  <a:pt x="185" y="197"/>
                  <a:pt x="186" y="196"/>
                </a:cubicBezTo>
                <a:cubicBezTo>
                  <a:pt x="186" y="195"/>
                  <a:pt x="187" y="195"/>
                  <a:pt x="187" y="195"/>
                </a:cubicBezTo>
                <a:cubicBezTo>
                  <a:pt x="188" y="194"/>
                  <a:pt x="189" y="193"/>
                  <a:pt x="190" y="193"/>
                </a:cubicBezTo>
                <a:cubicBezTo>
                  <a:pt x="188" y="195"/>
                  <a:pt x="185" y="197"/>
                  <a:pt x="183" y="199"/>
                </a:cubicBezTo>
                <a:close/>
                <a:moveTo>
                  <a:pt x="195" y="193"/>
                </a:moveTo>
                <a:cubicBezTo>
                  <a:pt x="194" y="194"/>
                  <a:pt x="193" y="195"/>
                  <a:pt x="192" y="195"/>
                </a:cubicBezTo>
                <a:cubicBezTo>
                  <a:pt x="191" y="196"/>
                  <a:pt x="190" y="197"/>
                  <a:pt x="189" y="197"/>
                </a:cubicBezTo>
                <a:cubicBezTo>
                  <a:pt x="191" y="196"/>
                  <a:pt x="193" y="194"/>
                  <a:pt x="195" y="193"/>
                </a:cubicBezTo>
                <a:close/>
                <a:moveTo>
                  <a:pt x="197" y="198"/>
                </a:moveTo>
                <a:cubicBezTo>
                  <a:pt x="196" y="199"/>
                  <a:pt x="196" y="199"/>
                  <a:pt x="195" y="200"/>
                </a:cubicBezTo>
                <a:cubicBezTo>
                  <a:pt x="195" y="200"/>
                  <a:pt x="194" y="201"/>
                  <a:pt x="194" y="201"/>
                </a:cubicBezTo>
                <a:cubicBezTo>
                  <a:pt x="195" y="200"/>
                  <a:pt x="196" y="199"/>
                  <a:pt x="197" y="198"/>
                </a:cubicBezTo>
                <a:close/>
                <a:moveTo>
                  <a:pt x="196" y="192"/>
                </a:moveTo>
                <a:cubicBezTo>
                  <a:pt x="196" y="191"/>
                  <a:pt x="195" y="191"/>
                  <a:pt x="194" y="191"/>
                </a:cubicBezTo>
                <a:cubicBezTo>
                  <a:pt x="194" y="191"/>
                  <a:pt x="194" y="192"/>
                  <a:pt x="193" y="192"/>
                </a:cubicBezTo>
                <a:cubicBezTo>
                  <a:pt x="196" y="189"/>
                  <a:pt x="199" y="187"/>
                  <a:pt x="202" y="184"/>
                </a:cubicBezTo>
                <a:cubicBezTo>
                  <a:pt x="200" y="187"/>
                  <a:pt x="198" y="189"/>
                  <a:pt x="196" y="192"/>
                </a:cubicBezTo>
                <a:close/>
                <a:moveTo>
                  <a:pt x="204" y="185"/>
                </a:moveTo>
                <a:cubicBezTo>
                  <a:pt x="204" y="185"/>
                  <a:pt x="204" y="185"/>
                  <a:pt x="205" y="185"/>
                </a:cubicBezTo>
                <a:cubicBezTo>
                  <a:pt x="203" y="187"/>
                  <a:pt x="201" y="189"/>
                  <a:pt x="199" y="190"/>
                </a:cubicBezTo>
                <a:cubicBezTo>
                  <a:pt x="201" y="188"/>
                  <a:pt x="202" y="187"/>
                  <a:pt x="204" y="185"/>
                </a:cubicBezTo>
                <a:close/>
                <a:moveTo>
                  <a:pt x="200" y="181"/>
                </a:moveTo>
                <a:cubicBezTo>
                  <a:pt x="201" y="180"/>
                  <a:pt x="202" y="178"/>
                  <a:pt x="202" y="177"/>
                </a:cubicBezTo>
                <a:cubicBezTo>
                  <a:pt x="203" y="175"/>
                  <a:pt x="204" y="174"/>
                  <a:pt x="206" y="172"/>
                </a:cubicBezTo>
                <a:cubicBezTo>
                  <a:pt x="207" y="171"/>
                  <a:pt x="209" y="169"/>
                  <a:pt x="210" y="168"/>
                </a:cubicBezTo>
                <a:cubicBezTo>
                  <a:pt x="209" y="170"/>
                  <a:pt x="208" y="173"/>
                  <a:pt x="207" y="175"/>
                </a:cubicBezTo>
                <a:cubicBezTo>
                  <a:pt x="205" y="177"/>
                  <a:pt x="203" y="179"/>
                  <a:pt x="200" y="181"/>
                </a:cubicBezTo>
                <a:close/>
                <a:moveTo>
                  <a:pt x="207" y="181"/>
                </a:moveTo>
                <a:cubicBezTo>
                  <a:pt x="212" y="175"/>
                  <a:pt x="217" y="169"/>
                  <a:pt x="221" y="163"/>
                </a:cubicBezTo>
                <a:cubicBezTo>
                  <a:pt x="221" y="164"/>
                  <a:pt x="221" y="164"/>
                  <a:pt x="221" y="165"/>
                </a:cubicBezTo>
                <a:cubicBezTo>
                  <a:pt x="217" y="170"/>
                  <a:pt x="213" y="174"/>
                  <a:pt x="210" y="179"/>
                </a:cubicBezTo>
                <a:cubicBezTo>
                  <a:pt x="209" y="180"/>
                  <a:pt x="208" y="181"/>
                  <a:pt x="207" y="183"/>
                </a:cubicBezTo>
                <a:cubicBezTo>
                  <a:pt x="206" y="183"/>
                  <a:pt x="206" y="183"/>
                  <a:pt x="206" y="184"/>
                </a:cubicBezTo>
                <a:cubicBezTo>
                  <a:pt x="206" y="183"/>
                  <a:pt x="207" y="182"/>
                  <a:pt x="207" y="181"/>
                </a:cubicBezTo>
                <a:close/>
                <a:moveTo>
                  <a:pt x="218" y="155"/>
                </a:moveTo>
                <a:cubicBezTo>
                  <a:pt x="219" y="153"/>
                  <a:pt x="219" y="151"/>
                  <a:pt x="220" y="149"/>
                </a:cubicBezTo>
                <a:cubicBezTo>
                  <a:pt x="221" y="147"/>
                  <a:pt x="222" y="144"/>
                  <a:pt x="222" y="141"/>
                </a:cubicBezTo>
                <a:cubicBezTo>
                  <a:pt x="222" y="141"/>
                  <a:pt x="223" y="141"/>
                  <a:pt x="223" y="141"/>
                </a:cubicBezTo>
                <a:cubicBezTo>
                  <a:pt x="222" y="145"/>
                  <a:pt x="222" y="149"/>
                  <a:pt x="222" y="154"/>
                </a:cubicBezTo>
                <a:cubicBezTo>
                  <a:pt x="220" y="154"/>
                  <a:pt x="219" y="154"/>
                  <a:pt x="218" y="155"/>
                </a:cubicBezTo>
                <a:close/>
                <a:moveTo>
                  <a:pt x="217" y="149"/>
                </a:moveTo>
                <a:cubicBezTo>
                  <a:pt x="217" y="144"/>
                  <a:pt x="218" y="139"/>
                  <a:pt x="218" y="135"/>
                </a:cubicBezTo>
                <a:cubicBezTo>
                  <a:pt x="220" y="132"/>
                  <a:pt x="221" y="129"/>
                  <a:pt x="223" y="126"/>
                </a:cubicBezTo>
                <a:cubicBezTo>
                  <a:pt x="222" y="134"/>
                  <a:pt x="219" y="142"/>
                  <a:pt x="217" y="149"/>
                </a:cubicBezTo>
                <a:close/>
                <a:moveTo>
                  <a:pt x="223" y="98"/>
                </a:moveTo>
                <a:cubicBezTo>
                  <a:pt x="222" y="97"/>
                  <a:pt x="222" y="96"/>
                  <a:pt x="222" y="95"/>
                </a:cubicBezTo>
                <a:cubicBezTo>
                  <a:pt x="222" y="95"/>
                  <a:pt x="222" y="95"/>
                  <a:pt x="222" y="94"/>
                </a:cubicBezTo>
                <a:cubicBezTo>
                  <a:pt x="223" y="96"/>
                  <a:pt x="223" y="97"/>
                  <a:pt x="224" y="98"/>
                </a:cubicBezTo>
                <a:cubicBezTo>
                  <a:pt x="223" y="98"/>
                  <a:pt x="223" y="98"/>
                  <a:pt x="223" y="98"/>
                </a:cubicBezTo>
                <a:close/>
                <a:moveTo>
                  <a:pt x="221" y="87"/>
                </a:moveTo>
                <a:cubicBezTo>
                  <a:pt x="222" y="87"/>
                  <a:pt x="222" y="87"/>
                  <a:pt x="222" y="87"/>
                </a:cubicBezTo>
                <a:cubicBezTo>
                  <a:pt x="223" y="88"/>
                  <a:pt x="223" y="90"/>
                  <a:pt x="223" y="91"/>
                </a:cubicBezTo>
                <a:cubicBezTo>
                  <a:pt x="223" y="91"/>
                  <a:pt x="223" y="91"/>
                  <a:pt x="223" y="91"/>
                </a:cubicBezTo>
                <a:cubicBezTo>
                  <a:pt x="222" y="90"/>
                  <a:pt x="222" y="89"/>
                  <a:pt x="221" y="87"/>
                </a:cubicBezTo>
                <a:close/>
                <a:moveTo>
                  <a:pt x="226" y="83"/>
                </a:moveTo>
                <a:cubicBezTo>
                  <a:pt x="225" y="83"/>
                  <a:pt x="224" y="84"/>
                  <a:pt x="223" y="84"/>
                </a:cubicBezTo>
                <a:cubicBezTo>
                  <a:pt x="222" y="82"/>
                  <a:pt x="222" y="80"/>
                  <a:pt x="221" y="77"/>
                </a:cubicBezTo>
                <a:cubicBezTo>
                  <a:pt x="222" y="78"/>
                  <a:pt x="222" y="78"/>
                  <a:pt x="223" y="79"/>
                </a:cubicBezTo>
                <a:cubicBezTo>
                  <a:pt x="223" y="79"/>
                  <a:pt x="224" y="79"/>
                  <a:pt x="224" y="78"/>
                </a:cubicBezTo>
                <a:cubicBezTo>
                  <a:pt x="225" y="79"/>
                  <a:pt x="225" y="80"/>
                  <a:pt x="226" y="81"/>
                </a:cubicBezTo>
                <a:cubicBezTo>
                  <a:pt x="226" y="82"/>
                  <a:pt x="226" y="82"/>
                  <a:pt x="226" y="83"/>
                </a:cubicBezTo>
                <a:cubicBezTo>
                  <a:pt x="226" y="83"/>
                  <a:pt x="226" y="83"/>
                  <a:pt x="226" y="83"/>
                </a:cubicBezTo>
                <a:close/>
                <a:moveTo>
                  <a:pt x="224" y="75"/>
                </a:moveTo>
                <a:cubicBezTo>
                  <a:pt x="223" y="74"/>
                  <a:pt x="223" y="74"/>
                  <a:pt x="223" y="73"/>
                </a:cubicBezTo>
                <a:cubicBezTo>
                  <a:pt x="223" y="73"/>
                  <a:pt x="223" y="73"/>
                  <a:pt x="223" y="73"/>
                </a:cubicBezTo>
                <a:cubicBezTo>
                  <a:pt x="224" y="74"/>
                  <a:pt x="224" y="75"/>
                  <a:pt x="224" y="76"/>
                </a:cubicBezTo>
                <a:cubicBezTo>
                  <a:pt x="224" y="75"/>
                  <a:pt x="224" y="75"/>
                  <a:pt x="224" y="75"/>
                </a:cubicBezTo>
                <a:close/>
                <a:moveTo>
                  <a:pt x="224" y="70"/>
                </a:moveTo>
                <a:cubicBezTo>
                  <a:pt x="223" y="69"/>
                  <a:pt x="222" y="67"/>
                  <a:pt x="221" y="65"/>
                </a:cubicBezTo>
                <a:cubicBezTo>
                  <a:pt x="222" y="67"/>
                  <a:pt x="223" y="68"/>
                  <a:pt x="224" y="69"/>
                </a:cubicBezTo>
                <a:cubicBezTo>
                  <a:pt x="224" y="69"/>
                  <a:pt x="223" y="69"/>
                  <a:pt x="224" y="70"/>
                </a:cubicBezTo>
                <a:cubicBezTo>
                  <a:pt x="224" y="70"/>
                  <a:pt x="224" y="70"/>
                  <a:pt x="224" y="70"/>
                </a:cubicBezTo>
                <a:close/>
                <a:moveTo>
                  <a:pt x="222" y="76"/>
                </a:moveTo>
                <a:cubicBezTo>
                  <a:pt x="222" y="76"/>
                  <a:pt x="222" y="76"/>
                  <a:pt x="222" y="76"/>
                </a:cubicBezTo>
                <a:cubicBezTo>
                  <a:pt x="221" y="75"/>
                  <a:pt x="221" y="75"/>
                  <a:pt x="220" y="74"/>
                </a:cubicBezTo>
                <a:cubicBezTo>
                  <a:pt x="220" y="74"/>
                  <a:pt x="220" y="74"/>
                  <a:pt x="220" y="73"/>
                </a:cubicBezTo>
                <a:cubicBezTo>
                  <a:pt x="220" y="74"/>
                  <a:pt x="221" y="74"/>
                  <a:pt x="221" y="75"/>
                </a:cubicBezTo>
                <a:cubicBezTo>
                  <a:pt x="221" y="75"/>
                  <a:pt x="222" y="75"/>
                  <a:pt x="222" y="76"/>
                </a:cubicBezTo>
                <a:close/>
                <a:moveTo>
                  <a:pt x="220" y="81"/>
                </a:moveTo>
                <a:cubicBezTo>
                  <a:pt x="219" y="80"/>
                  <a:pt x="219" y="78"/>
                  <a:pt x="218" y="77"/>
                </a:cubicBezTo>
                <a:cubicBezTo>
                  <a:pt x="217" y="75"/>
                  <a:pt x="217" y="74"/>
                  <a:pt x="216" y="73"/>
                </a:cubicBezTo>
                <a:cubicBezTo>
                  <a:pt x="217" y="73"/>
                  <a:pt x="218" y="74"/>
                  <a:pt x="219" y="75"/>
                </a:cubicBezTo>
                <a:cubicBezTo>
                  <a:pt x="219" y="77"/>
                  <a:pt x="220" y="79"/>
                  <a:pt x="220" y="81"/>
                </a:cubicBezTo>
                <a:close/>
                <a:moveTo>
                  <a:pt x="218" y="67"/>
                </a:moveTo>
                <a:cubicBezTo>
                  <a:pt x="217" y="65"/>
                  <a:pt x="216" y="63"/>
                  <a:pt x="215" y="61"/>
                </a:cubicBezTo>
                <a:cubicBezTo>
                  <a:pt x="217" y="63"/>
                  <a:pt x="218" y="65"/>
                  <a:pt x="219" y="68"/>
                </a:cubicBezTo>
                <a:cubicBezTo>
                  <a:pt x="219" y="67"/>
                  <a:pt x="219" y="67"/>
                  <a:pt x="218" y="67"/>
                </a:cubicBezTo>
                <a:close/>
                <a:moveTo>
                  <a:pt x="216" y="64"/>
                </a:moveTo>
                <a:cubicBezTo>
                  <a:pt x="214" y="62"/>
                  <a:pt x="212" y="59"/>
                  <a:pt x="210" y="56"/>
                </a:cubicBezTo>
                <a:cubicBezTo>
                  <a:pt x="209" y="54"/>
                  <a:pt x="207" y="53"/>
                  <a:pt x="206" y="51"/>
                </a:cubicBezTo>
                <a:cubicBezTo>
                  <a:pt x="208" y="53"/>
                  <a:pt x="211" y="55"/>
                  <a:pt x="213" y="58"/>
                </a:cubicBezTo>
                <a:cubicBezTo>
                  <a:pt x="213" y="58"/>
                  <a:pt x="213" y="58"/>
                  <a:pt x="213" y="58"/>
                </a:cubicBezTo>
                <a:cubicBezTo>
                  <a:pt x="214" y="60"/>
                  <a:pt x="215" y="62"/>
                  <a:pt x="216" y="64"/>
                </a:cubicBezTo>
                <a:close/>
                <a:moveTo>
                  <a:pt x="201" y="44"/>
                </a:moveTo>
                <a:cubicBezTo>
                  <a:pt x="200" y="44"/>
                  <a:pt x="200" y="43"/>
                  <a:pt x="199" y="43"/>
                </a:cubicBezTo>
                <a:cubicBezTo>
                  <a:pt x="202" y="45"/>
                  <a:pt x="205" y="47"/>
                  <a:pt x="208" y="50"/>
                </a:cubicBezTo>
                <a:cubicBezTo>
                  <a:pt x="205" y="48"/>
                  <a:pt x="203" y="46"/>
                  <a:pt x="201" y="44"/>
                </a:cubicBezTo>
                <a:close/>
                <a:moveTo>
                  <a:pt x="201" y="46"/>
                </a:moveTo>
                <a:cubicBezTo>
                  <a:pt x="204" y="50"/>
                  <a:pt x="207" y="55"/>
                  <a:pt x="209" y="58"/>
                </a:cubicBezTo>
                <a:cubicBezTo>
                  <a:pt x="209" y="58"/>
                  <a:pt x="209" y="58"/>
                  <a:pt x="209" y="58"/>
                </a:cubicBezTo>
                <a:cubicBezTo>
                  <a:pt x="205" y="53"/>
                  <a:pt x="201" y="48"/>
                  <a:pt x="197" y="44"/>
                </a:cubicBezTo>
                <a:cubicBezTo>
                  <a:pt x="198" y="45"/>
                  <a:pt x="200" y="45"/>
                  <a:pt x="201" y="46"/>
                </a:cubicBezTo>
                <a:close/>
                <a:moveTo>
                  <a:pt x="189" y="41"/>
                </a:moveTo>
                <a:cubicBezTo>
                  <a:pt x="189" y="41"/>
                  <a:pt x="189" y="41"/>
                  <a:pt x="188" y="41"/>
                </a:cubicBezTo>
                <a:cubicBezTo>
                  <a:pt x="188" y="40"/>
                  <a:pt x="188" y="40"/>
                  <a:pt x="187" y="40"/>
                </a:cubicBezTo>
                <a:cubicBezTo>
                  <a:pt x="187" y="40"/>
                  <a:pt x="187" y="40"/>
                  <a:pt x="186" y="40"/>
                </a:cubicBezTo>
                <a:cubicBezTo>
                  <a:pt x="186" y="40"/>
                  <a:pt x="186" y="40"/>
                  <a:pt x="186" y="40"/>
                </a:cubicBezTo>
                <a:cubicBezTo>
                  <a:pt x="186" y="40"/>
                  <a:pt x="185" y="39"/>
                  <a:pt x="185" y="39"/>
                </a:cubicBezTo>
                <a:cubicBezTo>
                  <a:pt x="186" y="39"/>
                  <a:pt x="188" y="38"/>
                  <a:pt x="189" y="38"/>
                </a:cubicBezTo>
                <a:cubicBezTo>
                  <a:pt x="190" y="39"/>
                  <a:pt x="191" y="40"/>
                  <a:pt x="192" y="41"/>
                </a:cubicBezTo>
                <a:cubicBezTo>
                  <a:pt x="191" y="41"/>
                  <a:pt x="190" y="41"/>
                  <a:pt x="189" y="41"/>
                </a:cubicBezTo>
                <a:close/>
                <a:moveTo>
                  <a:pt x="188" y="44"/>
                </a:moveTo>
                <a:cubicBezTo>
                  <a:pt x="189" y="45"/>
                  <a:pt x="190" y="46"/>
                  <a:pt x="191" y="47"/>
                </a:cubicBezTo>
                <a:cubicBezTo>
                  <a:pt x="190" y="47"/>
                  <a:pt x="189" y="47"/>
                  <a:pt x="188" y="48"/>
                </a:cubicBezTo>
                <a:cubicBezTo>
                  <a:pt x="187" y="47"/>
                  <a:pt x="186" y="46"/>
                  <a:pt x="185" y="46"/>
                </a:cubicBezTo>
                <a:cubicBezTo>
                  <a:pt x="186" y="45"/>
                  <a:pt x="187" y="45"/>
                  <a:pt x="188" y="44"/>
                </a:cubicBezTo>
                <a:close/>
                <a:moveTo>
                  <a:pt x="186" y="48"/>
                </a:moveTo>
                <a:cubicBezTo>
                  <a:pt x="185" y="49"/>
                  <a:pt x="183" y="49"/>
                  <a:pt x="182" y="49"/>
                </a:cubicBezTo>
                <a:cubicBezTo>
                  <a:pt x="182" y="49"/>
                  <a:pt x="181" y="48"/>
                  <a:pt x="181" y="47"/>
                </a:cubicBezTo>
                <a:cubicBezTo>
                  <a:pt x="181" y="47"/>
                  <a:pt x="182" y="47"/>
                  <a:pt x="183" y="46"/>
                </a:cubicBezTo>
                <a:cubicBezTo>
                  <a:pt x="184" y="47"/>
                  <a:pt x="185" y="48"/>
                  <a:pt x="186" y="48"/>
                </a:cubicBezTo>
                <a:close/>
                <a:moveTo>
                  <a:pt x="172" y="43"/>
                </a:moveTo>
                <a:cubicBezTo>
                  <a:pt x="176" y="42"/>
                  <a:pt x="180" y="41"/>
                  <a:pt x="183" y="40"/>
                </a:cubicBezTo>
                <a:cubicBezTo>
                  <a:pt x="183" y="40"/>
                  <a:pt x="184" y="40"/>
                  <a:pt x="184" y="40"/>
                </a:cubicBezTo>
                <a:cubicBezTo>
                  <a:pt x="184" y="40"/>
                  <a:pt x="184" y="40"/>
                  <a:pt x="184" y="40"/>
                </a:cubicBezTo>
                <a:cubicBezTo>
                  <a:pt x="180" y="41"/>
                  <a:pt x="176" y="42"/>
                  <a:pt x="172" y="43"/>
                </a:cubicBezTo>
                <a:close/>
                <a:moveTo>
                  <a:pt x="159" y="44"/>
                </a:moveTo>
                <a:cubicBezTo>
                  <a:pt x="161" y="43"/>
                  <a:pt x="163" y="41"/>
                  <a:pt x="164" y="40"/>
                </a:cubicBezTo>
                <a:cubicBezTo>
                  <a:pt x="170" y="39"/>
                  <a:pt x="175" y="38"/>
                  <a:pt x="180" y="37"/>
                </a:cubicBezTo>
                <a:cubicBezTo>
                  <a:pt x="173" y="40"/>
                  <a:pt x="166" y="42"/>
                  <a:pt x="159" y="44"/>
                </a:cubicBezTo>
                <a:close/>
                <a:moveTo>
                  <a:pt x="172" y="31"/>
                </a:moveTo>
                <a:cubicBezTo>
                  <a:pt x="171" y="31"/>
                  <a:pt x="171" y="31"/>
                  <a:pt x="170" y="31"/>
                </a:cubicBezTo>
                <a:cubicBezTo>
                  <a:pt x="169" y="31"/>
                  <a:pt x="168" y="31"/>
                  <a:pt x="167" y="30"/>
                </a:cubicBezTo>
                <a:cubicBezTo>
                  <a:pt x="167" y="30"/>
                  <a:pt x="167" y="30"/>
                  <a:pt x="166" y="29"/>
                </a:cubicBezTo>
                <a:cubicBezTo>
                  <a:pt x="166" y="29"/>
                  <a:pt x="165" y="29"/>
                  <a:pt x="164" y="28"/>
                </a:cubicBezTo>
                <a:cubicBezTo>
                  <a:pt x="164" y="28"/>
                  <a:pt x="164" y="28"/>
                  <a:pt x="164" y="28"/>
                </a:cubicBezTo>
                <a:cubicBezTo>
                  <a:pt x="167" y="29"/>
                  <a:pt x="170" y="30"/>
                  <a:pt x="173" y="31"/>
                </a:cubicBezTo>
                <a:cubicBezTo>
                  <a:pt x="173" y="31"/>
                  <a:pt x="173" y="31"/>
                  <a:pt x="172" y="31"/>
                </a:cubicBezTo>
                <a:close/>
                <a:moveTo>
                  <a:pt x="166" y="36"/>
                </a:moveTo>
                <a:cubicBezTo>
                  <a:pt x="166" y="36"/>
                  <a:pt x="167" y="36"/>
                  <a:pt x="167" y="36"/>
                </a:cubicBezTo>
                <a:cubicBezTo>
                  <a:pt x="167" y="36"/>
                  <a:pt x="167" y="36"/>
                  <a:pt x="167" y="36"/>
                </a:cubicBezTo>
                <a:cubicBezTo>
                  <a:pt x="166" y="37"/>
                  <a:pt x="164" y="37"/>
                  <a:pt x="163" y="37"/>
                </a:cubicBezTo>
                <a:cubicBezTo>
                  <a:pt x="164" y="37"/>
                  <a:pt x="165" y="36"/>
                  <a:pt x="166" y="36"/>
                </a:cubicBezTo>
                <a:close/>
                <a:moveTo>
                  <a:pt x="154" y="12"/>
                </a:moveTo>
                <a:cubicBezTo>
                  <a:pt x="154" y="12"/>
                  <a:pt x="154" y="12"/>
                  <a:pt x="154" y="12"/>
                </a:cubicBezTo>
                <a:cubicBezTo>
                  <a:pt x="153" y="11"/>
                  <a:pt x="153" y="11"/>
                  <a:pt x="152" y="11"/>
                </a:cubicBezTo>
                <a:cubicBezTo>
                  <a:pt x="153" y="11"/>
                  <a:pt x="155" y="11"/>
                  <a:pt x="156" y="12"/>
                </a:cubicBezTo>
                <a:cubicBezTo>
                  <a:pt x="157" y="12"/>
                  <a:pt x="159" y="13"/>
                  <a:pt x="160" y="14"/>
                </a:cubicBezTo>
                <a:cubicBezTo>
                  <a:pt x="158" y="13"/>
                  <a:pt x="156" y="13"/>
                  <a:pt x="154" y="12"/>
                </a:cubicBezTo>
                <a:close/>
                <a:moveTo>
                  <a:pt x="154" y="6"/>
                </a:moveTo>
                <a:cubicBezTo>
                  <a:pt x="153" y="6"/>
                  <a:pt x="153" y="6"/>
                  <a:pt x="153" y="7"/>
                </a:cubicBezTo>
                <a:cubicBezTo>
                  <a:pt x="150" y="6"/>
                  <a:pt x="147" y="6"/>
                  <a:pt x="144" y="6"/>
                </a:cubicBezTo>
                <a:cubicBezTo>
                  <a:pt x="144" y="5"/>
                  <a:pt x="143" y="5"/>
                  <a:pt x="142" y="5"/>
                </a:cubicBezTo>
                <a:cubicBezTo>
                  <a:pt x="139" y="5"/>
                  <a:pt x="136" y="4"/>
                  <a:pt x="133" y="3"/>
                </a:cubicBezTo>
                <a:cubicBezTo>
                  <a:pt x="136" y="3"/>
                  <a:pt x="138" y="3"/>
                  <a:pt x="140" y="3"/>
                </a:cubicBezTo>
                <a:cubicBezTo>
                  <a:pt x="147" y="4"/>
                  <a:pt x="154" y="5"/>
                  <a:pt x="161" y="7"/>
                </a:cubicBezTo>
                <a:cubicBezTo>
                  <a:pt x="163" y="8"/>
                  <a:pt x="165" y="9"/>
                  <a:pt x="167" y="10"/>
                </a:cubicBezTo>
                <a:cubicBezTo>
                  <a:pt x="167" y="10"/>
                  <a:pt x="166" y="10"/>
                  <a:pt x="166" y="10"/>
                </a:cubicBezTo>
                <a:cubicBezTo>
                  <a:pt x="165" y="9"/>
                  <a:pt x="165" y="10"/>
                  <a:pt x="165" y="10"/>
                </a:cubicBezTo>
                <a:cubicBezTo>
                  <a:pt x="164" y="9"/>
                  <a:pt x="162" y="9"/>
                  <a:pt x="160" y="8"/>
                </a:cubicBezTo>
                <a:cubicBezTo>
                  <a:pt x="158" y="7"/>
                  <a:pt x="156" y="7"/>
                  <a:pt x="154" y="6"/>
                </a:cubicBezTo>
                <a:close/>
                <a:moveTo>
                  <a:pt x="136" y="26"/>
                </a:moveTo>
                <a:cubicBezTo>
                  <a:pt x="135" y="26"/>
                  <a:pt x="135" y="26"/>
                  <a:pt x="135" y="27"/>
                </a:cubicBezTo>
                <a:cubicBezTo>
                  <a:pt x="134" y="26"/>
                  <a:pt x="133" y="26"/>
                  <a:pt x="132" y="26"/>
                </a:cubicBezTo>
                <a:cubicBezTo>
                  <a:pt x="133" y="26"/>
                  <a:pt x="135" y="26"/>
                  <a:pt x="136" y="26"/>
                </a:cubicBezTo>
                <a:close/>
                <a:moveTo>
                  <a:pt x="135" y="28"/>
                </a:moveTo>
                <a:cubicBezTo>
                  <a:pt x="135" y="29"/>
                  <a:pt x="134" y="29"/>
                  <a:pt x="134" y="29"/>
                </a:cubicBezTo>
                <a:cubicBezTo>
                  <a:pt x="134" y="29"/>
                  <a:pt x="133" y="29"/>
                  <a:pt x="133" y="29"/>
                </a:cubicBezTo>
                <a:cubicBezTo>
                  <a:pt x="134" y="29"/>
                  <a:pt x="134" y="29"/>
                  <a:pt x="135" y="28"/>
                </a:cubicBezTo>
                <a:cubicBezTo>
                  <a:pt x="135" y="28"/>
                  <a:pt x="135" y="28"/>
                  <a:pt x="135" y="28"/>
                </a:cubicBezTo>
                <a:close/>
                <a:moveTo>
                  <a:pt x="120" y="31"/>
                </a:moveTo>
                <a:cubicBezTo>
                  <a:pt x="120" y="31"/>
                  <a:pt x="119" y="31"/>
                  <a:pt x="118" y="31"/>
                </a:cubicBezTo>
                <a:cubicBezTo>
                  <a:pt x="118" y="31"/>
                  <a:pt x="118" y="31"/>
                  <a:pt x="118" y="31"/>
                </a:cubicBezTo>
                <a:cubicBezTo>
                  <a:pt x="119" y="31"/>
                  <a:pt x="120" y="31"/>
                  <a:pt x="121" y="31"/>
                </a:cubicBezTo>
                <a:cubicBezTo>
                  <a:pt x="121" y="31"/>
                  <a:pt x="121" y="31"/>
                  <a:pt x="120" y="31"/>
                </a:cubicBezTo>
                <a:close/>
                <a:moveTo>
                  <a:pt x="118" y="29"/>
                </a:moveTo>
                <a:cubicBezTo>
                  <a:pt x="117" y="29"/>
                  <a:pt x="117" y="29"/>
                  <a:pt x="116" y="29"/>
                </a:cubicBezTo>
                <a:cubicBezTo>
                  <a:pt x="117" y="28"/>
                  <a:pt x="119" y="27"/>
                  <a:pt x="120" y="27"/>
                </a:cubicBezTo>
                <a:cubicBezTo>
                  <a:pt x="121" y="27"/>
                  <a:pt x="121" y="26"/>
                  <a:pt x="122" y="26"/>
                </a:cubicBezTo>
                <a:cubicBezTo>
                  <a:pt x="121" y="27"/>
                  <a:pt x="120" y="28"/>
                  <a:pt x="118" y="29"/>
                </a:cubicBezTo>
                <a:close/>
                <a:moveTo>
                  <a:pt x="122" y="24"/>
                </a:moveTo>
                <a:cubicBezTo>
                  <a:pt x="120" y="24"/>
                  <a:pt x="119" y="24"/>
                  <a:pt x="118" y="24"/>
                </a:cubicBezTo>
                <a:cubicBezTo>
                  <a:pt x="118" y="24"/>
                  <a:pt x="118" y="23"/>
                  <a:pt x="119" y="23"/>
                </a:cubicBezTo>
                <a:cubicBezTo>
                  <a:pt x="120" y="24"/>
                  <a:pt x="121" y="24"/>
                  <a:pt x="122" y="24"/>
                </a:cubicBezTo>
                <a:cubicBezTo>
                  <a:pt x="122" y="24"/>
                  <a:pt x="122" y="24"/>
                  <a:pt x="122" y="24"/>
                </a:cubicBezTo>
                <a:close/>
                <a:moveTo>
                  <a:pt x="117" y="16"/>
                </a:moveTo>
                <a:cubicBezTo>
                  <a:pt x="116" y="16"/>
                  <a:pt x="116" y="16"/>
                  <a:pt x="116" y="16"/>
                </a:cubicBezTo>
                <a:cubicBezTo>
                  <a:pt x="117" y="16"/>
                  <a:pt x="117" y="15"/>
                  <a:pt x="116" y="15"/>
                </a:cubicBezTo>
                <a:cubicBezTo>
                  <a:pt x="115" y="15"/>
                  <a:pt x="113" y="15"/>
                  <a:pt x="112" y="16"/>
                </a:cubicBezTo>
                <a:cubicBezTo>
                  <a:pt x="111" y="16"/>
                  <a:pt x="111" y="16"/>
                  <a:pt x="111" y="16"/>
                </a:cubicBezTo>
                <a:cubicBezTo>
                  <a:pt x="111" y="15"/>
                  <a:pt x="110" y="15"/>
                  <a:pt x="110" y="15"/>
                </a:cubicBezTo>
                <a:cubicBezTo>
                  <a:pt x="113" y="14"/>
                  <a:pt x="115" y="13"/>
                  <a:pt x="118" y="12"/>
                </a:cubicBezTo>
                <a:cubicBezTo>
                  <a:pt x="119" y="12"/>
                  <a:pt x="119" y="12"/>
                  <a:pt x="119" y="12"/>
                </a:cubicBezTo>
                <a:cubicBezTo>
                  <a:pt x="121" y="12"/>
                  <a:pt x="122" y="12"/>
                  <a:pt x="123" y="13"/>
                </a:cubicBezTo>
                <a:cubicBezTo>
                  <a:pt x="121" y="14"/>
                  <a:pt x="119" y="15"/>
                  <a:pt x="117" y="16"/>
                </a:cubicBezTo>
                <a:close/>
                <a:moveTo>
                  <a:pt x="107" y="24"/>
                </a:moveTo>
                <a:cubicBezTo>
                  <a:pt x="108" y="24"/>
                  <a:pt x="109" y="24"/>
                  <a:pt x="110" y="24"/>
                </a:cubicBezTo>
                <a:cubicBezTo>
                  <a:pt x="109" y="25"/>
                  <a:pt x="108" y="25"/>
                  <a:pt x="107" y="25"/>
                </a:cubicBezTo>
                <a:cubicBezTo>
                  <a:pt x="107" y="25"/>
                  <a:pt x="106" y="25"/>
                  <a:pt x="105" y="25"/>
                </a:cubicBezTo>
                <a:cubicBezTo>
                  <a:pt x="106" y="25"/>
                  <a:pt x="107" y="24"/>
                  <a:pt x="107" y="24"/>
                </a:cubicBezTo>
                <a:close/>
                <a:moveTo>
                  <a:pt x="100" y="22"/>
                </a:moveTo>
                <a:cubicBezTo>
                  <a:pt x="101" y="22"/>
                  <a:pt x="102" y="22"/>
                  <a:pt x="102" y="21"/>
                </a:cubicBezTo>
                <a:cubicBezTo>
                  <a:pt x="104" y="22"/>
                  <a:pt x="105" y="22"/>
                  <a:pt x="106" y="22"/>
                </a:cubicBezTo>
                <a:cubicBezTo>
                  <a:pt x="106" y="22"/>
                  <a:pt x="106" y="22"/>
                  <a:pt x="105" y="22"/>
                </a:cubicBezTo>
                <a:cubicBezTo>
                  <a:pt x="104" y="22"/>
                  <a:pt x="102" y="22"/>
                  <a:pt x="100" y="22"/>
                </a:cubicBezTo>
                <a:close/>
                <a:moveTo>
                  <a:pt x="103" y="8"/>
                </a:moveTo>
                <a:cubicBezTo>
                  <a:pt x="104" y="7"/>
                  <a:pt x="104" y="7"/>
                  <a:pt x="105" y="7"/>
                </a:cubicBezTo>
                <a:cubicBezTo>
                  <a:pt x="106" y="7"/>
                  <a:pt x="106" y="7"/>
                  <a:pt x="106" y="7"/>
                </a:cubicBezTo>
                <a:cubicBezTo>
                  <a:pt x="105" y="7"/>
                  <a:pt x="104" y="7"/>
                  <a:pt x="103" y="8"/>
                </a:cubicBezTo>
                <a:close/>
                <a:moveTo>
                  <a:pt x="104" y="17"/>
                </a:moveTo>
                <a:cubicBezTo>
                  <a:pt x="103" y="17"/>
                  <a:pt x="103" y="17"/>
                  <a:pt x="102" y="17"/>
                </a:cubicBezTo>
                <a:cubicBezTo>
                  <a:pt x="101" y="18"/>
                  <a:pt x="99" y="18"/>
                  <a:pt x="97" y="18"/>
                </a:cubicBezTo>
                <a:cubicBezTo>
                  <a:pt x="97" y="18"/>
                  <a:pt x="97" y="18"/>
                  <a:pt x="97" y="18"/>
                </a:cubicBezTo>
                <a:cubicBezTo>
                  <a:pt x="97" y="18"/>
                  <a:pt x="97" y="18"/>
                  <a:pt x="97" y="18"/>
                </a:cubicBezTo>
                <a:cubicBezTo>
                  <a:pt x="99" y="18"/>
                  <a:pt x="101" y="17"/>
                  <a:pt x="102" y="16"/>
                </a:cubicBezTo>
                <a:cubicBezTo>
                  <a:pt x="103" y="16"/>
                  <a:pt x="103" y="17"/>
                  <a:pt x="104" y="17"/>
                </a:cubicBezTo>
                <a:close/>
                <a:moveTo>
                  <a:pt x="100" y="11"/>
                </a:moveTo>
                <a:cubicBezTo>
                  <a:pt x="99" y="12"/>
                  <a:pt x="98" y="12"/>
                  <a:pt x="97" y="12"/>
                </a:cubicBezTo>
                <a:cubicBezTo>
                  <a:pt x="97" y="12"/>
                  <a:pt x="97" y="12"/>
                  <a:pt x="97" y="12"/>
                </a:cubicBezTo>
                <a:cubicBezTo>
                  <a:pt x="97" y="12"/>
                  <a:pt x="98" y="11"/>
                  <a:pt x="98" y="11"/>
                </a:cubicBezTo>
                <a:cubicBezTo>
                  <a:pt x="99" y="11"/>
                  <a:pt x="100" y="11"/>
                  <a:pt x="102" y="11"/>
                </a:cubicBezTo>
                <a:cubicBezTo>
                  <a:pt x="101" y="11"/>
                  <a:pt x="101" y="11"/>
                  <a:pt x="100" y="11"/>
                </a:cubicBezTo>
                <a:close/>
                <a:moveTo>
                  <a:pt x="102" y="24"/>
                </a:moveTo>
                <a:cubicBezTo>
                  <a:pt x="102" y="24"/>
                  <a:pt x="101" y="25"/>
                  <a:pt x="100" y="25"/>
                </a:cubicBezTo>
                <a:cubicBezTo>
                  <a:pt x="97" y="25"/>
                  <a:pt x="95" y="25"/>
                  <a:pt x="93" y="25"/>
                </a:cubicBezTo>
                <a:cubicBezTo>
                  <a:pt x="93" y="24"/>
                  <a:pt x="93" y="24"/>
                  <a:pt x="94" y="24"/>
                </a:cubicBezTo>
                <a:cubicBezTo>
                  <a:pt x="97" y="24"/>
                  <a:pt x="99" y="24"/>
                  <a:pt x="102" y="24"/>
                </a:cubicBezTo>
                <a:close/>
                <a:moveTo>
                  <a:pt x="93" y="10"/>
                </a:moveTo>
                <a:cubicBezTo>
                  <a:pt x="93" y="10"/>
                  <a:pt x="93" y="11"/>
                  <a:pt x="92" y="11"/>
                </a:cubicBezTo>
                <a:cubicBezTo>
                  <a:pt x="91" y="11"/>
                  <a:pt x="89" y="12"/>
                  <a:pt x="88" y="12"/>
                </a:cubicBezTo>
                <a:cubicBezTo>
                  <a:pt x="87" y="13"/>
                  <a:pt x="87" y="13"/>
                  <a:pt x="87" y="13"/>
                </a:cubicBezTo>
                <a:cubicBezTo>
                  <a:pt x="86" y="13"/>
                  <a:pt x="86" y="14"/>
                  <a:pt x="85" y="14"/>
                </a:cubicBezTo>
                <a:cubicBezTo>
                  <a:pt x="87" y="12"/>
                  <a:pt x="90" y="11"/>
                  <a:pt x="93" y="10"/>
                </a:cubicBezTo>
                <a:cubicBezTo>
                  <a:pt x="94" y="9"/>
                  <a:pt x="95" y="9"/>
                  <a:pt x="96" y="9"/>
                </a:cubicBezTo>
                <a:cubicBezTo>
                  <a:pt x="95" y="9"/>
                  <a:pt x="94" y="10"/>
                  <a:pt x="93" y="10"/>
                </a:cubicBezTo>
                <a:close/>
                <a:moveTo>
                  <a:pt x="92" y="8"/>
                </a:moveTo>
                <a:cubicBezTo>
                  <a:pt x="78" y="11"/>
                  <a:pt x="65" y="20"/>
                  <a:pt x="55" y="27"/>
                </a:cubicBezTo>
                <a:cubicBezTo>
                  <a:pt x="50" y="30"/>
                  <a:pt x="46" y="34"/>
                  <a:pt x="42" y="37"/>
                </a:cubicBezTo>
                <a:cubicBezTo>
                  <a:pt x="41" y="37"/>
                  <a:pt x="41" y="37"/>
                  <a:pt x="41" y="38"/>
                </a:cubicBezTo>
                <a:cubicBezTo>
                  <a:pt x="41" y="38"/>
                  <a:pt x="41" y="38"/>
                  <a:pt x="41" y="38"/>
                </a:cubicBezTo>
                <a:cubicBezTo>
                  <a:pt x="40" y="38"/>
                  <a:pt x="39" y="38"/>
                  <a:pt x="39" y="39"/>
                </a:cubicBezTo>
                <a:cubicBezTo>
                  <a:pt x="42" y="35"/>
                  <a:pt x="46" y="32"/>
                  <a:pt x="51" y="29"/>
                </a:cubicBezTo>
                <a:cubicBezTo>
                  <a:pt x="57" y="24"/>
                  <a:pt x="65" y="19"/>
                  <a:pt x="72" y="15"/>
                </a:cubicBezTo>
                <a:cubicBezTo>
                  <a:pt x="79" y="12"/>
                  <a:pt x="87" y="9"/>
                  <a:pt x="94" y="7"/>
                </a:cubicBezTo>
                <a:cubicBezTo>
                  <a:pt x="94" y="7"/>
                  <a:pt x="94" y="7"/>
                  <a:pt x="95" y="7"/>
                </a:cubicBezTo>
                <a:cubicBezTo>
                  <a:pt x="94" y="8"/>
                  <a:pt x="93" y="8"/>
                  <a:pt x="92" y="8"/>
                </a:cubicBezTo>
                <a:close/>
                <a:moveTo>
                  <a:pt x="42" y="39"/>
                </a:moveTo>
                <a:cubicBezTo>
                  <a:pt x="42" y="39"/>
                  <a:pt x="42" y="39"/>
                  <a:pt x="42" y="39"/>
                </a:cubicBezTo>
                <a:cubicBezTo>
                  <a:pt x="44" y="38"/>
                  <a:pt x="47" y="37"/>
                  <a:pt x="49" y="36"/>
                </a:cubicBezTo>
                <a:cubicBezTo>
                  <a:pt x="49" y="37"/>
                  <a:pt x="49" y="37"/>
                  <a:pt x="49" y="37"/>
                </a:cubicBezTo>
                <a:cubicBezTo>
                  <a:pt x="49" y="38"/>
                  <a:pt x="48" y="38"/>
                  <a:pt x="48" y="39"/>
                </a:cubicBezTo>
                <a:cubicBezTo>
                  <a:pt x="47" y="40"/>
                  <a:pt x="46" y="40"/>
                  <a:pt x="45" y="41"/>
                </a:cubicBezTo>
                <a:cubicBezTo>
                  <a:pt x="46" y="40"/>
                  <a:pt x="47" y="39"/>
                  <a:pt x="49" y="38"/>
                </a:cubicBezTo>
                <a:cubicBezTo>
                  <a:pt x="49" y="37"/>
                  <a:pt x="48" y="36"/>
                  <a:pt x="48" y="37"/>
                </a:cubicBezTo>
                <a:cubicBezTo>
                  <a:pt x="46" y="39"/>
                  <a:pt x="44" y="40"/>
                  <a:pt x="42" y="42"/>
                </a:cubicBezTo>
                <a:cubicBezTo>
                  <a:pt x="42" y="42"/>
                  <a:pt x="41" y="42"/>
                  <a:pt x="41" y="42"/>
                </a:cubicBezTo>
                <a:cubicBezTo>
                  <a:pt x="41" y="43"/>
                  <a:pt x="40" y="43"/>
                  <a:pt x="40" y="44"/>
                </a:cubicBezTo>
                <a:cubicBezTo>
                  <a:pt x="40" y="44"/>
                  <a:pt x="40" y="44"/>
                  <a:pt x="39" y="44"/>
                </a:cubicBezTo>
                <a:cubicBezTo>
                  <a:pt x="40" y="43"/>
                  <a:pt x="41" y="41"/>
                  <a:pt x="42" y="39"/>
                </a:cubicBezTo>
                <a:close/>
                <a:moveTo>
                  <a:pt x="41" y="46"/>
                </a:moveTo>
                <a:cubicBezTo>
                  <a:pt x="42" y="46"/>
                  <a:pt x="43" y="45"/>
                  <a:pt x="44" y="44"/>
                </a:cubicBezTo>
                <a:cubicBezTo>
                  <a:pt x="42" y="47"/>
                  <a:pt x="40" y="50"/>
                  <a:pt x="38" y="53"/>
                </a:cubicBezTo>
                <a:cubicBezTo>
                  <a:pt x="38" y="53"/>
                  <a:pt x="37" y="54"/>
                  <a:pt x="37" y="54"/>
                </a:cubicBezTo>
                <a:cubicBezTo>
                  <a:pt x="37" y="54"/>
                  <a:pt x="37" y="54"/>
                  <a:pt x="37" y="54"/>
                </a:cubicBezTo>
                <a:cubicBezTo>
                  <a:pt x="38" y="52"/>
                  <a:pt x="39" y="49"/>
                  <a:pt x="41" y="46"/>
                </a:cubicBezTo>
                <a:close/>
                <a:moveTo>
                  <a:pt x="36" y="50"/>
                </a:moveTo>
                <a:cubicBezTo>
                  <a:pt x="36" y="50"/>
                  <a:pt x="36" y="50"/>
                  <a:pt x="37" y="49"/>
                </a:cubicBezTo>
                <a:cubicBezTo>
                  <a:pt x="37" y="50"/>
                  <a:pt x="37" y="50"/>
                  <a:pt x="37" y="50"/>
                </a:cubicBezTo>
                <a:cubicBezTo>
                  <a:pt x="36" y="52"/>
                  <a:pt x="35" y="54"/>
                  <a:pt x="34" y="57"/>
                </a:cubicBezTo>
                <a:cubicBezTo>
                  <a:pt x="33" y="57"/>
                  <a:pt x="32" y="58"/>
                  <a:pt x="31" y="59"/>
                </a:cubicBezTo>
                <a:cubicBezTo>
                  <a:pt x="33" y="56"/>
                  <a:pt x="34" y="53"/>
                  <a:pt x="36" y="50"/>
                </a:cubicBezTo>
                <a:close/>
                <a:moveTo>
                  <a:pt x="35" y="46"/>
                </a:moveTo>
                <a:cubicBezTo>
                  <a:pt x="36" y="45"/>
                  <a:pt x="37" y="44"/>
                  <a:pt x="38" y="43"/>
                </a:cubicBezTo>
                <a:cubicBezTo>
                  <a:pt x="37" y="44"/>
                  <a:pt x="36" y="45"/>
                  <a:pt x="36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5" y="46"/>
                  <a:pt x="35" y="46"/>
                </a:cubicBezTo>
                <a:close/>
                <a:moveTo>
                  <a:pt x="32" y="55"/>
                </a:moveTo>
                <a:cubicBezTo>
                  <a:pt x="31" y="57"/>
                  <a:pt x="30" y="58"/>
                  <a:pt x="29" y="60"/>
                </a:cubicBezTo>
                <a:cubicBezTo>
                  <a:pt x="28" y="60"/>
                  <a:pt x="28" y="60"/>
                  <a:pt x="28" y="60"/>
                </a:cubicBezTo>
                <a:lnTo>
                  <a:pt x="32" y="55"/>
                </a:lnTo>
                <a:close/>
                <a:moveTo>
                  <a:pt x="28" y="54"/>
                </a:moveTo>
                <a:cubicBezTo>
                  <a:pt x="30" y="51"/>
                  <a:pt x="32" y="49"/>
                  <a:pt x="34" y="47"/>
                </a:cubicBezTo>
                <a:cubicBezTo>
                  <a:pt x="33" y="48"/>
                  <a:pt x="32" y="50"/>
                  <a:pt x="31" y="51"/>
                </a:cubicBezTo>
                <a:cubicBezTo>
                  <a:pt x="30" y="52"/>
                  <a:pt x="29" y="53"/>
                  <a:pt x="28" y="54"/>
                </a:cubicBezTo>
                <a:close/>
                <a:moveTo>
                  <a:pt x="31" y="79"/>
                </a:moveTo>
                <a:cubicBezTo>
                  <a:pt x="30" y="80"/>
                  <a:pt x="29" y="81"/>
                  <a:pt x="28" y="82"/>
                </a:cubicBezTo>
                <a:cubicBezTo>
                  <a:pt x="27" y="82"/>
                  <a:pt x="25" y="83"/>
                  <a:pt x="24" y="84"/>
                </a:cubicBezTo>
                <a:cubicBezTo>
                  <a:pt x="25" y="83"/>
                  <a:pt x="25" y="81"/>
                  <a:pt x="26" y="80"/>
                </a:cubicBezTo>
                <a:cubicBezTo>
                  <a:pt x="28" y="80"/>
                  <a:pt x="29" y="79"/>
                  <a:pt x="31" y="79"/>
                </a:cubicBezTo>
                <a:close/>
                <a:moveTo>
                  <a:pt x="23" y="83"/>
                </a:moveTo>
                <a:cubicBezTo>
                  <a:pt x="22" y="83"/>
                  <a:pt x="22" y="83"/>
                  <a:pt x="22" y="83"/>
                </a:cubicBezTo>
                <a:cubicBezTo>
                  <a:pt x="22" y="82"/>
                  <a:pt x="23" y="81"/>
                  <a:pt x="24" y="80"/>
                </a:cubicBezTo>
                <a:cubicBezTo>
                  <a:pt x="24" y="80"/>
                  <a:pt x="24" y="80"/>
                  <a:pt x="24" y="80"/>
                </a:cubicBezTo>
                <a:cubicBezTo>
                  <a:pt x="24" y="80"/>
                  <a:pt x="24" y="80"/>
                  <a:pt x="24" y="80"/>
                </a:cubicBezTo>
                <a:cubicBezTo>
                  <a:pt x="24" y="81"/>
                  <a:pt x="23" y="82"/>
                  <a:pt x="23" y="83"/>
                </a:cubicBezTo>
                <a:close/>
                <a:moveTo>
                  <a:pt x="22" y="98"/>
                </a:moveTo>
                <a:cubicBezTo>
                  <a:pt x="24" y="103"/>
                  <a:pt x="25" y="109"/>
                  <a:pt x="26" y="115"/>
                </a:cubicBezTo>
                <a:cubicBezTo>
                  <a:pt x="26" y="117"/>
                  <a:pt x="26" y="118"/>
                  <a:pt x="27" y="120"/>
                </a:cubicBezTo>
                <a:cubicBezTo>
                  <a:pt x="25" y="114"/>
                  <a:pt x="23" y="108"/>
                  <a:pt x="22" y="102"/>
                </a:cubicBezTo>
                <a:cubicBezTo>
                  <a:pt x="22" y="101"/>
                  <a:pt x="22" y="99"/>
                  <a:pt x="22" y="98"/>
                </a:cubicBezTo>
                <a:close/>
                <a:moveTo>
                  <a:pt x="27" y="139"/>
                </a:moveTo>
                <a:cubicBezTo>
                  <a:pt x="27" y="139"/>
                  <a:pt x="27" y="139"/>
                  <a:pt x="27" y="139"/>
                </a:cubicBezTo>
                <a:cubicBezTo>
                  <a:pt x="26" y="140"/>
                  <a:pt x="27" y="140"/>
                  <a:pt x="27" y="140"/>
                </a:cubicBezTo>
                <a:cubicBezTo>
                  <a:pt x="27" y="141"/>
                  <a:pt x="27" y="141"/>
                  <a:pt x="27" y="141"/>
                </a:cubicBezTo>
                <a:cubicBezTo>
                  <a:pt x="25" y="137"/>
                  <a:pt x="24" y="133"/>
                  <a:pt x="23" y="129"/>
                </a:cubicBezTo>
                <a:cubicBezTo>
                  <a:pt x="23" y="127"/>
                  <a:pt x="23" y="125"/>
                  <a:pt x="23" y="123"/>
                </a:cubicBezTo>
                <a:cubicBezTo>
                  <a:pt x="22" y="121"/>
                  <a:pt x="22" y="118"/>
                  <a:pt x="22" y="115"/>
                </a:cubicBezTo>
                <a:cubicBezTo>
                  <a:pt x="24" y="123"/>
                  <a:pt x="25" y="131"/>
                  <a:pt x="27" y="139"/>
                </a:cubicBezTo>
                <a:close/>
                <a:moveTo>
                  <a:pt x="25" y="156"/>
                </a:moveTo>
                <a:cubicBezTo>
                  <a:pt x="23" y="153"/>
                  <a:pt x="22" y="149"/>
                  <a:pt x="21" y="146"/>
                </a:cubicBezTo>
                <a:cubicBezTo>
                  <a:pt x="21" y="145"/>
                  <a:pt x="20" y="145"/>
                  <a:pt x="20" y="144"/>
                </a:cubicBezTo>
                <a:cubicBezTo>
                  <a:pt x="20" y="144"/>
                  <a:pt x="20" y="144"/>
                  <a:pt x="20" y="144"/>
                </a:cubicBezTo>
                <a:cubicBezTo>
                  <a:pt x="22" y="147"/>
                  <a:pt x="23" y="150"/>
                  <a:pt x="25" y="154"/>
                </a:cubicBezTo>
                <a:cubicBezTo>
                  <a:pt x="25" y="154"/>
                  <a:pt x="25" y="155"/>
                  <a:pt x="25" y="156"/>
                </a:cubicBezTo>
                <a:cubicBezTo>
                  <a:pt x="25" y="156"/>
                  <a:pt x="25" y="156"/>
                  <a:pt x="25" y="156"/>
                </a:cubicBezTo>
                <a:close/>
                <a:moveTo>
                  <a:pt x="29" y="163"/>
                </a:moveTo>
                <a:cubicBezTo>
                  <a:pt x="30" y="164"/>
                  <a:pt x="30" y="165"/>
                  <a:pt x="30" y="167"/>
                </a:cubicBezTo>
                <a:cubicBezTo>
                  <a:pt x="29" y="164"/>
                  <a:pt x="29" y="162"/>
                  <a:pt x="28" y="160"/>
                </a:cubicBezTo>
                <a:cubicBezTo>
                  <a:pt x="28" y="161"/>
                  <a:pt x="29" y="162"/>
                  <a:pt x="29" y="163"/>
                </a:cubicBezTo>
                <a:close/>
                <a:moveTo>
                  <a:pt x="29" y="148"/>
                </a:moveTo>
                <a:cubicBezTo>
                  <a:pt x="29" y="147"/>
                  <a:pt x="29" y="146"/>
                  <a:pt x="29" y="145"/>
                </a:cubicBezTo>
                <a:cubicBezTo>
                  <a:pt x="30" y="143"/>
                  <a:pt x="30" y="142"/>
                  <a:pt x="31" y="140"/>
                </a:cubicBezTo>
                <a:cubicBezTo>
                  <a:pt x="31" y="141"/>
                  <a:pt x="31" y="141"/>
                  <a:pt x="31" y="141"/>
                </a:cubicBezTo>
                <a:cubicBezTo>
                  <a:pt x="31" y="142"/>
                  <a:pt x="31" y="143"/>
                  <a:pt x="32" y="144"/>
                </a:cubicBezTo>
                <a:cubicBezTo>
                  <a:pt x="32" y="147"/>
                  <a:pt x="33" y="151"/>
                  <a:pt x="33" y="155"/>
                </a:cubicBezTo>
                <a:cubicBezTo>
                  <a:pt x="32" y="153"/>
                  <a:pt x="31" y="151"/>
                  <a:pt x="30" y="149"/>
                </a:cubicBezTo>
                <a:cubicBezTo>
                  <a:pt x="30" y="149"/>
                  <a:pt x="30" y="149"/>
                  <a:pt x="30" y="149"/>
                </a:cubicBezTo>
                <a:cubicBezTo>
                  <a:pt x="30" y="149"/>
                  <a:pt x="30" y="148"/>
                  <a:pt x="29" y="148"/>
                </a:cubicBezTo>
                <a:close/>
                <a:moveTo>
                  <a:pt x="35" y="166"/>
                </a:moveTo>
                <a:cubicBezTo>
                  <a:pt x="36" y="168"/>
                  <a:pt x="36" y="169"/>
                  <a:pt x="36" y="171"/>
                </a:cubicBezTo>
                <a:cubicBezTo>
                  <a:pt x="35" y="166"/>
                  <a:pt x="33" y="161"/>
                  <a:pt x="30" y="156"/>
                </a:cubicBezTo>
                <a:cubicBezTo>
                  <a:pt x="30" y="156"/>
                  <a:pt x="30" y="155"/>
                  <a:pt x="30" y="155"/>
                </a:cubicBezTo>
                <a:cubicBezTo>
                  <a:pt x="32" y="159"/>
                  <a:pt x="33" y="162"/>
                  <a:pt x="35" y="166"/>
                </a:cubicBezTo>
                <a:close/>
                <a:moveTo>
                  <a:pt x="38" y="182"/>
                </a:moveTo>
                <a:cubicBezTo>
                  <a:pt x="39" y="183"/>
                  <a:pt x="39" y="185"/>
                  <a:pt x="39" y="186"/>
                </a:cubicBezTo>
                <a:cubicBezTo>
                  <a:pt x="39" y="186"/>
                  <a:pt x="39" y="186"/>
                  <a:pt x="39" y="186"/>
                </a:cubicBezTo>
                <a:cubicBezTo>
                  <a:pt x="38" y="184"/>
                  <a:pt x="37" y="182"/>
                  <a:pt x="35" y="180"/>
                </a:cubicBezTo>
                <a:cubicBezTo>
                  <a:pt x="34" y="178"/>
                  <a:pt x="33" y="175"/>
                  <a:pt x="32" y="173"/>
                </a:cubicBezTo>
                <a:cubicBezTo>
                  <a:pt x="32" y="171"/>
                  <a:pt x="32" y="170"/>
                  <a:pt x="31" y="168"/>
                </a:cubicBezTo>
                <a:cubicBezTo>
                  <a:pt x="34" y="173"/>
                  <a:pt x="36" y="177"/>
                  <a:pt x="38" y="182"/>
                </a:cubicBezTo>
                <a:close/>
                <a:moveTo>
                  <a:pt x="32" y="177"/>
                </a:moveTo>
                <a:cubicBezTo>
                  <a:pt x="32" y="177"/>
                  <a:pt x="32" y="178"/>
                  <a:pt x="32" y="178"/>
                </a:cubicBezTo>
                <a:cubicBezTo>
                  <a:pt x="34" y="182"/>
                  <a:pt x="37" y="186"/>
                  <a:pt x="39" y="190"/>
                </a:cubicBezTo>
                <a:cubicBezTo>
                  <a:pt x="39" y="190"/>
                  <a:pt x="39" y="190"/>
                  <a:pt x="39" y="191"/>
                </a:cubicBezTo>
                <a:cubicBezTo>
                  <a:pt x="36" y="188"/>
                  <a:pt x="34" y="185"/>
                  <a:pt x="32" y="183"/>
                </a:cubicBezTo>
                <a:cubicBezTo>
                  <a:pt x="32" y="182"/>
                  <a:pt x="32" y="182"/>
                  <a:pt x="32" y="182"/>
                </a:cubicBezTo>
                <a:cubicBezTo>
                  <a:pt x="32" y="182"/>
                  <a:pt x="32" y="182"/>
                  <a:pt x="32" y="181"/>
                </a:cubicBezTo>
                <a:cubicBezTo>
                  <a:pt x="32" y="180"/>
                  <a:pt x="32" y="179"/>
                  <a:pt x="32" y="177"/>
                </a:cubicBezTo>
                <a:close/>
                <a:moveTo>
                  <a:pt x="38" y="192"/>
                </a:moveTo>
                <a:cubicBezTo>
                  <a:pt x="38" y="192"/>
                  <a:pt x="38" y="193"/>
                  <a:pt x="38" y="193"/>
                </a:cubicBezTo>
                <a:cubicBezTo>
                  <a:pt x="38" y="192"/>
                  <a:pt x="37" y="192"/>
                  <a:pt x="37" y="192"/>
                </a:cubicBezTo>
                <a:cubicBezTo>
                  <a:pt x="36" y="190"/>
                  <a:pt x="36" y="189"/>
                  <a:pt x="35" y="188"/>
                </a:cubicBezTo>
                <a:cubicBezTo>
                  <a:pt x="36" y="189"/>
                  <a:pt x="37" y="191"/>
                  <a:pt x="38" y="192"/>
                </a:cubicBezTo>
                <a:close/>
                <a:moveTo>
                  <a:pt x="39" y="197"/>
                </a:moveTo>
                <a:cubicBezTo>
                  <a:pt x="39" y="196"/>
                  <a:pt x="39" y="196"/>
                  <a:pt x="38" y="196"/>
                </a:cubicBezTo>
                <a:cubicBezTo>
                  <a:pt x="39" y="196"/>
                  <a:pt x="39" y="196"/>
                  <a:pt x="39" y="196"/>
                </a:cubicBezTo>
                <a:cubicBezTo>
                  <a:pt x="41" y="199"/>
                  <a:pt x="44" y="202"/>
                  <a:pt x="48" y="204"/>
                </a:cubicBezTo>
                <a:cubicBezTo>
                  <a:pt x="48" y="204"/>
                  <a:pt x="49" y="204"/>
                  <a:pt x="49" y="203"/>
                </a:cubicBezTo>
                <a:cubicBezTo>
                  <a:pt x="49" y="204"/>
                  <a:pt x="50" y="205"/>
                  <a:pt x="50" y="205"/>
                </a:cubicBezTo>
                <a:cubicBezTo>
                  <a:pt x="50" y="205"/>
                  <a:pt x="49" y="205"/>
                  <a:pt x="49" y="204"/>
                </a:cubicBezTo>
                <a:cubicBezTo>
                  <a:pt x="48" y="204"/>
                  <a:pt x="48" y="205"/>
                  <a:pt x="48" y="206"/>
                </a:cubicBezTo>
                <a:cubicBezTo>
                  <a:pt x="50" y="207"/>
                  <a:pt x="52" y="208"/>
                  <a:pt x="54" y="209"/>
                </a:cubicBezTo>
                <a:cubicBezTo>
                  <a:pt x="54" y="210"/>
                  <a:pt x="55" y="211"/>
                  <a:pt x="56" y="212"/>
                </a:cubicBezTo>
                <a:cubicBezTo>
                  <a:pt x="54" y="210"/>
                  <a:pt x="51" y="209"/>
                  <a:pt x="49" y="208"/>
                </a:cubicBezTo>
                <a:cubicBezTo>
                  <a:pt x="46" y="205"/>
                  <a:pt x="42" y="201"/>
                  <a:pt x="39" y="197"/>
                </a:cubicBezTo>
                <a:close/>
                <a:moveTo>
                  <a:pt x="51" y="212"/>
                </a:moveTo>
                <a:cubicBezTo>
                  <a:pt x="52" y="214"/>
                  <a:pt x="54" y="216"/>
                  <a:pt x="56" y="218"/>
                </a:cubicBezTo>
                <a:cubicBezTo>
                  <a:pt x="56" y="217"/>
                  <a:pt x="56" y="217"/>
                  <a:pt x="56" y="217"/>
                </a:cubicBezTo>
                <a:cubicBezTo>
                  <a:pt x="55" y="217"/>
                  <a:pt x="54" y="216"/>
                  <a:pt x="52" y="215"/>
                </a:cubicBezTo>
                <a:cubicBezTo>
                  <a:pt x="51" y="214"/>
                  <a:pt x="50" y="212"/>
                  <a:pt x="49" y="210"/>
                </a:cubicBezTo>
                <a:cubicBezTo>
                  <a:pt x="49" y="211"/>
                  <a:pt x="50" y="211"/>
                  <a:pt x="51" y="212"/>
                </a:cubicBezTo>
                <a:close/>
                <a:moveTo>
                  <a:pt x="54" y="220"/>
                </a:moveTo>
                <a:cubicBezTo>
                  <a:pt x="55" y="221"/>
                  <a:pt x="56" y="222"/>
                  <a:pt x="57" y="223"/>
                </a:cubicBezTo>
                <a:cubicBezTo>
                  <a:pt x="56" y="222"/>
                  <a:pt x="55" y="222"/>
                  <a:pt x="54" y="221"/>
                </a:cubicBezTo>
                <a:cubicBezTo>
                  <a:pt x="53" y="220"/>
                  <a:pt x="52" y="220"/>
                  <a:pt x="52" y="219"/>
                </a:cubicBezTo>
                <a:cubicBezTo>
                  <a:pt x="52" y="219"/>
                  <a:pt x="52" y="219"/>
                  <a:pt x="52" y="219"/>
                </a:cubicBezTo>
                <a:cubicBezTo>
                  <a:pt x="52" y="219"/>
                  <a:pt x="53" y="220"/>
                  <a:pt x="53" y="220"/>
                </a:cubicBezTo>
                <a:cubicBezTo>
                  <a:pt x="54" y="220"/>
                  <a:pt x="54" y="220"/>
                  <a:pt x="54" y="220"/>
                </a:cubicBezTo>
                <a:close/>
                <a:moveTo>
                  <a:pt x="53" y="222"/>
                </a:moveTo>
                <a:cubicBezTo>
                  <a:pt x="53" y="223"/>
                  <a:pt x="54" y="223"/>
                  <a:pt x="54" y="223"/>
                </a:cubicBezTo>
                <a:cubicBezTo>
                  <a:pt x="53" y="223"/>
                  <a:pt x="52" y="222"/>
                  <a:pt x="51" y="221"/>
                </a:cubicBezTo>
                <a:cubicBezTo>
                  <a:pt x="51" y="221"/>
                  <a:pt x="51" y="221"/>
                  <a:pt x="51" y="220"/>
                </a:cubicBezTo>
                <a:cubicBezTo>
                  <a:pt x="51" y="221"/>
                  <a:pt x="52" y="222"/>
                  <a:pt x="53" y="222"/>
                </a:cubicBezTo>
                <a:close/>
                <a:moveTo>
                  <a:pt x="56" y="228"/>
                </a:moveTo>
                <a:cubicBezTo>
                  <a:pt x="57" y="228"/>
                  <a:pt x="57" y="228"/>
                  <a:pt x="57" y="228"/>
                </a:cubicBezTo>
                <a:cubicBezTo>
                  <a:pt x="57" y="228"/>
                  <a:pt x="57" y="228"/>
                  <a:pt x="57" y="228"/>
                </a:cubicBezTo>
                <a:cubicBezTo>
                  <a:pt x="55" y="227"/>
                  <a:pt x="54" y="226"/>
                  <a:pt x="52" y="225"/>
                </a:cubicBezTo>
                <a:cubicBezTo>
                  <a:pt x="54" y="226"/>
                  <a:pt x="55" y="227"/>
                  <a:pt x="56" y="228"/>
                </a:cubicBezTo>
                <a:close/>
                <a:moveTo>
                  <a:pt x="55" y="218"/>
                </a:moveTo>
                <a:cubicBezTo>
                  <a:pt x="55" y="218"/>
                  <a:pt x="55" y="218"/>
                  <a:pt x="55" y="218"/>
                </a:cubicBezTo>
                <a:cubicBezTo>
                  <a:pt x="57" y="219"/>
                  <a:pt x="58" y="220"/>
                  <a:pt x="60" y="221"/>
                </a:cubicBezTo>
                <a:cubicBezTo>
                  <a:pt x="63" y="224"/>
                  <a:pt x="66" y="227"/>
                  <a:pt x="69" y="230"/>
                </a:cubicBezTo>
                <a:cubicBezTo>
                  <a:pt x="69" y="230"/>
                  <a:pt x="68" y="230"/>
                  <a:pt x="67" y="229"/>
                </a:cubicBezTo>
                <a:cubicBezTo>
                  <a:pt x="65" y="228"/>
                  <a:pt x="62" y="226"/>
                  <a:pt x="60" y="225"/>
                </a:cubicBezTo>
                <a:cubicBezTo>
                  <a:pt x="58" y="223"/>
                  <a:pt x="56" y="220"/>
                  <a:pt x="55" y="218"/>
                </a:cubicBezTo>
                <a:close/>
                <a:moveTo>
                  <a:pt x="68" y="227"/>
                </a:moveTo>
                <a:cubicBezTo>
                  <a:pt x="68" y="227"/>
                  <a:pt x="68" y="227"/>
                  <a:pt x="68" y="227"/>
                </a:cubicBezTo>
                <a:cubicBezTo>
                  <a:pt x="67" y="226"/>
                  <a:pt x="66" y="225"/>
                  <a:pt x="65" y="224"/>
                </a:cubicBezTo>
                <a:cubicBezTo>
                  <a:pt x="66" y="225"/>
                  <a:pt x="67" y="226"/>
                  <a:pt x="69" y="226"/>
                </a:cubicBezTo>
                <a:cubicBezTo>
                  <a:pt x="69" y="227"/>
                  <a:pt x="70" y="227"/>
                  <a:pt x="70" y="228"/>
                </a:cubicBezTo>
                <a:cubicBezTo>
                  <a:pt x="69" y="228"/>
                  <a:pt x="69" y="228"/>
                  <a:pt x="68" y="227"/>
                </a:cubicBezTo>
                <a:close/>
                <a:moveTo>
                  <a:pt x="60" y="220"/>
                </a:moveTo>
                <a:cubicBezTo>
                  <a:pt x="59" y="218"/>
                  <a:pt x="57" y="216"/>
                  <a:pt x="55" y="215"/>
                </a:cubicBezTo>
                <a:cubicBezTo>
                  <a:pt x="58" y="216"/>
                  <a:pt x="60" y="218"/>
                  <a:pt x="63" y="219"/>
                </a:cubicBezTo>
                <a:cubicBezTo>
                  <a:pt x="64" y="221"/>
                  <a:pt x="65" y="222"/>
                  <a:pt x="66" y="223"/>
                </a:cubicBezTo>
                <a:cubicBezTo>
                  <a:pt x="64" y="222"/>
                  <a:pt x="62" y="221"/>
                  <a:pt x="60" y="220"/>
                </a:cubicBezTo>
                <a:close/>
                <a:moveTo>
                  <a:pt x="62" y="216"/>
                </a:moveTo>
                <a:cubicBezTo>
                  <a:pt x="66" y="219"/>
                  <a:pt x="71" y="222"/>
                  <a:pt x="75" y="225"/>
                </a:cubicBezTo>
                <a:cubicBezTo>
                  <a:pt x="71" y="222"/>
                  <a:pt x="67" y="220"/>
                  <a:pt x="63" y="218"/>
                </a:cubicBezTo>
                <a:cubicBezTo>
                  <a:pt x="63" y="217"/>
                  <a:pt x="62" y="217"/>
                  <a:pt x="62" y="216"/>
                </a:cubicBezTo>
                <a:close/>
                <a:moveTo>
                  <a:pt x="74" y="221"/>
                </a:moveTo>
                <a:cubicBezTo>
                  <a:pt x="73" y="220"/>
                  <a:pt x="73" y="220"/>
                  <a:pt x="72" y="219"/>
                </a:cubicBezTo>
                <a:cubicBezTo>
                  <a:pt x="75" y="221"/>
                  <a:pt x="77" y="223"/>
                  <a:pt x="80" y="225"/>
                </a:cubicBezTo>
                <a:cubicBezTo>
                  <a:pt x="80" y="225"/>
                  <a:pt x="80" y="225"/>
                  <a:pt x="80" y="225"/>
                </a:cubicBezTo>
                <a:cubicBezTo>
                  <a:pt x="78" y="224"/>
                  <a:pt x="76" y="222"/>
                  <a:pt x="74" y="221"/>
                </a:cubicBezTo>
                <a:close/>
                <a:moveTo>
                  <a:pt x="68" y="215"/>
                </a:moveTo>
                <a:cubicBezTo>
                  <a:pt x="66" y="214"/>
                  <a:pt x="65" y="213"/>
                  <a:pt x="64" y="211"/>
                </a:cubicBezTo>
                <a:cubicBezTo>
                  <a:pt x="65" y="212"/>
                  <a:pt x="67" y="212"/>
                  <a:pt x="68" y="213"/>
                </a:cubicBezTo>
                <a:cubicBezTo>
                  <a:pt x="69" y="213"/>
                  <a:pt x="69" y="214"/>
                  <a:pt x="70" y="214"/>
                </a:cubicBezTo>
                <a:cubicBezTo>
                  <a:pt x="70" y="214"/>
                  <a:pt x="70" y="215"/>
                  <a:pt x="69" y="215"/>
                </a:cubicBezTo>
                <a:cubicBezTo>
                  <a:pt x="69" y="216"/>
                  <a:pt x="70" y="216"/>
                  <a:pt x="71" y="216"/>
                </a:cubicBezTo>
                <a:cubicBezTo>
                  <a:pt x="71" y="215"/>
                  <a:pt x="72" y="215"/>
                  <a:pt x="73" y="215"/>
                </a:cubicBezTo>
                <a:cubicBezTo>
                  <a:pt x="74" y="215"/>
                  <a:pt x="75" y="215"/>
                  <a:pt x="75" y="216"/>
                </a:cubicBezTo>
                <a:cubicBezTo>
                  <a:pt x="77" y="218"/>
                  <a:pt x="78" y="220"/>
                  <a:pt x="79" y="222"/>
                </a:cubicBezTo>
                <a:cubicBezTo>
                  <a:pt x="75" y="220"/>
                  <a:pt x="71" y="217"/>
                  <a:pt x="68" y="215"/>
                </a:cubicBezTo>
                <a:close/>
                <a:moveTo>
                  <a:pt x="76" y="204"/>
                </a:moveTo>
                <a:cubicBezTo>
                  <a:pt x="75" y="203"/>
                  <a:pt x="74" y="202"/>
                  <a:pt x="73" y="202"/>
                </a:cubicBezTo>
                <a:cubicBezTo>
                  <a:pt x="73" y="202"/>
                  <a:pt x="73" y="202"/>
                  <a:pt x="73" y="202"/>
                </a:cubicBezTo>
                <a:cubicBezTo>
                  <a:pt x="74" y="202"/>
                  <a:pt x="75" y="203"/>
                  <a:pt x="76" y="203"/>
                </a:cubicBezTo>
                <a:cubicBezTo>
                  <a:pt x="76" y="203"/>
                  <a:pt x="76" y="204"/>
                  <a:pt x="76" y="204"/>
                </a:cubicBezTo>
                <a:close/>
                <a:moveTo>
                  <a:pt x="74" y="200"/>
                </a:moveTo>
                <a:cubicBezTo>
                  <a:pt x="74" y="200"/>
                  <a:pt x="74" y="200"/>
                  <a:pt x="74" y="200"/>
                </a:cubicBezTo>
                <a:cubicBezTo>
                  <a:pt x="74" y="200"/>
                  <a:pt x="74" y="199"/>
                  <a:pt x="74" y="199"/>
                </a:cubicBezTo>
                <a:cubicBezTo>
                  <a:pt x="75" y="200"/>
                  <a:pt x="76" y="201"/>
                  <a:pt x="77" y="202"/>
                </a:cubicBezTo>
                <a:cubicBezTo>
                  <a:pt x="77" y="202"/>
                  <a:pt x="77" y="202"/>
                  <a:pt x="77" y="202"/>
                </a:cubicBezTo>
                <a:cubicBezTo>
                  <a:pt x="76" y="201"/>
                  <a:pt x="75" y="201"/>
                  <a:pt x="74" y="200"/>
                </a:cubicBezTo>
                <a:close/>
                <a:moveTo>
                  <a:pt x="75" y="199"/>
                </a:moveTo>
                <a:cubicBezTo>
                  <a:pt x="75" y="199"/>
                  <a:pt x="76" y="199"/>
                  <a:pt x="76" y="199"/>
                </a:cubicBezTo>
                <a:cubicBezTo>
                  <a:pt x="76" y="199"/>
                  <a:pt x="77" y="200"/>
                  <a:pt x="78" y="200"/>
                </a:cubicBezTo>
                <a:cubicBezTo>
                  <a:pt x="78" y="200"/>
                  <a:pt x="78" y="201"/>
                  <a:pt x="78" y="201"/>
                </a:cubicBezTo>
                <a:cubicBezTo>
                  <a:pt x="77" y="200"/>
                  <a:pt x="76" y="199"/>
                  <a:pt x="75" y="199"/>
                </a:cubicBezTo>
                <a:close/>
                <a:moveTo>
                  <a:pt x="78" y="208"/>
                </a:moveTo>
                <a:cubicBezTo>
                  <a:pt x="78" y="208"/>
                  <a:pt x="79" y="208"/>
                  <a:pt x="79" y="208"/>
                </a:cubicBezTo>
                <a:cubicBezTo>
                  <a:pt x="79" y="208"/>
                  <a:pt x="78" y="209"/>
                  <a:pt x="78" y="209"/>
                </a:cubicBezTo>
                <a:cubicBezTo>
                  <a:pt x="78" y="209"/>
                  <a:pt x="78" y="208"/>
                  <a:pt x="77" y="208"/>
                </a:cubicBezTo>
                <a:cubicBezTo>
                  <a:pt x="78" y="208"/>
                  <a:pt x="78" y="208"/>
                  <a:pt x="78" y="208"/>
                </a:cubicBezTo>
                <a:close/>
                <a:moveTo>
                  <a:pt x="78" y="206"/>
                </a:moveTo>
                <a:cubicBezTo>
                  <a:pt x="78" y="206"/>
                  <a:pt x="78" y="206"/>
                  <a:pt x="78" y="205"/>
                </a:cubicBezTo>
                <a:cubicBezTo>
                  <a:pt x="78" y="205"/>
                  <a:pt x="78" y="205"/>
                  <a:pt x="79" y="204"/>
                </a:cubicBezTo>
                <a:cubicBezTo>
                  <a:pt x="79" y="204"/>
                  <a:pt x="79" y="204"/>
                  <a:pt x="79" y="204"/>
                </a:cubicBezTo>
                <a:cubicBezTo>
                  <a:pt x="79" y="205"/>
                  <a:pt x="79" y="205"/>
                  <a:pt x="79" y="205"/>
                </a:cubicBezTo>
                <a:cubicBezTo>
                  <a:pt x="79" y="205"/>
                  <a:pt x="78" y="205"/>
                  <a:pt x="78" y="206"/>
                </a:cubicBezTo>
                <a:close/>
                <a:moveTo>
                  <a:pt x="79" y="197"/>
                </a:moveTo>
                <a:cubicBezTo>
                  <a:pt x="79" y="196"/>
                  <a:pt x="80" y="196"/>
                  <a:pt x="80" y="196"/>
                </a:cubicBezTo>
                <a:cubicBezTo>
                  <a:pt x="81" y="196"/>
                  <a:pt x="81" y="196"/>
                  <a:pt x="81" y="196"/>
                </a:cubicBezTo>
                <a:cubicBezTo>
                  <a:pt x="81" y="197"/>
                  <a:pt x="80" y="197"/>
                  <a:pt x="80" y="197"/>
                </a:cubicBezTo>
                <a:lnTo>
                  <a:pt x="79" y="197"/>
                </a:lnTo>
                <a:close/>
                <a:moveTo>
                  <a:pt x="80" y="206"/>
                </a:moveTo>
                <a:cubicBezTo>
                  <a:pt x="81" y="206"/>
                  <a:pt x="81" y="206"/>
                  <a:pt x="81" y="206"/>
                </a:cubicBezTo>
                <a:cubicBezTo>
                  <a:pt x="81" y="207"/>
                  <a:pt x="81" y="207"/>
                  <a:pt x="81" y="207"/>
                </a:cubicBezTo>
                <a:cubicBezTo>
                  <a:pt x="81" y="207"/>
                  <a:pt x="80" y="207"/>
                  <a:pt x="80" y="207"/>
                </a:cubicBezTo>
                <a:cubicBezTo>
                  <a:pt x="80" y="207"/>
                  <a:pt x="80" y="207"/>
                  <a:pt x="80" y="207"/>
                </a:cubicBezTo>
                <a:cubicBezTo>
                  <a:pt x="80" y="207"/>
                  <a:pt x="80" y="206"/>
                  <a:pt x="80" y="206"/>
                </a:cubicBezTo>
                <a:close/>
                <a:moveTo>
                  <a:pt x="80" y="209"/>
                </a:moveTo>
                <a:cubicBezTo>
                  <a:pt x="82" y="210"/>
                  <a:pt x="83" y="211"/>
                  <a:pt x="85" y="212"/>
                </a:cubicBezTo>
                <a:cubicBezTo>
                  <a:pt x="85" y="212"/>
                  <a:pt x="84" y="212"/>
                  <a:pt x="84" y="212"/>
                </a:cubicBezTo>
                <a:cubicBezTo>
                  <a:pt x="83" y="211"/>
                  <a:pt x="81" y="210"/>
                  <a:pt x="80" y="210"/>
                </a:cubicBezTo>
                <a:cubicBezTo>
                  <a:pt x="80" y="209"/>
                  <a:pt x="80" y="209"/>
                  <a:pt x="80" y="209"/>
                </a:cubicBezTo>
                <a:close/>
                <a:moveTo>
                  <a:pt x="82" y="208"/>
                </a:moveTo>
                <a:cubicBezTo>
                  <a:pt x="82" y="208"/>
                  <a:pt x="82" y="208"/>
                  <a:pt x="83" y="208"/>
                </a:cubicBezTo>
                <a:cubicBezTo>
                  <a:pt x="84" y="208"/>
                  <a:pt x="85" y="209"/>
                  <a:pt x="86" y="210"/>
                </a:cubicBezTo>
                <a:cubicBezTo>
                  <a:pt x="86" y="210"/>
                  <a:pt x="86" y="210"/>
                  <a:pt x="85" y="211"/>
                </a:cubicBezTo>
                <a:cubicBezTo>
                  <a:pt x="84" y="210"/>
                  <a:pt x="83" y="209"/>
                  <a:pt x="82" y="208"/>
                </a:cubicBezTo>
                <a:close/>
                <a:moveTo>
                  <a:pt x="85" y="214"/>
                </a:moveTo>
                <a:cubicBezTo>
                  <a:pt x="88" y="216"/>
                  <a:pt x="91" y="217"/>
                  <a:pt x="94" y="219"/>
                </a:cubicBezTo>
                <a:cubicBezTo>
                  <a:pt x="93" y="218"/>
                  <a:pt x="91" y="218"/>
                  <a:pt x="89" y="217"/>
                </a:cubicBezTo>
                <a:cubicBezTo>
                  <a:pt x="88" y="216"/>
                  <a:pt x="86" y="215"/>
                  <a:pt x="85" y="214"/>
                </a:cubicBezTo>
                <a:cubicBezTo>
                  <a:pt x="85" y="214"/>
                  <a:pt x="85" y="214"/>
                  <a:pt x="85" y="214"/>
                </a:cubicBezTo>
                <a:close/>
                <a:moveTo>
                  <a:pt x="95" y="221"/>
                </a:moveTo>
                <a:cubicBezTo>
                  <a:pt x="95" y="221"/>
                  <a:pt x="95" y="221"/>
                  <a:pt x="95" y="221"/>
                </a:cubicBezTo>
                <a:cubicBezTo>
                  <a:pt x="95" y="221"/>
                  <a:pt x="94" y="221"/>
                  <a:pt x="94" y="221"/>
                </a:cubicBezTo>
                <a:cubicBezTo>
                  <a:pt x="94" y="221"/>
                  <a:pt x="93" y="220"/>
                  <a:pt x="93" y="220"/>
                </a:cubicBezTo>
                <a:cubicBezTo>
                  <a:pt x="94" y="220"/>
                  <a:pt x="94" y="220"/>
                  <a:pt x="95" y="221"/>
                </a:cubicBezTo>
                <a:close/>
                <a:moveTo>
                  <a:pt x="93" y="216"/>
                </a:moveTo>
                <a:cubicBezTo>
                  <a:pt x="94" y="215"/>
                  <a:pt x="94" y="215"/>
                  <a:pt x="94" y="215"/>
                </a:cubicBezTo>
                <a:cubicBezTo>
                  <a:pt x="95" y="216"/>
                  <a:pt x="96" y="216"/>
                  <a:pt x="97" y="217"/>
                </a:cubicBezTo>
                <a:cubicBezTo>
                  <a:pt x="96" y="217"/>
                  <a:pt x="97" y="218"/>
                  <a:pt x="97" y="218"/>
                </a:cubicBezTo>
                <a:cubicBezTo>
                  <a:pt x="97" y="218"/>
                  <a:pt x="97" y="218"/>
                  <a:pt x="97" y="218"/>
                </a:cubicBezTo>
                <a:cubicBezTo>
                  <a:pt x="96" y="217"/>
                  <a:pt x="95" y="216"/>
                  <a:pt x="93" y="216"/>
                </a:cubicBezTo>
                <a:close/>
                <a:moveTo>
                  <a:pt x="98" y="222"/>
                </a:moveTo>
                <a:cubicBezTo>
                  <a:pt x="99" y="222"/>
                  <a:pt x="99" y="222"/>
                  <a:pt x="100" y="222"/>
                </a:cubicBezTo>
                <a:cubicBezTo>
                  <a:pt x="100" y="222"/>
                  <a:pt x="100" y="222"/>
                  <a:pt x="99" y="223"/>
                </a:cubicBezTo>
                <a:cubicBezTo>
                  <a:pt x="99" y="223"/>
                  <a:pt x="99" y="223"/>
                  <a:pt x="99" y="223"/>
                </a:cubicBezTo>
                <a:cubicBezTo>
                  <a:pt x="99" y="223"/>
                  <a:pt x="98" y="223"/>
                  <a:pt x="97" y="222"/>
                </a:cubicBezTo>
                <a:cubicBezTo>
                  <a:pt x="97" y="222"/>
                  <a:pt x="98" y="222"/>
                  <a:pt x="98" y="222"/>
                </a:cubicBezTo>
                <a:close/>
                <a:moveTo>
                  <a:pt x="106" y="235"/>
                </a:moveTo>
                <a:cubicBezTo>
                  <a:pt x="106" y="236"/>
                  <a:pt x="106" y="236"/>
                  <a:pt x="107" y="236"/>
                </a:cubicBezTo>
                <a:cubicBezTo>
                  <a:pt x="108" y="236"/>
                  <a:pt x="109" y="237"/>
                  <a:pt x="110" y="237"/>
                </a:cubicBezTo>
                <a:cubicBezTo>
                  <a:pt x="111" y="238"/>
                  <a:pt x="111" y="238"/>
                  <a:pt x="111" y="238"/>
                </a:cubicBezTo>
                <a:cubicBezTo>
                  <a:pt x="109" y="238"/>
                  <a:pt x="107" y="237"/>
                  <a:pt x="106" y="235"/>
                </a:cubicBezTo>
                <a:close/>
                <a:moveTo>
                  <a:pt x="110" y="234"/>
                </a:moveTo>
                <a:cubicBezTo>
                  <a:pt x="111" y="234"/>
                  <a:pt x="111" y="234"/>
                  <a:pt x="112" y="234"/>
                </a:cubicBezTo>
                <a:cubicBezTo>
                  <a:pt x="113" y="235"/>
                  <a:pt x="113" y="235"/>
                  <a:pt x="114" y="235"/>
                </a:cubicBezTo>
                <a:cubicBezTo>
                  <a:pt x="114" y="236"/>
                  <a:pt x="114" y="236"/>
                  <a:pt x="113" y="236"/>
                </a:cubicBezTo>
                <a:cubicBezTo>
                  <a:pt x="112" y="235"/>
                  <a:pt x="111" y="235"/>
                  <a:pt x="110" y="234"/>
                </a:cubicBezTo>
                <a:close/>
                <a:moveTo>
                  <a:pt x="114" y="231"/>
                </a:moveTo>
                <a:cubicBezTo>
                  <a:pt x="113" y="231"/>
                  <a:pt x="113" y="230"/>
                  <a:pt x="113" y="230"/>
                </a:cubicBezTo>
                <a:cubicBezTo>
                  <a:pt x="113" y="230"/>
                  <a:pt x="114" y="230"/>
                  <a:pt x="114" y="230"/>
                </a:cubicBezTo>
                <a:cubicBezTo>
                  <a:pt x="115" y="231"/>
                  <a:pt x="115" y="231"/>
                  <a:pt x="116" y="231"/>
                </a:cubicBezTo>
                <a:cubicBezTo>
                  <a:pt x="115" y="232"/>
                  <a:pt x="115" y="232"/>
                  <a:pt x="115" y="232"/>
                </a:cubicBezTo>
                <a:cubicBezTo>
                  <a:pt x="115" y="231"/>
                  <a:pt x="114" y="231"/>
                  <a:pt x="114" y="231"/>
                </a:cubicBezTo>
                <a:close/>
                <a:moveTo>
                  <a:pt x="113" y="227"/>
                </a:moveTo>
                <a:cubicBezTo>
                  <a:pt x="113" y="227"/>
                  <a:pt x="113" y="227"/>
                  <a:pt x="114" y="227"/>
                </a:cubicBezTo>
                <a:cubicBezTo>
                  <a:pt x="115" y="228"/>
                  <a:pt x="116" y="228"/>
                  <a:pt x="117" y="228"/>
                </a:cubicBezTo>
                <a:cubicBezTo>
                  <a:pt x="117" y="229"/>
                  <a:pt x="117" y="230"/>
                  <a:pt x="118" y="229"/>
                </a:cubicBezTo>
                <a:cubicBezTo>
                  <a:pt x="118" y="229"/>
                  <a:pt x="118" y="229"/>
                  <a:pt x="118" y="229"/>
                </a:cubicBezTo>
                <a:cubicBezTo>
                  <a:pt x="118" y="229"/>
                  <a:pt x="119" y="229"/>
                  <a:pt x="119" y="230"/>
                </a:cubicBezTo>
                <a:cubicBezTo>
                  <a:pt x="119" y="230"/>
                  <a:pt x="119" y="230"/>
                  <a:pt x="119" y="230"/>
                </a:cubicBezTo>
                <a:cubicBezTo>
                  <a:pt x="118" y="230"/>
                  <a:pt x="117" y="230"/>
                  <a:pt x="117" y="230"/>
                </a:cubicBezTo>
                <a:cubicBezTo>
                  <a:pt x="115" y="229"/>
                  <a:pt x="114" y="228"/>
                  <a:pt x="113" y="227"/>
                </a:cubicBezTo>
                <a:close/>
                <a:moveTo>
                  <a:pt x="118" y="224"/>
                </a:moveTo>
                <a:cubicBezTo>
                  <a:pt x="119" y="224"/>
                  <a:pt x="120" y="223"/>
                  <a:pt x="121" y="222"/>
                </a:cubicBezTo>
                <a:cubicBezTo>
                  <a:pt x="121" y="222"/>
                  <a:pt x="121" y="222"/>
                  <a:pt x="121" y="222"/>
                </a:cubicBezTo>
                <a:cubicBezTo>
                  <a:pt x="121" y="223"/>
                  <a:pt x="120" y="224"/>
                  <a:pt x="119" y="225"/>
                </a:cubicBezTo>
                <a:cubicBezTo>
                  <a:pt x="119" y="225"/>
                  <a:pt x="118" y="225"/>
                  <a:pt x="118" y="224"/>
                </a:cubicBezTo>
                <a:close/>
                <a:moveTo>
                  <a:pt x="121" y="232"/>
                </a:moveTo>
                <a:cubicBezTo>
                  <a:pt x="121" y="232"/>
                  <a:pt x="121" y="232"/>
                  <a:pt x="122" y="232"/>
                </a:cubicBezTo>
                <a:cubicBezTo>
                  <a:pt x="123" y="232"/>
                  <a:pt x="124" y="233"/>
                  <a:pt x="124" y="234"/>
                </a:cubicBezTo>
                <a:cubicBezTo>
                  <a:pt x="125" y="234"/>
                  <a:pt x="126" y="233"/>
                  <a:pt x="125" y="232"/>
                </a:cubicBezTo>
                <a:cubicBezTo>
                  <a:pt x="125" y="232"/>
                  <a:pt x="124" y="232"/>
                  <a:pt x="124" y="231"/>
                </a:cubicBezTo>
                <a:cubicBezTo>
                  <a:pt x="126" y="231"/>
                  <a:pt x="129" y="230"/>
                  <a:pt x="131" y="230"/>
                </a:cubicBezTo>
                <a:cubicBezTo>
                  <a:pt x="131" y="230"/>
                  <a:pt x="131" y="230"/>
                  <a:pt x="131" y="230"/>
                </a:cubicBezTo>
                <a:cubicBezTo>
                  <a:pt x="130" y="231"/>
                  <a:pt x="130" y="232"/>
                  <a:pt x="129" y="233"/>
                </a:cubicBezTo>
                <a:cubicBezTo>
                  <a:pt x="128" y="233"/>
                  <a:pt x="128" y="233"/>
                  <a:pt x="128" y="234"/>
                </a:cubicBezTo>
                <a:cubicBezTo>
                  <a:pt x="126" y="234"/>
                  <a:pt x="124" y="234"/>
                  <a:pt x="122" y="234"/>
                </a:cubicBezTo>
                <a:cubicBezTo>
                  <a:pt x="121" y="233"/>
                  <a:pt x="121" y="233"/>
                  <a:pt x="120" y="232"/>
                </a:cubicBezTo>
                <a:cubicBezTo>
                  <a:pt x="120" y="232"/>
                  <a:pt x="120" y="232"/>
                  <a:pt x="121" y="232"/>
                </a:cubicBezTo>
                <a:close/>
                <a:moveTo>
                  <a:pt x="132" y="235"/>
                </a:moveTo>
                <a:cubicBezTo>
                  <a:pt x="130" y="235"/>
                  <a:pt x="128" y="236"/>
                  <a:pt x="126" y="236"/>
                </a:cubicBezTo>
                <a:cubicBezTo>
                  <a:pt x="125" y="236"/>
                  <a:pt x="124" y="235"/>
                  <a:pt x="123" y="235"/>
                </a:cubicBezTo>
                <a:cubicBezTo>
                  <a:pt x="126" y="235"/>
                  <a:pt x="129" y="235"/>
                  <a:pt x="132" y="235"/>
                </a:cubicBezTo>
                <a:close/>
                <a:moveTo>
                  <a:pt x="137" y="235"/>
                </a:moveTo>
                <a:cubicBezTo>
                  <a:pt x="137" y="235"/>
                  <a:pt x="136" y="235"/>
                  <a:pt x="136" y="236"/>
                </a:cubicBezTo>
                <a:cubicBezTo>
                  <a:pt x="135" y="236"/>
                  <a:pt x="134" y="236"/>
                  <a:pt x="133" y="236"/>
                </a:cubicBezTo>
                <a:cubicBezTo>
                  <a:pt x="132" y="236"/>
                  <a:pt x="131" y="236"/>
                  <a:pt x="130" y="237"/>
                </a:cubicBezTo>
                <a:cubicBezTo>
                  <a:pt x="132" y="236"/>
                  <a:pt x="134" y="236"/>
                  <a:pt x="137" y="235"/>
                </a:cubicBezTo>
                <a:close/>
                <a:moveTo>
                  <a:pt x="130" y="234"/>
                </a:moveTo>
                <a:cubicBezTo>
                  <a:pt x="132" y="233"/>
                  <a:pt x="134" y="232"/>
                  <a:pt x="135" y="231"/>
                </a:cubicBezTo>
                <a:cubicBezTo>
                  <a:pt x="135" y="231"/>
                  <a:pt x="136" y="232"/>
                  <a:pt x="137" y="232"/>
                </a:cubicBezTo>
                <a:cubicBezTo>
                  <a:pt x="138" y="231"/>
                  <a:pt x="139" y="231"/>
                  <a:pt x="140" y="230"/>
                </a:cubicBezTo>
                <a:cubicBezTo>
                  <a:pt x="139" y="231"/>
                  <a:pt x="139" y="232"/>
                  <a:pt x="138" y="233"/>
                </a:cubicBezTo>
                <a:cubicBezTo>
                  <a:pt x="135" y="233"/>
                  <a:pt x="133" y="234"/>
                  <a:pt x="130" y="234"/>
                </a:cubicBezTo>
                <a:close/>
                <a:moveTo>
                  <a:pt x="139" y="226"/>
                </a:moveTo>
                <a:cubicBezTo>
                  <a:pt x="139" y="226"/>
                  <a:pt x="139" y="227"/>
                  <a:pt x="139" y="227"/>
                </a:cubicBezTo>
                <a:cubicBezTo>
                  <a:pt x="138" y="227"/>
                  <a:pt x="137" y="227"/>
                  <a:pt x="136" y="227"/>
                </a:cubicBezTo>
                <a:cubicBezTo>
                  <a:pt x="137" y="227"/>
                  <a:pt x="137" y="227"/>
                  <a:pt x="137" y="227"/>
                </a:cubicBezTo>
                <a:cubicBezTo>
                  <a:pt x="139" y="226"/>
                  <a:pt x="140" y="225"/>
                  <a:pt x="142" y="224"/>
                </a:cubicBezTo>
                <a:cubicBezTo>
                  <a:pt x="141" y="225"/>
                  <a:pt x="140" y="225"/>
                  <a:pt x="139" y="226"/>
                </a:cubicBezTo>
                <a:close/>
                <a:moveTo>
                  <a:pt x="143" y="229"/>
                </a:moveTo>
                <a:cubicBezTo>
                  <a:pt x="145" y="229"/>
                  <a:pt x="146" y="229"/>
                  <a:pt x="147" y="229"/>
                </a:cubicBezTo>
                <a:cubicBezTo>
                  <a:pt x="148" y="229"/>
                  <a:pt x="149" y="229"/>
                  <a:pt x="149" y="229"/>
                </a:cubicBezTo>
                <a:cubicBezTo>
                  <a:pt x="149" y="229"/>
                  <a:pt x="148" y="230"/>
                  <a:pt x="148" y="230"/>
                </a:cubicBezTo>
                <a:cubicBezTo>
                  <a:pt x="147" y="231"/>
                  <a:pt x="145" y="232"/>
                  <a:pt x="144" y="232"/>
                </a:cubicBezTo>
                <a:cubicBezTo>
                  <a:pt x="143" y="233"/>
                  <a:pt x="141" y="233"/>
                  <a:pt x="140" y="233"/>
                </a:cubicBezTo>
                <a:cubicBezTo>
                  <a:pt x="141" y="232"/>
                  <a:pt x="142" y="230"/>
                  <a:pt x="143" y="229"/>
                </a:cubicBezTo>
                <a:close/>
                <a:moveTo>
                  <a:pt x="145" y="236"/>
                </a:moveTo>
                <a:cubicBezTo>
                  <a:pt x="149" y="235"/>
                  <a:pt x="153" y="234"/>
                  <a:pt x="158" y="234"/>
                </a:cubicBezTo>
                <a:cubicBezTo>
                  <a:pt x="157" y="234"/>
                  <a:pt x="157" y="234"/>
                  <a:pt x="157" y="235"/>
                </a:cubicBezTo>
                <a:cubicBezTo>
                  <a:pt x="152" y="235"/>
                  <a:pt x="148" y="236"/>
                  <a:pt x="144" y="236"/>
                </a:cubicBezTo>
                <a:cubicBezTo>
                  <a:pt x="144" y="236"/>
                  <a:pt x="145" y="236"/>
                  <a:pt x="145" y="236"/>
                </a:cubicBezTo>
                <a:close/>
                <a:moveTo>
                  <a:pt x="157" y="231"/>
                </a:moveTo>
                <a:cubicBezTo>
                  <a:pt x="158" y="231"/>
                  <a:pt x="160" y="230"/>
                  <a:pt x="161" y="229"/>
                </a:cubicBezTo>
                <a:cubicBezTo>
                  <a:pt x="160" y="230"/>
                  <a:pt x="160" y="230"/>
                  <a:pt x="159" y="231"/>
                </a:cubicBezTo>
                <a:cubicBezTo>
                  <a:pt x="159" y="231"/>
                  <a:pt x="158" y="231"/>
                  <a:pt x="157" y="231"/>
                </a:cubicBezTo>
                <a:close/>
                <a:moveTo>
                  <a:pt x="159" y="229"/>
                </a:moveTo>
                <a:cubicBezTo>
                  <a:pt x="161" y="227"/>
                  <a:pt x="164" y="225"/>
                  <a:pt x="166" y="223"/>
                </a:cubicBezTo>
                <a:cubicBezTo>
                  <a:pt x="166" y="224"/>
                  <a:pt x="165" y="225"/>
                  <a:pt x="164" y="226"/>
                </a:cubicBezTo>
                <a:cubicBezTo>
                  <a:pt x="162" y="227"/>
                  <a:pt x="161" y="228"/>
                  <a:pt x="159" y="229"/>
                </a:cubicBezTo>
                <a:close/>
                <a:moveTo>
                  <a:pt x="165" y="227"/>
                </a:moveTo>
                <a:cubicBezTo>
                  <a:pt x="174" y="222"/>
                  <a:pt x="182" y="215"/>
                  <a:pt x="190" y="208"/>
                </a:cubicBezTo>
                <a:cubicBezTo>
                  <a:pt x="190" y="209"/>
                  <a:pt x="189" y="210"/>
                  <a:pt x="189" y="210"/>
                </a:cubicBezTo>
                <a:cubicBezTo>
                  <a:pt x="189" y="210"/>
                  <a:pt x="189" y="210"/>
                  <a:pt x="189" y="210"/>
                </a:cubicBezTo>
                <a:cubicBezTo>
                  <a:pt x="180" y="217"/>
                  <a:pt x="172" y="224"/>
                  <a:pt x="163" y="231"/>
                </a:cubicBezTo>
                <a:cubicBezTo>
                  <a:pt x="163" y="231"/>
                  <a:pt x="162" y="231"/>
                  <a:pt x="162" y="231"/>
                </a:cubicBezTo>
                <a:cubicBezTo>
                  <a:pt x="163" y="229"/>
                  <a:pt x="164" y="228"/>
                  <a:pt x="165" y="227"/>
                </a:cubicBezTo>
                <a:close/>
                <a:moveTo>
                  <a:pt x="177" y="222"/>
                </a:moveTo>
                <a:cubicBezTo>
                  <a:pt x="175" y="224"/>
                  <a:pt x="172" y="226"/>
                  <a:pt x="170" y="229"/>
                </a:cubicBezTo>
                <a:cubicBezTo>
                  <a:pt x="169" y="229"/>
                  <a:pt x="168" y="230"/>
                  <a:pt x="168" y="230"/>
                </a:cubicBezTo>
                <a:cubicBezTo>
                  <a:pt x="167" y="230"/>
                  <a:pt x="167" y="230"/>
                  <a:pt x="167" y="230"/>
                </a:cubicBezTo>
                <a:cubicBezTo>
                  <a:pt x="170" y="227"/>
                  <a:pt x="174" y="224"/>
                  <a:pt x="177" y="222"/>
                </a:cubicBezTo>
                <a:close/>
                <a:moveTo>
                  <a:pt x="185" y="218"/>
                </a:moveTo>
                <a:cubicBezTo>
                  <a:pt x="184" y="218"/>
                  <a:pt x="183" y="219"/>
                  <a:pt x="183" y="220"/>
                </a:cubicBezTo>
                <a:cubicBezTo>
                  <a:pt x="181" y="221"/>
                  <a:pt x="179" y="223"/>
                  <a:pt x="177" y="225"/>
                </a:cubicBezTo>
                <a:cubicBezTo>
                  <a:pt x="176" y="225"/>
                  <a:pt x="176" y="226"/>
                  <a:pt x="175" y="226"/>
                </a:cubicBezTo>
                <a:cubicBezTo>
                  <a:pt x="178" y="223"/>
                  <a:pt x="181" y="220"/>
                  <a:pt x="185" y="218"/>
                </a:cubicBezTo>
                <a:close/>
                <a:moveTo>
                  <a:pt x="184" y="216"/>
                </a:moveTo>
                <a:cubicBezTo>
                  <a:pt x="186" y="215"/>
                  <a:pt x="188" y="213"/>
                  <a:pt x="190" y="212"/>
                </a:cubicBezTo>
                <a:cubicBezTo>
                  <a:pt x="190" y="212"/>
                  <a:pt x="190" y="212"/>
                  <a:pt x="190" y="212"/>
                </a:cubicBezTo>
                <a:cubicBezTo>
                  <a:pt x="191" y="211"/>
                  <a:pt x="191" y="211"/>
                  <a:pt x="192" y="210"/>
                </a:cubicBezTo>
                <a:cubicBezTo>
                  <a:pt x="192" y="211"/>
                  <a:pt x="192" y="211"/>
                  <a:pt x="191" y="211"/>
                </a:cubicBezTo>
                <a:cubicBezTo>
                  <a:pt x="189" y="213"/>
                  <a:pt x="186" y="215"/>
                  <a:pt x="184" y="216"/>
                </a:cubicBezTo>
                <a:close/>
                <a:moveTo>
                  <a:pt x="192" y="212"/>
                </a:moveTo>
                <a:cubicBezTo>
                  <a:pt x="193" y="212"/>
                  <a:pt x="193" y="212"/>
                  <a:pt x="194" y="212"/>
                </a:cubicBezTo>
                <a:cubicBezTo>
                  <a:pt x="193" y="212"/>
                  <a:pt x="193" y="213"/>
                  <a:pt x="192" y="214"/>
                </a:cubicBezTo>
                <a:cubicBezTo>
                  <a:pt x="191" y="215"/>
                  <a:pt x="189" y="217"/>
                  <a:pt x="187" y="218"/>
                </a:cubicBezTo>
                <a:cubicBezTo>
                  <a:pt x="189" y="216"/>
                  <a:pt x="191" y="214"/>
                  <a:pt x="192" y="212"/>
                </a:cubicBezTo>
                <a:close/>
                <a:moveTo>
                  <a:pt x="193" y="207"/>
                </a:moveTo>
                <a:cubicBezTo>
                  <a:pt x="194" y="206"/>
                  <a:pt x="194" y="205"/>
                  <a:pt x="195" y="204"/>
                </a:cubicBezTo>
                <a:cubicBezTo>
                  <a:pt x="197" y="202"/>
                  <a:pt x="199" y="201"/>
                  <a:pt x="201" y="199"/>
                </a:cubicBezTo>
                <a:cubicBezTo>
                  <a:pt x="202" y="198"/>
                  <a:pt x="202" y="198"/>
                  <a:pt x="203" y="197"/>
                </a:cubicBezTo>
                <a:cubicBezTo>
                  <a:pt x="203" y="198"/>
                  <a:pt x="202" y="199"/>
                  <a:pt x="201" y="200"/>
                </a:cubicBezTo>
                <a:cubicBezTo>
                  <a:pt x="198" y="203"/>
                  <a:pt x="196" y="205"/>
                  <a:pt x="193" y="207"/>
                </a:cubicBezTo>
                <a:close/>
                <a:moveTo>
                  <a:pt x="206" y="192"/>
                </a:moveTo>
                <a:cubicBezTo>
                  <a:pt x="204" y="194"/>
                  <a:pt x="202" y="196"/>
                  <a:pt x="199" y="197"/>
                </a:cubicBezTo>
                <a:cubicBezTo>
                  <a:pt x="201" y="195"/>
                  <a:pt x="202" y="193"/>
                  <a:pt x="204" y="191"/>
                </a:cubicBezTo>
                <a:cubicBezTo>
                  <a:pt x="210" y="184"/>
                  <a:pt x="216" y="177"/>
                  <a:pt x="223" y="171"/>
                </a:cubicBezTo>
                <a:cubicBezTo>
                  <a:pt x="223" y="171"/>
                  <a:pt x="223" y="171"/>
                  <a:pt x="223" y="171"/>
                </a:cubicBezTo>
                <a:cubicBezTo>
                  <a:pt x="220" y="174"/>
                  <a:pt x="218" y="177"/>
                  <a:pt x="216" y="179"/>
                </a:cubicBezTo>
                <a:cubicBezTo>
                  <a:pt x="213" y="183"/>
                  <a:pt x="209" y="188"/>
                  <a:pt x="206" y="192"/>
                </a:cubicBezTo>
                <a:close/>
                <a:moveTo>
                  <a:pt x="220" y="144"/>
                </a:moveTo>
                <a:cubicBezTo>
                  <a:pt x="220" y="146"/>
                  <a:pt x="219" y="148"/>
                  <a:pt x="219" y="150"/>
                </a:cubicBezTo>
                <a:cubicBezTo>
                  <a:pt x="219" y="150"/>
                  <a:pt x="219" y="150"/>
                  <a:pt x="219" y="150"/>
                </a:cubicBezTo>
                <a:cubicBezTo>
                  <a:pt x="221" y="144"/>
                  <a:pt x="222" y="137"/>
                  <a:pt x="224" y="131"/>
                </a:cubicBezTo>
                <a:cubicBezTo>
                  <a:pt x="223" y="133"/>
                  <a:pt x="223" y="134"/>
                  <a:pt x="223" y="136"/>
                </a:cubicBezTo>
                <a:cubicBezTo>
                  <a:pt x="222" y="139"/>
                  <a:pt x="221" y="142"/>
                  <a:pt x="220" y="144"/>
                </a:cubicBezTo>
                <a:close/>
                <a:moveTo>
                  <a:pt x="223" y="102"/>
                </a:moveTo>
                <a:cubicBezTo>
                  <a:pt x="223" y="102"/>
                  <a:pt x="223" y="101"/>
                  <a:pt x="223" y="101"/>
                </a:cubicBezTo>
                <a:cubicBezTo>
                  <a:pt x="224" y="101"/>
                  <a:pt x="224" y="100"/>
                  <a:pt x="225" y="100"/>
                </a:cubicBezTo>
                <a:cubicBezTo>
                  <a:pt x="225" y="100"/>
                  <a:pt x="225" y="101"/>
                  <a:pt x="225" y="101"/>
                </a:cubicBezTo>
                <a:cubicBezTo>
                  <a:pt x="225" y="101"/>
                  <a:pt x="224" y="102"/>
                  <a:pt x="223" y="102"/>
                </a:cubicBezTo>
                <a:close/>
                <a:moveTo>
                  <a:pt x="226" y="103"/>
                </a:moveTo>
                <a:cubicBezTo>
                  <a:pt x="226" y="103"/>
                  <a:pt x="227" y="104"/>
                  <a:pt x="227" y="104"/>
                </a:cubicBezTo>
                <a:cubicBezTo>
                  <a:pt x="227" y="104"/>
                  <a:pt x="227" y="104"/>
                  <a:pt x="227" y="104"/>
                </a:cubicBezTo>
                <a:cubicBezTo>
                  <a:pt x="226" y="105"/>
                  <a:pt x="225" y="105"/>
                  <a:pt x="224" y="105"/>
                </a:cubicBezTo>
                <a:cubicBezTo>
                  <a:pt x="224" y="105"/>
                  <a:pt x="224" y="105"/>
                  <a:pt x="224" y="104"/>
                </a:cubicBezTo>
                <a:cubicBezTo>
                  <a:pt x="224" y="104"/>
                  <a:pt x="225" y="103"/>
                  <a:pt x="226" y="103"/>
                </a:cubicBezTo>
                <a:close/>
                <a:moveTo>
                  <a:pt x="226" y="151"/>
                </a:moveTo>
                <a:cubicBezTo>
                  <a:pt x="226" y="151"/>
                  <a:pt x="225" y="152"/>
                  <a:pt x="225" y="152"/>
                </a:cubicBezTo>
                <a:cubicBezTo>
                  <a:pt x="225" y="152"/>
                  <a:pt x="225" y="153"/>
                  <a:pt x="225" y="153"/>
                </a:cubicBezTo>
                <a:cubicBezTo>
                  <a:pt x="225" y="152"/>
                  <a:pt x="225" y="151"/>
                  <a:pt x="226" y="151"/>
                </a:cubicBezTo>
                <a:close/>
                <a:moveTo>
                  <a:pt x="224" y="151"/>
                </a:moveTo>
                <a:cubicBezTo>
                  <a:pt x="224" y="146"/>
                  <a:pt x="225" y="140"/>
                  <a:pt x="225" y="135"/>
                </a:cubicBezTo>
                <a:cubicBezTo>
                  <a:pt x="225" y="135"/>
                  <a:pt x="225" y="135"/>
                  <a:pt x="226" y="135"/>
                </a:cubicBezTo>
                <a:cubicBezTo>
                  <a:pt x="226" y="138"/>
                  <a:pt x="226" y="142"/>
                  <a:pt x="226" y="145"/>
                </a:cubicBezTo>
                <a:cubicBezTo>
                  <a:pt x="225" y="147"/>
                  <a:pt x="225" y="149"/>
                  <a:pt x="224" y="151"/>
                </a:cubicBezTo>
                <a:close/>
                <a:moveTo>
                  <a:pt x="226" y="158"/>
                </a:moveTo>
                <a:cubicBezTo>
                  <a:pt x="226" y="157"/>
                  <a:pt x="227" y="157"/>
                  <a:pt x="227" y="156"/>
                </a:cubicBezTo>
                <a:cubicBezTo>
                  <a:pt x="227" y="157"/>
                  <a:pt x="227" y="157"/>
                  <a:pt x="227" y="158"/>
                </a:cubicBezTo>
                <a:cubicBezTo>
                  <a:pt x="226" y="159"/>
                  <a:pt x="226" y="159"/>
                  <a:pt x="225" y="160"/>
                </a:cubicBezTo>
                <a:cubicBezTo>
                  <a:pt x="226" y="159"/>
                  <a:pt x="226" y="159"/>
                  <a:pt x="226" y="158"/>
                </a:cubicBezTo>
                <a:close/>
                <a:moveTo>
                  <a:pt x="226" y="123"/>
                </a:moveTo>
                <a:cubicBezTo>
                  <a:pt x="226" y="122"/>
                  <a:pt x="226" y="121"/>
                  <a:pt x="226" y="119"/>
                </a:cubicBezTo>
                <a:cubicBezTo>
                  <a:pt x="226" y="119"/>
                  <a:pt x="226" y="119"/>
                  <a:pt x="226" y="119"/>
                </a:cubicBezTo>
                <a:cubicBezTo>
                  <a:pt x="227" y="124"/>
                  <a:pt x="227" y="129"/>
                  <a:pt x="227" y="135"/>
                </a:cubicBezTo>
                <a:cubicBezTo>
                  <a:pt x="227" y="131"/>
                  <a:pt x="226" y="127"/>
                  <a:pt x="226" y="123"/>
                </a:cubicBezTo>
                <a:close/>
                <a:moveTo>
                  <a:pt x="224" y="164"/>
                </a:moveTo>
                <a:cubicBezTo>
                  <a:pt x="225" y="163"/>
                  <a:pt x="226" y="162"/>
                  <a:pt x="227" y="161"/>
                </a:cubicBezTo>
                <a:cubicBezTo>
                  <a:pt x="227" y="162"/>
                  <a:pt x="227" y="162"/>
                  <a:pt x="227" y="162"/>
                </a:cubicBezTo>
                <a:cubicBezTo>
                  <a:pt x="226" y="163"/>
                  <a:pt x="225" y="164"/>
                  <a:pt x="224" y="165"/>
                </a:cubicBezTo>
                <a:cubicBezTo>
                  <a:pt x="224" y="164"/>
                  <a:pt x="224" y="164"/>
                  <a:pt x="224" y="164"/>
                </a:cubicBezTo>
                <a:close/>
                <a:moveTo>
                  <a:pt x="227" y="169"/>
                </a:moveTo>
                <a:cubicBezTo>
                  <a:pt x="227" y="168"/>
                  <a:pt x="228" y="167"/>
                  <a:pt x="228" y="167"/>
                </a:cubicBezTo>
                <a:cubicBezTo>
                  <a:pt x="227" y="168"/>
                  <a:pt x="226" y="170"/>
                  <a:pt x="225" y="171"/>
                </a:cubicBezTo>
                <a:cubicBezTo>
                  <a:pt x="225" y="171"/>
                  <a:pt x="225" y="171"/>
                  <a:pt x="225" y="171"/>
                </a:cubicBezTo>
                <a:cubicBezTo>
                  <a:pt x="226" y="171"/>
                  <a:pt x="226" y="170"/>
                  <a:pt x="227" y="169"/>
                </a:cubicBezTo>
                <a:close/>
                <a:moveTo>
                  <a:pt x="228" y="123"/>
                </a:moveTo>
                <a:cubicBezTo>
                  <a:pt x="228" y="121"/>
                  <a:pt x="228" y="119"/>
                  <a:pt x="228" y="117"/>
                </a:cubicBezTo>
                <a:cubicBezTo>
                  <a:pt x="228" y="116"/>
                  <a:pt x="228" y="116"/>
                  <a:pt x="229" y="115"/>
                </a:cubicBezTo>
                <a:cubicBezTo>
                  <a:pt x="228" y="118"/>
                  <a:pt x="228" y="121"/>
                  <a:pt x="228" y="123"/>
                </a:cubicBezTo>
                <a:close/>
                <a:moveTo>
                  <a:pt x="227" y="112"/>
                </a:moveTo>
                <a:cubicBezTo>
                  <a:pt x="227" y="111"/>
                  <a:pt x="227" y="111"/>
                  <a:pt x="226" y="110"/>
                </a:cubicBezTo>
                <a:cubicBezTo>
                  <a:pt x="227" y="110"/>
                  <a:pt x="228" y="109"/>
                  <a:pt x="229" y="108"/>
                </a:cubicBezTo>
                <a:cubicBezTo>
                  <a:pt x="229" y="109"/>
                  <a:pt x="229" y="109"/>
                  <a:pt x="229" y="109"/>
                </a:cubicBezTo>
                <a:cubicBezTo>
                  <a:pt x="228" y="110"/>
                  <a:pt x="227" y="111"/>
                  <a:pt x="227" y="112"/>
                </a:cubicBezTo>
                <a:close/>
                <a:moveTo>
                  <a:pt x="232" y="108"/>
                </a:moveTo>
                <a:cubicBezTo>
                  <a:pt x="232" y="108"/>
                  <a:pt x="232" y="107"/>
                  <a:pt x="232" y="107"/>
                </a:cubicBezTo>
                <a:cubicBezTo>
                  <a:pt x="232" y="106"/>
                  <a:pt x="232" y="106"/>
                  <a:pt x="233" y="105"/>
                </a:cubicBezTo>
                <a:cubicBezTo>
                  <a:pt x="233" y="108"/>
                  <a:pt x="234" y="111"/>
                  <a:pt x="235" y="114"/>
                </a:cubicBezTo>
                <a:cubicBezTo>
                  <a:pt x="235" y="114"/>
                  <a:pt x="235" y="114"/>
                  <a:pt x="235" y="115"/>
                </a:cubicBezTo>
                <a:cubicBezTo>
                  <a:pt x="234" y="112"/>
                  <a:pt x="233" y="110"/>
                  <a:pt x="232" y="108"/>
                </a:cubicBezTo>
                <a:close/>
                <a:moveTo>
                  <a:pt x="234" y="103"/>
                </a:moveTo>
                <a:cubicBezTo>
                  <a:pt x="234" y="103"/>
                  <a:pt x="234" y="103"/>
                  <a:pt x="233" y="103"/>
                </a:cubicBezTo>
                <a:cubicBezTo>
                  <a:pt x="232" y="97"/>
                  <a:pt x="230" y="92"/>
                  <a:pt x="229" y="87"/>
                </a:cubicBezTo>
                <a:cubicBezTo>
                  <a:pt x="230" y="89"/>
                  <a:pt x="231" y="90"/>
                  <a:pt x="231" y="92"/>
                </a:cubicBezTo>
                <a:cubicBezTo>
                  <a:pt x="233" y="97"/>
                  <a:pt x="234" y="102"/>
                  <a:pt x="235" y="107"/>
                </a:cubicBezTo>
                <a:cubicBezTo>
                  <a:pt x="235" y="106"/>
                  <a:pt x="234" y="105"/>
                  <a:pt x="234" y="103"/>
                </a:cubicBezTo>
                <a:close/>
                <a:moveTo>
                  <a:pt x="229" y="69"/>
                </a:moveTo>
                <a:cubicBezTo>
                  <a:pt x="230" y="69"/>
                  <a:pt x="230" y="69"/>
                  <a:pt x="230" y="70"/>
                </a:cubicBezTo>
                <a:cubicBezTo>
                  <a:pt x="231" y="71"/>
                  <a:pt x="231" y="72"/>
                  <a:pt x="232" y="72"/>
                </a:cubicBezTo>
                <a:cubicBezTo>
                  <a:pt x="231" y="72"/>
                  <a:pt x="231" y="72"/>
                  <a:pt x="231" y="72"/>
                </a:cubicBezTo>
                <a:cubicBezTo>
                  <a:pt x="231" y="72"/>
                  <a:pt x="231" y="72"/>
                  <a:pt x="231" y="71"/>
                </a:cubicBezTo>
                <a:cubicBezTo>
                  <a:pt x="230" y="71"/>
                  <a:pt x="230" y="71"/>
                  <a:pt x="230" y="71"/>
                </a:cubicBezTo>
                <a:cubicBezTo>
                  <a:pt x="230" y="71"/>
                  <a:pt x="230" y="71"/>
                  <a:pt x="230" y="71"/>
                </a:cubicBezTo>
                <a:cubicBezTo>
                  <a:pt x="230" y="70"/>
                  <a:pt x="229" y="69"/>
                  <a:pt x="229" y="69"/>
                </a:cubicBezTo>
                <a:close/>
                <a:moveTo>
                  <a:pt x="233" y="86"/>
                </a:moveTo>
                <a:cubicBezTo>
                  <a:pt x="233" y="86"/>
                  <a:pt x="233" y="86"/>
                  <a:pt x="233" y="86"/>
                </a:cubicBezTo>
                <a:cubicBezTo>
                  <a:pt x="233" y="87"/>
                  <a:pt x="234" y="88"/>
                  <a:pt x="234" y="88"/>
                </a:cubicBezTo>
                <a:cubicBezTo>
                  <a:pt x="234" y="88"/>
                  <a:pt x="233" y="87"/>
                  <a:pt x="233" y="86"/>
                </a:cubicBezTo>
                <a:close/>
                <a:moveTo>
                  <a:pt x="232" y="69"/>
                </a:moveTo>
                <a:cubicBezTo>
                  <a:pt x="231" y="68"/>
                  <a:pt x="231" y="68"/>
                  <a:pt x="231" y="67"/>
                </a:cubicBezTo>
                <a:cubicBezTo>
                  <a:pt x="232" y="69"/>
                  <a:pt x="233" y="70"/>
                  <a:pt x="235" y="71"/>
                </a:cubicBezTo>
                <a:cubicBezTo>
                  <a:pt x="235" y="72"/>
                  <a:pt x="235" y="73"/>
                  <a:pt x="236" y="74"/>
                </a:cubicBezTo>
                <a:cubicBezTo>
                  <a:pt x="236" y="74"/>
                  <a:pt x="236" y="74"/>
                  <a:pt x="237" y="74"/>
                </a:cubicBezTo>
                <a:cubicBezTo>
                  <a:pt x="237" y="75"/>
                  <a:pt x="237" y="75"/>
                  <a:pt x="237" y="76"/>
                </a:cubicBezTo>
                <a:cubicBezTo>
                  <a:pt x="235" y="73"/>
                  <a:pt x="234" y="71"/>
                  <a:pt x="232" y="69"/>
                </a:cubicBezTo>
                <a:close/>
                <a:moveTo>
                  <a:pt x="226" y="55"/>
                </a:moveTo>
                <a:cubicBezTo>
                  <a:pt x="225" y="54"/>
                  <a:pt x="225" y="53"/>
                  <a:pt x="224" y="52"/>
                </a:cubicBezTo>
                <a:cubicBezTo>
                  <a:pt x="224" y="51"/>
                  <a:pt x="223" y="50"/>
                  <a:pt x="223" y="50"/>
                </a:cubicBezTo>
                <a:cubicBezTo>
                  <a:pt x="224" y="51"/>
                  <a:pt x="225" y="52"/>
                  <a:pt x="226" y="53"/>
                </a:cubicBezTo>
                <a:cubicBezTo>
                  <a:pt x="226" y="53"/>
                  <a:pt x="226" y="54"/>
                  <a:pt x="226" y="55"/>
                </a:cubicBezTo>
                <a:close/>
                <a:moveTo>
                  <a:pt x="223" y="54"/>
                </a:moveTo>
                <a:cubicBezTo>
                  <a:pt x="225" y="56"/>
                  <a:pt x="226" y="59"/>
                  <a:pt x="228" y="62"/>
                </a:cubicBezTo>
                <a:cubicBezTo>
                  <a:pt x="226" y="60"/>
                  <a:pt x="224" y="58"/>
                  <a:pt x="223" y="56"/>
                </a:cubicBezTo>
                <a:cubicBezTo>
                  <a:pt x="223" y="56"/>
                  <a:pt x="224" y="56"/>
                  <a:pt x="223" y="56"/>
                </a:cubicBezTo>
                <a:cubicBezTo>
                  <a:pt x="223" y="55"/>
                  <a:pt x="223" y="54"/>
                  <a:pt x="223" y="54"/>
                </a:cubicBezTo>
                <a:close/>
                <a:moveTo>
                  <a:pt x="228" y="65"/>
                </a:moveTo>
                <a:cubicBezTo>
                  <a:pt x="227" y="66"/>
                  <a:pt x="227" y="66"/>
                  <a:pt x="227" y="66"/>
                </a:cubicBezTo>
                <a:cubicBezTo>
                  <a:pt x="227" y="68"/>
                  <a:pt x="228" y="70"/>
                  <a:pt x="228" y="71"/>
                </a:cubicBezTo>
                <a:cubicBezTo>
                  <a:pt x="228" y="71"/>
                  <a:pt x="228" y="72"/>
                  <a:pt x="228" y="72"/>
                </a:cubicBezTo>
                <a:cubicBezTo>
                  <a:pt x="227" y="70"/>
                  <a:pt x="226" y="68"/>
                  <a:pt x="225" y="66"/>
                </a:cubicBezTo>
                <a:cubicBezTo>
                  <a:pt x="225" y="65"/>
                  <a:pt x="224" y="65"/>
                  <a:pt x="224" y="65"/>
                </a:cubicBezTo>
                <a:cubicBezTo>
                  <a:pt x="223" y="64"/>
                  <a:pt x="222" y="62"/>
                  <a:pt x="222" y="61"/>
                </a:cubicBezTo>
                <a:cubicBezTo>
                  <a:pt x="222" y="61"/>
                  <a:pt x="223" y="60"/>
                  <a:pt x="222" y="60"/>
                </a:cubicBezTo>
                <a:cubicBezTo>
                  <a:pt x="221" y="58"/>
                  <a:pt x="220" y="57"/>
                  <a:pt x="218" y="55"/>
                </a:cubicBezTo>
                <a:cubicBezTo>
                  <a:pt x="218" y="55"/>
                  <a:pt x="218" y="54"/>
                  <a:pt x="217" y="53"/>
                </a:cubicBezTo>
                <a:cubicBezTo>
                  <a:pt x="221" y="57"/>
                  <a:pt x="225" y="61"/>
                  <a:pt x="228" y="65"/>
                </a:cubicBezTo>
                <a:close/>
                <a:moveTo>
                  <a:pt x="214" y="48"/>
                </a:moveTo>
                <a:cubicBezTo>
                  <a:pt x="213" y="47"/>
                  <a:pt x="212" y="45"/>
                  <a:pt x="211" y="44"/>
                </a:cubicBezTo>
                <a:cubicBezTo>
                  <a:pt x="214" y="46"/>
                  <a:pt x="216" y="47"/>
                  <a:pt x="218" y="49"/>
                </a:cubicBezTo>
                <a:cubicBezTo>
                  <a:pt x="219" y="51"/>
                  <a:pt x="220" y="53"/>
                  <a:pt x="221" y="54"/>
                </a:cubicBezTo>
                <a:cubicBezTo>
                  <a:pt x="219" y="52"/>
                  <a:pt x="216" y="50"/>
                  <a:pt x="214" y="48"/>
                </a:cubicBezTo>
                <a:close/>
                <a:moveTo>
                  <a:pt x="211" y="42"/>
                </a:moveTo>
                <a:cubicBezTo>
                  <a:pt x="211" y="41"/>
                  <a:pt x="211" y="41"/>
                  <a:pt x="210" y="41"/>
                </a:cubicBezTo>
                <a:cubicBezTo>
                  <a:pt x="210" y="41"/>
                  <a:pt x="210" y="41"/>
                  <a:pt x="210" y="41"/>
                </a:cubicBezTo>
                <a:cubicBezTo>
                  <a:pt x="212" y="42"/>
                  <a:pt x="214" y="43"/>
                  <a:pt x="215" y="45"/>
                </a:cubicBezTo>
                <a:cubicBezTo>
                  <a:pt x="214" y="44"/>
                  <a:pt x="212" y="43"/>
                  <a:pt x="211" y="42"/>
                </a:cubicBezTo>
                <a:close/>
                <a:moveTo>
                  <a:pt x="210" y="47"/>
                </a:moveTo>
                <a:cubicBezTo>
                  <a:pt x="211" y="48"/>
                  <a:pt x="211" y="48"/>
                  <a:pt x="211" y="49"/>
                </a:cubicBezTo>
                <a:cubicBezTo>
                  <a:pt x="210" y="47"/>
                  <a:pt x="208" y="45"/>
                  <a:pt x="206" y="43"/>
                </a:cubicBezTo>
                <a:cubicBezTo>
                  <a:pt x="207" y="44"/>
                  <a:pt x="209" y="46"/>
                  <a:pt x="210" y="47"/>
                </a:cubicBezTo>
                <a:close/>
                <a:moveTo>
                  <a:pt x="208" y="40"/>
                </a:moveTo>
                <a:cubicBezTo>
                  <a:pt x="207" y="39"/>
                  <a:pt x="206" y="38"/>
                  <a:pt x="206" y="37"/>
                </a:cubicBezTo>
                <a:cubicBezTo>
                  <a:pt x="206" y="38"/>
                  <a:pt x="207" y="38"/>
                  <a:pt x="208" y="39"/>
                </a:cubicBezTo>
                <a:cubicBezTo>
                  <a:pt x="208" y="39"/>
                  <a:pt x="208" y="39"/>
                  <a:pt x="208" y="40"/>
                </a:cubicBezTo>
                <a:cubicBezTo>
                  <a:pt x="208" y="40"/>
                  <a:pt x="208" y="40"/>
                  <a:pt x="208" y="40"/>
                </a:cubicBezTo>
                <a:close/>
                <a:moveTo>
                  <a:pt x="207" y="42"/>
                </a:moveTo>
                <a:cubicBezTo>
                  <a:pt x="205" y="40"/>
                  <a:pt x="202" y="39"/>
                  <a:pt x="200" y="37"/>
                </a:cubicBezTo>
                <a:cubicBezTo>
                  <a:pt x="200" y="37"/>
                  <a:pt x="200" y="37"/>
                  <a:pt x="201" y="37"/>
                </a:cubicBezTo>
                <a:cubicBezTo>
                  <a:pt x="201" y="37"/>
                  <a:pt x="202" y="36"/>
                  <a:pt x="201" y="36"/>
                </a:cubicBezTo>
                <a:cubicBezTo>
                  <a:pt x="201" y="36"/>
                  <a:pt x="201" y="36"/>
                  <a:pt x="201" y="36"/>
                </a:cubicBezTo>
                <a:cubicBezTo>
                  <a:pt x="202" y="36"/>
                  <a:pt x="202" y="36"/>
                  <a:pt x="203" y="36"/>
                </a:cubicBezTo>
                <a:cubicBezTo>
                  <a:pt x="204" y="38"/>
                  <a:pt x="206" y="40"/>
                  <a:pt x="207" y="42"/>
                </a:cubicBezTo>
                <a:close/>
                <a:moveTo>
                  <a:pt x="202" y="34"/>
                </a:moveTo>
                <a:cubicBezTo>
                  <a:pt x="201" y="34"/>
                  <a:pt x="201" y="34"/>
                  <a:pt x="200" y="34"/>
                </a:cubicBezTo>
                <a:cubicBezTo>
                  <a:pt x="198" y="32"/>
                  <a:pt x="196" y="30"/>
                  <a:pt x="194" y="28"/>
                </a:cubicBezTo>
                <a:cubicBezTo>
                  <a:pt x="197" y="29"/>
                  <a:pt x="200" y="31"/>
                  <a:pt x="202" y="33"/>
                </a:cubicBezTo>
                <a:cubicBezTo>
                  <a:pt x="202" y="33"/>
                  <a:pt x="201" y="34"/>
                  <a:pt x="202" y="34"/>
                </a:cubicBezTo>
                <a:close/>
                <a:moveTo>
                  <a:pt x="194" y="32"/>
                </a:moveTo>
                <a:cubicBezTo>
                  <a:pt x="195" y="32"/>
                  <a:pt x="195" y="32"/>
                  <a:pt x="195" y="32"/>
                </a:cubicBezTo>
                <a:cubicBezTo>
                  <a:pt x="196" y="33"/>
                  <a:pt x="197" y="34"/>
                  <a:pt x="198" y="35"/>
                </a:cubicBezTo>
                <a:cubicBezTo>
                  <a:pt x="198" y="35"/>
                  <a:pt x="198" y="35"/>
                  <a:pt x="198" y="35"/>
                </a:cubicBezTo>
                <a:cubicBezTo>
                  <a:pt x="197" y="35"/>
                  <a:pt x="196" y="34"/>
                  <a:pt x="195" y="34"/>
                </a:cubicBezTo>
                <a:cubicBezTo>
                  <a:pt x="193" y="33"/>
                  <a:pt x="191" y="31"/>
                  <a:pt x="189" y="29"/>
                </a:cubicBezTo>
                <a:cubicBezTo>
                  <a:pt x="190" y="29"/>
                  <a:pt x="190" y="29"/>
                  <a:pt x="190" y="29"/>
                </a:cubicBezTo>
                <a:cubicBezTo>
                  <a:pt x="191" y="30"/>
                  <a:pt x="193" y="31"/>
                  <a:pt x="194" y="32"/>
                </a:cubicBezTo>
                <a:close/>
                <a:moveTo>
                  <a:pt x="192" y="33"/>
                </a:moveTo>
                <a:cubicBezTo>
                  <a:pt x="191" y="33"/>
                  <a:pt x="191" y="33"/>
                  <a:pt x="190" y="33"/>
                </a:cubicBezTo>
                <a:cubicBezTo>
                  <a:pt x="190" y="32"/>
                  <a:pt x="190" y="33"/>
                  <a:pt x="190" y="33"/>
                </a:cubicBezTo>
                <a:cubicBezTo>
                  <a:pt x="191" y="34"/>
                  <a:pt x="193" y="35"/>
                  <a:pt x="195" y="36"/>
                </a:cubicBezTo>
                <a:cubicBezTo>
                  <a:pt x="195" y="36"/>
                  <a:pt x="196" y="36"/>
                  <a:pt x="196" y="37"/>
                </a:cubicBezTo>
                <a:cubicBezTo>
                  <a:pt x="196" y="37"/>
                  <a:pt x="196" y="37"/>
                  <a:pt x="196" y="37"/>
                </a:cubicBezTo>
                <a:cubicBezTo>
                  <a:pt x="198" y="38"/>
                  <a:pt x="200" y="40"/>
                  <a:pt x="201" y="41"/>
                </a:cubicBezTo>
                <a:cubicBezTo>
                  <a:pt x="203" y="43"/>
                  <a:pt x="204" y="44"/>
                  <a:pt x="205" y="46"/>
                </a:cubicBezTo>
                <a:cubicBezTo>
                  <a:pt x="202" y="42"/>
                  <a:pt x="197" y="39"/>
                  <a:pt x="193" y="36"/>
                </a:cubicBezTo>
                <a:cubicBezTo>
                  <a:pt x="193" y="36"/>
                  <a:pt x="193" y="35"/>
                  <a:pt x="192" y="35"/>
                </a:cubicBezTo>
                <a:cubicBezTo>
                  <a:pt x="191" y="35"/>
                  <a:pt x="191" y="35"/>
                  <a:pt x="191" y="35"/>
                </a:cubicBezTo>
                <a:cubicBezTo>
                  <a:pt x="190" y="34"/>
                  <a:pt x="188" y="34"/>
                  <a:pt x="187" y="33"/>
                </a:cubicBezTo>
                <a:cubicBezTo>
                  <a:pt x="187" y="33"/>
                  <a:pt x="186" y="34"/>
                  <a:pt x="187" y="34"/>
                </a:cubicBezTo>
                <a:cubicBezTo>
                  <a:pt x="187" y="34"/>
                  <a:pt x="187" y="34"/>
                  <a:pt x="187" y="35"/>
                </a:cubicBezTo>
                <a:cubicBezTo>
                  <a:pt x="184" y="35"/>
                  <a:pt x="180" y="35"/>
                  <a:pt x="177" y="36"/>
                </a:cubicBezTo>
                <a:cubicBezTo>
                  <a:pt x="178" y="35"/>
                  <a:pt x="180" y="35"/>
                  <a:pt x="181" y="34"/>
                </a:cubicBezTo>
                <a:cubicBezTo>
                  <a:pt x="182" y="34"/>
                  <a:pt x="182" y="33"/>
                  <a:pt x="181" y="33"/>
                </a:cubicBezTo>
                <a:cubicBezTo>
                  <a:pt x="180" y="33"/>
                  <a:pt x="179" y="32"/>
                  <a:pt x="178" y="32"/>
                </a:cubicBezTo>
                <a:cubicBezTo>
                  <a:pt x="179" y="32"/>
                  <a:pt x="179" y="31"/>
                  <a:pt x="178" y="31"/>
                </a:cubicBezTo>
                <a:cubicBezTo>
                  <a:pt x="176" y="30"/>
                  <a:pt x="173" y="29"/>
                  <a:pt x="170" y="28"/>
                </a:cubicBezTo>
                <a:cubicBezTo>
                  <a:pt x="170" y="27"/>
                  <a:pt x="170" y="27"/>
                  <a:pt x="170" y="27"/>
                </a:cubicBezTo>
                <a:cubicBezTo>
                  <a:pt x="168" y="26"/>
                  <a:pt x="166" y="26"/>
                  <a:pt x="164" y="25"/>
                </a:cubicBezTo>
                <a:cubicBezTo>
                  <a:pt x="164" y="25"/>
                  <a:pt x="165" y="24"/>
                  <a:pt x="166" y="23"/>
                </a:cubicBezTo>
                <a:cubicBezTo>
                  <a:pt x="166" y="23"/>
                  <a:pt x="166" y="23"/>
                  <a:pt x="166" y="23"/>
                </a:cubicBezTo>
                <a:cubicBezTo>
                  <a:pt x="173" y="26"/>
                  <a:pt x="180" y="29"/>
                  <a:pt x="186" y="32"/>
                </a:cubicBezTo>
                <a:cubicBezTo>
                  <a:pt x="187" y="32"/>
                  <a:pt x="188" y="31"/>
                  <a:pt x="187" y="30"/>
                </a:cubicBezTo>
                <a:cubicBezTo>
                  <a:pt x="186" y="30"/>
                  <a:pt x="185" y="29"/>
                  <a:pt x="184" y="28"/>
                </a:cubicBezTo>
                <a:cubicBezTo>
                  <a:pt x="185" y="29"/>
                  <a:pt x="186" y="29"/>
                  <a:pt x="187" y="29"/>
                </a:cubicBezTo>
                <a:cubicBezTo>
                  <a:pt x="189" y="30"/>
                  <a:pt x="190" y="32"/>
                  <a:pt x="192" y="33"/>
                </a:cubicBezTo>
                <a:close/>
                <a:moveTo>
                  <a:pt x="167" y="17"/>
                </a:moveTo>
                <a:cubicBezTo>
                  <a:pt x="165" y="15"/>
                  <a:pt x="162" y="14"/>
                  <a:pt x="160" y="12"/>
                </a:cubicBezTo>
                <a:cubicBezTo>
                  <a:pt x="160" y="12"/>
                  <a:pt x="160" y="12"/>
                  <a:pt x="161" y="12"/>
                </a:cubicBezTo>
                <a:cubicBezTo>
                  <a:pt x="161" y="12"/>
                  <a:pt x="161" y="12"/>
                  <a:pt x="161" y="12"/>
                </a:cubicBezTo>
                <a:cubicBezTo>
                  <a:pt x="164" y="12"/>
                  <a:pt x="166" y="14"/>
                  <a:pt x="169" y="15"/>
                </a:cubicBezTo>
                <a:cubicBezTo>
                  <a:pt x="174" y="18"/>
                  <a:pt x="180" y="23"/>
                  <a:pt x="185" y="26"/>
                </a:cubicBezTo>
                <a:cubicBezTo>
                  <a:pt x="179" y="23"/>
                  <a:pt x="173" y="20"/>
                  <a:pt x="167" y="17"/>
                </a:cubicBezTo>
                <a:close/>
                <a:moveTo>
                  <a:pt x="172" y="13"/>
                </a:moveTo>
                <a:cubicBezTo>
                  <a:pt x="171" y="13"/>
                  <a:pt x="169" y="12"/>
                  <a:pt x="168" y="11"/>
                </a:cubicBezTo>
                <a:cubicBezTo>
                  <a:pt x="169" y="12"/>
                  <a:pt x="171" y="12"/>
                  <a:pt x="173" y="13"/>
                </a:cubicBezTo>
                <a:cubicBezTo>
                  <a:pt x="172" y="13"/>
                  <a:pt x="172" y="13"/>
                  <a:pt x="172" y="13"/>
                </a:cubicBezTo>
                <a:close/>
                <a:moveTo>
                  <a:pt x="133" y="12"/>
                </a:moveTo>
                <a:cubicBezTo>
                  <a:pt x="133" y="12"/>
                  <a:pt x="132" y="12"/>
                  <a:pt x="132" y="12"/>
                </a:cubicBezTo>
                <a:cubicBezTo>
                  <a:pt x="131" y="12"/>
                  <a:pt x="129" y="12"/>
                  <a:pt x="128" y="12"/>
                </a:cubicBezTo>
                <a:cubicBezTo>
                  <a:pt x="128" y="12"/>
                  <a:pt x="127" y="12"/>
                  <a:pt x="127" y="12"/>
                </a:cubicBezTo>
                <a:cubicBezTo>
                  <a:pt x="127" y="12"/>
                  <a:pt x="127" y="11"/>
                  <a:pt x="128" y="11"/>
                </a:cubicBezTo>
                <a:cubicBezTo>
                  <a:pt x="130" y="11"/>
                  <a:pt x="131" y="11"/>
                  <a:pt x="133" y="12"/>
                </a:cubicBezTo>
                <a:close/>
                <a:moveTo>
                  <a:pt x="132" y="28"/>
                </a:moveTo>
                <a:cubicBezTo>
                  <a:pt x="132" y="28"/>
                  <a:pt x="131" y="29"/>
                  <a:pt x="130" y="29"/>
                </a:cubicBezTo>
                <a:cubicBezTo>
                  <a:pt x="129" y="29"/>
                  <a:pt x="129" y="29"/>
                  <a:pt x="128" y="29"/>
                </a:cubicBezTo>
                <a:cubicBezTo>
                  <a:pt x="129" y="29"/>
                  <a:pt x="129" y="28"/>
                  <a:pt x="129" y="28"/>
                </a:cubicBezTo>
                <a:cubicBezTo>
                  <a:pt x="129" y="28"/>
                  <a:pt x="129" y="27"/>
                  <a:pt x="128" y="27"/>
                </a:cubicBezTo>
                <a:cubicBezTo>
                  <a:pt x="127" y="28"/>
                  <a:pt x="126" y="28"/>
                  <a:pt x="124" y="29"/>
                </a:cubicBezTo>
                <a:cubicBezTo>
                  <a:pt x="123" y="29"/>
                  <a:pt x="122" y="29"/>
                  <a:pt x="121" y="29"/>
                </a:cubicBezTo>
                <a:cubicBezTo>
                  <a:pt x="122" y="28"/>
                  <a:pt x="124" y="27"/>
                  <a:pt x="125" y="26"/>
                </a:cubicBezTo>
                <a:cubicBezTo>
                  <a:pt x="128" y="27"/>
                  <a:pt x="130" y="27"/>
                  <a:pt x="132" y="28"/>
                </a:cubicBezTo>
                <a:close/>
                <a:moveTo>
                  <a:pt x="124" y="22"/>
                </a:moveTo>
                <a:cubicBezTo>
                  <a:pt x="123" y="22"/>
                  <a:pt x="122" y="22"/>
                  <a:pt x="121" y="22"/>
                </a:cubicBezTo>
                <a:cubicBezTo>
                  <a:pt x="121" y="22"/>
                  <a:pt x="122" y="22"/>
                  <a:pt x="122" y="21"/>
                </a:cubicBezTo>
                <a:cubicBezTo>
                  <a:pt x="123" y="21"/>
                  <a:pt x="125" y="22"/>
                  <a:pt x="126" y="22"/>
                </a:cubicBezTo>
                <a:cubicBezTo>
                  <a:pt x="125" y="22"/>
                  <a:pt x="125" y="22"/>
                  <a:pt x="124" y="22"/>
                </a:cubicBezTo>
                <a:close/>
                <a:moveTo>
                  <a:pt x="123" y="15"/>
                </a:moveTo>
                <a:cubicBezTo>
                  <a:pt x="122" y="16"/>
                  <a:pt x="121" y="16"/>
                  <a:pt x="120" y="17"/>
                </a:cubicBezTo>
                <a:cubicBezTo>
                  <a:pt x="120" y="17"/>
                  <a:pt x="119" y="17"/>
                  <a:pt x="119" y="17"/>
                </a:cubicBezTo>
                <a:cubicBezTo>
                  <a:pt x="121" y="16"/>
                  <a:pt x="122" y="15"/>
                  <a:pt x="124" y="14"/>
                </a:cubicBezTo>
                <a:cubicBezTo>
                  <a:pt x="124" y="14"/>
                  <a:pt x="124" y="14"/>
                  <a:pt x="124" y="14"/>
                </a:cubicBezTo>
                <a:cubicBezTo>
                  <a:pt x="124" y="14"/>
                  <a:pt x="125" y="14"/>
                  <a:pt x="126" y="15"/>
                </a:cubicBezTo>
                <a:cubicBezTo>
                  <a:pt x="125" y="15"/>
                  <a:pt x="124" y="15"/>
                  <a:pt x="123" y="15"/>
                </a:cubicBezTo>
                <a:close/>
                <a:moveTo>
                  <a:pt x="125" y="11"/>
                </a:moveTo>
                <a:cubicBezTo>
                  <a:pt x="124" y="11"/>
                  <a:pt x="123" y="11"/>
                  <a:pt x="122" y="11"/>
                </a:cubicBezTo>
                <a:cubicBezTo>
                  <a:pt x="123" y="11"/>
                  <a:pt x="124" y="11"/>
                  <a:pt x="125" y="11"/>
                </a:cubicBezTo>
                <a:cubicBezTo>
                  <a:pt x="125" y="11"/>
                  <a:pt x="125" y="11"/>
                  <a:pt x="125" y="11"/>
                </a:cubicBezTo>
                <a:close/>
                <a:moveTo>
                  <a:pt x="114" y="5"/>
                </a:moveTo>
                <a:cubicBezTo>
                  <a:pt x="114" y="5"/>
                  <a:pt x="114" y="5"/>
                  <a:pt x="113" y="5"/>
                </a:cubicBezTo>
                <a:cubicBezTo>
                  <a:pt x="113" y="5"/>
                  <a:pt x="113" y="5"/>
                  <a:pt x="113" y="6"/>
                </a:cubicBezTo>
                <a:cubicBezTo>
                  <a:pt x="111" y="6"/>
                  <a:pt x="110" y="6"/>
                  <a:pt x="108" y="6"/>
                </a:cubicBezTo>
                <a:cubicBezTo>
                  <a:pt x="108" y="6"/>
                  <a:pt x="108" y="6"/>
                  <a:pt x="108" y="6"/>
                </a:cubicBezTo>
                <a:cubicBezTo>
                  <a:pt x="109" y="6"/>
                  <a:pt x="111" y="5"/>
                  <a:pt x="113" y="5"/>
                </a:cubicBezTo>
                <a:cubicBezTo>
                  <a:pt x="114" y="5"/>
                  <a:pt x="114" y="5"/>
                  <a:pt x="115" y="5"/>
                </a:cubicBezTo>
                <a:cubicBezTo>
                  <a:pt x="115" y="5"/>
                  <a:pt x="115" y="5"/>
                  <a:pt x="114" y="5"/>
                </a:cubicBezTo>
                <a:close/>
                <a:moveTo>
                  <a:pt x="99" y="5"/>
                </a:moveTo>
                <a:cubicBezTo>
                  <a:pt x="99" y="5"/>
                  <a:pt x="98" y="5"/>
                  <a:pt x="98" y="5"/>
                </a:cubicBezTo>
                <a:cubicBezTo>
                  <a:pt x="99" y="5"/>
                  <a:pt x="100" y="4"/>
                  <a:pt x="102" y="4"/>
                </a:cubicBezTo>
                <a:cubicBezTo>
                  <a:pt x="101" y="4"/>
                  <a:pt x="100" y="5"/>
                  <a:pt x="99" y="5"/>
                </a:cubicBezTo>
                <a:close/>
                <a:moveTo>
                  <a:pt x="22" y="63"/>
                </a:moveTo>
                <a:cubicBezTo>
                  <a:pt x="23" y="63"/>
                  <a:pt x="23" y="63"/>
                  <a:pt x="23" y="63"/>
                </a:cubicBezTo>
                <a:cubicBezTo>
                  <a:pt x="23" y="63"/>
                  <a:pt x="23" y="63"/>
                  <a:pt x="23" y="63"/>
                </a:cubicBezTo>
                <a:cubicBezTo>
                  <a:pt x="22" y="65"/>
                  <a:pt x="21" y="66"/>
                  <a:pt x="20" y="68"/>
                </a:cubicBezTo>
                <a:cubicBezTo>
                  <a:pt x="19" y="68"/>
                  <a:pt x="19" y="69"/>
                  <a:pt x="18" y="70"/>
                </a:cubicBezTo>
                <a:cubicBezTo>
                  <a:pt x="18" y="70"/>
                  <a:pt x="17" y="70"/>
                  <a:pt x="17" y="70"/>
                </a:cubicBezTo>
                <a:cubicBezTo>
                  <a:pt x="19" y="68"/>
                  <a:pt x="20" y="65"/>
                  <a:pt x="22" y="63"/>
                </a:cubicBezTo>
                <a:close/>
                <a:moveTo>
                  <a:pt x="21" y="78"/>
                </a:moveTo>
                <a:cubicBezTo>
                  <a:pt x="23" y="76"/>
                  <a:pt x="24" y="75"/>
                  <a:pt x="25" y="73"/>
                </a:cubicBezTo>
                <a:cubicBezTo>
                  <a:pt x="24" y="76"/>
                  <a:pt x="22" y="79"/>
                  <a:pt x="20" y="82"/>
                </a:cubicBezTo>
                <a:cubicBezTo>
                  <a:pt x="19" y="83"/>
                  <a:pt x="18" y="84"/>
                  <a:pt x="17" y="85"/>
                </a:cubicBezTo>
                <a:cubicBezTo>
                  <a:pt x="17" y="85"/>
                  <a:pt x="17" y="84"/>
                  <a:pt x="17" y="84"/>
                </a:cubicBezTo>
                <a:cubicBezTo>
                  <a:pt x="17" y="83"/>
                  <a:pt x="17" y="83"/>
                  <a:pt x="16" y="83"/>
                </a:cubicBezTo>
                <a:cubicBezTo>
                  <a:pt x="17" y="82"/>
                  <a:pt x="17" y="81"/>
                  <a:pt x="17" y="80"/>
                </a:cubicBezTo>
                <a:cubicBezTo>
                  <a:pt x="18" y="79"/>
                  <a:pt x="19" y="78"/>
                  <a:pt x="20" y="77"/>
                </a:cubicBezTo>
                <a:cubicBezTo>
                  <a:pt x="20" y="78"/>
                  <a:pt x="21" y="78"/>
                  <a:pt x="21" y="78"/>
                </a:cubicBezTo>
                <a:close/>
                <a:moveTo>
                  <a:pt x="20" y="88"/>
                </a:moveTo>
                <a:cubicBezTo>
                  <a:pt x="20" y="87"/>
                  <a:pt x="20" y="87"/>
                  <a:pt x="20" y="86"/>
                </a:cubicBezTo>
                <a:cubicBezTo>
                  <a:pt x="20" y="85"/>
                  <a:pt x="21" y="85"/>
                  <a:pt x="21" y="84"/>
                </a:cubicBezTo>
                <a:cubicBezTo>
                  <a:pt x="21" y="84"/>
                  <a:pt x="21" y="84"/>
                  <a:pt x="21" y="84"/>
                </a:cubicBezTo>
                <a:cubicBezTo>
                  <a:pt x="22" y="84"/>
                  <a:pt x="22" y="85"/>
                  <a:pt x="22" y="85"/>
                </a:cubicBezTo>
                <a:cubicBezTo>
                  <a:pt x="21" y="86"/>
                  <a:pt x="21" y="87"/>
                  <a:pt x="20" y="88"/>
                </a:cubicBezTo>
                <a:close/>
                <a:moveTo>
                  <a:pt x="21" y="120"/>
                </a:moveTo>
                <a:cubicBezTo>
                  <a:pt x="19" y="113"/>
                  <a:pt x="18" y="107"/>
                  <a:pt x="17" y="100"/>
                </a:cubicBezTo>
                <a:cubicBezTo>
                  <a:pt x="18" y="100"/>
                  <a:pt x="18" y="100"/>
                  <a:pt x="18" y="100"/>
                </a:cubicBezTo>
                <a:cubicBezTo>
                  <a:pt x="19" y="102"/>
                  <a:pt x="19" y="105"/>
                  <a:pt x="20" y="108"/>
                </a:cubicBezTo>
                <a:cubicBezTo>
                  <a:pt x="20" y="110"/>
                  <a:pt x="20" y="113"/>
                  <a:pt x="20" y="115"/>
                </a:cubicBezTo>
                <a:cubicBezTo>
                  <a:pt x="20" y="117"/>
                  <a:pt x="21" y="118"/>
                  <a:pt x="21" y="120"/>
                </a:cubicBezTo>
                <a:close/>
                <a:moveTo>
                  <a:pt x="17" y="89"/>
                </a:moveTo>
                <a:cubicBezTo>
                  <a:pt x="17" y="89"/>
                  <a:pt x="17" y="89"/>
                  <a:pt x="18" y="89"/>
                </a:cubicBezTo>
                <a:cubicBezTo>
                  <a:pt x="18" y="91"/>
                  <a:pt x="18" y="93"/>
                  <a:pt x="18" y="95"/>
                </a:cubicBezTo>
                <a:cubicBezTo>
                  <a:pt x="18" y="95"/>
                  <a:pt x="18" y="95"/>
                  <a:pt x="18" y="95"/>
                </a:cubicBezTo>
                <a:cubicBezTo>
                  <a:pt x="18" y="93"/>
                  <a:pt x="17" y="92"/>
                  <a:pt x="17" y="90"/>
                </a:cubicBezTo>
                <a:cubicBezTo>
                  <a:pt x="17" y="90"/>
                  <a:pt x="17" y="90"/>
                  <a:pt x="16" y="89"/>
                </a:cubicBezTo>
                <a:cubicBezTo>
                  <a:pt x="17" y="89"/>
                  <a:pt x="17" y="89"/>
                  <a:pt x="17" y="89"/>
                </a:cubicBezTo>
                <a:close/>
                <a:moveTo>
                  <a:pt x="18" y="114"/>
                </a:moveTo>
                <a:cubicBezTo>
                  <a:pt x="17" y="110"/>
                  <a:pt x="16" y="106"/>
                  <a:pt x="15" y="103"/>
                </a:cubicBezTo>
                <a:cubicBezTo>
                  <a:pt x="15" y="102"/>
                  <a:pt x="16" y="102"/>
                  <a:pt x="16" y="102"/>
                </a:cubicBezTo>
                <a:cubicBezTo>
                  <a:pt x="16" y="106"/>
                  <a:pt x="17" y="110"/>
                  <a:pt x="18" y="114"/>
                </a:cubicBezTo>
                <a:close/>
                <a:moveTo>
                  <a:pt x="15" y="100"/>
                </a:moveTo>
                <a:cubicBezTo>
                  <a:pt x="15" y="98"/>
                  <a:pt x="15" y="96"/>
                  <a:pt x="15" y="93"/>
                </a:cubicBezTo>
                <a:cubicBezTo>
                  <a:pt x="15" y="95"/>
                  <a:pt x="16" y="97"/>
                  <a:pt x="16" y="98"/>
                </a:cubicBezTo>
                <a:cubicBezTo>
                  <a:pt x="15" y="99"/>
                  <a:pt x="15" y="99"/>
                  <a:pt x="15" y="100"/>
                </a:cubicBezTo>
                <a:close/>
                <a:moveTo>
                  <a:pt x="21" y="131"/>
                </a:moveTo>
                <a:cubicBezTo>
                  <a:pt x="21" y="133"/>
                  <a:pt x="22" y="135"/>
                  <a:pt x="22" y="136"/>
                </a:cubicBezTo>
                <a:cubicBezTo>
                  <a:pt x="22" y="136"/>
                  <a:pt x="22" y="136"/>
                  <a:pt x="22" y="135"/>
                </a:cubicBezTo>
                <a:cubicBezTo>
                  <a:pt x="21" y="134"/>
                  <a:pt x="20" y="135"/>
                  <a:pt x="20" y="136"/>
                </a:cubicBezTo>
                <a:cubicBezTo>
                  <a:pt x="21" y="139"/>
                  <a:pt x="22" y="142"/>
                  <a:pt x="23" y="145"/>
                </a:cubicBezTo>
                <a:cubicBezTo>
                  <a:pt x="22" y="143"/>
                  <a:pt x="21" y="141"/>
                  <a:pt x="19" y="140"/>
                </a:cubicBezTo>
                <a:cubicBezTo>
                  <a:pt x="17" y="129"/>
                  <a:pt x="16" y="118"/>
                  <a:pt x="14" y="107"/>
                </a:cubicBezTo>
                <a:cubicBezTo>
                  <a:pt x="16" y="115"/>
                  <a:pt x="19" y="123"/>
                  <a:pt x="21" y="131"/>
                </a:cubicBezTo>
                <a:close/>
                <a:moveTo>
                  <a:pt x="17" y="165"/>
                </a:moveTo>
                <a:cubicBezTo>
                  <a:pt x="17" y="165"/>
                  <a:pt x="17" y="165"/>
                  <a:pt x="17" y="165"/>
                </a:cubicBezTo>
                <a:cubicBezTo>
                  <a:pt x="18" y="167"/>
                  <a:pt x="18" y="168"/>
                  <a:pt x="19" y="170"/>
                </a:cubicBezTo>
                <a:cubicBezTo>
                  <a:pt x="19" y="169"/>
                  <a:pt x="18" y="169"/>
                  <a:pt x="18" y="168"/>
                </a:cubicBezTo>
                <a:cubicBezTo>
                  <a:pt x="17" y="167"/>
                  <a:pt x="17" y="166"/>
                  <a:pt x="16" y="166"/>
                </a:cubicBezTo>
                <a:cubicBezTo>
                  <a:pt x="17" y="165"/>
                  <a:pt x="17" y="165"/>
                  <a:pt x="17" y="165"/>
                </a:cubicBezTo>
                <a:cubicBezTo>
                  <a:pt x="17" y="165"/>
                  <a:pt x="17" y="165"/>
                  <a:pt x="17" y="165"/>
                </a:cubicBezTo>
                <a:close/>
                <a:moveTo>
                  <a:pt x="19" y="163"/>
                </a:moveTo>
                <a:cubicBezTo>
                  <a:pt x="19" y="163"/>
                  <a:pt x="18" y="163"/>
                  <a:pt x="18" y="163"/>
                </a:cubicBezTo>
                <a:cubicBezTo>
                  <a:pt x="17" y="162"/>
                  <a:pt x="17" y="162"/>
                  <a:pt x="16" y="161"/>
                </a:cubicBezTo>
                <a:cubicBezTo>
                  <a:pt x="16" y="157"/>
                  <a:pt x="15" y="154"/>
                  <a:pt x="15" y="150"/>
                </a:cubicBezTo>
                <a:cubicBezTo>
                  <a:pt x="16" y="155"/>
                  <a:pt x="18" y="160"/>
                  <a:pt x="20" y="164"/>
                </a:cubicBezTo>
                <a:cubicBezTo>
                  <a:pt x="19" y="164"/>
                  <a:pt x="19" y="164"/>
                  <a:pt x="19" y="163"/>
                </a:cubicBezTo>
                <a:close/>
                <a:moveTo>
                  <a:pt x="15" y="169"/>
                </a:moveTo>
                <a:cubicBezTo>
                  <a:pt x="15" y="169"/>
                  <a:pt x="15" y="169"/>
                  <a:pt x="15" y="169"/>
                </a:cubicBezTo>
                <a:cubicBezTo>
                  <a:pt x="14" y="165"/>
                  <a:pt x="13" y="162"/>
                  <a:pt x="11" y="158"/>
                </a:cubicBezTo>
                <a:cubicBezTo>
                  <a:pt x="12" y="160"/>
                  <a:pt x="13" y="162"/>
                  <a:pt x="14" y="164"/>
                </a:cubicBezTo>
                <a:cubicBezTo>
                  <a:pt x="14" y="164"/>
                  <a:pt x="14" y="164"/>
                  <a:pt x="14" y="164"/>
                </a:cubicBezTo>
                <a:cubicBezTo>
                  <a:pt x="15" y="165"/>
                  <a:pt x="15" y="166"/>
                  <a:pt x="16" y="167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6" y="168"/>
                  <a:pt x="15" y="168"/>
                  <a:pt x="15" y="169"/>
                </a:cubicBezTo>
                <a:close/>
                <a:moveTo>
                  <a:pt x="8" y="128"/>
                </a:moveTo>
                <a:cubicBezTo>
                  <a:pt x="9" y="129"/>
                  <a:pt x="10" y="128"/>
                  <a:pt x="10" y="128"/>
                </a:cubicBezTo>
                <a:cubicBezTo>
                  <a:pt x="10" y="124"/>
                  <a:pt x="9" y="120"/>
                  <a:pt x="9" y="117"/>
                </a:cubicBezTo>
                <a:cubicBezTo>
                  <a:pt x="9" y="116"/>
                  <a:pt x="10" y="115"/>
                  <a:pt x="10" y="114"/>
                </a:cubicBezTo>
                <a:cubicBezTo>
                  <a:pt x="10" y="121"/>
                  <a:pt x="11" y="129"/>
                  <a:pt x="12" y="137"/>
                </a:cubicBezTo>
                <a:cubicBezTo>
                  <a:pt x="12" y="142"/>
                  <a:pt x="13" y="146"/>
                  <a:pt x="13" y="151"/>
                </a:cubicBezTo>
                <a:cubicBezTo>
                  <a:pt x="12" y="147"/>
                  <a:pt x="11" y="142"/>
                  <a:pt x="10" y="138"/>
                </a:cubicBezTo>
                <a:cubicBezTo>
                  <a:pt x="10" y="136"/>
                  <a:pt x="9" y="134"/>
                  <a:pt x="9" y="133"/>
                </a:cubicBezTo>
                <a:cubicBezTo>
                  <a:pt x="9" y="131"/>
                  <a:pt x="8" y="129"/>
                  <a:pt x="8" y="128"/>
                </a:cubicBezTo>
                <a:cubicBezTo>
                  <a:pt x="8" y="128"/>
                  <a:pt x="8" y="128"/>
                  <a:pt x="8" y="128"/>
                </a:cubicBezTo>
                <a:close/>
                <a:moveTo>
                  <a:pt x="8" y="106"/>
                </a:moveTo>
                <a:cubicBezTo>
                  <a:pt x="8" y="105"/>
                  <a:pt x="9" y="104"/>
                  <a:pt x="9" y="103"/>
                </a:cubicBezTo>
                <a:cubicBezTo>
                  <a:pt x="9" y="105"/>
                  <a:pt x="9" y="108"/>
                  <a:pt x="9" y="111"/>
                </a:cubicBezTo>
                <a:cubicBezTo>
                  <a:pt x="9" y="109"/>
                  <a:pt x="8" y="108"/>
                  <a:pt x="8" y="106"/>
                </a:cubicBezTo>
                <a:close/>
                <a:moveTo>
                  <a:pt x="9" y="99"/>
                </a:moveTo>
                <a:cubicBezTo>
                  <a:pt x="10" y="98"/>
                  <a:pt x="10" y="97"/>
                  <a:pt x="10" y="96"/>
                </a:cubicBezTo>
                <a:cubicBezTo>
                  <a:pt x="10" y="97"/>
                  <a:pt x="11" y="97"/>
                  <a:pt x="11" y="97"/>
                </a:cubicBezTo>
                <a:cubicBezTo>
                  <a:pt x="11" y="99"/>
                  <a:pt x="10" y="101"/>
                  <a:pt x="10" y="103"/>
                </a:cubicBezTo>
                <a:cubicBezTo>
                  <a:pt x="10" y="102"/>
                  <a:pt x="10" y="100"/>
                  <a:pt x="9" y="99"/>
                </a:cubicBezTo>
                <a:close/>
                <a:moveTo>
                  <a:pt x="11" y="149"/>
                </a:moveTo>
                <a:cubicBezTo>
                  <a:pt x="12" y="153"/>
                  <a:pt x="13" y="157"/>
                  <a:pt x="14" y="161"/>
                </a:cubicBezTo>
                <a:cubicBezTo>
                  <a:pt x="13" y="159"/>
                  <a:pt x="12" y="156"/>
                  <a:pt x="11" y="154"/>
                </a:cubicBezTo>
                <a:cubicBezTo>
                  <a:pt x="11" y="152"/>
                  <a:pt x="11" y="150"/>
                  <a:pt x="11" y="149"/>
                </a:cubicBezTo>
                <a:close/>
                <a:moveTo>
                  <a:pt x="14" y="141"/>
                </a:moveTo>
                <a:cubicBezTo>
                  <a:pt x="14" y="140"/>
                  <a:pt x="14" y="139"/>
                  <a:pt x="14" y="138"/>
                </a:cubicBezTo>
                <a:cubicBezTo>
                  <a:pt x="14" y="136"/>
                  <a:pt x="14" y="134"/>
                  <a:pt x="14" y="132"/>
                </a:cubicBezTo>
                <a:cubicBezTo>
                  <a:pt x="14" y="133"/>
                  <a:pt x="14" y="134"/>
                  <a:pt x="15" y="135"/>
                </a:cubicBezTo>
                <a:cubicBezTo>
                  <a:pt x="15" y="138"/>
                  <a:pt x="16" y="141"/>
                  <a:pt x="16" y="143"/>
                </a:cubicBezTo>
                <a:cubicBezTo>
                  <a:pt x="17" y="147"/>
                  <a:pt x="17" y="152"/>
                  <a:pt x="18" y="156"/>
                </a:cubicBezTo>
                <a:cubicBezTo>
                  <a:pt x="17" y="151"/>
                  <a:pt x="15" y="146"/>
                  <a:pt x="14" y="141"/>
                </a:cubicBezTo>
                <a:close/>
                <a:moveTo>
                  <a:pt x="10" y="90"/>
                </a:moveTo>
                <a:cubicBezTo>
                  <a:pt x="10" y="91"/>
                  <a:pt x="9" y="92"/>
                  <a:pt x="8" y="92"/>
                </a:cubicBezTo>
                <a:cubicBezTo>
                  <a:pt x="9" y="91"/>
                  <a:pt x="10" y="89"/>
                  <a:pt x="12" y="88"/>
                </a:cubicBezTo>
                <a:cubicBezTo>
                  <a:pt x="11" y="89"/>
                  <a:pt x="11" y="89"/>
                  <a:pt x="10" y="90"/>
                </a:cubicBezTo>
                <a:close/>
                <a:moveTo>
                  <a:pt x="9" y="93"/>
                </a:moveTo>
                <a:cubicBezTo>
                  <a:pt x="9" y="94"/>
                  <a:pt x="9" y="95"/>
                  <a:pt x="9" y="96"/>
                </a:cubicBezTo>
                <a:cubicBezTo>
                  <a:pt x="8" y="96"/>
                  <a:pt x="8" y="95"/>
                  <a:pt x="8" y="95"/>
                </a:cubicBezTo>
                <a:cubicBezTo>
                  <a:pt x="8" y="95"/>
                  <a:pt x="8" y="95"/>
                  <a:pt x="8" y="95"/>
                </a:cubicBezTo>
                <a:cubicBezTo>
                  <a:pt x="8" y="94"/>
                  <a:pt x="9" y="94"/>
                  <a:pt x="9" y="93"/>
                </a:cubicBezTo>
                <a:close/>
                <a:moveTo>
                  <a:pt x="8" y="116"/>
                </a:moveTo>
                <a:cubicBezTo>
                  <a:pt x="8" y="117"/>
                  <a:pt x="7" y="117"/>
                  <a:pt x="7" y="118"/>
                </a:cubicBezTo>
                <a:cubicBezTo>
                  <a:pt x="7" y="117"/>
                  <a:pt x="7" y="117"/>
                  <a:pt x="7" y="116"/>
                </a:cubicBezTo>
                <a:cubicBezTo>
                  <a:pt x="7" y="115"/>
                  <a:pt x="7" y="113"/>
                  <a:pt x="7" y="112"/>
                </a:cubicBezTo>
                <a:cubicBezTo>
                  <a:pt x="7" y="113"/>
                  <a:pt x="8" y="115"/>
                  <a:pt x="8" y="116"/>
                </a:cubicBezTo>
                <a:close/>
                <a:moveTo>
                  <a:pt x="8" y="144"/>
                </a:moveTo>
                <a:cubicBezTo>
                  <a:pt x="8" y="140"/>
                  <a:pt x="7" y="136"/>
                  <a:pt x="7" y="133"/>
                </a:cubicBezTo>
                <a:cubicBezTo>
                  <a:pt x="7" y="133"/>
                  <a:pt x="7" y="134"/>
                  <a:pt x="7" y="134"/>
                </a:cubicBezTo>
                <a:cubicBezTo>
                  <a:pt x="8" y="137"/>
                  <a:pt x="8" y="141"/>
                  <a:pt x="8" y="144"/>
                </a:cubicBezTo>
                <a:close/>
                <a:moveTo>
                  <a:pt x="9" y="159"/>
                </a:moveTo>
                <a:cubicBezTo>
                  <a:pt x="9" y="158"/>
                  <a:pt x="8" y="157"/>
                  <a:pt x="8" y="157"/>
                </a:cubicBezTo>
                <a:cubicBezTo>
                  <a:pt x="8" y="156"/>
                  <a:pt x="8" y="156"/>
                  <a:pt x="8" y="155"/>
                </a:cubicBezTo>
                <a:cubicBezTo>
                  <a:pt x="8" y="156"/>
                  <a:pt x="9" y="157"/>
                  <a:pt x="9" y="158"/>
                </a:cubicBezTo>
                <a:cubicBezTo>
                  <a:pt x="9" y="158"/>
                  <a:pt x="10" y="158"/>
                  <a:pt x="10" y="158"/>
                </a:cubicBezTo>
                <a:cubicBezTo>
                  <a:pt x="11" y="160"/>
                  <a:pt x="12" y="163"/>
                  <a:pt x="12" y="165"/>
                </a:cubicBezTo>
                <a:cubicBezTo>
                  <a:pt x="12" y="165"/>
                  <a:pt x="12" y="165"/>
                  <a:pt x="12" y="166"/>
                </a:cubicBezTo>
                <a:cubicBezTo>
                  <a:pt x="14" y="171"/>
                  <a:pt x="16" y="176"/>
                  <a:pt x="19" y="181"/>
                </a:cubicBezTo>
                <a:cubicBezTo>
                  <a:pt x="20" y="182"/>
                  <a:pt x="20" y="183"/>
                  <a:pt x="20" y="184"/>
                </a:cubicBezTo>
                <a:cubicBezTo>
                  <a:pt x="20" y="183"/>
                  <a:pt x="20" y="182"/>
                  <a:pt x="19" y="182"/>
                </a:cubicBezTo>
                <a:cubicBezTo>
                  <a:pt x="15" y="174"/>
                  <a:pt x="12" y="166"/>
                  <a:pt x="9" y="159"/>
                </a:cubicBezTo>
                <a:close/>
                <a:moveTo>
                  <a:pt x="18" y="144"/>
                </a:moveTo>
                <a:cubicBezTo>
                  <a:pt x="19" y="145"/>
                  <a:pt x="19" y="145"/>
                  <a:pt x="19" y="146"/>
                </a:cubicBezTo>
                <a:cubicBezTo>
                  <a:pt x="19" y="147"/>
                  <a:pt x="19" y="147"/>
                  <a:pt x="19" y="148"/>
                </a:cubicBezTo>
                <a:cubicBezTo>
                  <a:pt x="21" y="154"/>
                  <a:pt x="23" y="161"/>
                  <a:pt x="25" y="168"/>
                </a:cubicBezTo>
                <a:cubicBezTo>
                  <a:pt x="25" y="168"/>
                  <a:pt x="25" y="169"/>
                  <a:pt x="25" y="169"/>
                </a:cubicBezTo>
                <a:cubicBezTo>
                  <a:pt x="24" y="168"/>
                  <a:pt x="24" y="168"/>
                  <a:pt x="23" y="168"/>
                </a:cubicBezTo>
                <a:cubicBezTo>
                  <a:pt x="22" y="160"/>
                  <a:pt x="20" y="152"/>
                  <a:pt x="18" y="144"/>
                </a:cubicBezTo>
                <a:close/>
                <a:moveTo>
                  <a:pt x="27" y="189"/>
                </a:moveTo>
                <a:cubicBezTo>
                  <a:pt x="28" y="191"/>
                  <a:pt x="29" y="193"/>
                  <a:pt x="30" y="195"/>
                </a:cubicBezTo>
                <a:cubicBezTo>
                  <a:pt x="30" y="195"/>
                  <a:pt x="30" y="195"/>
                  <a:pt x="29" y="195"/>
                </a:cubicBezTo>
                <a:cubicBezTo>
                  <a:pt x="28" y="191"/>
                  <a:pt x="26" y="188"/>
                  <a:pt x="25" y="185"/>
                </a:cubicBezTo>
                <a:cubicBezTo>
                  <a:pt x="25" y="187"/>
                  <a:pt x="26" y="188"/>
                  <a:pt x="27" y="189"/>
                </a:cubicBezTo>
                <a:close/>
                <a:moveTo>
                  <a:pt x="30" y="190"/>
                </a:moveTo>
                <a:cubicBezTo>
                  <a:pt x="29" y="190"/>
                  <a:pt x="29" y="189"/>
                  <a:pt x="29" y="188"/>
                </a:cubicBezTo>
                <a:cubicBezTo>
                  <a:pt x="29" y="189"/>
                  <a:pt x="30" y="190"/>
                  <a:pt x="31" y="191"/>
                </a:cubicBezTo>
                <a:cubicBezTo>
                  <a:pt x="32" y="192"/>
                  <a:pt x="32" y="193"/>
                  <a:pt x="32" y="194"/>
                </a:cubicBezTo>
                <a:cubicBezTo>
                  <a:pt x="32" y="194"/>
                  <a:pt x="32" y="194"/>
                  <a:pt x="32" y="194"/>
                </a:cubicBezTo>
                <a:cubicBezTo>
                  <a:pt x="31" y="193"/>
                  <a:pt x="31" y="192"/>
                  <a:pt x="30" y="190"/>
                </a:cubicBezTo>
                <a:close/>
                <a:moveTo>
                  <a:pt x="31" y="187"/>
                </a:moveTo>
                <a:cubicBezTo>
                  <a:pt x="30" y="185"/>
                  <a:pt x="28" y="182"/>
                  <a:pt x="27" y="180"/>
                </a:cubicBezTo>
                <a:cubicBezTo>
                  <a:pt x="29" y="182"/>
                  <a:pt x="30" y="184"/>
                  <a:pt x="31" y="186"/>
                </a:cubicBezTo>
                <a:cubicBezTo>
                  <a:pt x="31" y="186"/>
                  <a:pt x="31" y="186"/>
                  <a:pt x="32" y="187"/>
                </a:cubicBezTo>
                <a:cubicBezTo>
                  <a:pt x="33" y="189"/>
                  <a:pt x="35" y="192"/>
                  <a:pt x="36" y="195"/>
                </a:cubicBezTo>
                <a:cubicBezTo>
                  <a:pt x="36" y="195"/>
                  <a:pt x="36" y="195"/>
                  <a:pt x="36" y="195"/>
                </a:cubicBezTo>
                <a:cubicBezTo>
                  <a:pt x="36" y="194"/>
                  <a:pt x="35" y="194"/>
                  <a:pt x="35" y="193"/>
                </a:cubicBezTo>
                <a:cubicBezTo>
                  <a:pt x="34" y="192"/>
                  <a:pt x="34" y="192"/>
                  <a:pt x="33" y="191"/>
                </a:cubicBezTo>
                <a:cubicBezTo>
                  <a:pt x="32" y="190"/>
                  <a:pt x="32" y="188"/>
                  <a:pt x="31" y="187"/>
                </a:cubicBezTo>
                <a:close/>
                <a:moveTo>
                  <a:pt x="37" y="206"/>
                </a:moveTo>
                <a:cubicBezTo>
                  <a:pt x="39" y="208"/>
                  <a:pt x="41" y="210"/>
                  <a:pt x="43" y="212"/>
                </a:cubicBezTo>
                <a:cubicBezTo>
                  <a:pt x="42" y="211"/>
                  <a:pt x="41" y="211"/>
                  <a:pt x="40" y="210"/>
                </a:cubicBezTo>
                <a:cubicBezTo>
                  <a:pt x="40" y="210"/>
                  <a:pt x="40" y="210"/>
                  <a:pt x="39" y="209"/>
                </a:cubicBezTo>
                <a:cubicBezTo>
                  <a:pt x="38" y="207"/>
                  <a:pt x="36" y="205"/>
                  <a:pt x="34" y="204"/>
                </a:cubicBezTo>
                <a:cubicBezTo>
                  <a:pt x="35" y="204"/>
                  <a:pt x="36" y="205"/>
                  <a:pt x="37" y="206"/>
                </a:cubicBezTo>
                <a:close/>
                <a:moveTo>
                  <a:pt x="41" y="205"/>
                </a:moveTo>
                <a:cubicBezTo>
                  <a:pt x="41" y="204"/>
                  <a:pt x="40" y="203"/>
                  <a:pt x="40" y="203"/>
                </a:cubicBezTo>
                <a:cubicBezTo>
                  <a:pt x="40" y="203"/>
                  <a:pt x="40" y="203"/>
                  <a:pt x="40" y="203"/>
                </a:cubicBezTo>
                <a:cubicBezTo>
                  <a:pt x="42" y="205"/>
                  <a:pt x="44" y="208"/>
                  <a:pt x="46" y="211"/>
                </a:cubicBezTo>
                <a:cubicBezTo>
                  <a:pt x="45" y="209"/>
                  <a:pt x="43" y="207"/>
                  <a:pt x="41" y="205"/>
                </a:cubicBezTo>
                <a:close/>
                <a:moveTo>
                  <a:pt x="43" y="212"/>
                </a:moveTo>
                <a:cubicBezTo>
                  <a:pt x="44" y="212"/>
                  <a:pt x="44" y="213"/>
                  <a:pt x="45" y="213"/>
                </a:cubicBezTo>
                <a:cubicBezTo>
                  <a:pt x="45" y="213"/>
                  <a:pt x="45" y="213"/>
                  <a:pt x="45" y="213"/>
                </a:cubicBezTo>
                <a:cubicBezTo>
                  <a:pt x="46" y="214"/>
                  <a:pt x="47" y="215"/>
                  <a:pt x="49" y="216"/>
                </a:cubicBezTo>
                <a:cubicBezTo>
                  <a:pt x="47" y="214"/>
                  <a:pt x="45" y="213"/>
                  <a:pt x="43" y="212"/>
                </a:cubicBezTo>
                <a:cubicBezTo>
                  <a:pt x="43" y="212"/>
                  <a:pt x="43" y="212"/>
                  <a:pt x="43" y="212"/>
                </a:cubicBezTo>
                <a:close/>
                <a:moveTo>
                  <a:pt x="44" y="215"/>
                </a:moveTo>
                <a:cubicBezTo>
                  <a:pt x="45" y="215"/>
                  <a:pt x="45" y="215"/>
                  <a:pt x="45" y="216"/>
                </a:cubicBezTo>
                <a:cubicBezTo>
                  <a:pt x="45" y="216"/>
                  <a:pt x="45" y="216"/>
                  <a:pt x="45" y="216"/>
                </a:cubicBezTo>
                <a:cubicBezTo>
                  <a:pt x="45" y="217"/>
                  <a:pt x="46" y="217"/>
                  <a:pt x="46" y="217"/>
                </a:cubicBezTo>
                <a:cubicBezTo>
                  <a:pt x="45" y="216"/>
                  <a:pt x="44" y="216"/>
                  <a:pt x="44" y="215"/>
                </a:cubicBezTo>
                <a:cubicBezTo>
                  <a:pt x="44" y="215"/>
                  <a:pt x="44" y="215"/>
                  <a:pt x="44" y="215"/>
                </a:cubicBezTo>
                <a:close/>
                <a:moveTo>
                  <a:pt x="50" y="222"/>
                </a:moveTo>
                <a:cubicBezTo>
                  <a:pt x="51" y="222"/>
                  <a:pt x="51" y="222"/>
                  <a:pt x="51" y="223"/>
                </a:cubicBezTo>
                <a:cubicBezTo>
                  <a:pt x="49" y="221"/>
                  <a:pt x="47" y="219"/>
                  <a:pt x="45" y="217"/>
                </a:cubicBezTo>
                <a:cubicBezTo>
                  <a:pt x="46" y="219"/>
                  <a:pt x="48" y="220"/>
                  <a:pt x="50" y="222"/>
                </a:cubicBezTo>
                <a:close/>
                <a:moveTo>
                  <a:pt x="73" y="227"/>
                </a:moveTo>
                <a:cubicBezTo>
                  <a:pt x="72" y="226"/>
                  <a:pt x="70" y="226"/>
                  <a:pt x="69" y="225"/>
                </a:cubicBezTo>
                <a:cubicBezTo>
                  <a:pt x="68" y="223"/>
                  <a:pt x="67" y="222"/>
                  <a:pt x="66" y="221"/>
                </a:cubicBezTo>
                <a:cubicBezTo>
                  <a:pt x="74" y="225"/>
                  <a:pt x="81" y="229"/>
                  <a:pt x="88" y="235"/>
                </a:cubicBezTo>
                <a:cubicBezTo>
                  <a:pt x="87" y="235"/>
                  <a:pt x="86" y="234"/>
                  <a:pt x="86" y="234"/>
                </a:cubicBezTo>
                <a:cubicBezTo>
                  <a:pt x="81" y="232"/>
                  <a:pt x="77" y="229"/>
                  <a:pt x="73" y="227"/>
                </a:cubicBezTo>
                <a:close/>
                <a:moveTo>
                  <a:pt x="81" y="225"/>
                </a:moveTo>
                <a:cubicBezTo>
                  <a:pt x="82" y="226"/>
                  <a:pt x="84" y="227"/>
                  <a:pt x="85" y="229"/>
                </a:cubicBezTo>
                <a:cubicBezTo>
                  <a:pt x="84" y="228"/>
                  <a:pt x="83" y="227"/>
                  <a:pt x="81" y="226"/>
                </a:cubicBezTo>
                <a:cubicBezTo>
                  <a:pt x="81" y="226"/>
                  <a:pt x="81" y="226"/>
                  <a:pt x="81" y="225"/>
                </a:cubicBezTo>
                <a:close/>
                <a:moveTo>
                  <a:pt x="82" y="223"/>
                </a:moveTo>
                <a:cubicBezTo>
                  <a:pt x="81" y="223"/>
                  <a:pt x="81" y="223"/>
                  <a:pt x="81" y="224"/>
                </a:cubicBezTo>
                <a:cubicBezTo>
                  <a:pt x="81" y="224"/>
                  <a:pt x="81" y="223"/>
                  <a:pt x="80" y="223"/>
                </a:cubicBezTo>
                <a:cubicBezTo>
                  <a:pt x="79" y="221"/>
                  <a:pt x="78" y="219"/>
                  <a:pt x="77" y="216"/>
                </a:cubicBezTo>
                <a:cubicBezTo>
                  <a:pt x="79" y="218"/>
                  <a:pt x="81" y="220"/>
                  <a:pt x="83" y="222"/>
                </a:cubicBezTo>
                <a:cubicBezTo>
                  <a:pt x="83" y="222"/>
                  <a:pt x="83" y="222"/>
                  <a:pt x="83" y="223"/>
                </a:cubicBezTo>
                <a:cubicBezTo>
                  <a:pt x="86" y="225"/>
                  <a:pt x="89" y="228"/>
                  <a:pt x="93" y="230"/>
                </a:cubicBezTo>
                <a:cubicBezTo>
                  <a:pt x="93" y="230"/>
                  <a:pt x="93" y="230"/>
                  <a:pt x="93" y="231"/>
                </a:cubicBezTo>
                <a:cubicBezTo>
                  <a:pt x="89" y="229"/>
                  <a:pt x="86" y="226"/>
                  <a:pt x="82" y="223"/>
                </a:cubicBezTo>
                <a:close/>
                <a:moveTo>
                  <a:pt x="98" y="240"/>
                </a:moveTo>
                <a:cubicBezTo>
                  <a:pt x="98" y="240"/>
                  <a:pt x="99" y="239"/>
                  <a:pt x="99" y="239"/>
                </a:cubicBezTo>
                <a:cubicBezTo>
                  <a:pt x="99" y="239"/>
                  <a:pt x="99" y="239"/>
                  <a:pt x="99" y="239"/>
                </a:cubicBezTo>
                <a:cubicBezTo>
                  <a:pt x="99" y="239"/>
                  <a:pt x="99" y="239"/>
                  <a:pt x="99" y="239"/>
                </a:cubicBezTo>
                <a:cubicBezTo>
                  <a:pt x="99" y="239"/>
                  <a:pt x="99" y="239"/>
                  <a:pt x="99" y="239"/>
                </a:cubicBezTo>
                <a:cubicBezTo>
                  <a:pt x="98" y="238"/>
                  <a:pt x="97" y="237"/>
                  <a:pt x="96" y="236"/>
                </a:cubicBezTo>
                <a:cubicBezTo>
                  <a:pt x="97" y="237"/>
                  <a:pt x="97" y="237"/>
                  <a:pt x="98" y="237"/>
                </a:cubicBezTo>
                <a:cubicBezTo>
                  <a:pt x="98" y="237"/>
                  <a:pt x="98" y="238"/>
                  <a:pt x="98" y="238"/>
                </a:cubicBezTo>
                <a:cubicBezTo>
                  <a:pt x="100" y="239"/>
                  <a:pt x="102" y="240"/>
                  <a:pt x="104" y="241"/>
                </a:cubicBezTo>
                <a:cubicBezTo>
                  <a:pt x="102" y="241"/>
                  <a:pt x="101" y="241"/>
                  <a:pt x="99" y="241"/>
                </a:cubicBezTo>
                <a:cubicBezTo>
                  <a:pt x="97" y="239"/>
                  <a:pt x="95" y="238"/>
                  <a:pt x="93" y="237"/>
                </a:cubicBezTo>
                <a:cubicBezTo>
                  <a:pt x="91" y="236"/>
                  <a:pt x="90" y="235"/>
                  <a:pt x="89" y="234"/>
                </a:cubicBezTo>
                <a:cubicBezTo>
                  <a:pt x="92" y="236"/>
                  <a:pt x="95" y="238"/>
                  <a:pt x="98" y="240"/>
                </a:cubicBezTo>
                <a:close/>
                <a:moveTo>
                  <a:pt x="96" y="243"/>
                </a:moveTo>
                <a:cubicBezTo>
                  <a:pt x="99" y="244"/>
                  <a:pt x="102" y="244"/>
                  <a:pt x="105" y="244"/>
                </a:cubicBezTo>
                <a:cubicBezTo>
                  <a:pt x="107" y="245"/>
                  <a:pt x="109" y="245"/>
                  <a:pt x="112" y="246"/>
                </a:cubicBezTo>
                <a:cubicBezTo>
                  <a:pt x="109" y="246"/>
                  <a:pt x="107" y="246"/>
                  <a:pt x="104" y="246"/>
                </a:cubicBezTo>
                <a:cubicBezTo>
                  <a:pt x="101" y="245"/>
                  <a:pt x="99" y="244"/>
                  <a:pt x="96" y="244"/>
                </a:cubicBezTo>
                <a:cubicBezTo>
                  <a:pt x="96" y="244"/>
                  <a:pt x="96" y="243"/>
                  <a:pt x="96" y="243"/>
                </a:cubicBezTo>
                <a:close/>
                <a:moveTo>
                  <a:pt x="109" y="242"/>
                </a:moveTo>
                <a:cubicBezTo>
                  <a:pt x="106" y="241"/>
                  <a:pt x="104" y="240"/>
                  <a:pt x="101" y="238"/>
                </a:cubicBezTo>
                <a:cubicBezTo>
                  <a:pt x="104" y="239"/>
                  <a:pt x="106" y="239"/>
                  <a:pt x="108" y="239"/>
                </a:cubicBezTo>
                <a:cubicBezTo>
                  <a:pt x="110" y="241"/>
                  <a:pt x="113" y="242"/>
                  <a:pt x="115" y="243"/>
                </a:cubicBezTo>
                <a:cubicBezTo>
                  <a:pt x="113" y="243"/>
                  <a:pt x="111" y="243"/>
                  <a:pt x="109" y="242"/>
                </a:cubicBezTo>
                <a:close/>
                <a:moveTo>
                  <a:pt x="122" y="241"/>
                </a:moveTo>
                <a:cubicBezTo>
                  <a:pt x="122" y="241"/>
                  <a:pt x="122" y="240"/>
                  <a:pt x="122" y="240"/>
                </a:cubicBezTo>
                <a:cubicBezTo>
                  <a:pt x="122" y="240"/>
                  <a:pt x="122" y="240"/>
                  <a:pt x="122" y="240"/>
                </a:cubicBezTo>
                <a:cubicBezTo>
                  <a:pt x="123" y="240"/>
                  <a:pt x="124" y="241"/>
                  <a:pt x="125" y="241"/>
                </a:cubicBezTo>
                <a:cubicBezTo>
                  <a:pt x="126" y="241"/>
                  <a:pt x="127" y="240"/>
                  <a:pt x="126" y="240"/>
                </a:cubicBezTo>
                <a:cubicBezTo>
                  <a:pt x="126" y="240"/>
                  <a:pt x="126" y="240"/>
                  <a:pt x="126" y="240"/>
                </a:cubicBezTo>
                <a:cubicBezTo>
                  <a:pt x="129" y="240"/>
                  <a:pt x="131" y="239"/>
                  <a:pt x="134" y="239"/>
                </a:cubicBezTo>
                <a:cubicBezTo>
                  <a:pt x="131" y="240"/>
                  <a:pt x="127" y="241"/>
                  <a:pt x="124" y="242"/>
                </a:cubicBezTo>
                <a:cubicBezTo>
                  <a:pt x="123" y="242"/>
                  <a:pt x="122" y="241"/>
                  <a:pt x="122" y="241"/>
                </a:cubicBezTo>
                <a:close/>
                <a:moveTo>
                  <a:pt x="127" y="244"/>
                </a:moveTo>
                <a:cubicBezTo>
                  <a:pt x="129" y="244"/>
                  <a:pt x="131" y="244"/>
                  <a:pt x="133" y="244"/>
                </a:cubicBezTo>
                <a:cubicBezTo>
                  <a:pt x="131" y="244"/>
                  <a:pt x="129" y="244"/>
                  <a:pt x="127" y="245"/>
                </a:cubicBezTo>
                <a:cubicBezTo>
                  <a:pt x="127" y="244"/>
                  <a:pt x="127" y="244"/>
                  <a:pt x="127" y="244"/>
                </a:cubicBezTo>
                <a:close/>
                <a:moveTo>
                  <a:pt x="127" y="243"/>
                </a:moveTo>
                <a:cubicBezTo>
                  <a:pt x="136" y="240"/>
                  <a:pt x="146" y="238"/>
                  <a:pt x="155" y="237"/>
                </a:cubicBezTo>
                <a:cubicBezTo>
                  <a:pt x="155" y="237"/>
                  <a:pt x="155" y="237"/>
                  <a:pt x="155" y="237"/>
                </a:cubicBezTo>
                <a:cubicBezTo>
                  <a:pt x="146" y="239"/>
                  <a:pt x="137" y="242"/>
                  <a:pt x="127" y="243"/>
                </a:cubicBezTo>
                <a:close/>
                <a:moveTo>
                  <a:pt x="140" y="245"/>
                </a:moveTo>
                <a:cubicBezTo>
                  <a:pt x="143" y="245"/>
                  <a:pt x="145" y="245"/>
                  <a:pt x="148" y="244"/>
                </a:cubicBezTo>
                <a:cubicBezTo>
                  <a:pt x="150" y="244"/>
                  <a:pt x="153" y="244"/>
                  <a:pt x="155" y="243"/>
                </a:cubicBezTo>
                <a:cubicBezTo>
                  <a:pt x="152" y="244"/>
                  <a:pt x="149" y="245"/>
                  <a:pt x="146" y="245"/>
                </a:cubicBezTo>
                <a:cubicBezTo>
                  <a:pt x="144" y="245"/>
                  <a:pt x="142" y="246"/>
                  <a:pt x="140" y="246"/>
                </a:cubicBezTo>
                <a:cubicBezTo>
                  <a:pt x="139" y="246"/>
                  <a:pt x="138" y="246"/>
                  <a:pt x="136" y="246"/>
                </a:cubicBezTo>
                <a:cubicBezTo>
                  <a:pt x="138" y="246"/>
                  <a:pt x="139" y="246"/>
                  <a:pt x="140" y="245"/>
                </a:cubicBezTo>
                <a:close/>
                <a:moveTo>
                  <a:pt x="147" y="243"/>
                </a:moveTo>
                <a:cubicBezTo>
                  <a:pt x="146" y="243"/>
                  <a:pt x="144" y="243"/>
                  <a:pt x="142" y="243"/>
                </a:cubicBezTo>
                <a:cubicBezTo>
                  <a:pt x="150" y="242"/>
                  <a:pt x="157" y="240"/>
                  <a:pt x="164" y="237"/>
                </a:cubicBezTo>
                <a:cubicBezTo>
                  <a:pt x="165" y="237"/>
                  <a:pt x="165" y="236"/>
                  <a:pt x="165" y="236"/>
                </a:cubicBezTo>
                <a:cubicBezTo>
                  <a:pt x="165" y="236"/>
                  <a:pt x="165" y="236"/>
                  <a:pt x="165" y="236"/>
                </a:cubicBezTo>
                <a:cubicBezTo>
                  <a:pt x="165" y="236"/>
                  <a:pt x="166" y="236"/>
                  <a:pt x="166" y="236"/>
                </a:cubicBezTo>
                <a:cubicBezTo>
                  <a:pt x="169" y="236"/>
                  <a:pt x="172" y="235"/>
                  <a:pt x="175" y="234"/>
                </a:cubicBezTo>
                <a:cubicBezTo>
                  <a:pt x="175" y="234"/>
                  <a:pt x="174" y="234"/>
                  <a:pt x="174" y="234"/>
                </a:cubicBezTo>
                <a:cubicBezTo>
                  <a:pt x="174" y="235"/>
                  <a:pt x="174" y="235"/>
                  <a:pt x="174" y="235"/>
                </a:cubicBezTo>
                <a:cubicBezTo>
                  <a:pt x="169" y="237"/>
                  <a:pt x="164" y="239"/>
                  <a:pt x="160" y="242"/>
                </a:cubicBezTo>
                <a:cubicBezTo>
                  <a:pt x="160" y="242"/>
                  <a:pt x="159" y="242"/>
                  <a:pt x="159" y="242"/>
                </a:cubicBezTo>
                <a:cubicBezTo>
                  <a:pt x="155" y="242"/>
                  <a:pt x="151" y="242"/>
                  <a:pt x="147" y="243"/>
                </a:cubicBezTo>
                <a:close/>
                <a:moveTo>
                  <a:pt x="168" y="234"/>
                </a:moveTo>
                <a:cubicBezTo>
                  <a:pt x="168" y="234"/>
                  <a:pt x="168" y="233"/>
                  <a:pt x="169" y="233"/>
                </a:cubicBezTo>
                <a:cubicBezTo>
                  <a:pt x="172" y="231"/>
                  <a:pt x="175" y="229"/>
                  <a:pt x="178" y="226"/>
                </a:cubicBezTo>
                <a:cubicBezTo>
                  <a:pt x="182" y="224"/>
                  <a:pt x="186" y="221"/>
                  <a:pt x="190" y="218"/>
                </a:cubicBezTo>
                <a:cubicBezTo>
                  <a:pt x="188" y="220"/>
                  <a:pt x="186" y="223"/>
                  <a:pt x="184" y="225"/>
                </a:cubicBezTo>
                <a:cubicBezTo>
                  <a:pt x="184" y="225"/>
                  <a:pt x="184" y="225"/>
                  <a:pt x="184" y="225"/>
                </a:cubicBezTo>
                <a:cubicBezTo>
                  <a:pt x="183" y="226"/>
                  <a:pt x="182" y="227"/>
                  <a:pt x="181" y="228"/>
                </a:cubicBezTo>
                <a:cubicBezTo>
                  <a:pt x="181" y="228"/>
                  <a:pt x="181" y="228"/>
                  <a:pt x="181" y="229"/>
                </a:cubicBezTo>
                <a:cubicBezTo>
                  <a:pt x="180" y="229"/>
                  <a:pt x="180" y="229"/>
                  <a:pt x="180" y="230"/>
                </a:cubicBezTo>
                <a:cubicBezTo>
                  <a:pt x="176" y="232"/>
                  <a:pt x="172" y="233"/>
                  <a:pt x="168" y="234"/>
                </a:cubicBezTo>
                <a:close/>
                <a:moveTo>
                  <a:pt x="198" y="221"/>
                </a:moveTo>
                <a:cubicBezTo>
                  <a:pt x="198" y="221"/>
                  <a:pt x="199" y="220"/>
                  <a:pt x="199" y="220"/>
                </a:cubicBezTo>
                <a:cubicBezTo>
                  <a:pt x="199" y="220"/>
                  <a:pt x="199" y="220"/>
                  <a:pt x="199" y="221"/>
                </a:cubicBezTo>
                <a:cubicBezTo>
                  <a:pt x="198" y="221"/>
                  <a:pt x="197" y="222"/>
                  <a:pt x="196" y="223"/>
                </a:cubicBezTo>
                <a:cubicBezTo>
                  <a:pt x="196" y="223"/>
                  <a:pt x="196" y="223"/>
                  <a:pt x="196" y="223"/>
                </a:cubicBezTo>
                <a:cubicBezTo>
                  <a:pt x="196" y="222"/>
                  <a:pt x="197" y="222"/>
                  <a:pt x="198" y="221"/>
                </a:cubicBezTo>
                <a:close/>
                <a:moveTo>
                  <a:pt x="192" y="219"/>
                </a:moveTo>
                <a:cubicBezTo>
                  <a:pt x="193" y="218"/>
                  <a:pt x="193" y="218"/>
                  <a:pt x="194" y="217"/>
                </a:cubicBezTo>
                <a:cubicBezTo>
                  <a:pt x="196" y="215"/>
                  <a:pt x="198" y="214"/>
                  <a:pt x="200" y="212"/>
                </a:cubicBezTo>
                <a:cubicBezTo>
                  <a:pt x="197" y="214"/>
                  <a:pt x="195" y="217"/>
                  <a:pt x="192" y="219"/>
                </a:cubicBezTo>
                <a:close/>
                <a:moveTo>
                  <a:pt x="229" y="185"/>
                </a:moveTo>
                <a:cubicBezTo>
                  <a:pt x="231" y="183"/>
                  <a:pt x="232" y="181"/>
                  <a:pt x="233" y="179"/>
                </a:cubicBezTo>
                <a:cubicBezTo>
                  <a:pt x="234" y="177"/>
                  <a:pt x="235" y="175"/>
                  <a:pt x="237" y="172"/>
                </a:cubicBezTo>
                <a:cubicBezTo>
                  <a:pt x="237" y="172"/>
                  <a:pt x="237" y="172"/>
                  <a:pt x="237" y="172"/>
                </a:cubicBezTo>
                <a:cubicBezTo>
                  <a:pt x="236" y="174"/>
                  <a:pt x="236" y="176"/>
                  <a:pt x="235" y="177"/>
                </a:cubicBezTo>
                <a:cubicBezTo>
                  <a:pt x="235" y="178"/>
                  <a:pt x="234" y="179"/>
                  <a:pt x="234" y="180"/>
                </a:cubicBezTo>
                <a:cubicBezTo>
                  <a:pt x="232" y="183"/>
                  <a:pt x="230" y="185"/>
                  <a:pt x="228" y="188"/>
                </a:cubicBezTo>
                <a:cubicBezTo>
                  <a:pt x="229" y="187"/>
                  <a:pt x="229" y="186"/>
                  <a:pt x="229" y="185"/>
                </a:cubicBezTo>
                <a:close/>
                <a:moveTo>
                  <a:pt x="233" y="152"/>
                </a:moveTo>
                <a:cubicBezTo>
                  <a:pt x="234" y="142"/>
                  <a:pt x="235" y="131"/>
                  <a:pt x="236" y="120"/>
                </a:cubicBezTo>
                <a:cubicBezTo>
                  <a:pt x="236" y="120"/>
                  <a:pt x="236" y="120"/>
                  <a:pt x="237" y="120"/>
                </a:cubicBezTo>
                <a:cubicBezTo>
                  <a:pt x="237" y="121"/>
                  <a:pt x="237" y="122"/>
                  <a:pt x="237" y="122"/>
                </a:cubicBezTo>
                <a:cubicBezTo>
                  <a:pt x="237" y="123"/>
                  <a:pt x="237" y="124"/>
                  <a:pt x="237" y="125"/>
                </a:cubicBezTo>
                <a:cubicBezTo>
                  <a:pt x="237" y="134"/>
                  <a:pt x="235" y="143"/>
                  <a:pt x="233" y="152"/>
                </a:cubicBezTo>
                <a:close/>
                <a:moveTo>
                  <a:pt x="237" y="112"/>
                </a:moveTo>
                <a:cubicBezTo>
                  <a:pt x="237" y="112"/>
                  <a:pt x="237" y="111"/>
                  <a:pt x="237" y="110"/>
                </a:cubicBezTo>
                <a:cubicBezTo>
                  <a:pt x="237" y="112"/>
                  <a:pt x="238" y="113"/>
                  <a:pt x="238" y="115"/>
                </a:cubicBezTo>
                <a:cubicBezTo>
                  <a:pt x="238" y="115"/>
                  <a:pt x="238" y="116"/>
                  <a:pt x="238" y="117"/>
                </a:cubicBezTo>
                <a:cubicBezTo>
                  <a:pt x="238" y="115"/>
                  <a:pt x="237" y="114"/>
                  <a:pt x="237" y="112"/>
                </a:cubicBezTo>
                <a:close/>
                <a:moveTo>
                  <a:pt x="236" y="94"/>
                </a:moveTo>
                <a:cubicBezTo>
                  <a:pt x="237" y="98"/>
                  <a:pt x="238" y="101"/>
                  <a:pt x="239" y="105"/>
                </a:cubicBezTo>
                <a:cubicBezTo>
                  <a:pt x="239" y="104"/>
                  <a:pt x="239" y="103"/>
                  <a:pt x="238" y="103"/>
                </a:cubicBezTo>
                <a:cubicBezTo>
                  <a:pt x="238" y="100"/>
                  <a:pt x="237" y="97"/>
                  <a:pt x="236" y="94"/>
                </a:cubicBezTo>
                <a:close/>
                <a:moveTo>
                  <a:pt x="239" y="156"/>
                </a:moveTo>
                <a:cubicBezTo>
                  <a:pt x="239" y="156"/>
                  <a:pt x="239" y="155"/>
                  <a:pt x="240" y="155"/>
                </a:cubicBezTo>
                <a:cubicBezTo>
                  <a:pt x="240" y="156"/>
                  <a:pt x="239" y="157"/>
                  <a:pt x="239" y="158"/>
                </a:cubicBezTo>
                <a:cubicBezTo>
                  <a:pt x="239" y="158"/>
                  <a:pt x="239" y="159"/>
                  <a:pt x="238" y="160"/>
                </a:cubicBezTo>
                <a:cubicBezTo>
                  <a:pt x="239" y="158"/>
                  <a:pt x="239" y="157"/>
                  <a:pt x="239" y="156"/>
                </a:cubicBezTo>
                <a:close/>
                <a:moveTo>
                  <a:pt x="239" y="153"/>
                </a:moveTo>
                <a:cubicBezTo>
                  <a:pt x="239" y="151"/>
                  <a:pt x="239" y="150"/>
                  <a:pt x="240" y="148"/>
                </a:cubicBezTo>
                <a:cubicBezTo>
                  <a:pt x="241" y="140"/>
                  <a:pt x="241" y="132"/>
                  <a:pt x="241" y="124"/>
                </a:cubicBezTo>
                <a:cubicBezTo>
                  <a:pt x="241" y="124"/>
                  <a:pt x="242" y="125"/>
                  <a:pt x="242" y="126"/>
                </a:cubicBezTo>
                <a:cubicBezTo>
                  <a:pt x="242" y="127"/>
                  <a:pt x="243" y="127"/>
                  <a:pt x="243" y="127"/>
                </a:cubicBezTo>
                <a:cubicBezTo>
                  <a:pt x="243" y="127"/>
                  <a:pt x="243" y="127"/>
                  <a:pt x="243" y="127"/>
                </a:cubicBezTo>
                <a:cubicBezTo>
                  <a:pt x="243" y="127"/>
                  <a:pt x="243" y="127"/>
                  <a:pt x="243" y="127"/>
                </a:cubicBezTo>
                <a:cubicBezTo>
                  <a:pt x="243" y="136"/>
                  <a:pt x="242" y="144"/>
                  <a:pt x="240" y="153"/>
                </a:cubicBezTo>
                <a:cubicBezTo>
                  <a:pt x="240" y="153"/>
                  <a:pt x="240" y="153"/>
                  <a:pt x="240" y="153"/>
                </a:cubicBezTo>
                <a:cubicBezTo>
                  <a:pt x="240" y="153"/>
                  <a:pt x="239" y="153"/>
                  <a:pt x="239" y="153"/>
                </a:cubicBezTo>
                <a:close/>
                <a:moveTo>
                  <a:pt x="244" y="139"/>
                </a:moveTo>
                <a:cubicBezTo>
                  <a:pt x="245" y="141"/>
                  <a:pt x="245" y="143"/>
                  <a:pt x="245" y="145"/>
                </a:cubicBezTo>
                <a:cubicBezTo>
                  <a:pt x="245" y="146"/>
                  <a:pt x="245" y="147"/>
                  <a:pt x="244" y="148"/>
                </a:cubicBezTo>
                <a:cubicBezTo>
                  <a:pt x="244" y="148"/>
                  <a:pt x="244" y="148"/>
                  <a:pt x="244" y="148"/>
                </a:cubicBezTo>
                <a:cubicBezTo>
                  <a:pt x="244" y="150"/>
                  <a:pt x="243" y="151"/>
                  <a:pt x="243" y="153"/>
                </a:cubicBezTo>
                <a:cubicBezTo>
                  <a:pt x="243" y="155"/>
                  <a:pt x="242" y="156"/>
                  <a:pt x="242" y="158"/>
                </a:cubicBezTo>
                <a:cubicBezTo>
                  <a:pt x="243" y="152"/>
                  <a:pt x="244" y="145"/>
                  <a:pt x="244" y="139"/>
                </a:cubicBezTo>
                <a:close/>
                <a:moveTo>
                  <a:pt x="245" y="135"/>
                </a:moveTo>
                <a:cubicBezTo>
                  <a:pt x="245" y="132"/>
                  <a:pt x="245" y="129"/>
                  <a:pt x="245" y="126"/>
                </a:cubicBezTo>
                <a:cubicBezTo>
                  <a:pt x="245" y="126"/>
                  <a:pt x="245" y="126"/>
                  <a:pt x="245" y="127"/>
                </a:cubicBezTo>
                <a:cubicBezTo>
                  <a:pt x="245" y="127"/>
                  <a:pt x="245" y="127"/>
                  <a:pt x="246" y="127"/>
                </a:cubicBezTo>
                <a:cubicBezTo>
                  <a:pt x="246" y="131"/>
                  <a:pt x="246" y="135"/>
                  <a:pt x="246" y="140"/>
                </a:cubicBezTo>
                <a:cubicBezTo>
                  <a:pt x="246" y="138"/>
                  <a:pt x="245" y="137"/>
                  <a:pt x="245" y="136"/>
                </a:cubicBezTo>
                <a:cubicBezTo>
                  <a:pt x="245" y="135"/>
                  <a:pt x="245" y="135"/>
                  <a:pt x="245" y="135"/>
                </a:cubicBezTo>
                <a:close/>
                <a:moveTo>
                  <a:pt x="245" y="95"/>
                </a:moveTo>
                <a:cubicBezTo>
                  <a:pt x="247" y="99"/>
                  <a:pt x="248" y="103"/>
                  <a:pt x="248" y="107"/>
                </a:cubicBezTo>
                <a:cubicBezTo>
                  <a:pt x="248" y="103"/>
                  <a:pt x="246" y="99"/>
                  <a:pt x="245" y="95"/>
                </a:cubicBezTo>
                <a:close/>
                <a:moveTo>
                  <a:pt x="247" y="129"/>
                </a:moveTo>
                <a:cubicBezTo>
                  <a:pt x="247" y="129"/>
                  <a:pt x="247" y="129"/>
                  <a:pt x="248" y="128"/>
                </a:cubicBezTo>
                <a:cubicBezTo>
                  <a:pt x="247" y="130"/>
                  <a:pt x="247" y="132"/>
                  <a:pt x="247" y="133"/>
                </a:cubicBezTo>
                <a:cubicBezTo>
                  <a:pt x="247" y="132"/>
                  <a:pt x="247" y="130"/>
                  <a:pt x="247" y="129"/>
                </a:cubicBezTo>
                <a:close/>
                <a:moveTo>
                  <a:pt x="247" y="123"/>
                </a:moveTo>
                <a:cubicBezTo>
                  <a:pt x="247" y="120"/>
                  <a:pt x="247" y="116"/>
                  <a:pt x="247" y="112"/>
                </a:cubicBezTo>
                <a:cubicBezTo>
                  <a:pt x="248" y="114"/>
                  <a:pt x="248" y="117"/>
                  <a:pt x="249" y="119"/>
                </a:cubicBezTo>
                <a:cubicBezTo>
                  <a:pt x="248" y="122"/>
                  <a:pt x="248" y="125"/>
                  <a:pt x="248" y="127"/>
                </a:cubicBezTo>
                <a:cubicBezTo>
                  <a:pt x="248" y="126"/>
                  <a:pt x="247" y="125"/>
                  <a:pt x="247" y="123"/>
                </a:cubicBezTo>
                <a:close/>
                <a:moveTo>
                  <a:pt x="225" y="50"/>
                </a:moveTo>
                <a:cubicBezTo>
                  <a:pt x="223" y="47"/>
                  <a:pt x="220" y="45"/>
                  <a:pt x="218" y="42"/>
                </a:cubicBezTo>
                <a:cubicBezTo>
                  <a:pt x="218" y="42"/>
                  <a:pt x="217" y="42"/>
                  <a:pt x="217" y="43"/>
                </a:cubicBezTo>
                <a:cubicBezTo>
                  <a:pt x="216" y="41"/>
                  <a:pt x="215" y="40"/>
                  <a:pt x="213" y="39"/>
                </a:cubicBezTo>
                <a:cubicBezTo>
                  <a:pt x="213" y="38"/>
                  <a:pt x="212" y="39"/>
                  <a:pt x="212" y="39"/>
                </a:cubicBezTo>
                <a:cubicBezTo>
                  <a:pt x="211" y="39"/>
                  <a:pt x="211" y="38"/>
                  <a:pt x="211" y="38"/>
                </a:cubicBezTo>
                <a:cubicBezTo>
                  <a:pt x="211" y="38"/>
                  <a:pt x="211" y="37"/>
                  <a:pt x="211" y="37"/>
                </a:cubicBezTo>
                <a:cubicBezTo>
                  <a:pt x="210" y="36"/>
                  <a:pt x="208" y="34"/>
                  <a:pt x="207" y="33"/>
                </a:cubicBezTo>
                <a:cubicBezTo>
                  <a:pt x="204" y="29"/>
                  <a:pt x="200" y="26"/>
                  <a:pt x="195" y="24"/>
                </a:cubicBezTo>
                <a:cubicBezTo>
                  <a:pt x="190" y="20"/>
                  <a:pt x="184" y="17"/>
                  <a:pt x="179" y="13"/>
                </a:cubicBezTo>
                <a:cubicBezTo>
                  <a:pt x="192" y="19"/>
                  <a:pt x="204" y="28"/>
                  <a:pt x="215" y="38"/>
                </a:cubicBezTo>
                <a:cubicBezTo>
                  <a:pt x="219" y="42"/>
                  <a:pt x="222" y="46"/>
                  <a:pt x="225" y="50"/>
                </a:cubicBezTo>
                <a:close/>
                <a:moveTo>
                  <a:pt x="178" y="13"/>
                </a:moveTo>
                <a:cubicBezTo>
                  <a:pt x="178" y="13"/>
                  <a:pt x="177" y="13"/>
                  <a:pt x="177" y="13"/>
                </a:cubicBezTo>
                <a:cubicBezTo>
                  <a:pt x="177" y="13"/>
                  <a:pt x="177" y="13"/>
                  <a:pt x="177" y="13"/>
                </a:cubicBezTo>
                <a:cubicBezTo>
                  <a:pt x="177" y="13"/>
                  <a:pt x="177" y="13"/>
                  <a:pt x="177" y="13"/>
                </a:cubicBezTo>
                <a:cubicBezTo>
                  <a:pt x="177" y="13"/>
                  <a:pt x="177" y="13"/>
                  <a:pt x="176" y="13"/>
                </a:cubicBezTo>
                <a:cubicBezTo>
                  <a:pt x="176" y="12"/>
                  <a:pt x="175" y="12"/>
                  <a:pt x="175" y="12"/>
                </a:cubicBezTo>
                <a:cubicBezTo>
                  <a:pt x="174" y="12"/>
                  <a:pt x="174" y="11"/>
                  <a:pt x="173" y="11"/>
                </a:cubicBezTo>
                <a:cubicBezTo>
                  <a:pt x="175" y="11"/>
                  <a:pt x="176" y="12"/>
                  <a:pt x="178" y="13"/>
                </a:cubicBezTo>
                <a:close/>
                <a:moveTo>
                  <a:pt x="128" y="2"/>
                </a:moveTo>
                <a:cubicBezTo>
                  <a:pt x="124" y="2"/>
                  <a:pt x="120" y="2"/>
                  <a:pt x="116" y="3"/>
                </a:cubicBezTo>
                <a:cubicBezTo>
                  <a:pt x="114" y="3"/>
                  <a:pt x="112" y="3"/>
                  <a:pt x="110" y="3"/>
                </a:cubicBezTo>
                <a:cubicBezTo>
                  <a:pt x="116" y="2"/>
                  <a:pt x="121" y="2"/>
                  <a:pt x="126" y="2"/>
                </a:cubicBezTo>
                <a:cubicBezTo>
                  <a:pt x="127" y="2"/>
                  <a:pt x="127" y="2"/>
                  <a:pt x="128" y="2"/>
                </a:cubicBezTo>
                <a:close/>
                <a:moveTo>
                  <a:pt x="8" y="87"/>
                </a:moveTo>
                <a:cubicBezTo>
                  <a:pt x="9" y="86"/>
                  <a:pt x="10" y="84"/>
                  <a:pt x="11" y="83"/>
                </a:cubicBezTo>
                <a:cubicBezTo>
                  <a:pt x="13" y="82"/>
                  <a:pt x="14" y="81"/>
                  <a:pt x="15" y="79"/>
                </a:cubicBezTo>
                <a:cubicBezTo>
                  <a:pt x="16" y="79"/>
                  <a:pt x="15" y="79"/>
                  <a:pt x="15" y="79"/>
                </a:cubicBezTo>
                <a:cubicBezTo>
                  <a:pt x="14" y="79"/>
                  <a:pt x="14" y="80"/>
                  <a:pt x="13" y="81"/>
                </a:cubicBezTo>
                <a:cubicBezTo>
                  <a:pt x="12" y="81"/>
                  <a:pt x="12" y="82"/>
                  <a:pt x="12" y="82"/>
                </a:cubicBezTo>
                <a:cubicBezTo>
                  <a:pt x="14" y="78"/>
                  <a:pt x="17" y="75"/>
                  <a:pt x="19" y="71"/>
                </a:cubicBezTo>
                <a:cubicBezTo>
                  <a:pt x="20" y="71"/>
                  <a:pt x="20" y="71"/>
                  <a:pt x="20" y="71"/>
                </a:cubicBezTo>
                <a:cubicBezTo>
                  <a:pt x="19" y="73"/>
                  <a:pt x="19" y="74"/>
                  <a:pt x="18" y="75"/>
                </a:cubicBezTo>
                <a:cubicBezTo>
                  <a:pt x="17" y="77"/>
                  <a:pt x="17" y="78"/>
                  <a:pt x="16" y="79"/>
                </a:cubicBezTo>
                <a:cubicBezTo>
                  <a:pt x="13" y="83"/>
                  <a:pt x="10" y="87"/>
                  <a:pt x="7" y="92"/>
                </a:cubicBezTo>
                <a:cubicBezTo>
                  <a:pt x="7" y="90"/>
                  <a:pt x="8" y="89"/>
                  <a:pt x="8" y="87"/>
                </a:cubicBezTo>
                <a:close/>
                <a:moveTo>
                  <a:pt x="8" y="166"/>
                </a:moveTo>
                <a:cubicBezTo>
                  <a:pt x="9" y="168"/>
                  <a:pt x="10" y="170"/>
                  <a:pt x="11" y="173"/>
                </a:cubicBezTo>
                <a:cubicBezTo>
                  <a:pt x="11" y="173"/>
                  <a:pt x="11" y="173"/>
                  <a:pt x="11" y="173"/>
                </a:cubicBezTo>
                <a:cubicBezTo>
                  <a:pt x="12" y="173"/>
                  <a:pt x="12" y="173"/>
                  <a:pt x="12" y="173"/>
                </a:cubicBezTo>
                <a:cubicBezTo>
                  <a:pt x="13" y="177"/>
                  <a:pt x="15" y="181"/>
                  <a:pt x="17" y="184"/>
                </a:cubicBezTo>
                <a:cubicBezTo>
                  <a:pt x="16" y="183"/>
                  <a:pt x="15" y="182"/>
                  <a:pt x="14" y="180"/>
                </a:cubicBezTo>
                <a:cubicBezTo>
                  <a:pt x="11" y="176"/>
                  <a:pt x="9" y="171"/>
                  <a:pt x="8" y="166"/>
                </a:cubicBezTo>
                <a:close/>
                <a:moveTo>
                  <a:pt x="17" y="188"/>
                </a:moveTo>
                <a:cubicBezTo>
                  <a:pt x="19" y="189"/>
                  <a:pt x="20" y="191"/>
                  <a:pt x="21" y="192"/>
                </a:cubicBezTo>
                <a:cubicBezTo>
                  <a:pt x="21" y="192"/>
                  <a:pt x="21" y="192"/>
                  <a:pt x="21" y="192"/>
                </a:cubicBezTo>
                <a:cubicBezTo>
                  <a:pt x="22" y="193"/>
                  <a:pt x="23" y="194"/>
                  <a:pt x="23" y="195"/>
                </a:cubicBezTo>
                <a:cubicBezTo>
                  <a:pt x="24" y="195"/>
                  <a:pt x="24" y="195"/>
                  <a:pt x="24" y="195"/>
                </a:cubicBezTo>
                <a:cubicBezTo>
                  <a:pt x="24" y="195"/>
                  <a:pt x="24" y="195"/>
                  <a:pt x="24" y="196"/>
                </a:cubicBezTo>
                <a:cubicBezTo>
                  <a:pt x="24" y="196"/>
                  <a:pt x="25" y="197"/>
                  <a:pt x="25" y="197"/>
                </a:cubicBezTo>
                <a:cubicBezTo>
                  <a:pt x="28" y="200"/>
                  <a:pt x="30" y="203"/>
                  <a:pt x="33" y="206"/>
                </a:cubicBezTo>
                <a:cubicBezTo>
                  <a:pt x="32" y="206"/>
                  <a:pt x="32" y="207"/>
                  <a:pt x="32" y="207"/>
                </a:cubicBezTo>
                <a:cubicBezTo>
                  <a:pt x="33" y="209"/>
                  <a:pt x="35" y="210"/>
                  <a:pt x="36" y="211"/>
                </a:cubicBezTo>
                <a:cubicBezTo>
                  <a:pt x="36" y="211"/>
                  <a:pt x="36" y="211"/>
                  <a:pt x="36" y="212"/>
                </a:cubicBezTo>
                <a:cubicBezTo>
                  <a:pt x="40" y="216"/>
                  <a:pt x="43" y="220"/>
                  <a:pt x="47" y="223"/>
                </a:cubicBezTo>
                <a:cubicBezTo>
                  <a:pt x="44" y="221"/>
                  <a:pt x="41" y="218"/>
                  <a:pt x="38" y="215"/>
                </a:cubicBezTo>
                <a:cubicBezTo>
                  <a:pt x="30" y="207"/>
                  <a:pt x="23" y="198"/>
                  <a:pt x="17" y="188"/>
                </a:cubicBezTo>
                <a:close/>
                <a:moveTo>
                  <a:pt x="94" y="245"/>
                </a:moveTo>
                <a:cubicBezTo>
                  <a:pt x="95" y="246"/>
                  <a:pt x="96" y="246"/>
                  <a:pt x="97" y="246"/>
                </a:cubicBezTo>
                <a:cubicBezTo>
                  <a:pt x="97" y="246"/>
                  <a:pt x="97" y="247"/>
                  <a:pt x="97" y="247"/>
                </a:cubicBezTo>
                <a:cubicBezTo>
                  <a:pt x="100" y="248"/>
                  <a:pt x="102" y="248"/>
                  <a:pt x="105" y="249"/>
                </a:cubicBezTo>
                <a:cubicBezTo>
                  <a:pt x="105" y="249"/>
                  <a:pt x="105" y="249"/>
                  <a:pt x="105" y="248"/>
                </a:cubicBezTo>
                <a:cubicBezTo>
                  <a:pt x="109" y="249"/>
                  <a:pt x="112" y="249"/>
                  <a:pt x="116" y="249"/>
                </a:cubicBezTo>
                <a:cubicBezTo>
                  <a:pt x="115" y="250"/>
                  <a:pt x="116" y="250"/>
                  <a:pt x="116" y="250"/>
                </a:cubicBezTo>
                <a:cubicBezTo>
                  <a:pt x="119" y="251"/>
                  <a:pt x="121" y="251"/>
                  <a:pt x="123" y="251"/>
                </a:cubicBezTo>
                <a:cubicBezTo>
                  <a:pt x="111" y="251"/>
                  <a:pt x="99" y="249"/>
                  <a:pt x="88" y="245"/>
                </a:cubicBezTo>
                <a:cubicBezTo>
                  <a:pt x="90" y="245"/>
                  <a:pt x="92" y="245"/>
                  <a:pt x="94" y="245"/>
                </a:cubicBezTo>
                <a:close/>
                <a:moveTo>
                  <a:pt x="135" y="251"/>
                </a:moveTo>
                <a:cubicBezTo>
                  <a:pt x="140" y="250"/>
                  <a:pt x="145" y="249"/>
                  <a:pt x="150" y="248"/>
                </a:cubicBezTo>
                <a:cubicBezTo>
                  <a:pt x="151" y="248"/>
                  <a:pt x="150" y="247"/>
                  <a:pt x="150" y="247"/>
                </a:cubicBezTo>
                <a:cubicBezTo>
                  <a:pt x="142" y="249"/>
                  <a:pt x="134" y="250"/>
                  <a:pt x="127" y="250"/>
                </a:cubicBezTo>
                <a:cubicBezTo>
                  <a:pt x="127" y="250"/>
                  <a:pt x="126" y="249"/>
                  <a:pt x="126" y="249"/>
                </a:cubicBezTo>
                <a:cubicBezTo>
                  <a:pt x="120" y="248"/>
                  <a:pt x="114" y="248"/>
                  <a:pt x="108" y="248"/>
                </a:cubicBezTo>
                <a:cubicBezTo>
                  <a:pt x="108" y="247"/>
                  <a:pt x="108" y="247"/>
                  <a:pt x="108" y="247"/>
                </a:cubicBezTo>
                <a:cubicBezTo>
                  <a:pt x="110" y="247"/>
                  <a:pt x="113" y="247"/>
                  <a:pt x="115" y="247"/>
                </a:cubicBezTo>
                <a:cubicBezTo>
                  <a:pt x="115" y="247"/>
                  <a:pt x="115" y="247"/>
                  <a:pt x="115" y="246"/>
                </a:cubicBezTo>
                <a:cubicBezTo>
                  <a:pt x="117" y="246"/>
                  <a:pt x="118" y="247"/>
                  <a:pt x="119" y="247"/>
                </a:cubicBezTo>
                <a:cubicBezTo>
                  <a:pt x="120" y="247"/>
                  <a:pt x="120" y="247"/>
                  <a:pt x="120" y="247"/>
                </a:cubicBezTo>
                <a:cubicBezTo>
                  <a:pt x="120" y="247"/>
                  <a:pt x="120" y="247"/>
                  <a:pt x="120" y="247"/>
                </a:cubicBezTo>
                <a:cubicBezTo>
                  <a:pt x="121" y="247"/>
                  <a:pt x="121" y="247"/>
                  <a:pt x="121" y="247"/>
                </a:cubicBezTo>
                <a:cubicBezTo>
                  <a:pt x="121" y="247"/>
                  <a:pt x="121" y="247"/>
                  <a:pt x="121" y="247"/>
                </a:cubicBezTo>
                <a:cubicBezTo>
                  <a:pt x="122" y="247"/>
                  <a:pt x="122" y="247"/>
                  <a:pt x="122" y="247"/>
                </a:cubicBezTo>
                <a:cubicBezTo>
                  <a:pt x="123" y="247"/>
                  <a:pt x="125" y="247"/>
                  <a:pt x="126" y="248"/>
                </a:cubicBezTo>
                <a:cubicBezTo>
                  <a:pt x="126" y="248"/>
                  <a:pt x="126" y="248"/>
                  <a:pt x="127" y="248"/>
                </a:cubicBezTo>
                <a:cubicBezTo>
                  <a:pt x="136" y="248"/>
                  <a:pt x="144" y="247"/>
                  <a:pt x="153" y="246"/>
                </a:cubicBezTo>
                <a:cubicBezTo>
                  <a:pt x="153" y="246"/>
                  <a:pt x="153" y="246"/>
                  <a:pt x="154" y="246"/>
                </a:cubicBezTo>
                <a:cubicBezTo>
                  <a:pt x="154" y="246"/>
                  <a:pt x="154" y="246"/>
                  <a:pt x="154" y="246"/>
                </a:cubicBezTo>
                <a:cubicBezTo>
                  <a:pt x="154" y="246"/>
                  <a:pt x="154" y="246"/>
                  <a:pt x="154" y="246"/>
                </a:cubicBezTo>
                <a:cubicBezTo>
                  <a:pt x="155" y="246"/>
                  <a:pt x="156" y="246"/>
                  <a:pt x="157" y="245"/>
                </a:cubicBezTo>
                <a:cubicBezTo>
                  <a:pt x="157" y="246"/>
                  <a:pt x="158" y="246"/>
                  <a:pt x="159" y="246"/>
                </a:cubicBezTo>
                <a:cubicBezTo>
                  <a:pt x="160" y="246"/>
                  <a:pt x="161" y="245"/>
                  <a:pt x="162" y="244"/>
                </a:cubicBezTo>
                <a:cubicBezTo>
                  <a:pt x="164" y="244"/>
                  <a:pt x="165" y="243"/>
                  <a:pt x="166" y="243"/>
                </a:cubicBezTo>
                <a:cubicBezTo>
                  <a:pt x="168" y="242"/>
                  <a:pt x="170" y="242"/>
                  <a:pt x="171" y="241"/>
                </a:cubicBezTo>
                <a:cubicBezTo>
                  <a:pt x="172" y="241"/>
                  <a:pt x="174" y="240"/>
                  <a:pt x="175" y="240"/>
                </a:cubicBezTo>
                <a:cubicBezTo>
                  <a:pt x="177" y="239"/>
                  <a:pt x="178" y="238"/>
                  <a:pt x="180" y="238"/>
                </a:cubicBezTo>
                <a:cubicBezTo>
                  <a:pt x="180" y="238"/>
                  <a:pt x="180" y="238"/>
                  <a:pt x="181" y="238"/>
                </a:cubicBezTo>
                <a:cubicBezTo>
                  <a:pt x="184" y="236"/>
                  <a:pt x="188" y="234"/>
                  <a:pt x="191" y="232"/>
                </a:cubicBezTo>
                <a:cubicBezTo>
                  <a:pt x="192" y="231"/>
                  <a:pt x="191" y="230"/>
                  <a:pt x="190" y="231"/>
                </a:cubicBezTo>
                <a:cubicBezTo>
                  <a:pt x="193" y="229"/>
                  <a:pt x="195" y="228"/>
                  <a:pt x="197" y="226"/>
                </a:cubicBezTo>
                <a:cubicBezTo>
                  <a:pt x="197" y="226"/>
                  <a:pt x="197" y="226"/>
                  <a:pt x="197" y="226"/>
                </a:cubicBezTo>
                <a:cubicBezTo>
                  <a:pt x="198" y="225"/>
                  <a:pt x="199" y="225"/>
                  <a:pt x="200" y="224"/>
                </a:cubicBezTo>
                <a:cubicBezTo>
                  <a:pt x="200" y="223"/>
                  <a:pt x="201" y="223"/>
                  <a:pt x="201" y="223"/>
                </a:cubicBezTo>
                <a:cubicBezTo>
                  <a:pt x="203" y="221"/>
                  <a:pt x="205" y="220"/>
                  <a:pt x="207" y="218"/>
                </a:cubicBezTo>
                <a:cubicBezTo>
                  <a:pt x="207" y="218"/>
                  <a:pt x="207" y="218"/>
                  <a:pt x="208" y="218"/>
                </a:cubicBezTo>
                <a:cubicBezTo>
                  <a:pt x="207" y="218"/>
                  <a:pt x="207" y="219"/>
                  <a:pt x="206" y="220"/>
                </a:cubicBezTo>
                <a:cubicBezTo>
                  <a:pt x="206" y="220"/>
                  <a:pt x="207" y="221"/>
                  <a:pt x="207" y="221"/>
                </a:cubicBezTo>
                <a:cubicBezTo>
                  <a:pt x="208" y="220"/>
                  <a:pt x="209" y="219"/>
                  <a:pt x="210" y="218"/>
                </a:cubicBezTo>
                <a:cubicBezTo>
                  <a:pt x="210" y="218"/>
                  <a:pt x="211" y="219"/>
                  <a:pt x="211" y="219"/>
                </a:cubicBezTo>
                <a:cubicBezTo>
                  <a:pt x="190" y="237"/>
                  <a:pt x="163" y="249"/>
                  <a:pt x="135" y="251"/>
                </a:cubicBezTo>
                <a:close/>
                <a:moveTo>
                  <a:pt x="215" y="215"/>
                </a:moveTo>
                <a:cubicBezTo>
                  <a:pt x="214" y="215"/>
                  <a:pt x="214" y="215"/>
                  <a:pt x="214" y="216"/>
                </a:cubicBezTo>
                <a:cubicBezTo>
                  <a:pt x="214" y="215"/>
                  <a:pt x="215" y="214"/>
                  <a:pt x="216" y="213"/>
                </a:cubicBezTo>
                <a:cubicBezTo>
                  <a:pt x="220" y="209"/>
                  <a:pt x="224" y="203"/>
                  <a:pt x="227" y="197"/>
                </a:cubicBezTo>
                <a:cubicBezTo>
                  <a:pt x="229" y="196"/>
                  <a:pt x="230" y="195"/>
                  <a:pt x="231" y="194"/>
                </a:cubicBezTo>
                <a:cubicBezTo>
                  <a:pt x="231" y="193"/>
                  <a:pt x="231" y="193"/>
                  <a:pt x="231" y="193"/>
                </a:cubicBezTo>
                <a:cubicBezTo>
                  <a:pt x="229" y="193"/>
                  <a:pt x="228" y="193"/>
                  <a:pt x="227" y="194"/>
                </a:cubicBezTo>
                <a:cubicBezTo>
                  <a:pt x="227" y="193"/>
                  <a:pt x="227" y="193"/>
                  <a:pt x="227" y="193"/>
                </a:cubicBezTo>
                <a:cubicBezTo>
                  <a:pt x="227" y="193"/>
                  <a:pt x="228" y="193"/>
                  <a:pt x="228" y="193"/>
                </a:cubicBezTo>
                <a:cubicBezTo>
                  <a:pt x="230" y="192"/>
                  <a:pt x="231" y="190"/>
                  <a:pt x="232" y="188"/>
                </a:cubicBezTo>
                <a:cubicBezTo>
                  <a:pt x="232" y="188"/>
                  <a:pt x="232" y="188"/>
                  <a:pt x="233" y="188"/>
                </a:cubicBezTo>
                <a:cubicBezTo>
                  <a:pt x="233" y="188"/>
                  <a:pt x="233" y="188"/>
                  <a:pt x="233" y="188"/>
                </a:cubicBezTo>
                <a:cubicBezTo>
                  <a:pt x="234" y="187"/>
                  <a:pt x="234" y="185"/>
                  <a:pt x="235" y="184"/>
                </a:cubicBezTo>
                <a:cubicBezTo>
                  <a:pt x="242" y="175"/>
                  <a:pt x="246" y="164"/>
                  <a:pt x="246" y="153"/>
                </a:cubicBezTo>
                <a:cubicBezTo>
                  <a:pt x="246" y="152"/>
                  <a:pt x="246" y="151"/>
                  <a:pt x="246" y="150"/>
                </a:cubicBezTo>
                <a:cubicBezTo>
                  <a:pt x="248" y="145"/>
                  <a:pt x="248" y="140"/>
                  <a:pt x="248" y="134"/>
                </a:cubicBezTo>
                <a:cubicBezTo>
                  <a:pt x="249" y="132"/>
                  <a:pt x="249" y="129"/>
                  <a:pt x="250" y="126"/>
                </a:cubicBezTo>
                <a:cubicBezTo>
                  <a:pt x="250" y="128"/>
                  <a:pt x="250" y="131"/>
                  <a:pt x="250" y="133"/>
                </a:cubicBezTo>
                <a:cubicBezTo>
                  <a:pt x="250" y="134"/>
                  <a:pt x="251" y="134"/>
                  <a:pt x="252" y="133"/>
                </a:cubicBezTo>
                <a:cubicBezTo>
                  <a:pt x="250" y="164"/>
                  <a:pt x="237" y="193"/>
                  <a:pt x="215" y="215"/>
                </a:cubicBezTo>
                <a:close/>
              </a:path>
            </a:pathLst>
          </a:custGeom>
          <a:solidFill>
            <a:srgbClr val="5CD193"/>
          </a:solidFill>
          <a:ln>
            <a:noFill/>
          </a:ln>
        </p:spPr>
        <p:txBody>
          <a:bodyPr wrap="none" lIns="0" tIns="0" rIns="0" bIns="0" anchor="ctr">
            <a:normAutofit/>
          </a:bodyPr>
          <a:lstStyle/>
          <a:p>
            <a:pPr algn="ctr" defTabSz="485128">
              <a:defRPr/>
            </a:pPr>
            <a:r>
              <a:rPr lang="en-US" altLang="zh-CN" sz="2520" b="1" dirty="0">
                <a:solidFill>
                  <a:schemeClr val="bg1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</a:rPr>
              <a:t>04</a:t>
            </a:r>
          </a:p>
        </p:txBody>
      </p:sp>
      <p:sp>
        <p:nvSpPr>
          <p:cNvPr id="8" name="MH_Other_5">
            <a:extLst>
              <a:ext uri="{FF2B5EF4-FFF2-40B4-BE49-F238E27FC236}">
                <a16:creationId xmlns:a16="http://schemas.microsoft.com/office/drawing/2014/main" xmlns="" id="{C0313838-7AA3-440A-BB7A-9D5360239B49}"/>
              </a:ext>
            </a:extLst>
          </p:cNvPr>
          <p:cNvSpPr>
            <a:spLocks noEditPoints="1"/>
          </p:cNvSpPr>
          <p:nvPr>
            <p:custDataLst>
              <p:tags r:id="rId5"/>
            </p:custDataLst>
          </p:nvPr>
        </p:nvSpPr>
        <p:spPr bwMode="auto">
          <a:xfrm rot="20634168">
            <a:off x="6040244" y="5596103"/>
            <a:ext cx="322603" cy="252047"/>
          </a:xfrm>
          <a:custGeom>
            <a:avLst/>
            <a:gdLst>
              <a:gd name="T0" fmla="*/ 202 w 232"/>
              <a:gd name="T1" fmla="*/ 90 h 184"/>
              <a:gd name="T2" fmla="*/ 21 w 232"/>
              <a:gd name="T3" fmla="*/ 128 h 184"/>
              <a:gd name="T4" fmla="*/ 108 w 232"/>
              <a:gd name="T5" fmla="*/ 145 h 184"/>
              <a:gd name="T6" fmla="*/ 208 w 232"/>
              <a:gd name="T7" fmla="*/ 117 h 184"/>
              <a:gd name="T8" fmla="*/ 4 w 232"/>
              <a:gd name="T9" fmla="*/ 84 h 184"/>
              <a:gd name="T10" fmla="*/ 110 w 232"/>
              <a:gd name="T11" fmla="*/ 159 h 184"/>
              <a:gd name="T12" fmla="*/ 116 w 232"/>
              <a:gd name="T13" fmla="*/ 162 h 184"/>
              <a:gd name="T14" fmla="*/ 28 w 232"/>
              <a:gd name="T15" fmla="*/ 120 h 184"/>
              <a:gd name="T16" fmla="*/ 28 w 232"/>
              <a:gd name="T17" fmla="*/ 120 h 184"/>
              <a:gd name="T18" fmla="*/ 93 w 232"/>
              <a:gd name="T19" fmla="*/ 153 h 184"/>
              <a:gd name="T20" fmla="*/ 25 w 232"/>
              <a:gd name="T21" fmla="*/ 129 h 184"/>
              <a:gd name="T22" fmla="*/ 160 w 232"/>
              <a:gd name="T23" fmla="*/ 171 h 184"/>
              <a:gd name="T24" fmla="*/ 111 w 232"/>
              <a:gd name="T25" fmla="*/ 151 h 184"/>
              <a:gd name="T26" fmla="*/ 134 w 232"/>
              <a:gd name="T27" fmla="*/ 157 h 184"/>
              <a:gd name="T28" fmla="*/ 37 w 232"/>
              <a:gd name="T29" fmla="*/ 126 h 184"/>
              <a:gd name="T30" fmla="*/ 127 w 232"/>
              <a:gd name="T31" fmla="*/ 153 h 184"/>
              <a:gd name="T32" fmla="*/ 100 w 232"/>
              <a:gd name="T33" fmla="*/ 148 h 184"/>
              <a:gd name="T34" fmla="*/ 105 w 232"/>
              <a:gd name="T35" fmla="*/ 151 h 184"/>
              <a:gd name="T36" fmla="*/ 134 w 232"/>
              <a:gd name="T37" fmla="*/ 154 h 184"/>
              <a:gd name="T38" fmla="*/ 174 w 232"/>
              <a:gd name="T39" fmla="*/ 168 h 184"/>
              <a:gd name="T40" fmla="*/ 84 w 232"/>
              <a:gd name="T41" fmla="*/ 133 h 184"/>
              <a:gd name="T42" fmla="*/ 103 w 232"/>
              <a:gd name="T43" fmla="*/ 157 h 184"/>
              <a:gd name="T44" fmla="*/ 180 w 232"/>
              <a:gd name="T45" fmla="*/ 164 h 184"/>
              <a:gd name="T46" fmla="*/ 145 w 232"/>
              <a:gd name="T47" fmla="*/ 158 h 184"/>
              <a:gd name="T48" fmla="*/ 140 w 232"/>
              <a:gd name="T49" fmla="*/ 156 h 184"/>
              <a:gd name="T50" fmla="*/ 96 w 232"/>
              <a:gd name="T51" fmla="*/ 146 h 184"/>
              <a:gd name="T52" fmla="*/ 98 w 232"/>
              <a:gd name="T53" fmla="*/ 140 h 184"/>
              <a:gd name="T54" fmla="*/ 155 w 232"/>
              <a:gd name="T55" fmla="*/ 166 h 184"/>
              <a:gd name="T56" fmla="*/ 147 w 232"/>
              <a:gd name="T57" fmla="*/ 164 h 184"/>
              <a:gd name="T58" fmla="*/ 12 w 232"/>
              <a:gd name="T59" fmla="*/ 38 h 184"/>
              <a:gd name="T60" fmla="*/ 142 w 232"/>
              <a:gd name="T61" fmla="*/ 156 h 184"/>
              <a:gd name="T62" fmla="*/ 83 w 232"/>
              <a:gd name="T63" fmla="*/ 70 h 184"/>
              <a:gd name="T64" fmla="*/ 173 w 232"/>
              <a:gd name="T65" fmla="*/ 159 h 184"/>
              <a:gd name="T66" fmla="*/ 157 w 232"/>
              <a:gd name="T67" fmla="*/ 158 h 184"/>
              <a:gd name="T68" fmla="*/ 144 w 232"/>
              <a:gd name="T69" fmla="*/ 164 h 184"/>
              <a:gd name="T70" fmla="*/ 85 w 232"/>
              <a:gd name="T71" fmla="*/ 133 h 184"/>
              <a:gd name="T72" fmla="*/ 32 w 232"/>
              <a:gd name="T73" fmla="*/ 23 h 184"/>
              <a:gd name="T74" fmla="*/ 17 w 232"/>
              <a:gd name="T75" fmla="*/ 49 h 184"/>
              <a:gd name="T76" fmla="*/ 88 w 232"/>
              <a:gd name="T77" fmla="*/ 67 h 184"/>
              <a:gd name="T78" fmla="*/ 14 w 232"/>
              <a:gd name="T79" fmla="*/ 45 h 184"/>
              <a:gd name="T80" fmla="*/ 94 w 232"/>
              <a:gd name="T81" fmla="*/ 60 h 184"/>
              <a:gd name="T82" fmla="*/ 59 w 232"/>
              <a:gd name="T83" fmla="*/ 114 h 184"/>
              <a:gd name="T84" fmla="*/ 24 w 232"/>
              <a:gd name="T85" fmla="*/ 54 h 184"/>
              <a:gd name="T86" fmla="*/ 19 w 232"/>
              <a:gd name="T87" fmla="*/ 120 h 184"/>
              <a:gd name="T88" fmla="*/ 153 w 232"/>
              <a:gd name="T89" fmla="*/ 147 h 184"/>
              <a:gd name="T90" fmla="*/ 204 w 232"/>
              <a:gd name="T91" fmla="*/ 129 h 184"/>
              <a:gd name="T92" fmla="*/ 186 w 232"/>
              <a:gd name="T93" fmla="*/ 132 h 184"/>
              <a:gd name="T94" fmla="*/ 168 w 232"/>
              <a:gd name="T95" fmla="*/ 117 h 184"/>
              <a:gd name="T96" fmla="*/ 192 w 232"/>
              <a:gd name="T97" fmla="*/ 108 h 184"/>
              <a:gd name="T98" fmla="*/ 64 w 232"/>
              <a:gd name="T99" fmla="*/ 66 h 184"/>
              <a:gd name="T100" fmla="*/ 47 w 232"/>
              <a:gd name="T101" fmla="*/ 31 h 184"/>
              <a:gd name="T102" fmla="*/ 40 w 232"/>
              <a:gd name="T103" fmla="*/ 59 h 184"/>
              <a:gd name="T104" fmla="*/ 28 w 232"/>
              <a:gd name="T105" fmla="*/ 61 h 184"/>
              <a:gd name="T106" fmla="*/ 209 w 232"/>
              <a:gd name="T107" fmla="*/ 172 h 184"/>
              <a:gd name="T108" fmla="*/ 162 w 232"/>
              <a:gd name="T109" fmla="*/ 176 h 184"/>
              <a:gd name="T110" fmla="*/ 47 w 232"/>
              <a:gd name="T111" fmla="*/ 126 h 184"/>
              <a:gd name="T112" fmla="*/ 6 w 232"/>
              <a:gd name="T113" fmla="*/ 74 h 184"/>
              <a:gd name="T114" fmla="*/ 4 w 232"/>
              <a:gd name="T115" fmla="*/ 81 h 184"/>
              <a:gd name="T116" fmla="*/ 2 w 232"/>
              <a:gd name="T117" fmla="*/ 38 h 184"/>
              <a:gd name="T118" fmla="*/ 7 w 232"/>
              <a:gd name="T119" fmla="*/ 6 h 184"/>
              <a:gd name="T120" fmla="*/ 104 w 232"/>
              <a:gd name="T121" fmla="*/ 31 h 184"/>
              <a:gd name="T122" fmla="*/ 186 w 232"/>
              <a:gd name="T123" fmla="*/ 83 h 184"/>
              <a:gd name="T124" fmla="*/ 224 w 232"/>
              <a:gd name="T125" fmla="*/ 140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32" h="184">
                <a:moveTo>
                  <a:pt x="191" y="61"/>
                </a:moveTo>
                <a:cubicBezTo>
                  <a:pt x="191" y="61"/>
                  <a:pt x="191" y="62"/>
                  <a:pt x="191" y="62"/>
                </a:cubicBezTo>
                <a:cubicBezTo>
                  <a:pt x="190" y="62"/>
                  <a:pt x="191" y="61"/>
                  <a:pt x="191" y="61"/>
                </a:cubicBezTo>
                <a:cubicBezTo>
                  <a:pt x="191" y="61"/>
                  <a:pt x="191" y="61"/>
                  <a:pt x="191" y="61"/>
                </a:cubicBezTo>
                <a:close/>
                <a:moveTo>
                  <a:pt x="16" y="50"/>
                </a:moveTo>
                <a:cubicBezTo>
                  <a:pt x="16" y="50"/>
                  <a:pt x="16" y="50"/>
                  <a:pt x="16" y="50"/>
                </a:cubicBezTo>
                <a:cubicBezTo>
                  <a:pt x="16" y="50"/>
                  <a:pt x="16" y="50"/>
                  <a:pt x="16" y="49"/>
                </a:cubicBezTo>
                <a:cubicBezTo>
                  <a:pt x="16" y="51"/>
                  <a:pt x="16" y="51"/>
                  <a:pt x="16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6" y="51"/>
                  <a:pt x="16" y="51"/>
                  <a:pt x="16" y="51"/>
                </a:cubicBezTo>
                <a:cubicBezTo>
                  <a:pt x="16" y="50"/>
                  <a:pt x="16" y="50"/>
                  <a:pt x="16" y="50"/>
                </a:cubicBezTo>
                <a:close/>
                <a:moveTo>
                  <a:pt x="201" y="88"/>
                </a:moveTo>
                <a:cubicBezTo>
                  <a:pt x="201" y="89"/>
                  <a:pt x="201" y="89"/>
                  <a:pt x="201" y="89"/>
                </a:cubicBezTo>
                <a:cubicBezTo>
                  <a:pt x="201" y="90"/>
                  <a:pt x="201" y="90"/>
                  <a:pt x="202" y="90"/>
                </a:cubicBezTo>
                <a:cubicBezTo>
                  <a:pt x="201" y="90"/>
                  <a:pt x="201" y="89"/>
                  <a:pt x="201" y="89"/>
                </a:cubicBezTo>
                <a:lnTo>
                  <a:pt x="201" y="88"/>
                </a:lnTo>
                <a:close/>
                <a:moveTo>
                  <a:pt x="81" y="71"/>
                </a:moveTo>
                <a:cubicBezTo>
                  <a:pt x="81" y="69"/>
                  <a:pt x="81" y="69"/>
                  <a:pt x="81" y="69"/>
                </a:cubicBezTo>
                <a:cubicBezTo>
                  <a:pt x="80" y="69"/>
                  <a:pt x="81" y="70"/>
                  <a:pt x="81" y="70"/>
                </a:cubicBezTo>
                <a:cubicBezTo>
                  <a:pt x="81" y="71"/>
                  <a:pt x="81" y="71"/>
                  <a:pt x="81" y="71"/>
                </a:cubicBezTo>
                <a:close/>
                <a:moveTo>
                  <a:pt x="91" y="82"/>
                </a:moveTo>
                <a:cubicBezTo>
                  <a:pt x="91" y="81"/>
                  <a:pt x="90" y="81"/>
                  <a:pt x="89" y="81"/>
                </a:cubicBezTo>
                <a:cubicBezTo>
                  <a:pt x="89" y="82"/>
                  <a:pt x="90" y="82"/>
                  <a:pt x="91" y="82"/>
                </a:cubicBezTo>
                <a:close/>
                <a:moveTo>
                  <a:pt x="21" y="128"/>
                </a:moveTo>
                <a:cubicBezTo>
                  <a:pt x="21" y="128"/>
                  <a:pt x="21" y="129"/>
                  <a:pt x="21" y="129"/>
                </a:cubicBezTo>
                <a:cubicBezTo>
                  <a:pt x="21" y="130"/>
                  <a:pt x="21" y="130"/>
                  <a:pt x="21" y="130"/>
                </a:cubicBezTo>
                <a:cubicBezTo>
                  <a:pt x="21" y="129"/>
                  <a:pt x="21" y="129"/>
                  <a:pt x="21" y="129"/>
                </a:cubicBezTo>
                <a:cubicBezTo>
                  <a:pt x="21" y="129"/>
                  <a:pt x="21" y="128"/>
                  <a:pt x="21" y="128"/>
                </a:cubicBezTo>
                <a:close/>
                <a:moveTo>
                  <a:pt x="143" y="168"/>
                </a:moveTo>
                <a:cubicBezTo>
                  <a:pt x="143" y="168"/>
                  <a:pt x="143" y="168"/>
                  <a:pt x="143" y="169"/>
                </a:cubicBezTo>
                <a:cubicBezTo>
                  <a:pt x="143" y="169"/>
                  <a:pt x="144" y="169"/>
                  <a:pt x="145" y="168"/>
                </a:cubicBezTo>
                <a:cubicBezTo>
                  <a:pt x="144" y="168"/>
                  <a:pt x="144" y="168"/>
                  <a:pt x="143" y="168"/>
                </a:cubicBezTo>
                <a:close/>
                <a:moveTo>
                  <a:pt x="4" y="52"/>
                </a:moveTo>
                <a:cubicBezTo>
                  <a:pt x="4" y="52"/>
                  <a:pt x="4" y="52"/>
                  <a:pt x="4" y="52"/>
                </a:cubicBezTo>
                <a:cubicBezTo>
                  <a:pt x="4" y="53"/>
                  <a:pt x="4" y="54"/>
                  <a:pt x="4" y="54"/>
                </a:cubicBezTo>
                <a:lnTo>
                  <a:pt x="4" y="52"/>
                </a:lnTo>
                <a:close/>
                <a:moveTo>
                  <a:pt x="185" y="153"/>
                </a:moveTo>
                <a:cubicBezTo>
                  <a:pt x="185" y="154"/>
                  <a:pt x="185" y="153"/>
                  <a:pt x="185" y="153"/>
                </a:cubicBezTo>
                <a:cubicBezTo>
                  <a:pt x="184" y="153"/>
                  <a:pt x="184" y="154"/>
                  <a:pt x="185" y="154"/>
                </a:cubicBezTo>
                <a:cubicBezTo>
                  <a:pt x="185" y="154"/>
                  <a:pt x="186" y="154"/>
                  <a:pt x="185" y="153"/>
                </a:cubicBezTo>
                <a:close/>
                <a:moveTo>
                  <a:pt x="108" y="145"/>
                </a:moveTo>
                <a:cubicBezTo>
                  <a:pt x="108" y="145"/>
                  <a:pt x="108" y="145"/>
                  <a:pt x="108" y="145"/>
                </a:cubicBezTo>
                <a:cubicBezTo>
                  <a:pt x="108" y="146"/>
                  <a:pt x="108" y="147"/>
                  <a:pt x="108" y="147"/>
                </a:cubicBezTo>
                <a:cubicBezTo>
                  <a:pt x="108" y="146"/>
                  <a:pt x="109" y="146"/>
                  <a:pt x="108" y="145"/>
                </a:cubicBezTo>
                <a:close/>
                <a:moveTo>
                  <a:pt x="25" y="136"/>
                </a:moveTo>
                <a:cubicBezTo>
                  <a:pt x="25" y="136"/>
                  <a:pt x="26" y="135"/>
                  <a:pt x="25" y="135"/>
                </a:cubicBezTo>
                <a:cubicBezTo>
                  <a:pt x="25" y="135"/>
                  <a:pt x="26" y="137"/>
                  <a:pt x="25" y="136"/>
                </a:cubicBezTo>
                <a:close/>
                <a:moveTo>
                  <a:pt x="175" y="171"/>
                </a:moveTo>
                <a:cubicBezTo>
                  <a:pt x="174" y="171"/>
                  <a:pt x="173" y="171"/>
                  <a:pt x="173" y="172"/>
                </a:cubicBezTo>
                <a:cubicBezTo>
                  <a:pt x="174" y="172"/>
                  <a:pt x="175" y="172"/>
                  <a:pt x="176" y="172"/>
                </a:cubicBezTo>
                <a:cubicBezTo>
                  <a:pt x="175" y="171"/>
                  <a:pt x="175" y="171"/>
                  <a:pt x="175" y="171"/>
                </a:cubicBezTo>
                <a:close/>
                <a:moveTo>
                  <a:pt x="14" y="33"/>
                </a:moveTo>
                <a:cubicBezTo>
                  <a:pt x="14" y="34"/>
                  <a:pt x="13" y="34"/>
                  <a:pt x="13" y="35"/>
                </a:cubicBezTo>
                <a:cubicBezTo>
                  <a:pt x="13" y="35"/>
                  <a:pt x="14" y="34"/>
                  <a:pt x="14" y="33"/>
                </a:cubicBezTo>
                <a:close/>
                <a:moveTo>
                  <a:pt x="209" y="119"/>
                </a:moveTo>
                <a:cubicBezTo>
                  <a:pt x="209" y="119"/>
                  <a:pt x="208" y="118"/>
                  <a:pt x="208" y="117"/>
                </a:cubicBezTo>
                <a:cubicBezTo>
                  <a:pt x="208" y="118"/>
                  <a:pt x="208" y="119"/>
                  <a:pt x="209" y="119"/>
                </a:cubicBezTo>
                <a:close/>
                <a:moveTo>
                  <a:pt x="5" y="87"/>
                </a:moveTo>
                <a:cubicBezTo>
                  <a:pt x="5" y="88"/>
                  <a:pt x="5" y="89"/>
                  <a:pt x="5" y="89"/>
                </a:cubicBezTo>
                <a:cubicBezTo>
                  <a:pt x="4" y="88"/>
                  <a:pt x="4" y="88"/>
                  <a:pt x="4" y="87"/>
                </a:cubicBezTo>
                <a:lnTo>
                  <a:pt x="5" y="87"/>
                </a:lnTo>
                <a:close/>
                <a:moveTo>
                  <a:pt x="24" y="123"/>
                </a:moveTo>
                <a:cubicBezTo>
                  <a:pt x="24" y="121"/>
                  <a:pt x="24" y="121"/>
                  <a:pt x="24" y="121"/>
                </a:cubicBezTo>
                <a:cubicBezTo>
                  <a:pt x="23" y="121"/>
                  <a:pt x="24" y="122"/>
                  <a:pt x="24" y="123"/>
                </a:cubicBezTo>
                <a:cubicBezTo>
                  <a:pt x="24" y="123"/>
                  <a:pt x="24" y="123"/>
                  <a:pt x="24" y="123"/>
                </a:cubicBezTo>
                <a:close/>
                <a:moveTo>
                  <a:pt x="21" y="128"/>
                </a:moveTo>
                <a:cubicBezTo>
                  <a:pt x="21" y="127"/>
                  <a:pt x="21" y="126"/>
                  <a:pt x="20" y="126"/>
                </a:cubicBezTo>
                <a:cubicBezTo>
                  <a:pt x="20" y="126"/>
                  <a:pt x="20" y="127"/>
                  <a:pt x="21" y="128"/>
                </a:cubicBezTo>
                <a:close/>
                <a:moveTo>
                  <a:pt x="4" y="84"/>
                </a:moveTo>
                <a:cubicBezTo>
                  <a:pt x="4" y="83"/>
                  <a:pt x="3" y="84"/>
                  <a:pt x="4" y="84"/>
                </a:cubicBezTo>
                <a:cubicBezTo>
                  <a:pt x="4" y="84"/>
                  <a:pt x="3" y="86"/>
                  <a:pt x="4" y="85"/>
                </a:cubicBezTo>
                <a:cubicBezTo>
                  <a:pt x="4" y="85"/>
                  <a:pt x="4" y="84"/>
                  <a:pt x="4" y="84"/>
                </a:cubicBezTo>
                <a:close/>
                <a:moveTo>
                  <a:pt x="103" y="139"/>
                </a:moveTo>
                <a:cubicBezTo>
                  <a:pt x="102" y="139"/>
                  <a:pt x="102" y="139"/>
                  <a:pt x="102" y="139"/>
                </a:cubicBezTo>
                <a:cubicBezTo>
                  <a:pt x="102" y="139"/>
                  <a:pt x="103" y="140"/>
                  <a:pt x="104" y="139"/>
                </a:cubicBezTo>
                <a:cubicBezTo>
                  <a:pt x="104" y="139"/>
                  <a:pt x="103" y="139"/>
                  <a:pt x="103" y="139"/>
                </a:cubicBezTo>
                <a:close/>
                <a:moveTo>
                  <a:pt x="87" y="67"/>
                </a:moveTo>
                <a:cubicBezTo>
                  <a:pt x="87" y="66"/>
                  <a:pt x="86" y="66"/>
                  <a:pt x="86" y="67"/>
                </a:cubicBezTo>
                <a:cubicBezTo>
                  <a:pt x="86" y="67"/>
                  <a:pt x="86" y="69"/>
                  <a:pt x="87" y="68"/>
                </a:cubicBezTo>
                <a:cubicBezTo>
                  <a:pt x="87" y="68"/>
                  <a:pt x="87" y="67"/>
                  <a:pt x="87" y="67"/>
                </a:cubicBezTo>
                <a:close/>
                <a:moveTo>
                  <a:pt x="191" y="170"/>
                </a:moveTo>
                <a:cubicBezTo>
                  <a:pt x="191" y="170"/>
                  <a:pt x="190" y="171"/>
                  <a:pt x="189" y="172"/>
                </a:cubicBezTo>
                <a:cubicBezTo>
                  <a:pt x="190" y="171"/>
                  <a:pt x="191" y="171"/>
                  <a:pt x="191" y="170"/>
                </a:cubicBezTo>
                <a:close/>
                <a:moveTo>
                  <a:pt x="110" y="159"/>
                </a:moveTo>
                <a:cubicBezTo>
                  <a:pt x="109" y="159"/>
                  <a:pt x="111" y="160"/>
                  <a:pt x="109" y="160"/>
                </a:cubicBezTo>
                <a:cubicBezTo>
                  <a:pt x="110" y="161"/>
                  <a:pt x="110" y="161"/>
                  <a:pt x="110" y="161"/>
                </a:cubicBezTo>
                <a:cubicBezTo>
                  <a:pt x="110" y="160"/>
                  <a:pt x="111" y="160"/>
                  <a:pt x="110" y="159"/>
                </a:cubicBezTo>
                <a:close/>
                <a:moveTo>
                  <a:pt x="27" y="122"/>
                </a:moveTo>
                <a:cubicBezTo>
                  <a:pt x="28" y="121"/>
                  <a:pt x="27" y="120"/>
                  <a:pt x="27" y="118"/>
                </a:cubicBezTo>
                <a:cubicBezTo>
                  <a:pt x="27" y="120"/>
                  <a:pt x="27" y="121"/>
                  <a:pt x="27" y="122"/>
                </a:cubicBezTo>
                <a:cubicBezTo>
                  <a:pt x="27" y="122"/>
                  <a:pt x="27" y="122"/>
                  <a:pt x="27" y="122"/>
                </a:cubicBezTo>
                <a:close/>
                <a:moveTo>
                  <a:pt x="195" y="170"/>
                </a:moveTo>
                <a:cubicBezTo>
                  <a:pt x="194" y="170"/>
                  <a:pt x="193" y="171"/>
                  <a:pt x="193" y="172"/>
                </a:cubicBezTo>
                <a:cubicBezTo>
                  <a:pt x="194" y="172"/>
                  <a:pt x="195" y="171"/>
                  <a:pt x="195" y="170"/>
                </a:cubicBezTo>
                <a:close/>
                <a:moveTo>
                  <a:pt x="116" y="162"/>
                </a:moveTo>
                <a:cubicBezTo>
                  <a:pt x="116" y="162"/>
                  <a:pt x="116" y="162"/>
                  <a:pt x="115" y="162"/>
                </a:cubicBezTo>
                <a:cubicBezTo>
                  <a:pt x="115" y="162"/>
                  <a:pt x="116" y="163"/>
                  <a:pt x="116" y="163"/>
                </a:cubicBezTo>
                <a:cubicBezTo>
                  <a:pt x="116" y="163"/>
                  <a:pt x="117" y="162"/>
                  <a:pt x="116" y="162"/>
                </a:cubicBezTo>
                <a:close/>
                <a:moveTo>
                  <a:pt x="92" y="152"/>
                </a:moveTo>
                <a:cubicBezTo>
                  <a:pt x="91" y="151"/>
                  <a:pt x="90" y="151"/>
                  <a:pt x="89" y="150"/>
                </a:cubicBezTo>
                <a:cubicBezTo>
                  <a:pt x="90" y="151"/>
                  <a:pt x="91" y="152"/>
                  <a:pt x="92" y="152"/>
                </a:cubicBezTo>
                <a:cubicBezTo>
                  <a:pt x="92" y="152"/>
                  <a:pt x="92" y="152"/>
                  <a:pt x="92" y="152"/>
                </a:cubicBezTo>
                <a:close/>
                <a:moveTo>
                  <a:pt x="98" y="155"/>
                </a:moveTo>
                <a:cubicBezTo>
                  <a:pt x="98" y="155"/>
                  <a:pt x="98" y="154"/>
                  <a:pt x="98" y="154"/>
                </a:cubicBezTo>
                <a:cubicBezTo>
                  <a:pt x="97" y="155"/>
                  <a:pt x="98" y="156"/>
                  <a:pt x="99" y="156"/>
                </a:cubicBezTo>
                <a:cubicBezTo>
                  <a:pt x="99" y="156"/>
                  <a:pt x="99" y="155"/>
                  <a:pt x="99" y="155"/>
                </a:cubicBezTo>
                <a:cubicBezTo>
                  <a:pt x="99" y="155"/>
                  <a:pt x="98" y="155"/>
                  <a:pt x="98" y="155"/>
                </a:cubicBezTo>
                <a:close/>
                <a:moveTo>
                  <a:pt x="107" y="149"/>
                </a:moveTo>
                <a:cubicBezTo>
                  <a:pt x="106" y="149"/>
                  <a:pt x="106" y="149"/>
                  <a:pt x="106" y="149"/>
                </a:cubicBezTo>
                <a:cubicBezTo>
                  <a:pt x="106" y="150"/>
                  <a:pt x="106" y="153"/>
                  <a:pt x="106" y="153"/>
                </a:cubicBezTo>
                <a:cubicBezTo>
                  <a:pt x="106" y="152"/>
                  <a:pt x="106" y="151"/>
                  <a:pt x="107" y="149"/>
                </a:cubicBezTo>
                <a:close/>
                <a:moveTo>
                  <a:pt x="28" y="120"/>
                </a:moveTo>
                <a:cubicBezTo>
                  <a:pt x="28" y="119"/>
                  <a:pt x="29" y="118"/>
                  <a:pt x="29" y="117"/>
                </a:cubicBezTo>
                <a:cubicBezTo>
                  <a:pt x="28" y="117"/>
                  <a:pt x="28" y="118"/>
                  <a:pt x="28" y="118"/>
                </a:cubicBezTo>
                <a:cubicBezTo>
                  <a:pt x="28" y="119"/>
                  <a:pt x="28" y="119"/>
                  <a:pt x="28" y="120"/>
                </a:cubicBezTo>
                <a:close/>
                <a:moveTo>
                  <a:pt x="139" y="167"/>
                </a:moveTo>
                <a:cubicBezTo>
                  <a:pt x="138" y="168"/>
                  <a:pt x="137" y="167"/>
                  <a:pt x="136" y="168"/>
                </a:cubicBezTo>
                <a:cubicBezTo>
                  <a:pt x="137" y="168"/>
                  <a:pt x="139" y="168"/>
                  <a:pt x="139" y="168"/>
                </a:cubicBezTo>
                <a:cubicBezTo>
                  <a:pt x="140" y="168"/>
                  <a:pt x="140" y="167"/>
                  <a:pt x="139" y="167"/>
                </a:cubicBezTo>
                <a:close/>
                <a:moveTo>
                  <a:pt x="28" y="120"/>
                </a:moveTo>
                <a:cubicBezTo>
                  <a:pt x="28" y="121"/>
                  <a:pt x="29" y="122"/>
                  <a:pt x="29" y="124"/>
                </a:cubicBezTo>
                <a:cubicBezTo>
                  <a:pt x="29" y="124"/>
                  <a:pt x="29" y="124"/>
                  <a:pt x="29" y="124"/>
                </a:cubicBezTo>
                <a:cubicBezTo>
                  <a:pt x="29" y="125"/>
                  <a:pt x="29" y="125"/>
                  <a:pt x="29" y="125"/>
                </a:cubicBezTo>
                <a:cubicBezTo>
                  <a:pt x="29" y="124"/>
                  <a:pt x="29" y="124"/>
                  <a:pt x="29" y="124"/>
                </a:cubicBezTo>
                <a:cubicBezTo>
                  <a:pt x="29" y="123"/>
                  <a:pt x="29" y="121"/>
                  <a:pt x="29" y="120"/>
                </a:cubicBezTo>
                <a:cubicBezTo>
                  <a:pt x="29" y="120"/>
                  <a:pt x="28" y="120"/>
                  <a:pt x="28" y="120"/>
                </a:cubicBezTo>
                <a:close/>
                <a:moveTo>
                  <a:pt x="179" y="154"/>
                </a:moveTo>
                <a:cubicBezTo>
                  <a:pt x="180" y="154"/>
                  <a:pt x="182" y="154"/>
                  <a:pt x="183" y="154"/>
                </a:cubicBezTo>
                <a:cubicBezTo>
                  <a:pt x="182" y="154"/>
                  <a:pt x="181" y="154"/>
                  <a:pt x="181" y="153"/>
                </a:cubicBezTo>
                <a:cubicBezTo>
                  <a:pt x="180" y="154"/>
                  <a:pt x="180" y="154"/>
                  <a:pt x="179" y="154"/>
                </a:cubicBezTo>
                <a:close/>
                <a:moveTo>
                  <a:pt x="114" y="148"/>
                </a:moveTo>
                <a:cubicBezTo>
                  <a:pt x="114" y="149"/>
                  <a:pt x="114" y="150"/>
                  <a:pt x="114" y="151"/>
                </a:cubicBezTo>
                <a:cubicBezTo>
                  <a:pt x="114" y="150"/>
                  <a:pt x="114" y="149"/>
                  <a:pt x="115" y="149"/>
                </a:cubicBezTo>
                <a:cubicBezTo>
                  <a:pt x="115" y="148"/>
                  <a:pt x="115" y="148"/>
                  <a:pt x="114" y="148"/>
                </a:cubicBezTo>
                <a:close/>
                <a:moveTo>
                  <a:pt x="156" y="154"/>
                </a:moveTo>
                <a:cubicBezTo>
                  <a:pt x="156" y="154"/>
                  <a:pt x="156" y="153"/>
                  <a:pt x="156" y="153"/>
                </a:cubicBezTo>
                <a:cubicBezTo>
                  <a:pt x="155" y="153"/>
                  <a:pt x="153" y="153"/>
                  <a:pt x="152" y="153"/>
                </a:cubicBezTo>
                <a:lnTo>
                  <a:pt x="156" y="154"/>
                </a:lnTo>
                <a:close/>
                <a:moveTo>
                  <a:pt x="96" y="154"/>
                </a:moveTo>
                <a:cubicBezTo>
                  <a:pt x="95" y="153"/>
                  <a:pt x="94" y="153"/>
                  <a:pt x="93" y="153"/>
                </a:cubicBezTo>
                <a:cubicBezTo>
                  <a:pt x="94" y="154"/>
                  <a:pt x="95" y="154"/>
                  <a:pt x="96" y="155"/>
                </a:cubicBezTo>
                <a:cubicBezTo>
                  <a:pt x="96" y="155"/>
                  <a:pt x="96" y="154"/>
                  <a:pt x="96" y="154"/>
                </a:cubicBezTo>
                <a:close/>
                <a:moveTo>
                  <a:pt x="171" y="171"/>
                </a:moveTo>
                <a:cubicBezTo>
                  <a:pt x="170" y="172"/>
                  <a:pt x="169" y="171"/>
                  <a:pt x="168" y="171"/>
                </a:cubicBezTo>
                <a:cubicBezTo>
                  <a:pt x="168" y="171"/>
                  <a:pt x="168" y="172"/>
                  <a:pt x="168" y="172"/>
                </a:cubicBezTo>
                <a:cubicBezTo>
                  <a:pt x="169" y="172"/>
                  <a:pt x="170" y="172"/>
                  <a:pt x="170" y="172"/>
                </a:cubicBezTo>
                <a:cubicBezTo>
                  <a:pt x="171" y="172"/>
                  <a:pt x="172" y="172"/>
                  <a:pt x="171" y="171"/>
                </a:cubicBezTo>
                <a:close/>
                <a:moveTo>
                  <a:pt x="24" y="123"/>
                </a:moveTo>
                <a:cubicBezTo>
                  <a:pt x="24" y="123"/>
                  <a:pt x="24" y="124"/>
                  <a:pt x="24" y="125"/>
                </a:cubicBezTo>
                <a:cubicBezTo>
                  <a:pt x="24" y="125"/>
                  <a:pt x="25" y="125"/>
                  <a:pt x="25" y="125"/>
                </a:cubicBezTo>
                <a:cubicBezTo>
                  <a:pt x="25" y="125"/>
                  <a:pt x="25" y="126"/>
                  <a:pt x="25" y="126"/>
                </a:cubicBezTo>
                <a:cubicBezTo>
                  <a:pt x="25" y="127"/>
                  <a:pt x="25" y="127"/>
                  <a:pt x="25" y="127"/>
                </a:cubicBezTo>
                <a:cubicBezTo>
                  <a:pt x="25" y="128"/>
                  <a:pt x="25" y="128"/>
                  <a:pt x="25" y="128"/>
                </a:cubicBezTo>
                <a:cubicBezTo>
                  <a:pt x="25" y="129"/>
                  <a:pt x="25" y="129"/>
                  <a:pt x="25" y="129"/>
                </a:cubicBezTo>
                <a:cubicBezTo>
                  <a:pt x="25" y="130"/>
                  <a:pt x="25" y="130"/>
                  <a:pt x="25" y="130"/>
                </a:cubicBezTo>
                <a:cubicBezTo>
                  <a:pt x="25" y="129"/>
                  <a:pt x="25" y="129"/>
                  <a:pt x="25" y="129"/>
                </a:cubicBezTo>
                <a:cubicBezTo>
                  <a:pt x="25" y="128"/>
                  <a:pt x="25" y="128"/>
                  <a:pt x="25" y="128"/>
                </a:cubicBezTo>
                <a:cubicBezTo>
                  <a:pt x="25" y="127"/>
                  <a:pt x="25" y="127"/>
                  <a:pt x="25" y="127"/>
                </a:cubicBezTo>
                <a:cubicBezTo>
                  <a:pt x="25" y="126"/>
                  <a:pt x="25" y="126"/>
                  <a:pt x="25" y="126"/>
                </a:cubicBezTo>
                <a:cubicBezTo>
                  <a:pt x="25" y="126"/>
                  <a:pt x="25" y="125"/>
                  <a:pt x="25" y="125"/>
                </a:cubicBezTo>
                <a:cubicBezTo>
                  <a:pt x="25" y="124"/>
                  <a:pt x="25" y="124"/>
                  <a:pt x="25" y="123"/>
                </a:cubicBezTo>
                <a:cubicBezTo>
                  <a:pt x="24" y="123"/>
                  <a:pt x="24" y="123"/>
                  <a:pt x="24" y="123"/>
                </a:cubicBezTo>
                <a:close/>
                <a:moveTo>
                  <a:pt x="114" y="161"/>
                </a:moveTo>
                <a:cubicBezTo>
                  <a:pt x="113" y="161"/>
                  <a:pt x="112" y="160"/>
                  <a:pt x="112" y="160"/>
                </a:cubicBezTo>
                <a:cubicBezTo>
                  <a:pt x="111" y="161"/>
                  <a:pt x="112" y="161"/>
                  <a:pt x="113" y="162"/>
                </a:cubicBezTo>
                <a:cubicBezTo>
                  <a:pt x="113" y="162"/>
                  <a:pt x="114" y="161"/>
                  <a:pt x="114" y="161"/>
                </a:cubicBezTo>
                <a:close/>
                <a:moveTo>
                  <a:pt x="162" y="171"/>
                </a:moveTo>
                <a:cubicBezTo>
                  <a:pt x="161" y="171"/>
                  <a:pt x="161" y="170"/>
                  <a:pt x="160" y="171"/>
                </a:cubicBezTo>
                <a:cubicBezTo>
                  <a:pt x="161" y="171"/>
                  <a:pt x="162" y="171"/>
                  <a:pt x="163" y="171"/>
                </a:cubicBezTo>
                <a:cubicBezTo>
                  <a:pt x="163" y="171"/>
                  <a:pt x="164" y="171"/>
                  <a:pt x="164" y="171"/>
                </a:cubicBezTo>
                <a:cubicBezTo>
                  <a:pt x="163" y="171"/>
                  <a:pt x="163" y="171"/>
                  <a:pt x="162" y="171"/>
                </a:cubicBezTo>
                <a:close/>
                <a:moveTo>
                  <a:pt x="96" y="84"/>
                </a:moveTo>
                <a:cubicBezTo>
                  <a:pt x="95" y="83"/>
                  <a:pt x="93" y="82"/>
                  <a:pt x="91" y="82"/>
                </a:cubicBezTo>
                <a:cubicBezTo>
                  <a:pt x="93" y="82"/>
                  <a:pt x="94" y="83"/>
                  <a:pt x="96" y="84"/>
                </a:cubicBezTo>
                <a:close/>
                <a:moveTo>
                  <a:pt x="123" y="154"/>
                </a:moveTo>
                <a:cubicBezTo>
                  <a:pt x="124" y="153"/>
                  <a:pt x="124" y="152"/>
                  <a:pt x="125" y="152"/>
                </a:cubicBezTo>
                <a:cubicBezTo>
                  <a:pt x="124" y="151"/>
                  <a:pt x="124" y="151"/>
                  <a:pt x="124" y="152"/>
                </a:cubicBezTo>
                <a:cubicBezTo>
                  <a:pt x="123" y="153"/>
                  <a:pt x="123" y="154"/>
                  <a:pt x="123" y="155"/>
                </a:cubicBezTo>
                <a:cubicBezTo>
                  <a:pt x="123" y="155"/>
                  <a:pt x="123" y="154"/>
                  <a:pt x="123" y="154"/>
                </a:cubicBezTo>
                <a:close/>
                <a:moveTo>
                  <a:pt x="112" y="147"/>
                </a:moveTo>
                <a:cubicBezTo>
                  <a:pt x="112" y="147"/>
                  <a:pt x="111" y="147"/>
                  <a:pt x="111" y="147"/>
                </a:cubicBezTo>
                <a:cubicBezTo>
                  <a:pt x="111" y="148"/>
                  <a:pt x="111" y="150"/>
                  <a:pt x="111" y="151"/>
                </a:cubicBezTo>
                <a:cubicBezTo>
                  <a:pt x="111" y="149"/>
                  <a:pt x="112" y="148"/>
                  <a:pt x="112" y="147"/>
                </a:cubicBezTo>
                <a:close/>
                <a:moveTo>
                  <a:pt x="201" y="88"/>
                </a:moveTo>
                <a:cubicBezTo>
                  <a:pt x="201" y="87"/>
                  <a:pt x="200" y="85"/>
                  <a:pt x="200" y="83"/>
                </a:cubicBezTo>
                <a:cubicBezTo>
                  <a:pt x="200" y="84"/>
                  <a:pt x="199" y="84"/>
                  <a:pt x="199" y="84"/>
                </a:cubicBezTo>
                <a:cubicBezTo>
                  <a:pt x="200" y="86"/>
                  <a:pt x="200" y="87"/>
                  <a:pt x="201" y="88"/>
                </a:cubicBezTo>
                <a:close/>
                <a:moveTo>
                  <a:pt x="207" y="158"/>
                </a:moveTo>
                <a:cubicBezTo>
                  <a:pt x="206" y="159"/>
                  <a:pt x="204" y="160"/>
                  <a:pt x="203" y="162"/>
                </a:cubicBezTo>
                <a:cubicBezTo>
                  <a:pt x="203" y="162"/>
                  <a:pt x="203" y="162"/>
                  <a:pt x="203" y="162"/>
                </a:cubicBezTo>
                <a:cubicBezTo>
                  <a:pt x="204" y="161"/>
                  <a:pt x="206" y="160"/>
                  <a:pt x="207" y="158"/>
                </a:cubicBezTo>
                <a:cubicBezTo>
                  <a:pt x="207" y="158"/>
                  <a:pt x="207" y="158"/>
                  <a:pt x="207" y="158"/>
                </a:cubicBezTo>
                <a:close/>
                <a:moveTo>
                  <a:pt x="134" y="157"/>
                </a:moveTo>
                <a:cubicBezTo>
                  <a:pt x="133" y="159"/>
                  <a:pt x="132" y="160"/>
                  <a:pt x="131" y="162"/>
                </a:cubicBezTo>
                <a:cubicBezTo>
                  <a:pt x="131" y="162"/>
                  <a:pt x="131" y="162"/>
                  <a:pt x="132" y="162"/>
                </a:cubicBezTo>
                <a:lnTo>
                  <a:pt x="134" y="157"/>
                </a:lnTo>
                <a:close/>
                <a:moveTo>
                  <a:pt x="112" y="151"/>
                </a:moveTo>
                <a:cubicBezTo>
                  <a:pt x="112" y="152"/>
                  <a:pt x="111" y="154"/>
                  <a:pt x="111" y="155"/>
                </a:cubicBezTo>
                <a:cubicBezTo>
                  <a:pt x="112" y="155"/>
                  <a:pt x="112" y="155"/>
                  <a:pt x="112" y="155"/>
                </a:cubicBezTo>
                <a:cubicBezTo>
                  <a:pt x="112" y="154"/>
                  <a:pt x="112" y="153"/>
                  <a:pt x="112" y="152"/>
                </a:cubicBezTo>
                <a:cubicBezTo>
                  <a:pt x="112" y="151"/>
                  <a:pt x="113" y="151"/>
                  <a:pt x="112" y="151"/>
                </a:cubicBezTo>
                <a:close/>
                <a:moveTo>
                  <a:pt x="164" y="153"/>
                </a:moveTo>
                <a:cubicBezTo>
                  <a:pt x="164" y="153"/>
                  <a:pt x="164" y="154"/>
                  <a:pt x="164" y="154"/>
                </a:cubicBezTo>
                <a:cubicBezTo>
                  <a:pt x="157" y="153"/>
                  <a:pt x="157" y="153"/>
                  <a:pt x="157" y="153"/>
                </a:cubicBezTo>
                <a:cubicBezTo>
                  <a:pt x="159" y="154"/>
                  <a:pt x="161" y="154"/>
                  <a:pt x="162" y="154"/>
                </a:cubicBezTo>
                <a:cubicBezTo>
                  <a:pt x="163" y="154"/>
                  <a:pt x="164" y="154"/>
                  <a:pt x="164" y="153"/>
                </a:cubicBezTo>
                <a:close/>
                <a:moveTo>
                  <a:pt x="37" y="126"/>
                </a:moveTo>
                <a:cubicBezTo>
                  <a:pt x="37" y="124"/>
                  <a:pt x="37" y="122"/>
                  <a:pt x="36" y="120"/>
                </a:cubicBezTo>
                <a:cubicBezTo>
                  <a:pt x="37" y="120"/>
                  <a:pt x="36" y="119"/>
                  <a:pt x="36" y="120"/>
                </a:cubicBezTo>
                <a:cubicBezTo>
                  <a:pt x="37" y="126"/>
                  <a:pt x="37" y="126"/>
                  <a:pt x="37" y="126"/>
                </a:cubicBezTo>
                <a:cubicBezTo>
                  <a:pt x="37" y="126"/>
                  <a:pt x="38" y="127"/>
                  <a:pt x="37" y="126"/>
                </a:cubicBezTo>
                <a:close/>
                <a:moveTo>
                  <a:pt x="35" y="127"/>
                </a:moveTo>
                <a:cubicBezTo>
                  <a:pt x="33" y="120"/>
                  <a:pt x="33" y="120"/>
                  <a:pt x="33" y="120"/>
                </a:cubicBezTo>
                <a:cubicBezTo>
                  <a:pt x="33" y="123"/>
                  <a:pt x="34" y="126"/>
                  <a:pt x="34" y="129"/>
                </a:cubicBezTo>
                <a:cubicBezTo>
                  <a:pt x="34" y="128"/>
                  <a:pt x="35" y="128"/>
                  <a:pt x="35" y="127"/>
                </a:cubicBezTo>
                <a:close/>
                <a:moveTo>
                  <a:pt x="15" y="21"/>
                </a:moveTo>
                <a:cubicBezTo>
                  <a:pt x="13" y="21"/>
                  <a:pt x="12" y="23"/>
                  <a:pt x="11" y="25"/>
                </a:cubicBezTo>
                <a:cubicBezTo>
                  <a:pt x="13" y="24"/>
                  <a:pt x="14" y="22"/>
                  <a:pt x="15" y="21"/>
                </a:cubicBezTo>
                <a:close/>
                <a:moveTo>
                  <a:pt x="74" y="67"/>
                </a:moveTo>
                <a:cubicBezTo>
                  <a:pt x="74" y="67"/>
                  <a:pt x="73" y="64"/>
                  <a:pt x="73" y="63"/>
                </a:cubicBezTo>
                <a:cubicBezTo>
                  <a:pt x="73" y="64"/>
                  <a:pt x="72" y="64"/>
                  <a:pt x="72" y="65"/>
                </a:cubicBezTo>
                <a:cubicBezTo>
                  <a:pt x="73" y="66"/>
                  <a:pt x="73" y="67"/>
                  <a:pt x="74" y="68"/>
                </a:cubicBezTo>
                <a:cubicBezTo>
                  <a:pt x="74" y="68"/>
                  <a:pt x="74" y="68"/>
                  <a:pt x="74" y="67"/>
                </a:cubicBezTo>
                <a:close/>
                <a:moveTo>
                  <a:pt x="127" y="153"/>
                </a:moveTo>
                <a:cubicBezTo>
                  <a:pt x="126" y="154"/>
                  <a:pt x="126" y="156"/>
                  <a:pt x="126" y="157"/>
                </a:cubicBezTo>
                <a:cubicBezTo>
                  <a:pt x="127" y="156"/>
                  <a:pt x="128" y="154"/>
                  <a:pt x="128" y="153"/>
                </a:cubicBezTo>
                <a:lnTo>
                  <a:pt x="127" y="153"/>
                </a:lnTo>
                <a:close/>
                <a:moveTo>
                  <a:pt x="125" y="154"/>
                </a:moveTo>
                <a:cubicBezTo>
                  <a:pt x="124" y="155"/>
                  <a:pt x="123" y="157"/>
                  <a:pt x="122" y="159"/>
                </a:cubicBezTo>
                <a:cubicBezTo>
                  <a:pt x="122" y="159"/>
                  <a:pt x="123" y="160"/>
                  <a:pt x="123" y="159"/>
                </a:cubicBezTo>
                <a:lnTo>
                  <a:pt x="125" y="154"/>
                </a:lnTo>
                <a:close/>
                <a:moveTo>
                  <a:pt x="30" y="123"/>
                </a:moveTo>
                <a:cubicBezTo>
                  <a:pt x="30" y="124"/>
                  <a:pt x="30" y="124"/>
                  <a:pt x="30" y="124"/>
                </a:cubicBezTo>
                <a:cubicBezTo>
                  <a:pt x="31" y="131"/>
                  <a:pt x="31" y="131"/>
                  <a:pt x="31" y="131"/>
                </a:cubicBezTo>
                <a:cubicBezTo>
                  <a:pt x="31" y="131"/>
                  <a:pt x="32" y="131"/>
                  <a:pt x="32" y="130"/>
                </a:cubicBezTo>
                <a:cubicBezTo>
                  <a:pt x="30" y="124"/>
                  <a:pt x="30" y="124"/>
                  <a:pt x="30" y="124"/>
                </a:cubicBezTo>
                <a:lnTo>
                  <a:pt x="30" y="123"/>
                </a:lnTo>
                <a:close/>
                <a:moveTo>
                  <a:pt x="100" y="148"/>
                </a:moveTo>
                <a:cubicBezTo>
                  <a:pt x="99" y="147"/>
                  <a:pt x="100" y="146"/>
                  <a:pt x="99" y="145"/>
                </a:cubicBezTo>
                <a:cubicBezTo>
                  <a:pt x="98" y="150"/>
                  <a:pt x="98" y="150"/>
                  <a:pt x="98" y="150"/>
                </a:cubicBezTo>
                <a:cubicBezTo>
                  <a:pt x="100" y="151"/>
                  <a:pt x="100" y="151"/>
                  <a:pt x="100" y="151"/>
                </a:cubicBezTo>
                <a:cubicBezTo>
                  <a:pt x="100" y="150"/>
                  <a:pt x="100" y="149"/>
                  <a:pt x="100" y="148"/>
                </a:cubicBezTo>
                <a:close/>
                <a:moveTo>
                  <a:pt x="134" y="160"/>
                </a:moveTo>
                <a:cubicBezTo>
                  <a:pt x="135" y="158"/>
                  <a:pt x="137" y="157"/>
                  <a:pt x="138" y="155"/>
                </a:cubicBezTo>
                <a:cubicBezTo>
                  <a:pt x="137" y="155"/>
                  <a:pt x="136" y="154"/>
                  <a:pt x="136" y="155"/>
                </a:cubicBezTo>
                <a:cubicBezTo>
                  <a:pt x="136" y="157"/>
                  <a:pt x="135" y="158"/>
                  <a:pt x="134" y="160"/>
                </a:cubicBezTo>
                <a:close/>
                <a:moveTo>
                  <a:pt x="27" y="122"/>
                </a:moveTo>
                <a:cubicBezTo>
                  <a:pt x="29" y="133"/>
                  <a:pt x="29" y="133"/>
                  <a:pt x="29" y="133"/>
                </a:cubicBezTo>
                <a:cubicBezTo>
                  <a:pt x="29" y="133"/>
                  <a:pt x="30" y="133"/>
                  <a:pt x="29" y="132"/>
                </a:cubicBezTo>
                <a:lnTo>
                  <a:pt x="27" y="122"/>
                </a:lnTo>
                <a:close/>
                <a:moveTo>
                  <a:pt x="104" y="151"/>
                </a:moveTo>
                <a:cubicBezTo>
                  <a:pt x="105" y="151"/>
                  <a:pt x="105" y="151"/>
                  <a:pt x="105" y="151"/>
                </a:cubicBezTo>
                <a:cubicBezTo>
                  <a:pt x="105" y="149"/>
                  <a:pt x="106" y="146"/>
                  <a:pt x="106" y="144"/>
                </a:cubicBezTo>
                <a:cubicBezTo>
                  <a:pt x="105" y="144"/>
                  <a:pt x="105" y="144"/>
                  <a:pt x="105" y="144"/>
                </a:cubicBezTo>
                <a:cubicBezTo>
                  <a:pt x="105" y="146"/>
                  <a:pt x="105" y="148"/>
                  <a:pt x="104" y="151"/>
                </a:cubicBezTo>
                <a:close/>
                <a:moveTo>
                  <a:pt x="179" y="154"/>
                </a:moveTo>
                <a:cubicBezTo>
                  <a:pt x="175" y="154"/>
                  <a:pt x="171" y="154"/>
                  <a:pt x="166" y="154"/>
                </a:cubicBezTo>
                <a:cubicBezTo>
                  <a:pt x="166" y="155"/>
                  <a:pt x="167" y="154"/>
                  <a:pt x="167" y="154"/>
                </a:cubicBezTo>
                <a:cubicBezTo>
                  <a:pt x="172" y="154"/>
                  <a:pt x="175" y="154"/>
                  <a:pt x="179" y="154"/>
                </a:cubicBezTo>
                <a:close/>
                <a:moveTo>
                  <a:pt x="77" y="69"/>
                </a:moveTo>
                <a:cubicBezTo>
                  <a:pt x="76" y="62"/>
                  <a:pt x="76" y="62"/>
                  <a:pt x="76" y="62"/>
                </a:cubicBezTo>
                <a:cubicBezTo>
                  <a:pt x="76" y="62"/>
                  <a:pt x="75" y="62"/>
                  <a:pt x="75" y="62"/>
                </a:cubicBezTo>
                <a:cubicBezTo>
                  <a:pt x="76" y="65"/>
                  <a:pt x="76" y="68"/>
                  <a:pt x="77" y="71"/>
                </a:cubicBezTo>
                <a:cubicBezTo>
                  <a:pt x="77" y="70"/>
                  <a:pt x="77" y="69"/>
                  <a:pt x="77" y="69"/>
                </a:cubicBezTo>
                <a:close/>
                <a:moveTo>
                  <a:pt x="130" y="160"/>
                </a:moveTo>
                <a:cubicBezTo>
                  <a:pt x="132" y="158"/>
                  <a:pt x="133" y="156"/>
                  <a:pt x="134" y="154"/>
                </a:cubicBezTo>
                <a:cubicBezTo>
                  <a:pt x="133" y="155"/>
                  <a:pt x="133" y="154"/>
                  <a:pt x="132" y="154"/>
                </a:cubicBezTo>
                <a:lnTo>
                  <a:pt x="130" y="160"/>
                </a:lnTo>
                <a:close/>
                <a:moveTo>
                  <a:pt x="188" y="169"/>
                </a:moveTo>
                <a:cubicBezTo>
                  <a:pt x="187" y="170"/>
                  <a:pt x="186" y="171"/>
                  <a:pt x="184" y="171"/>
                </a:cubicBezTo>
                <a:cubicBezTo>
                  <a:pt x="184" y="171"/>
                  <a:pt x="183" y="171"/>
                  <a:pt x="183" y="172"/>
                </a:cubicBezTo>
                <a:cubicBezTo>
                  <a:pt x="188" y="172"/>
                  <a:pt x="188" y="172"/>
                  <a:pt x="188" y="172"/>
                </a:cubicBezTo>
                <a:cubicBezTo>
                  <a:pt x="187" y="171"/>
                  <a:pt x="189" y="170"/>
                  <a:pt x="188" y="169"/>
                </a:cubicBezTo>
                <a:close/>
                <a:moveTo>
                  <a:pt x="125" y="165"/>
                </a:moveTo>
                <a:cubicBezTo>
                  <a:pt x="118" y="162"/>
                  <a:pt x="118" y="162"/>
                  <a:pt x="118" y="162"/>
                </a:cubicBezTo>
                <a:cubicBezTo>
                  <a:pt x="118" y="162"/>
                  <a:pt x="118" y="163"/>
                  <a:pt x="117" y="163"/>
                </a:cubicBezTo>
                <a:cubicBezTo>
                  <a:pt x="120" y="164"/>
                  <a:pt x="122" y="164"/>
                  <a:pt x="125" y="165"/>
                </a:cubicBezTo>
                <a:close/>
                <a:moveTo>
                  <a:pt x="179" y="163"/>
                </a:moveTo>
                <a:cubicBezTo>
                  <a:pt x="177" y="164"/>
                  <a:pt x="175" y="166"/>
                  <a:pt x="173" y="168"/>
                </a:cubicBezTo>
                <a:cubicBezTo>
                  <a:pt x="173" y="168"/>
                  <a:pt x="174" y="168"/>
                  <a:pt x="174" y="168"/>
                </a:cubicBezTo>
                <a:cubicBezTo>
                  <a:pt x="176" y="167"/>
                  <a:pt x="177" y="165"/>
                  <a:pt x="179" y="163"/>
                </a:cubicBezTo>
                <a:cubicBezTo>
                  <a:pt x="179" y="163"/>
                  <a:pt x="179" y="163"/>
                  <a:pt x="179" y="163"/>
                </a:cubicBezTo>
                <a:close/>
                <a:moveTo>
                  <a:pt x="122" y="151"/>
                </a:moveTo>
                <a:cubicBezTo>
                  <a:pt x="122" y="151"/>
                  <a:pt x="122" y="151"/>
                  <a:pt x="122" y="151"/>
                </a:cubicBezTo>
                <a:cubicBezTo>
                  <a:pt x="121" y="153"/>
                  <a:pt x="120" y="156"/>
                  <a:pt x="119" y="158"/>
                </a:cubicBezTo>
                <a:cubicBezTo>
                  <a:pt x="120" y="158"/>
                  <a:pt x="120" y="159"/>
                  <a:pt x="121" y="158"/>
                </a:cubicBezTo>
                <a:cubicBezTo>
                  <a:pt x="123" y="152"/>
                  <a:pt x="123" y="152"/>
                  <a:pt x="123" y="152"/>
                </a:cubicBezTo>
                <a:cubicBezTo>
                  <a:pt x="123" y="152"/>
                  <a:pt x="122" y="151"/>
                  <a:pt x="122" y="151"/>
                </a:cubicBezTo>
                <a:close/>
                <a:moveTo>
                  <a:pt x="84" y="133"/>
                </a:moveTo>
                <a:cubicBezTo>
                  <a:pt x="84" y="133"/>
                  <a:pt x="84" y="132"/>
                  <a:pt x="84" y="132"/>
                </a:cubicBezTo>
                <a:cubicBezTo>
                  <a:pt x="83" y="132"/>
                  <a:pt x="82" y="131"/>
                  <a:pt x="82" y="131"/>
                </a:cubicBezTo>
                <a:cubicBezTo>
                  <a:pt x="81" y="131"/>
                  <a:pt x="81" y="131"/>
                  <a:pt x="81" y="132"/>
                </a:cubicBezTo>
                <a:cubicBezTo>
                  <a:pt x="82" y="133"/>
                  <a:pt x="82" y="136"/>
                  <a:pt x="83" y="138"/>
                </a:cubicBezTo>
                <a:lnTo>
                  <a:pt x="84" y="133"/>
                </a:lnTo>
                <a:close/>
                <a:moveTo>
                  <a:pt x="94" y="138"/>
                </a:moveTo>
                <a:cubicBezTo>
                  <a:pt x="94" y="138"/>
                  <a:pt x="94" y="138"/>
                  <a:pt x="93" y="138"/>
                </a:cubicBezTo>
                <a:cubicBezTo>
                  <a:pt x="93" y="140"/>
                  <a:pt x="93" y="143"/>
                  <a:pt x="94" y="146"/>
                </a:cubicBezTo>
                <a:cubicBezTo>
                  <a:pt x="94" y="143"/>
                  <a:pt x="95" y="141"/>
                  <a:pt x="95" y="139"/>
                </a:cubicBezTo>
                <a:cubicBezTo>
                  <a:pt x="95" y="139"/>
                  <a:pt x="94" y="139"/>
                  <a:pt x="94" y="138"/>
                </a:cubicBezTo>
                <a:close/>
                <a:moveTo>
                  <a:pt x="119" y="150"/>
                </a:moveTo>
                <a:cubicBezTo>
                  <a:pt x="119" y="150"/>
                  <a:pt x="118" y="150"/>
                  <a:pt x="118" y="149"/>
                </a:cubicBezTo>
                <a:cubicBezTo>
                  <a:pt x="118" y="152"/>
                  <a:pt x="117" y="155"/>
                  <a:pt x="116" y="157"/>
                </a:cubicBezTo>
                <a:cubicBezTo>
                  <a:pt x="117" y="155"/>
                  <a:pt x="118" y="152"/>
                  <a:pt x="119" y="150"/>
                </a:cubicBezTo>
                <a:close/>
                <a:moveTo>
                  <a:pt x="108" y="159"/>
                </a:moveTo>
                <a:cubicBezTo>
                  <a:pt x="107" y="158"/>
                  <a:pt x="107" y="158"/>
                  <a:pt x="106" y="158"/>
                </a:cubicBezTo>
                <a:cubicBezTo>
                  <a:pt x="106" y="158"/>
                  <a:pt x="105" y="158"/>
                  <a:pt x="105" y="157"/>
                </a:cubicBezTo>
                <a:cubicBezTo>
                  <a:pt x="104" y="157"/>
                  <a:pt x="104" y="157"/>
                  <a:pt x="103" y="158"/>
                </a:cubicBezTo>
                <a:cubicBezTo>
                  <a:pt x="103" y="158"/>
                  <a:pt x="103" y="157"/>
                  <a:pt x="103" y="157"/>
                </a:cubicBezTo>
                <a:cubicBezTo>
                  <a:pt x="103" y="156"/>
                  <a:pt x="102" y="156"/>
                  <a:pt x="101" y="156"/>
                </a:cubicBezTo>
                <a:cubicBezTo>
                  <a:pt x="100" y="155"/>
                  <a:pt x="100" y="156"/>
                  <a:pt x="100" y="156"/>
                </a:cubicBezTo>
                <a:cubicBezTo>
                  <a:pt x="103" y="158"/>
                  <a:pt x="105" y="159"/>
                  <a:pt x="108" y="160"/>
                </a:cubicBezTo>
                <a:cubicBezTo>
                  <a:pt x="108" y="159"/>
                  <a:pt x="108" y="159"/>
                  <a:pt x="108" y="159"/>
                </a:cubicBezTo>
                <a:close/>
                <a:moveTo>
                  <a:pt x="17" y="21"/>
                </a:moveTo>
                <a:cubicBezTo>
                  <a:pt x="17" y="21"/>
                  <a:pt x="17" y="21"/>
                  <a:pt x="17" y="21"/>
                </a:cubicBezTo>
                <a:cubicBezTo>
                  <a:pt x="15" y="23"/>
                  <a:pt x="13" y="25"/>
                  <a:pt x="12" y="27"/>
                </a:cubicBezTo>
                <a:cubicBezTo>
                  <a:pt x="12" y="27"/>
                  <a:pt x="12" y="28"/>
                  <a:pt x="12" y="28"/>
                </a:cubicBezTo>
                <a:cubicBezTo>
                  <a:pt x="14" y="26"/>
                  <a:pt x="16" y="24"/>
                  <a:pt x="17" y="22"/>
                </a:cubicBezTo>
                <a:cubicBezTo>
                  <a:pt x="18" y="22"/>
                  <a:pt x="18" y="21"/>
                  <a:pt x="17" y="21"/>
                </a:cubicBezTo>
                <a:close/>
                <a:moveTo>
                  <a:pt x="180" y="164"/>
                </a:moveTo>
                <a:cubicBezTo>
                  <a:pt x="183" y="162"/>
                  <a:pt x="185" y="160"/>
                  <a:pt x="188" y="158"/>
                </a:cubicBezTo>
                <a:cubicBezTo>
                  <a:pt x="187" y="158"/>
                  <a:pt x="186" y="158"/>
                  <a:pt x="186" y="158"/>
                </a:cubicBezTo>
                <a:cubicBezTo>
                  <a:pt x="184" y="160"/>
                  <a:pt x="182" y="162"/>
                  <a:pt x="180" y="164"/>
                </a:cubicBezTo>
                <a:close/>
                <a:moveTo>
                  <a:pt x="198" y="152"/>
                </a:moveTo>
                <a:cubicBezTo>
                  <a:pt x="194" y="152"/>
                  <a:pt x="190" y="152"/>
                  <a:pt x="187" y="153"/>
                </a:cubicBezTo>
                <a:cubicBezTo>
                  <a:pt x="186" y="153"/>
                  <a:pt x="186" y="154"/>
                  <a:pt x="186" y="153"/>
                </a:cubicBezTo>
                <a:cubicBezTo>
                  <a:pt x="190" y="153"/>
                  <a:pt x="195" y="153"/>
                  <a:pt x="198" y="152"/>
                </a:cubicBezTo>
                <a:close/>
                <a:moveTo>
                  <a:pt x="116" y="149"/>
                </a:moveTo>
                <a:cubicBezTo>
                  <a:pt x="116" y="149"/>
                  <a:pt x="116" y="149"/>
                  <a:pt x="116" y="149"/>
                </a:cubicBezTo>
                <a:cubicBezTo>
                  <a:pt x="113" y="156"/>
                  <a:pt x="113" y="156"/>
                  <a:pt x="113" y="156"/>
                </a:cubicBezTo>
                <a:cubicBezTo>
                  <a:pt x="114" y="156"/>
                  <a:pt x="115" y="157"/>
                  <a:pt x="115" y="156"/>
                </a:cubicBezTo>
                <a:cubicBezTo>
                  <a:pt x="116" y="154"/>
                  <a:pt x="116" y="151"/>
                  <a:pt x="116" y="149"/>
                </a:cubicBezTo>
                <a:close/>
                <a:moveTo>
                  <a:pt x="145" y="158"/>
                </a:moveTo>
                <a:cubicBezTo>
                  <a:pt x="143" y="160"/>
                  <a:pt x="142" y="162"/>
                  <a:pt x="140" y="164"/>
                </a:cubicBezTo>
                <a:cubicBezTo>
                  <a:pt x="142" y="164"/>
                  <a:pt x="142" y="164"/>
                  <a:pt x="142" y="164"/>
                </a:cubicBezTo>
                <a:cubicBezTo>
                  <a:pt x="143" y="162"/>
                  <a:pt x="144" y="160"/>
                  <a:pt x="145" y="159"/>
                </a:cubicBezTo>
                <a:cubicBezTo>
                  <a:pt x="145" y="159"/>
                  <a:pt x="145" y="158"/>
                  <a:pt x="145" y="158"/>
                </a:cubicBezTo>
                <a:close/>
                <a:moveTo>
                  <a:pt x="109" y="153"/>
                </a:moveTo>
                <a:cubicBezTo>
                  <a:pt x="110" y="149"/>
                  <a:pt x="110" y="149"/>
                  <a:pt x="110" y="149"/>
                </a:cubicBezTo>
                <a:cubicBezTo>
                  <a:pt x="110" y="148"/>
                  <a:pt x="110" y="146"/>
                  <a:pt x="109" y="147"/>
                </a:cubicBezTo>
                <a:cubicBezTo>
                  <a:pt x="108" y="154"/>
                  <a:pt x="108" y="154"/>
                  <a:pt x="108" y="154"/>
                </a:cubicBezTo>
                <a:cubicBezTo>
                  <a:pt x="107" y="154"/>
                  <a:pt x="109" y="155"/>
                  <a:pt x="109" y="155"/>
                </a:cubicBezTo>
                <a:cubicBezTo>
                  <a:pt x="109" y="154"/>
                  <a:pt x="109" y="153"/>
                  <a:pt x="109" y="153"/>
                </a:cubicBezTo>
                <a:close/>
                <a:moveTo>
                  <a:pt x="173" y="161"/>
                </a:moveTo>
                <a:cubicBezTo>
                  <a:pt x="170" y="163"/>
                  <a:pt x="167" y="165"/>
                  <a:pt x="165" y="167"/>
                </a:cubicBezTo>
                <a:cubicBezTo>
                  <a:pt x="166" y="167"/>
                  <a:pt x="167" y="168"/>
                  <a:pt x="168" y="167"/>
                </a:cubicBezTo>
                <a:lnTo>
                  <a:pt x="173" y="161"/>
                </a:lnTo>
                <a:close/>
                <a:moveTo>
                  <a:pt x="140" y="156"/>
                </a:moveTo>
                <a:cubicBezTo>
                  <a:pt x="137" y="158"/>
                  <a:pt x="136" y="160"/>
                  <a:pt x="134" y="163"/>
                </a:cubicBezTo>
                <a:cubicBezTo>
                  <a:pt x="135" y="163"/>
                  <a:pt x="136" y="163"/>
                  <a:pt x="136" y="163"/>
                </a:cubicBezTo>
                <a:cubicBezTo>
                  <a:pt x="137" y="161"/>
                  <a:pt x="139" y="158"/>
                  <a:pt x="140" y="156"/>
                </a:cubicBezTo>
                <a:close/>
                <a:moveTo>
                  <a:pt x="80" y="72"/>
                </a:moveTo>
                <a:cubicBezTo>
                  <a:pt x="80" y="68"/>
                  <a:pt x="79" y="64"/>
                  <a:pt x="78" y="60"/>
                </a:cubicBezTo>
                <a:cubicBezTo>
                  <a:pt x="78" y="59"/>
                  <a:pt x="77" y="60"/>
                  <a:pt x="77" y="61"/>
                </a:cubicBezTo>
                <a:cubicBezTo>
                  <a:pt x="78" y="64"/>
                  <a:pt x="78" y="67"/>
                  <a:pt x="79" y="70"/>
                </a:cubicBezTo>
                <a:cubicBezTo>
                  <a:pt x="79" y="70"/>
                  <a:pt x="79" y="72"/>
                  <a:pt x="80" y="72"/>
                </a:cubicBezTo>
                <a:close/>
                <a:moveTo>
                  <a:pt x="199" y="159"/>
                </a:moveTo>
                <a:cubicBezTo>
                  <a:pt x="195" y="161"/>
                  <a:pt x="192" y="164"/>
                  <a:pt x="189" y="166"/>
                </a:cubicBezTo>
                <a:cubicBezTo>
                  <a:pt x="191" y="167"/>
                  <a:pt x="193" y="166"/>
                  <a:pt x="194" y="164"/>
                </a:cubicBezTo>
                <a:cubicBezTo>
                  <a:pt x="195" y="163"/>
                  <a:pt x="197" y="161"/>
                  <a:pt x="199" y="159"/>
                </a:cubicBezTo>
                <a:close/>
                <a:moveTo>
                  <a:pt x="96" y="146"/>
                </a:moveTo>
                <a:cubicBezTo>
                  <a:pt x="96" y="140"/>
                  <a:pt x="96" y="140"/>
                  <a:pt x="96" y="140"/>
                </a:cubicBezTo>
                <a:cubicBezTo>
                  <a:pt x="96" y="143"/>
                  <a:pt x="95" y="145"/>
                  <a:pt x="94" y="149"/>
                </a:cubicBezTo>
                <a:cubicBezTo>
                  <a:pt x="96" y="149"/>
                  <a:pt x="96" y="149"/>
                  <a:pt x="96" y="149"/>
                </a:cubicBezTo>
                <a:cubicBezTo>
                  <a:pt x="97" y="148"/>
                  <a:pt x="97" y="147"/>
                  <a:pt x="96" y="146"/>
                </a:cubicBezTo>
                <a:close/>
                <a:moveTo>
                  <a:pt x="86" y="69"/>
                </a:moveTo>
                <a:cubicBezTo>
                  <a:pt x="84" y="56"/>
                  <a:pt x="84" y="56"/>
                  <a:pt x="84" y="56"/>
                </a:cubicBezTo>
                <a:cubicBezTo>
                  <a:pt x="84" y="56"/>
                  <a:pt x="82" y="56"/>
                  <a:pt x="83" y="56"/>
                </a:cubicBezTo>
                <a:cubicBezTo>
                  <a:pt x="85" y="68"/>
                  <a:pt x="85" y="68"/>
                  <a:pt x="85" y="68"/>
                </a:cubicBezTo>
                <a:cubicBezTo>
                  <a:pt x="85" y="69"/>
                  <a:pt x="86" y="69"/>
                  <a:pt x="86" y="69"/>
                </a:cubicBezTo>
                <a:close/>
                <a:moveTo>
                  <a:pt x="104" y="150"/>
                </a:moveTo>
                <a:cubicBezTo>
                  <a:pt x="104" y="146"/>
                  <a:pt x="104" y="146"/>
                  <a:pt x="104" y="146"/>
                </a:cubicBezTo>
                <a:cubicBezTo>
                  <a:pt x="104" y="145"/>
                  <a:pt x="104" y="144"/>
                  <a:pt x="103" y="143"/>
                </a:cubicBezTo>
                <a:cubicBezTo>
                  <a:pt x="101" y="151"/>
                  <a:pt x="101" y="151"/>
                  <a:pt x="101" y="151"/>
                </a:cubicBezTo>
                <a:cubicBezTo>
                  <a:pt x="101" y="152"/>
                  <a:pt x="102" y="152"/>
                  <a:pt x="103" y="152"/>
                </a:cubicBezTo>
                <a:cubicBezTo>
                  <a:pt x="103" y="152"/>
                  <a:pt x="104" y="150"/>
                  <a:pt x="104" y="150"/>
                </a:cubicBezTo>
                <a:close/>
                <a:moveTo>
                  <a:pt x="102" y="143"/>
                </a:moveTo>
                <a:cubicBezTo>
                  <a:pt x="102" y="143"/>
                  <a:pt x="102" y="142"/>
                  <a:pt x="102" y="142"/>
                </a:cubicBezTo>
                <a:cubicBezTo>
                  <a:pt x="100" y="142"/>
                  <a:pt x="99" y="141"/>
                  <a:pt x="98" y="140"/>
                </a:cubicBezTo>
                <a:cubicBezTo>
                  <a:pt x="97" y="142"/>
                  <a:pt x="98" y="144"/>
                  <a:pt x="98" y="146"/>
                </a:cubicBezTo>
                <a:cubicBezTo>
                  <a:pt x="98" y="145"/>
                  <a:pt x="98" y="144"/>
                  <a:pt x="99" y="143"/>
                </a:cubicBezTo>
                <a:cubicBezTo>
                  <a:pt x="99" y="142"/>
                  <a:pt x="100" y="142"/>
                  <a:pt x="100" y="142"/>
                </a:cubicBezTo>
                <a:cubicBezTo>
                  <a:pt x="100" y="143"/>
                  <a:pt x="101" y="145"/>
                  <a:pt x="101" y="147"/>
                </a:cubicBezTo>
                <a:cubicBezTo>
                  <a:pt x="101" y="145"/>
                  <a:pt x="102" y="144"/>
                  <a:pt x="102" y="143"/>
                </a:cubicBezTo>
                <a:close/>
                <a:moveTo>
                  <a:pt x="36" y="127"/>
                </a:moveTo>
                <a:cubicBezTo>
                  <a:pt x="35" y="122"/>
                  <a:pt x="34" y="117"/>
                  <a:pt x="34" y="112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5" y="126"/>
                  <a:pt x="35" y="126"/>
                  <a:pt x="35" y="126"/>
                </a:cubicBezTo>
                <a:cubicBezTo>
                  <a:pt x="35" y="126"/>
                  <a:pt x="36" y="128"/>
                  <a:pt x="36" y="127"/>
                </a:cubicBezTo>
                <a:close/>
                <a:moveTo>
                  <a:pt x="162" y="158"/>
                </a:moveTo>
                <a:cubicBezTo>
                  <a:pt x="161" y="158"/>
                  <a:pt x="161" y="159"/>
                  <a:pt x="161" y="159"/>
                </a:cubicBezTo>
                <a:cubicBezTo>
                  <a:pt x="158" y="161"/>
                  <a:pt x="156" y="163"/>
                  <a:pt x="153" y="166"/>
                </a:cubicBezTo>
                <a:cubicBezTo>
                  <a:pt x="154" y="166"/>
                  <a:pt x="155" y="166"/>
                  <a:pt x="155" y="166"/>
                </a:cubicBezTo>
                <a:cubicBezTo>
                  <a:pt x="158" y="164"/>
                  <a:pt x="159" y="161"/>
                  <a:pt x="162" y="158"/>
                </a:cubicBezTo>
                <a:close/>
                <a:moveTo>
                  <a:pt x="218" y="145"/>
                </a:moveTo>
                <a:cubicBezTo>
                  <a:pt x="217" y="141"/>
                  <a:pt x="217" y="141"/>
                  <a:pt x="217" y="141"/>
                </a:cubicBezTo>
                <a:cubicBezTo>
                  <a:pt x="216" y="139"/>
                  <a:pt x="216" y="137"/>
                  <a:pt x="215" y="137"/>
                </a:cubicBezTo>
                <a:cubicBezTo>
                  <a:pt x="215" y="140"/>
                  <a:pt x="216" y="143"/>
                  <a:pt x="217" y="145"/>
                </a:cubicBezTo>
                <a:cubicBezTo>
                  <a:pt x="217" y="146"/>
                  <a:pt x="217" y="145"/>
                  <a:pt x="218" y="145"/>
                </a:cubicBezTo>
                <a:cubicBezTo>
                  <a:pt x="218" y="145"/>
                  <a:pt x="218" y="146"/>
                  <a:pt x="218" y="145"/>
                </a:cubicBezTo>
                <a:close/>
                <a:moveTo>
                  <a:pt x="191" y="160"/>
                </a:moveTo>
                <a:cubicBezTo>
                  <a:pt x="187" y="162"/>
                  <a:pt x="184" y="164"/>
                  <a:pt x="181" y="167"/>
                </a:cubicBezTo>
                <a:cubicBezTo>
                  <a:pt x="180" y="168"/>
                  <a:pt x="181" y="168"/>
                  <a:pt x="181" y="168"/>
                </a:cubicBezTo>
                <a:cubicBezTo>
                  <a:pt x="182" y="167"/>
                  <a:pt x="183" y="168"/>
                  <a:pt x="183" y="168"/>
                </a:cubicBezTo>
                <a:cubicBezTo>
                  <a:pt x="186" y="164"/>
                  <a:pt x="188" y="162"/>
                  <a:pt x="191" y="160"/>
                </a:cubicBezTo>
                <a:close/>
                <a:moveTo>
                  <a:pt x="154" y="158"/>
                </a:moveTo>
                <a:cubicBezTo>
                  <a:pt x="152" y="160"/>
                  <a:pt x="149" y="162"/>
                  <a:pt x="147" y="164"/>
                </a:cubicBezTo>
                <a:cubicBezTo>
                  <a:pt x="147" y="165"/>
                  <a:pt x="149" y="166"/>
                  <a:pt x="149" y="165"/>
                </a:cubicBezTo>
                <a:cubicBezTo>
                  <a:pt x="154" y="159"/>
                  <a:pt x="154" y="159"/>
                  <a:pt x="154" y="159"/>
                </a:cubicBezTo>
                <a:cubicBezTo>
                  <a:pt x="153" y="158"/>
                  <a:pt x="154" y="157"/>
                  <a:pt x="154" y="158"/>
                </a:cubicBezTo>
                <a:close/>
                <a:moveTo>
                  <a:pt x="33" y="129"/>
                </a:moveTo>
                <a:cubicBezTo>
                  <a:pt x="33" y="124"/>
                  <a:pt x="31" y="120"/>
                  <a:pt x="32" y="114"/>
                </a:cubicBezTo>
                <a:cubicBezTo>
                  <a:pt x="31" y="115"/>
                  <a:pt x="30" y="115"/>
                  <a:pt x="30" y="116"/>
                </a:cubicBezTo>
                <a:cubicBezTo>
                  <a:pt x="31" y="120"/>
                  <a:pt x="32" y="124"/>
                  <a:pt x="33" y="129"/>
                </a:cubicBezTo>
                <a:cubicBezTo>
                  <a:pt x="33" y="129"/>
                  <a:pt x="33" y="130"/>
                  <a:pt x="33" y="129"/>
                </a:cubicBezTo>
                <a:close/>
                <a:moveTo>
                  <a:pt x="24" y="26"/>
                </a:moveTo>
                <a:cubicBezTo>
                  <a:pt x="24" y="27"/>
                  <a:pt x="24" y="27"/>
                  <a:pt x="24" y="27"/>
                </a:cubicBezTo>
                <a:cubicBezTo>
                  <a:pt x="24" y="27"/>
                  <a:pt x="24" y="27"/>
                  <a:pt x="24" y="27"/>
                </a:cubicBezTo>
                <a:cubicBezTo>
                  <a:pt x="23" y="27"/>
                  <a:pt x="23" y="27"/>
                  <a:pt x="23" y="28"/>
                </a:cubicBezTo>
                <a:cubicBezTo>
                  <a:pt x="23" y="28"/>
                  <a:pt x="23" y="28"/>
                  <a:pt x="23" y="28"/>
                </a:cubicBezTo>
                <a:cubicBezTo>
                  <a:pt x="19" y="31"/>
                  <a:pt x="16" y="34"/>
                  <a:pt x="12" y="38"/>
                </a:cubicBezTo>
                <a:cubicBezTo>
                  <a:pt x="12" y="38"/>
                  <a:pt x="12" y="39"/>
                  <a:pt x="12" y="40"/>
                </a:cubicBezTo>
                <a:cubicBezTo>
                  <a:pt x="13" y="41"/>
                  <a:pt x="13" y="40"/>
                  <a:pt x="13" y="40"/>
                </a:cubicBezTo>
                <a:cubicBezTo>
                  <a:pt x="16" y="35"/>
                  <a:pt x="19" y="32"/>
                  <a:pt x="23" y="28"/>
                </a:cubicBezTo>
                <a:cubicBezTo>
                  <a:pt x="23" y="28"/>
                  <a:pt x="23" y="28"/>
                  <a:pt x="23" y="28"/>
                </a:cubicBezTo>
                <a:cubicBezTo>
                  <a:pt x="23" y="28"/>
                  <a:pt x="24" y="27"/>
                  <a:pt x="24" y="27"/>
                </a:cubicBezTo>
                <a:cubicBezTo>
                  <a:pt x="24" y="27"/>
                  <a:pt x="24" y="27"/>
                  <a:pt x="24" y="27"/>
                </a:cubicBezTo>
                <a:lnTo>
                  <a:pt x="24" y="26"/>
                </a:lnTo>
                <a:close/>
                <a:moveTo>
                  <a:pt x="21" y="21"/>
                </a:moveTo>
                <a:cubicBezTo>
                  <a:pt x="21" y="21"/>
                  <a:pt x="20" y="21"/>
                  <a:pt x="20" y="21"/>
                </a:cubicBezTo>
                <a:cubicBezTo>
                  <a:pt x="17" y="25"/>
                  <a:pt x="14" y="28"/>
                  <a:pt x="12" y="32"/>
                </a:cubicBezTo>
                <a:cubicBezTo>
                  <a:pt x="23" y="22"/>
                  <a:pt x="23" y="22"/>
                  <a:pt x="23" y="22"/>
                </a:cubicBezTo>
                <a:cubicBezTo>
                  <a:pt x="22" y="22"/>
                  <a:pt x="22" y="21"/>
                  <a:pt x="21" y="21"/>
                </a:cubicBezTo>
                <a:close/>
                <a:moveTo>
                  <a:pt x="144" y="156"/>
                </a:moveTo>
                <a:cubicBezTo>
                  <a:pt x="143" y="156"/>
                  <a:pt x="142" y="156"/>
                  <a:pt x="142" y="156"/>
                </a:cubicBezTo>
                <a:cubicBezTo>
                  <a:pt x="141" y="156"/>
                  <a:pt x="141" y="156"/>
                  <a:pt x="141" y="156"/>
                </a:cubicBezTo>
                <a:cubicBezTo>
                  <a:pt x="140" y="159"/>
                  <a:pt x="139" y="161"/>
                  <a:pt x="137" y="163"/>
                </a:cubicBezTo>
                <a:cubicBezTo>
                  <a:pt x="137" y="163"/>
                  <a:pt x="138" y="163"/>
                  <a:pt x="138" y="163"/>
                </a:cubicBezTo>
                <a:cubicBezTo>
                  <a:pt x="140" y="161"/>
                  <a:pt x="142" y="159"/>
                  <a:pt x="144" y="156"/>
                </a:cubicBezTo>
                <a:cubicBezTo>
                  <a:pt x="144" y="156"/>
                  <a:pt x="144" y="156"/>
                  <a:pt x="144" y="156"/>
                </a:cubicBezTo>
                <a:close/>
                <a:moveTo>
                  <a:pt x="197" y="163"/>
                </a:moveTo>
                <a:cubicBezTo>
                  <a:pt x="201" y="161"/>
                  <a:pt x="205" y="158"/>
                  <a:pt x="208" y="155"/>
                </a:cubicBezTo>
                <a:cubicBezTo>
                  <a:pt x="207" y="155"/>
                  <a:pt x="205" y="155"/>
                  <a:pt x="205" y="155"/>
                </a:cubicBezTo>
                <a:cubicBezTo>
                  <a:pt x="202" y="158"/>
                  <a:pt x="199" y="160"/>
                  <a:pt x="197" y="163"/>
                </a:cubicBezTo>
                <a:close/>
                <a:moveTo>
                  <a:pt x="83" y="70"/>
                </a:moveTo>
                <a:cubicBezTo>
                  <a:pt x="83" y="66"/>
                  <a:pt x="82" y="61"/>
                  <a:pt x="81" y="57"/>
                </a:cubicBezTo>
                <a:cubicBezTo>
                  <a:pt x="81" y="58"/>
                  <a:pt x="80" y="58"/>
                  <a:pt x="80" y="59"/>
                </a:cubicBezTo>
                <a:cubicBezTo>
                  <a:pt x="81" y="63"/>
                  <a:pt x="82" y="67"/>
                  <a:pt x="83" y="71"/>
                </a:cubicBezTo>
                <a:cubicBezTo>
                  <a:pt x="84" y="71"/>
                  <a:pt x="83" y="70"/>
                  <a:pt x="83" y="70"/>
                </a:cubicBezTo>
                <a:close/>
                <a:moveTo>
                  <a:pt x="129" y="154"/>
                </a:moveTo>
                <a:cubicBezTo>
                  <a:pt x="128" y="156"/>
                  <a:pt x="127" y="158"/>
                  <a:pt x="125" y="160"/>
                </a:cubicBezTo>
                <a:cubicBezTo>
                  <a:pt x="126" y="160"/>
                  <a:pt x="127" y="160"/>
                  <a:pt x="128" y="161"/>
                </a:cubicBezTo>
                <a:cubicBezTo>
                  <a:pt x="129" y="159"/>
                  <a:pt x="130" y="156"/>
                  <a:pt x="131" y="154"/>
                </a:cubicBezTo>
                <a:cubicBezTo>
                  <a:pt x="131" y="154"/>
                  <a:pt x="130" y="153"/>
                  <a:pt x="129" y="154"/>
                </a:cubicBezTo>
                <a:close/>
                <a:moveTo>
                  <a:pt x="14" y="33"/>
                </a:moveTo>
                <a:cubicBezTo>
                  <a:pt x="14" y="33"/>
                  <a:pt x="15" y="34"/>
                  <a:pt x="15" y="33"/>
                </a:cubicBezTo>
                <a:cubicBezTo>
                  <a:pt x="27" y="22"/>
                  <a:pt x="27" y="22"/>
                  <a:pt x="27" y="22"/>
                </a:cubicBezTo>
                <a:cubicBezTo>
                  <a:pt x="26" y="22"/>
                  <a:pt x="26" y="22"/>
                  <a:pt x="25" y="21"/>
                </a:cubicBezTo>
                <a:cubicBezTo>
                  <a:pt x="21" y="25"/>
                  <a:pt x="18" y="29"/>
                  <a:pt x="14" y="33"/>
                </a:cubicBezTo>
                <a:close/>
                <a:moveTo>
                  <a:pt x="173" y="159"/>
                </a:moveTo>
                <a:cubicBezTo>
                  <a:pt x="171" y="159"/>
                  <a:pt x="170" y="158"/>
                  <a:pt x="169" y="159"/>
                </a:cubicBezTo>
                <a:cubicBezTo>
                  <a:pt x="162" y="167"/>
                  <a:pt x="162" y="167"/>
                  <a:pt x="162" y="167"/>
                </a:cubicBezTo>
                <a:lnTo>
                  <a:pt x="173" y="159"/>
                </a:lnTo>
                <a:close/>
                <a:moveTo>
                  <a:pt x="39" y="123"/>
                </a:moveTo>
                <a:cubicBezTo>
                  <a:pt x="38" y="118"/>
                  <a:pt x="37" y="114"/>
                  <a:pt x="37" y="109"/>
                </a:cubicBezTo>
                <a:cubicBezTo>
                  <a:pt x="36" y="109"/>
                  <a:pt x="35" y="110"/>
                  <a:pt x="35" y="111"/>
                </a:cubicBezTo>
                <a:cubicBezTo>
                  <a:pt x="39" y="126"/>
                  <a:pt x="39" y="126"/>
                  <a:pt x="39" y="126"/>
                </a:cubicBezTo>
                <a:cubicBezTo>
                  <a:pt x="39" y="124"/>
                  <a:pt x="39" y="123"/>
                  <a:pt x="39" y="123"/>
                </a:cubicBezTo>
                <a:close/>
                <a:moveTo>
                  <a:pt x="46" y="119"/>
                </a:moveTo>
                <a:cubicBezTo>
                  <a:pt x="45" y="113"/>
                  <a:pt x="45" y="113"/>
                  <a:pt x="45" y="113"/>
                </a:cubicBezTo>
                <a:cubicBezTo>
                  <a:pt x="45" y="113"/>
                  <a:pt x="44" y="112"/>
                  <a:pt x="44" y="112"/>
                </a:cubicBezTo>
                <a:cubicBezTo>
                  <a:pt x="43" y="112"/>
                  <a:pt x="43" y="111"/>
                  <a:pt x="43" y="111"/>
                </a:cubicBezTo>
                <a:cubicBezTo>
                  <a:pt x="43" y="115"/>
                  <a:pt x="44" y="118"/>
                  <a:pt x="44" y="123"/>
                </a:cubicBezTo>
                <a:cubicBezTo>
                  <a:pt x="44" y="122"/>
                  <a:pt x="45" y="122"/>
                  <a:pt x="45" y="122"/>
                </a:cubicBezTo>
                <a:cubicBezTo>
                  <a:pt x="45" y="121"/>
                  <a:pt x="46" y="120"/>
                  <a:pt x="46" y="119"/>
                </a:cubicBezTo>
                <a:close/>
                <a:moveTo>
                  <a:pt x="159" y="158"/>
                </a:moveTo>
                <a:cubicBezTo>
                  <a:pt x="158" y="158"/>
                  <a:pt x="158" y="158"/>
                  <a:pt x="157" y="158"/>
                </a:cubicBezTo>
                <a:cubicBezTo>
                  <a:pt x="157" y="158"/>
                  <a:pt x="155" y="157"/>
                  <a:pt x="155" y="158"/>
                </a:cubicBezTo>
                <a:cubicBezTo>
                  <a:pt x="154" y="160"/>
                  <a:pt x="153" y="162"/>
                  <a:pt x="152" y="163"/>
                </a:cubicBezTo>
                <a:cubicBezTo>
                  <a:pt x="152" y="164"/>
                  <a:pt x="151" y="166"/>
                  <a:pt x="151" y="166"/>
                </a:cubicBezTo>
                <a:cubicBezTo>
                  <a:pt x="159" y="159"/>
                  <a:pt x="159" y="159"/>
                  <a:pt x="159" y="159"/>
                </a:cubicBezTo>
                <a:cubicBezTo>
                  <a:pt x="159" y="159"/>
                  <a:pt x="160" y="158"/>
                  <a:pt x="159" y="158"/>
                </a:cubicBezTo>
                <a:close/>
                <a:moveTo>
                  <a:pt x="42" y="123"/>
                </a:moveTo>
                <a:cubicBezTo>
                  <a:pt x="42" y="123"/>
                  <a:pt x="42" y="123"/>
                  <a:pt x="42" y="123"/>
                </a:cubicBezTo>
                <a:cubicBezTo>
                  <a:pt x="40" y="118"/>
                  <a:pt x="39" y="114"/>
                  <a:pt x="38" y="109"/>
                </a:cubicBezTo>
                <a:cubicBezTo>
                  <a:pt x="39" y="114"/>
                  <a:pt x="39" y="120"/>
                  <a:pt x="40" y="125"/>
                </a:cubicBezTo>
                <a:cubicBezTo>
                  <a:pt x="40" y="125"/>
                  <a:pt x="41" y="124"/>
                  <a:pt x="42" y="123"/>
                </a:cubicBezTo>
                <a:close/>
                <a:moveTo>
                  <a:pt x="149" y="157"/>
                </a:moveTo>
                <a:cubicBezTo>
                  <a:pt x="149" y="157"/>
                  <a:pt x="148" y="157"/>
                  <a:pt x="148" y="157"/>
                </a:cubicBezTo>
                <a:cubicBezTo>
                  <a:pt x="144" y="164"/>
                  <a:pt x="144" y="164"/>
                  <a:pt x="144" y="164"/>
                </a:cubicBezTo>
                <a:cubicBezTo>
                  <a:pt x="143" y="164"/>
                  <a:pt x="144" y="165"/>
                  <a:pt x="144" y="164"/>
                </a:cubicBezTo>
                <a:cubicBezTo>
                  <a:pt x="147" y="162"/>
                  <a:pt x="149" y="160"/>
                  <a:pt x="152" y="157"/>
                </a:cubicBezTo>
                <a:cubicBezTo>
                  <a:pt x="151" y="157"/>
                  <a:pt x="150" y="157"/>
                  <a:pt x="149" y="157"/>
                </a:cubicBezTo>
                <a:close/>
                <a:moveTo>
                  <a:pt x="200" y="156"/>
                </a:moveTo>
                <a:cubicBezTo>
                  <a:pt x="195" y="156"/>
                  <a:pt x="193" y="159"/>
                  <a:pt x="191" y="162"/>
                </a:cubicBezTo>
                <a:cubicBezTo>
                  <a:pt x="186" y="167"/>
                  <a:pt x="186" y="167"/>
                  <a:pt x="186" y="167"/>
                </a:cubicBezTo>
                <a:cubicBezTo>
                  <a:pt x="190" y="163"/>
                  <a:pt x="195" y="160"/>
                  <a:pt x="200" y="156"/>
                </a:cubicBezTo>
                <a:close/>
                <a:moveTo>
                  <a:pt x="157" y="166"/>
                </a:moveTo>
                <a:cubicBezTo>
                  <a:pt x="157" y="167"/>
                  <a:pt x="158" y="167"/>
                  <a:pt x="158" y="167"/>
                </a:cubicBezTo>
                <a:cubicBezTo>
                  <a:pt x="161" y="164"/>
                  <a:pt x="164" y="162"/>
                  <a:pt x="167" y="159"/>
                </a:cubicBezTo>
                <a:cubicBezTo>
                  <a:pt x="166" y="159"/>
                  <a:pt x="165" y="158"/>
                  <a:pt x="163" y="159"/>
                </a:cubicBezTo>
                <a:lnTo>
                  <a:pt x="157" y="166"/>
                </a:lnTo>
                <a:close/>
                <a:moveTo>
                  <a:pt x="87" y="144"/>
                </a:moveTo>
                <a:cubicBezTo>
                  <a:pt x="87" y="140"/>
                  <a:pt x="86" y="137"/>
                  <a:pt x="86" y="134"/>
                </a:cubicBezTo>
                <a:cubicBezTo>
                  <a:pt x="86" y="134"/>
                  <a:pt x="85" y="133"/>
                  <a:pt x="85" y="133"/>
                </a:cubicBezTo>
                <a:cubicBezTo>
                  <a:pt x="84" y="137"/>
                  <a:pt x="83" y="140"/>
                  <a:pt x="83" y="143"/>
                </a:cubicBezTo>
                <a:cubicBezTo>
                  <a:pt x="84" y="143"/>
                  <a:pt x="85" y="144"/>
                  <a:pt x="86" y="145"/>
                </a:cubicBezTo>
                <a:cubicBezTo>
                  <a:pt x="86" y="145"/>
                  <a:pt x="87" y="144"/>
                  <a:pt x="87" y="144"/>
                </a:cubicBezTo>
                <a:close/>
                <a:moveTo>
                  <a:pt x="182" y="158"/>
                </a:moveTo>
                <a:cubicBezTo>
                  <a:pt x="180" y="159"/>
                  <a:pt x="179" y="159"/>
                  <a:pt x="177" y="159"/>
                </a:cubicBezTo>
                <a:cubicBezTo>
                  <a:pt x="169" y="168"/>
                  <a:pt x="169" y="168"/>
                  <a:pt x="169" y="168"/>
                </a:cubicBezTo>
                <a:cubicBezTo>
                  <a:pt x="169" y="168"/>
                  <a:pt x="170" y="168"/>
                  <a:pt x="170" y="168"/>
                </a:cubicBezTo>
                <a:cubicBezTo>
                  <a:pt x="174" y="165"/>
                  <a:pt x="178" y="162"/>
                  <a:pt x="181" y="159"/>
                </a:cubicBezTo>
                <a:cubicBezTo>
                  <a:pt x="182" y="159"/>
                  <a:pt x="183" y="158"/>
                  <a:pt x="182" y="158"/>
                </a:cubicBezTo>
                <a:close/>
                <a:moveTo>
                  <a:pt x="30" y="23"/>
                </a:moveTo>
                <a:cubicBezTo>
                  <a:pt x="30" y="23"/>
                  <a:pt x="29" y="23"/>
                  <a:pt x="29" y="23"/>
                </a:cubicBezTo>
                <a:cubicBezTo>
                  <a:pt x="24" y="29"/>
                  <a:pt x="18" y="34"/>
                  <a:pt x="14" y="41"/>
                </a:cubicBezTo>
                <a:cubicBezTo>
                  <a:pt x="14" y="41"/>
                  <a:pt x="15" y="41"/>
                  <a:pt x="15" y="41"/>
                </a:cubicBezTo>
                <a:cubicBezTo>
                  <a:pt x="20" y="35"/>
                  <a:pt x="26" y="29"/>
                  <a:pt x="32" y="23"/>
                </a:cubicBezTo>
                <a:cubicBezTo>
                  <a:pt x="31" y="23"/>
                  <a:pt x="30" y="23"/>
                  <a:pt x="30" y="23"/>
                </a:cubicBezTo>
                <a:close/>
                <a:moveTo>
                  <a:pt x="44" y="112"/>
                </a:moveTo>
                <a:cubicBezTo>
                  <a:pt x="44" y="109"/>
                  <a:pt x="44" y="107"/>
                  <a:pt x="43" y="104"/>
                </a:cubicBezTo>
                <a:cubicBezTo>
                  <a:pt x="39" y="107"/>
                  <a:pt x="39" y="107"/>
                  <a:pt x="39" y="107"/>
                </a:cubicBezTo>
                <a:cubicBezTo>
                  <a:pt x="40" y="112"/>
                  <a:pt x="41" y="118"/>
                  <a:pt x="43" y="122"/>
                </a:cubicBezTo>
                <a:cubicBezTo>
                  <a:pt x="43" y="117"/>
                  <a:pt x="42" y="112"/>
                  <a:pt x="42" y="108"/>
                </a:cubicBezTo>
                <a:cubicBezTo>
                  <a:pt x="42" y="107"/>
                  <a:pt x="42" y="107"/>
                  <a:pt x="42" y="107"/>
                </a:cubicBezTo>
                <a:cubicBezTo>
                  <a:pt x="44" y="112"/>
                  <a:pt x="44" y="112"/>
                  <a:pt x="44" y="112"/>
                </a:cubicBezTo>
                <a:cubicBezTo>
                  <a:pt x="44" y="112"/>
                  <a:pt x="44" y="112"/>
                  <a:pt x="44" y="112"/>
                </a:cubicBezTo>
                <a:close/>
                <a:moveTo>
                  <a:pt x="17" y="49"/>
                </a:moveTo>
                <a:cubicBezTo>
                  <a:pt x="25" y="41"/>
                  <a:pt x="32" y="32"/>
                  <a:pt x="41" y="25"/>
                </a:cubicBezTo>
                <a:cubicBezTo>
                  <a:pt x="41" y="25"/>
                  <a:pt x="39" y="25"/>
                  <a:pt x="38" y="25"/>
                </a:cubicBezTo>
                <a:cubicBezTo>
                  <a:pt x="38" y="25"/>
                  <a:pt x="37" y="25"/>
                  <a:pt x="37" y="26"/>
                </a:cubicBezTo>
                <a:cubicBezTo>
                  <a:pt x="30" y="33"/>
                  <a:pt x="24" y="41"/>
                  <a:pt x="17" y="49"/>
                </a:cubicBezTo>
                <a:close/>
                <a:moveTo>
                  <a:pt x="82" y="140"/>
                </a:moveTo>
                <a:cubicBezTo>
                  <a:pt x="82" y="137"/>
                  <a:pt x="81" y="136"/>
                  <a:pt x="81" y="134"/>
                </a:cubicBezTo>
                <a:cubicBezTo>
                  <a:pt x="81" y="133"/>
                  <a:pt x="80" y="131"/>
                  <a:pt x="80" y="132"/>
                </a:cubicBezTo>
                <a:cubicBezTo>
                  <a:pt x="79" y="134"/>
                  <a:pt x="78" y="136"/>
                  <a:pt x="77" y="139"/>
                </a:cubicBezTo>
                <a:cubicBezTo>
                  <a:pt x="77" y="139"/>
                  <a:pt x="77" y="139"/>
                  <a:pt x="77" y="138"/>
                </a:cubicBezTo>
                <a:cubicBezTo>
                  <a:pt x="76" y="136"/>
                  <a:pt x="76" y="134"/>
                  <a:pt x="75" y="132"/>
                </a:cubicBezTo>
                <a:cubicBezTo>
                  <a:pt x="75" y="134"/>
                  <a:pt x="75" y="136"/>
                  <a:pt x="75" y="139"/>
                </a:cubicBezTo>
                <a:cubicBezTo>
                  <a:pt x="77" y="140"/>
                  <a:pt x="80" y="141"/>
                  <a:pt x="82" y="142"/>
                </a:cubicBezTo>
                <a:cubicBezTo>
                  <a:pt x="82" y="141"/>
                  <a:pt x="82" y="140"/>
                  <a:pt x="82" y="140"/>
                </a:cubicBezTo>
                <a:close/>
                <a:moveTo>
                  <a:pt x="89" y="64"/>
                </a:moveTo>
                <a:cubicBezTo>
                  <a:pt x="89" y="64"/>
                  <a:pt x="89" y="63"/>
                  <a:pt x="89" y="63"/>
                </a:cubicBezTo>
                <a:cubicBezTo>
                  <a:pt x="89" y="59"/>
                  <a:pt x="89" y="55"/>
                  <a:pt x="89" y="51"/>
                </a:cubicBezTo>
                <a:cubicBezTo>
                  <a:pt x="85" y="55"/>
                  <a:pt x="85" y="55"/>
                  <a:pt x="85" y="55"/>
                </a:cubicBezTo>
                <a:cubicBezTo>
                  <a:pt x="86" y="58"/>
                  <a:pt x="87" y="62"/>
                  <a:pt x="88" y="67"/>
                </a:cubicBezTo>
                <a:cubicBezTo>
                  <a:pt x="88" y="67"/>
                  <a:pt x="89" y="67"/>
                  <a:pt x="89" y="66"/>
                </a:cubicBezTo>
                <a:cubicBezTo>
                  <a:pt x="89" y="66"/>
                  <a:pt x="89" y="65"/>
                  <a:pt x="89" y="64"/>
                </a:cubicBezTo>
                <a:close/>
                <a:moveTo>
                  <a:pt x="92" y="145"/>
                </a:moveTo>
                <a:cubicBezTo>
                  <a:pt x="92" y="137"/>
                  <a:pt x="92" y="137"/>
                  <a:pt x="92" y="137"/>
                </a:cubicBezTo>
                <a:cubicBezTo>
                  <a:pt x="91" y="137"/>
                  <a:pt x="89" y="136"/>
                  <a:pt x="88" y="135"/>
                </a:cubicBezTo>
                <a:cubicBezTo>
                  <a:pt x="87" y="135"/>
                  <a:pt x="87" y="133"/>
                  <a:pt x="87" y="135"/>
                </a:cubicBezTo>
                <a:cubicBezTo>
                  <a:pt x="88" y="142"/>
                  <a:pt x="88" y="142"/>
                  <a:pt x="88" y="142"/>
                </a:cubicBezTo>
                <a:cubicBezTo>
                  <a:pt x="88" y="140"/>
                  <a:pt x="89" y="139"/>
                  <a:pt x="89" y="137"/>
                </a:cubicBezTo>
                <a:cubicBezTo>
                  <a:pt x="89" y="136"/>
                  <a:pt x="90" y="136"/>
                  <a:pt x="90" y="137"/>
                </a:cubicBezTo>
                <a:cubicBezTo>
                  <a:pt x="89" y="140"/>
                  <a:pt x="89" y="143"/>
                  <a:pt x="88" y="146"/>
                </a:cubicBezTo>
                <a:cubicBezTo>
                  <a:pt x="90" y="146"/>
                  <a:pt x="91" y="147"/>
                  <a:pt x="92" y="148"/>
                </a:cubicBezTo>
                <a:cubicBezTo>
                  <a:pt x="92" y="146"/>
                  <a:pt x="92" y="145"/>
                  <a:pt x="92" y="145"/>
                </a:cubicBezTo>
                <a:close/>
                <a:moveTo>
                  <a:pt x="34" y="24"/>
                </a:moveTo>
                <a:cubicBezTo>
                  <a:pt x="27" y="30"/>
                  <a:pt x="20" y="37"/>
                  <a:pt x="14" y="45"/>
                </a:cubicBezTo>
                <a:cubicBezTo>
                  <a:pt x="13" y="46"/>
                  <a:pt x="12" y="47"/>
                  <a:pt x="13" y="49"/>
                </a:cubicBezTo>
                <a:cubicBezTo>
                  <a:pt x="13" y="50"/>
                  <a:pt x="13" y="50"/>
                  <a:pt x="13" y="50"/>
                </a:cubicBezTo>
                <a:cubicBezTo>
                  <a:pt x="21" y="41"/>
                  <a:pt x="28" y="32"/>
                  <a:pt x="37" y="24"/>
                </a:cubicBezTo>
                <a:cubicBezTo>
                  <a:pt x="36" y="24"/>
                  <a:pt x="34" y="23"/>
                  <a:pt x="34" y="24"/>
                </a:cubicBezTo>
                <a:close/>
                <a:moveTo>
                  <a:pt x="103" y="54"/>
                </a:moveTo>
                <a:cubicBezTo>
                  <a:pt x="102" y="53"/>
                  <a:pt x="101" y="53"/>
                  <a:pt x="101" y="53"/>
                </a:cubicBezTo>
                <a:cubicBezTo>
                  <a:pt x="101" y="48"/>
                  <a:pt x="101" y="43"/>
                  <a:pt x="101" y="38"/>
                </a:cubicBezTo>
                <a:cubicBezTo>
                  <a:pt x="97" y="42"/>
                  <a:pt x="94" y="46"/>
                  <a:pt x="91" y="50"/>
                </a:cubicBezTo>
                <a:cubicBezTo>
                  <a:pt x="92" y="52"/>
                  <a:pt x="92" y="55"/>
                  <a:pt x="93" y="59"/>
                </a:cubicBezTo>
                <a:cubicBezTo>
                  <a:pt x="93" y="59"/>
                  <a:pt x="94" y="59"/>
                  <a:pt x="94" y="59"/>
                </a:cubicBezTo>
                <a:cubicBezTo>
                  <a:pt x="96" y="50"/>
                  <a:pt x="96" y="50"/>
                  <a:pt x="96" y="50"/>
                </a:cubicBezTo>
                <a:cubicBezTo>
                  <a:pt x="96" y="49"/>
                  <a:pt x="96" y="49"/>
                  <a:pt x="97" y="48"/>
                </a:cubicBezTo>
                <a:cubicBezTo>
                  <a:pt x="96" y="59"/>
                  <a:pt x="96" y="59"/>
                  <a:pt x="96" y="59"/>
                </a:cubicBezTo>
                <a:cubicBezTo>
                  <a:pt x="96" y="60"/>
                  <a:pt x="95" y="60"/>
                  <a:pt x="94" y="60"/>
                </a:cubicBezTo>
                <a:cubicBezTo>
                  <a:pt x="93" y="60"/>
                  <a:pt x="93" y="60"/>
                  <a:pt x="92" y="59"/>
                </a:cubicBezTo>
                <a:cubicBezTo>
                  <a:pt x="91" y="56"/>
                  <a:pt x="91" y="53"/>
                  <a:pt x="90" y="50"/>
                </a:cubicBezTo>
                <a:cubicBezTo>
                  <a:pt x="90" y="56"/>
                  <a:pt x="90" y="60"/>
                  <a:pt x="90" y="66"/>
                </a:cubicBezTo>
                <a:cubicBezTo>
                  <a:pt x="95" y="62"/>
                  <a:pt x="98" y="58"/>
                  <a:pt x="103" y="54"/>
                </a:cubicBezTo>
                <a:close/>
                <a:moveTo>
                  <a:pt x="73" y="136"/>
                </a:moveTo>
                <a:cubicBezTo>
                  <a:pt x="73" y="137"/>
                  <a:pt x="74" y="137"/>
                  <a:pt x="74" y="138"/>
                </a:cubicBezTo>
                <a:cubicBezTo>
                  <a:pt x="74" y="135"/>
                  <a:pt x="74" y="132"/>
                  <a:pt x="75" y="130"/>
                </a:cubicBezTo>
                <a:cubicBezTo>
                  <a:pt x="75" y="129"/>
                  <a:pt x="76" y="130"/>
                  <a:pt x="76" y="130"/>
                </a:cubicBezTo>
                <a:cubicBezTo>
                  <a:pt x="77" y="137"/>
                  <a:pt x="77" y="137"/>
                  <a:pt x="77" y="137"/>
                </a:cubicBezTo>
                <a:cubicBezTo>
                  <a:pt x="78" y="136"/>
                  <a:pt x="78" y="133"/>
                  <a:pt x="79" y="131"/>
                </a:cubicBezTo>
                <a:cubicBezTo>
                  <a:pt x="80" y="131"/>
                  <a:pt x="80" y="130"/>
                  <a:pt x="81" y="131"/>
                </a:cubicBezTo>
                <a:cubicBezTo>
                  <a:pt x="73" y="126"/>
                  <a:pt x="67" y="121"/>
                  <a:pt x="60" y="115"/>
                </a:cubicBezTo>
                <a:cubicBezTo>
                  <a:pt x="60" y="115"/>
                  <a:pt x="59" y="115"/>
                  <a:pt x="60" y="115"/>
                </a:cubicBezTo>
                <a:cubicBezTo>
                  <a:pt x="60" y="114"/>
                  <a:pt x="60" y="115"/>
                  <a:pt x="59" y="114"/>
                </a:cubicBezTo>
                <a:cubicBezTo>
                  <a:pt x="58" y="114"/>
                  <a:pt x="58" y="113"/>
                  <a:pt x="57" y="112"/>
                </a:cubicBezTo>
                <a:cubicBezTo>
                  <a:pt x="50" y="105"/>
                  <a:pt x="50" y="105"/>
                  <a:pt x="50" y="105"/>
                </a:cubicBezTo>
                <a:cubicBezTo>
                  <a:pt x="50" y="111"/>
                  <a:pt x="51" y="116"/>
                  <a:pt x="52" y="121"/>
                </a:cubicBezTo>
                <a:cubicBezTo>
                  <a:pt x="58" y="127"/>
                  <a:pt x="65" y="132"/>
                  <a:pt x="73" y="137"/>
                </a:cubicBezTo>
                <a:cubicBezTo>
                  <a:pt x="72" y="137"/>
                  <a:pt x="72" y="136"/>
                  <a:pt x="73" y="136"/>
                </a:cubicBezTo>
                <a:close/>
                <a:moveTo>
                  <a:pt x="33" y="51"/>
                </a:moveTo>
                <a:cubicBezTo>
                  <a:pt x="33" y="51"/>
                  <a:pt x="33" y="51"/>
                  <a:pt x="33" y="51"/>
                </a:cubicBezTo>
                <a:cubicBezTo>
                  <a:pt x="33" y="51"/>
                  <a:pt x="33" y="51"/>
                  <a:pt x="33" y="51"/>
                </a:cubicBezTo>
                <a:cubicBezTo>
                  <a:pt x="31" y="53"/>
                  <a:pt x="30" y="54"/>
                  <a:pt x="28" y="56"/>
                </a:cubicBezTo>
                <a:cubicBezTo>
                  <a:pt x="25" y="58"/>
                  <a:pt x="23" y="61"/>
                  <a:pt x="20" y="63"/>
                </a:cubicBezTo>
                <a:cubicBezTo>
                  <a:pt x="19" y="64"/>
                  <a:pt x="18" y="62"/>
                  <a:pt x="18" y="62"/>
                </a:cubicBezTo>
                <a:cubicBezTo>
                  <a:pt x="20" y="59"/>
                  <a:pt x="22" y="57"/>
                  <a:pt x="24" y="54"/>
                </a:cubicBezTo>
                <a:cubicBezTo>
                  <a:pt x="24" y="54"/>
                  <a:pt x="24" y="54"/>
                  <a:pt x="24" y="54"/>
                </a:cubicBezTo>
                <a:cubicBezTo>
                  <a:pt x="24" y="54"/>
                  <a:pt x="24" y="54"/>
                  <a:pt x="24" y="54"/>
                </a:cubicBezTo>
                <a:cubicBezTo>
                  <a:pt x="24" y="54"/>
                  <a:pt x="23" y="54"/>
                  <a:pt x="23" y="54"/>
                </a:cubicBezTo>
                <a:cubicBezTo>
                  <a:pt x="21" y="56"/>
                  <a:pt x="19" y="59"/>
                  <a:pt x="17" y="61"/>
                </a:cubicBezTo>
                <a:cubicBezTo>
                  <a:pt x="16" y="61"/>
                  <a:pt x="15" y="62"/>
                  <a:pt x="14" y="61"/>
                </a:cubicBezTo>
                <a:cubicBezTo>
                  <a:pt x="13" y="61"/>
                  <a:pt x="13" y="60"/>
                  <a:pt x="14" y="59"/>
                </a:cubicBezTo>
                <a:cubicBezTo>
                  <a:pt x="16" y="54"/>
                  <a:pt x="19" y="50"/>
                  <a:pt x="23" y="46"/>
                </a:cubicBezTo>
                <a:cubicBezTo>
                  <a:pt x="28" y="39"/>
                  <a:pt x="35" y="34"/>
                  <a:pt x="42" y="27"/>
                </a:cubicBezTo>
                <a:cubicBezTo>
                  <a:pt x="39" y="29"/>
                  <a:pt x="37" y="30"/>
                  <a:pt x="35" y="32"/>
                </a:cubicBezTo>
                <a:cubicBezTo>
                  <a:pt x="27" y="39"/>
                  <a:pt x="20" y="48"/>
                  <a:pt x="13" y="56"/>
                </a:cubicBezTo>
                <a:cubicBezTo>
                  <a:pt x="13" y="66"/>
                  <a:pt x="12" y="78"/>
                  <a:pt x="13" y="88"/>
                </a:cubicBezTo>
                <a:cubicBezTo>
                  <a:pt x="13" y="93"/>
                  <a:pt x="13" y="97"/>
                  <a:pt x="14" y="101"/>
                </a:cubicBezTo>
                <a:cubicBezTo>
                  <a:pt x="14" y="101"/>
                  <a:pt x="14" y="102"/>
                  <a:pt x="13" y="102"/>
                </a:cubicBezTo>
                <a:cubicBezTo>
                  <a:pt x="14" y="109"/>
                  <a:pt x="14" y="116"/>
                  <a:pt x="16" y="121"/>
                </a:cubicBezTo>
                <a:cubicBezTo>
                  <a:pt x="16" y="122"/>
                  <a:pt x="17" y="122"/>
                  <a:pt x="17" y="122"/>
                </a:cubicBezTo>
                <a:cubicBezTo>
                  <a:pt x="18" y="122"/>
                  <a:pt x="19" y="121"/>
                  <a:pt x="19" y="120"/>
                </a:cubicBezTo>
                <a:cubicBezTo>
                  <a:pt x="21" y="119"/>
                  <a:pt x="23" y="117"/>
                  <a:pt x="24" y="115"/>
                </a:cubicBezTo>
                <a:cubicBezTo>
                  <a:pt x="24" y="115"/>
                  <a:pt x="25" y="115"/>
                  <a:pt x="25" y="115"/>
                </a:cubicBezTo>
                <a:cubicBezTo>
                  <a:pt x="25" y="114"/>
                  <a:pt x="25" y="113"/>
                  <a:pt x="26" y="112"/>
                </a:cubicBezTo>
                <a:cubicBezTo>
                  <a:pt x="26" y="112"/>
                  <a:pt x="26" y="113"/>
                  <a:pt x="27" y="114"/>
                </a:cubicBezTo>
                <a:cubicBezTo>
                  <a:pt x="33" y="108"/>
                  <a:pt x="38" y="103"/>
                  <a:pt x="45" y="99"/>
                </a:cubicBezTo>
                <a:cubicBezTo>
                  <a:pt x="45" y="97"/>
                  <a:pt x="46" y="97"/>
                  <a:pt x="47" y="97"/>
                </a:cubicBezTo>
                <a:cubicBezTo>
                  <a:pt x="48" y="98"/>
                  <a:pt x="48" y="99"/>
                  <a:pt x="49" y="100"/>
                </a:cubicBezTo>
                <a:cubicBezTo>
                  <a:pt x="49" y="100"/>
                  <a:pt x="50" y="100"/>
                  <a:pt x="51" y="100"/>
                </a:cubicBezTo>
                <a:cubicBezTo>
                  <a:pt x="60" y="107"/>
                  <a:pt x="68" y="113"/>
                  <a:pt x="77" y="120"/>
                </a:cubicBezTo>
                <a:cubicBezTo>
                  <a:pt x="81" y="122"/>
                  <a:pt x="85" y="125"/>
                  <a:pt x="89" y="127"/>
                </a:cubicBezTo>
                <a:cubicBezTo>
                  <a:pt x="98" y="132"/>
                  <a:pt x="107" y="136"/>
                  <a:pt x="117" y="140"/>
                </a:cubicBezTo>
                <a:cubicBezTo>
                  <a:pt x="123" y="142"/>
                  <a:pt x="129" y="143"/>
                  <a:pt x="135" y="144"/>
                </a:cubicBezTo>
                <a:cubicBezTo>
                  <a:pt x="141" y="146"/>
                  <a:pt x="146" y="146"/>
                  <a:pt x="152" y="147"/>
                </a:cubicBezTo>
                <a:cubicBezTo>
                  <a:pt x="153" y="146"/>
                  <a:pt x="153" y="147"/>
                  <a:pt x="153" y="147"/>
                </a:cubicBezTo>
                <a:cubicBezTo>
                  <a:pt x="154" y="147"/>
                  <a:pt x="155" y="147"/>
                  <a:pt x="155" y="146"/>
                </a:cubicBezTo>
                <a:cubicBezTo>
                  <a:pt x="155" y="147"/>
                  <a:pt x="155" y="147"/>
                  <a:pt x="155" y="147"/>
                </a:cubicBezTo>
                <a:cubicBezTo>
                  <a:pt x="155" y="148"/>
                  <a:pt x="156" y="148"/>
                  <a:pt x="156" y="148"/>
                </a:cubicBezTo>
                <a:cubicBezTo>
                  <a:pt x="177" y="150"/>
                  <a:pt x="196" y="148"/>
                  <a:pt x="215" y="146"/>
                </a:cubicBezTo>
                <a:cubicBezTo>
                  <a:pt x="212" y="134"/>
                  <a:pt x="212" y="134"/>
                  <a:pt x="212" y="134"/>
                </a:cubicBezTo>
                <a:cubicBezTo>
                  <a:pt x="211" y="130"/>
                  <a:pt x="209" y="127"/>
                  <a:pt x="208" y="123"/>
                </a:cubicBezTo>
                <a:cubicBezTo>
                  <a:pt x="209" y="127"/>
                  <a:pt x="210" y="131"/>
                  <a:pt x="211" y="134"/>
                </a:cubicBezTo>
                <a:cubicBezTo>
                  <a:pt x="211" y="134"/>
                  <a:pt x="211" y="134"/>
                  <a:pt x="212" y="134"/>
                </a:cubicBezTo>
                <a:cubicBezTo>
                  <a:pt x="212" y="135"/>
                  <a:pt x="212" y="135"/>
                  <a:pt x="211" y="136"/>
                </a:cubicBezTo>
                <a:cubicBezTo>
                  <a:pt x="210" y="136"/>
                  <a:pt x="210" y="135"/>
                  <a:pt x="210" y="135"/>
                </a:cubicBezTo>
                <a:cubicBezTo>
                  <a:pt x="207" y="126"/>
                  <a:pt x="205" y="116"/>
                  <a:pt x="201" y="106"/>
                </a:cubicBezTo>
                <a:cubicBezTo>
                  <a:pt x="203" y="114"/>
                  <a:pt x="203" y="122"/>
                  <a:pt x="206" y="129"/>
                </a:cubicBezTo>
                <a:cubicBezTo>
                  <a:pt x="206" y="130"/>
                  <a:pt x="205" y="130"/>
                  <a:pt x="205" y="130"/>
                </a:cubicBezTo>
                <a:cubicBezTo>
                  <a:pt x="205" y="130"/>
                  <a:pt x="204" y="130"/>
                  <a:pt x="204" y="129"/>
                </a:cubicBezTo>
                <a:cubicBezTo>
                  <a:pt x="202" y="123"/>
                  <a:pt x="201" y="117"/>
                  <a:pt x="199" y="111"/>
                </a:cubicBezTo>
                <a:cubicBezTo>
                  <a:pt x="198" y="110"/>
                  <a:pt x="198" y="109"/>
                  <a:pt x="198" y="109"/>
                </a:cubicBezTo>
                <a:cubicBezTo>
                  <a:pt x="198" y="110"/>
                  <a:pt x="198" y="110"/>
                  <a:pt x="198" y="111"/>
                </a:cubicBezTo>
                <a:cubicBezTo>
                  <a:pt x="198" y="111"/>
                  <a:pt x="198" y="111"/>
                  <a:pt x="199" y="111"/>
                </a:cubicBezTo>
                <a:cubicBezTo>
                  <a:pt x="198" y="111"/>
                  <a:pt x="198" y="111"/>
                  <a:pt x="198" y="111"/>
                </a:cubicBezTo>
                <a:cubicBezTo>
                  <a:pt x="199" y="119"/>
                  <a:pt x="200" y="126"/>
                  <a:pt x="201" y="134"/>
                </a:cubicBezTo>
                <a:cubicBezTo>
                  <a:pt x="201" y="134"/>
                  <a:pt x="200" y="134"/>
                  <a:pt x="200" y="134"/>
                </a:cubicBezTo>
                <a:cubicBezTo>
                  <a:pt x="198" y="126"/>
                  <a:pt x="195" y="118"/>
                  <a:pt x="193" y="110"/>
                </a:cubicBezTo>
                <a:cubicBezTo>
                  <a:pt x="193" y="117"/>
                  <a:pt x="194" y="124"/>
                  <a:pt x="194" y="131"/>
                </a:cubicBezTo>
                <a:cubicBezTo>
                  <a:pt x="194" y="132"/>
                  <a:pt x="193" y="132"/>
                  <a:pt x="193" y="131"/>
                </a:cubicBezTo>
                <a:cubicBezTo>
                  <a:pt x="191" y="125"/>
                  <a:pt x="190" y="119"/>
                  <a:pt x="188" y="113"/>
                </a:cubicBezTo>
                <a:cubicBezTo>
                  <a:pt x="188" y="120"/>
                  <a:pt x="188" y="120"/>
                  <a:pt x="188" y="120"/>
                </a:cubicBezTo>
                <a:cubicBezTo>
                  <a:pt x="188" y="124"/>
                  <a:pt x="188" y="128"/>
                  <a:pt x="187" y="133"/>
                </a:cubicBezTo>
                <a:cubicBezTo>
                  <a:pt x="187" y="132"/>
                  <a:pt x="186" y="133"/>
                  <a:pt x="186" y="132"/>
                </a:cubicBezTo>
                <a:cubicBezTo>
                  <a:pt x="185" y="127"/>
                  <a:pt x="183" y="121"/>
                  <a:pt x="182" y="115"/>
                </a:cubicBezTo>
                <a:cubicBezTo>
                  <a:pt x="180" y="128"/>
                  <a:pt x="180" y="128"/>
                  <a:pt x="180" y="128"/>
                </a:cubicBezTo>
                <a:cubicBezTo>
                  <a:pt x="180" y="128"/>
                  <a:pt x="179" y="128"/>
                  <a:pt x="179" y="128"/>
                </a:cubicBezTo>
                <a:cubicBezTo>
                  <a:pt x="178" y="124"/>
                  <a:pt x="178" y="120"/>
                  <a:pt x="177" y="116"/>
                </a:cubicBezTo>
                <a:cubicBezTo>
                  <a:pt x="176" y="120"/>
                  <a:pt x="175" y="123"/>
                  <a:pt x="175" y="126"/>
                </a:cubicBezTo>
                <a:cubicBezTo>
                  <a:pt x="174" y="127"/>
                  <a:pt x="173" y="126"/>
                  <a:pt x="173" y="126"/>
                </a:cubicBezTo>
                <a:cubicBezTo>
                  <a:pt x="171" y="124"/>
                  <a:pt x="171" y="121"/>
                  <a:pt x="170" y="119"/>
                </a:cubicBezTo>
                <a:cubicBezTo>
                  <a:pt x="170" y="118"/>
                  <a:pt x="169" y="118"/>
                  <a:pt x="168" y="118"/>
                </a:cubicBezTo>
                <a:cubicBezTo>
                  <a:pt x="166" y="121"/>
                  <a:pt x="164" y="123"/>
                  <a:pt x="162" y="126"/>
                </a:cubicBezTo>
                <a:cubicBezTo>
                  <a:pt x="161" y="127"/>
                  <a:pt x="160" y="128"/>
                  <a:pt x="158" y="128"/>
                </a:cubicBezTo>
                <a:cubicBezTo>
                  <a:pt x="155" y="127"/>
                  <a:pt x="154" y="125"/>
                  <a:pt x="153" y="123"/>
                </a:cubicBezTo>
                <a:cubicBezTo>
                  <a:pt x="155" y="125"/>
                  <a:pt x="156" y="127"/>
                  <a:pt x="159" y="127"/>
                </a:cubicBezTo>
                <a:cubicBezTo>
                  <a:pt x="161" y="125"/>
                  <a:pt x="162" y="124"/>
                  <a:pt x="164" y="122"/>
                </a:cubicBezTo>
                <a:cubicBezTo>
                  <a:pt x="165" y="120"/>
                  <a:pt x="166" y="118"/>
                  <a:pt x="168" y="117"/>
                </a:cubicBezTo>
                <a:cubicBezTo>
                  <a:pt x="169" y="117"/>
                  <a:pt x="170" y="117"/>
                  <a:pt x="170" y="118"/>
                </a:cubicBezTo>
                <a:cubicBezTo>
                  <a:pt x="172" y="119"/>
                  <a:pt x="172" y="122"/>
                  <a:pt x="174" y="125"/>
                </a:cubicBezTo>
                <a:cubicBezTo>
                  <a:pt x="176" y="115"/>
                  <a:pt x="176" y="115"/>
                  <a:pt x="176" y="115"/>
                </a:cubicBezTo>
                <a:cubicBezTo>
                  <a:pt x="176" y="114"/>
                  <a:pt x="177" y="114"/>
                  <a:pt x="177" y="115"/>
                </a:cubicBezTo>
                <a:cubicBezTo>
                  <a:pt x="178" y="117"/>
                  <a:pt x="179" y="120"/>
                  <a:pt x="179" y="123"/>
                </a:cubicBezTo>
                <a:cubicBezTo>
                  <a:pt x="180" y="121"/>
                  <a:pt x="180" y="118"/>
                  <a:pt x="181" y="114"/>
                </a:cubicBezTo>
                <a:cubicBezTo>
                  <a:pt x="181" y="113"/>
                  <a:pt x="183" y="114"/>
                  <a:pt x="183" y="115"/>
                </a:cubicBezTo>
                <a:cubicBezTo>
                  <a:pt x="185" y="119"/>
                  <a:pt x="185" y="124"/>
                  <a:pt x="186" y="128"/>
                </a:cubicBezTo>
                <a:cubicBezTo>
                  <a:pt x="187" y="123"/>
                  <a:pt x="187" y="119"/>
                  <a:pt x="187" y="114"/>
                </a:cubicBezTo>
                <a:cubicBezTo>
                  <a:pt x="187" y="113"/>
                  <a:pt x="186" y="111"/>
                  <a:pt x="187" y="110"/>
                </a:cubicBezTo>
                <a:cubicBezTo>
                  <a:pt x="188" y="110"/>
                  <a:pt x="188" y="110"/>
                  <a:pt x="189" y="111"/>
                </a:cubicBezTo>
                <a:cubicBezTo>
                  <a:pt x="190" y="113"/>
                  <a:pt x="191" y="117"/>
                  <a:pt x="192" y="120"/>
                </a:cubicBezTo>
                <a:cubicBezTo>
                  <a:pt x="191" y="112"/>
                  <a:pt x="191" y="112"/>
                  <a:pt x="191" y="112"/>
                </a:cubicBezTo>
                <a:cubicBezTo>
                  <a:pt x="191" y="111"/>
                  <a:pt x="191" y="109"/>
                  <a:pt x="192" y="108"/>
                </a:cubicBezTo>
                <a:cubicBezTo>
                  <a:pt x="192" y="108"/>
                  <a:pt x="193" y="108"/>
                  <a:pt x="193" y="109"/>
                </a:cubicBezTo>
                <a:cubicBezTo>
                  <a:pt x="198" y="121"/>
                  <a:pt x="198" y="121"/>
                  <a:pt x="198" y="121"/>
                </a:cubicBezTo>
                <a:cubicBezTo>
                  <a:pt x="198" y="122"/>
                  <a:pt x="198" y="122"/>
                  <a:pt x="198" y="122"/>
                </a:cubicBezTo>
                <a:cubicBezTo>
                  <a:pt x="198" y="121"/>
                  <a:pt x="198" y="121"/>
                  <a:pt x="198" y="121"/>
                </a:cubicBezTo>
                <a:cubicBezTo>
                  <a:pt x="196" y="107"/>
                  <a:pt x="196" y="107"/>
                  <a:pt x="196" y="107"/>
                </a:cubicBezTo>
                <a:cubicBezTo>
                  <a:pt x="196" y="106"/>
                  <a:pt x="195" y="104"/>
                  <a:pt x="196" y="102"/>
                </a:cubicBezTo>
                <a:cubicBezTo>
                  <a:pt x="196" y="102"/>
                  <a:pt x="197" y="103"/>
                  <a:pt x="197" y="103"/>
                </a:cubicBezTo>
                <a:cubicBezTo>
                  <a:pt x="199" y="106"/>
                  <a:pt x="200" y="108"/>
                  <a:pt x="200" y="111"/>
                </a:cubicBezTo>
                <a:cubicBezTo>
                  <a:pt x="200" y="107"/>
                  <a:pt x="199" y="102"/>
                  <a:pt x="198" y="98"/>
                </a:cubicBezTo>
                <a:cubicBezTo>
                  <a:pt x="198" y="97"/>
                  <a:pt x="198" y="96"/>
                  <a:pt x="199" y="95"/>
                </a:cubicBezTo>
                <a:cubicBezTo>
                  <a:pt x="198" y="92"/>
                  <a:pt x="197" y="89"/>
                  <a:pt x="196" y="86"/>
                </a:cubicBezTo>
                <a:cubicBezTo>
                  <a:pt x="182" y="91"/>
                  <a:pt x="168" y="94"/>
                  <a:pt x="153" y="96"/>
                </a:cubicBezTo>
                <a:cubicBezTo>
                  <a:pt x="133" y="98"/>
                  <a:pt x="105" y="94"/>
                  <a:pt x="87" y="85"/>
                </a:cubicBezTo>
                <a:cubicBezTo>
                  <a:pt x="77" y="80"/>
                  <a:pt x="69" y="74"/>
                  <a:pt x="64" y="66"/>
                </a:cubicBezTo>
                <a:cubicBezTo>
                  <a:pt x="62" y="61"/>
                  <a:pt x="62" y="61"/>
                  <a:pt x="62" y="61"/>
                </a:cubicBezTo>
                <a:cubicBezTo>
                  <a:pt x="61" y="61"/>
                  <a:pt x="63" y="59"/>
                  <a:pt x="64" y="60"/>
                </a:cubicBezTo>
                <a:cubicBezTo>
                  <a:pt x="68" y="63"/>
                  <a:pt x="68" y="63"/>
                  <a:pt x="68" y="63"/>
                </a:cubicBezTo>
                <a:cubicBezTo>
                  <a:pt x="77" y="55"/>
                  <a:pt x="77" y="55"/>
                  <a:pt x="77" y="55"/>
                </a:cubicBezTo>
                <a:cubicBezTo>
                  <a:pt x="85" y="49"/>
                  <a:pt x="93" y="43"/>
                  <a:pt x="99" y="35"/>
                </a:cubicBezTo>
                <a:cubicBezTo>
                  <a:pt x="94" y="35"/>
                  <a:pt x="90" y="35"/>
                  <a:pt x="85" y="34"/>
                </a:cubicBezTo>
                <a:cubicBezTo>
                  <a:pt x="75" y="32"/>
                  <a:pt x="66" y="31"/>
                  <a:pt x="58" y="29"/>
                </a:cubicBezTo>
                <a:cubicBezTo>
                  <a:pt x="53" y="27"/>
                  <a:pt x="49" y="27"/>
                  <a:pt x="44" y="26"/>
                </a:cubicBezTo>
                <a:cubicBezTo>
                  <a:pt x="43" y="29"/>
                  <a:pt x="40" y="30"/>
                  <a:pt x="38" y="32"/>
                </a:cubicBezTo>
                <a:cubicBezTo>
                  <a:pt x="30" y="41"/>
                  <a:pt x="22" y="48"/>
                  <a:pt x="15" y="59"/>
                </a:cubicBezTo>
                <a:cubicBezTo>
                  <a:pt x="16" y="59"/>
                  <a:pt x="14" y="60"/>
                  <a:pt x="15" y="60"/>
                </a:cubicBezTo>
                <a:cubicBezTo>
                  <a:pt x="16" y="60"/>
                  <a:pt x="17" y="58"/>
                  <a:pt x="18" y="58"/>
                </a:cubicBezTo>
                <a:cubicBezTo>
                  <a:pt x="22" y="53"/>
                  <a:pt x="27" y="49"/>
                  <a:pt x="32" y="44"/>
                </a:cubicBezTo>
                <a:cubicBezTo>
                  <a:pt x="36" y="39"/>
                  <a:pt x="41" y="35"/>
                  <a:pt x="47" y="31"/>
                </a:cubicBezTo>
                <a:cubicBezTo>
                  <a:pt x="47" y="30"/>
                  <a:pt x="48" y="31"/>
                  <a:pt x="48" y="32"/>
                </a:cubicBezTo>
                <a:cubicBezTo>
                  <a:pt x="46" y="34"/>
                  <a:pt x="45" y="35"/>
                  <a:pt x="43" y="37"/>
                </a:cubicBezTo>
                <a:cubicBezTo>
                  <a:pt x="36" y="44"/>
                  <a:pt x="28" y="51"/>
                  <a:pt x="22" y="60"/>
                </a:cubicBezTo>
                <a:cubicBezTo>
                  <a:pt x="21" y="60"/>
                  <a:pt x="21" y="60"/>
                  <a:pt x="21" y="61"/>
                </a:cubicBezTo>
                <a:cubicBezTo>
                  <a:pt x="21" y="60"/>
                  <a:pt x="22" y="60"/>
                  <a:pt x="22" y="60"/>
                </a:cubicBezTo>
                <a:cubicBezTo>
                  <a:pt x="22" y="60"/>
                  <a:pt x="22" y="60"/>
                  <a:pt x="22" y="60"/>
                </a:cubicBezTo>
                <a:cubicBezTo>
                  <a:pt x="24" y="58"/>
                  <a:pt x="25" y="57"/>
                  <a:pt x="26" y="55"/>
                </a:cubicBezTo>
                <a:cubicBezTo>
                  <a:pt x="32" y="51"/>
                  <a:pt x="36" y="46"/>
                  <a:pt x="41" y="43"/>
                </a:cubicBezTo>
                <a:cubicBezTo>
                  <a:pt x="42" y="42"/>
                  <a:pt x="42" y="44"/>
                  <a:pt x="42" y="44"/>
                </a:cubicBezTo>
                <a:cubicBezTo>
                  <a:pt x="37" y="49"/>
                  <a:pt x="33" y="54"/>
                  <a:pt x="29" y="60"/>
                </a:cubicBezTo>
                <a:cubicBezTo>
                  <a:pt x="43" y="50"/>
                  <a:pt x="43" y="50"/>
                  <a:pt x="43" y="50"/>
                </a:cubicBezTo>
                <a:cubicBezTo>
                  <a:pt x="44" y="49"/>
                  <a:pt x="44" y="51"/>
                  <a:pt x="44" y="51"/>
                </a:cubicBezTo>
                <a:cubicBezTo>
                  <a:pt x="42" y="55"/>
                  <a:pt x="39" y="58"/>
                  <a:pt x="36" y="62"/>
                </a:cubicBezTo>
                <a:cubicBezTo>
                  <a:pt x="38" y="61"/>
                  <a:pt x="39" y="60"/>
                  <a:pt x="40" y="59"/>
                </a:cubicBezTo>
                <a:cubicBezTo>
                  <a:pt x="41" y="59"/>
                  <a:pt x="42" y="59"/>
                  <a:pt x="42" y="60"/>
                </a:cubicBezTo>
                <a:cubicBezTo>
                  <a:pt x="42" y="62"/>
                  <a:pt x="41" y="64"/>
                  <a:pt x="41" y="66"/>
                </a:cubicBezTo>
                <a:cubicBezTo>
                  <a:pt x="41" y="66"/>
                  <a:pt x="41" y="67"/>
                  <a:pt x="42" y="67"/>
                </a:cubicBezTo>
                <a:cubicBezTo>
                  <a:pt x="43" y="67"/>
                  <a:pt x="45" y="67"/>
                  <a:pt x="46" y="67"/>
                </a:cubicBezTo>
                <a:cubicBezTo>
                  <a:pt x="46" y="67"/>
                  <a:pt x="46" y="68"/>
                  <a:pt x="45" y="68"/>
                </a:cubicBezTo>
                <a:cubicBezTo>
                  <a:pt x="45" y="68"/>
                  <a:pt x="44" y="68"/>
                  <a:pt x="43" y="69"/>
                </a:cubicBezTo>
                <a:cubicBezTo>
                  <a:pt x="41" y="69"/>
                  <a:pt x="40" y="68"/>
                  <a:pt x="39" y="66"/>
                </a:cubicBezTo>
                <a:cubicBezTo>
                  <a:pt x="39" y="65"/>
                  <a:pt x="39" y="63"/>
                  <a:pt x="40" y="61"/>
                </a:cubicBezTo>
                <a:cubicBezTo>
                  <a:pt x="39" y="62"/>
                  <a:pt x="38" y="62"/>
                  <a:pt x="37" y="63"/>
                </a:cubicBezTo>
                <a:cubicBezTo>
                  <a:pt x="37" y="64"/>
                  <a:pt x="36" y="64"/>
                  <a:pt x="35" y="63"/>
                </a:cubicBezTo>
                <a:cubicBezTo>
                  <a:pt x="34" y="62"/>
                  <a:pt x="35" y="61"/>
                  <a:pt x="36" y="60"/>
                </a:cubicBezTo>
                <a:cubicBezTo>
                  <a:pt x="41" y="53"/>
                  <a:pt x="41" y="53"/>
                  <a:pt x="41" y="53"/>
                </a:cubicBezTo>
                <a:cubicBezTo>
                  <a:pt x="32" y="60"/>
                  <a:pt x="32" y="60"/>
                  <a:pt x="32" y="60"/>
                </a:cubicBezTo>
                <a:cubicBezTo>
                  <a:pt x="31" y="61"/>
                  <a:pt x="30" y="62"/>
                  <a:pt x="28" y="61"/>
                </a:cubicBezTo>
                <a:cubicBezTo>
                  <a:pt x="28" y="61"/>
                  <a:pt x="27" y="60"/>
                  <a:pt x="28" y="59"/>
                </a:cubicBezTo>
                <a:cubicBezTo>
                  <a:pt x="29" y="56"/>
                  <a:pt x="31" y="54"/>
                  <a:pt x="33" y="51"/>
                </a:cubicBezTo>
                <a:close/>
                <a:moveTo>
                  <a:pt x="232" y="140"/>
                </a:moveTo>
                <a:cubicBezTo>
                  <a:pt x="230" y="143"/>
                  <a:pt x="228" y="146"/>
                  <a:pt x="226" y="148"/>
                </a:cubicBezTo>
                <a:cubicBezTo>
                  <a:pt x="228" y="154"/>
                  <a:pt x="228" y="154"/>
                  <a:pt x="228" y="154"/>
                </a:cubicBezTo>
                <a:cubicBezTo>
                  <a:pt x="228" y="154"/>
                  <a:pt x="227" y="155"/>
                  <a:pt x="228" y="156"/>
                </a:cubicBezTo>
                <a:cubicBezTo>
                  <a:pt x="227" y="156"/>
                  <a:pt x="225" y="156"/>
                  <a:pt x="224" y="156"/>
                </a:cubicBezTo>
                <a:cubicBezTo>
                  <a:pt x="223" y="156"/>
                  <a:pt x="222" y="154"/>
                  <a:pt x="222" y="153"/>
                </a:cubicBezTo>
                <a:cubicBezTo>
                  <a:pt x="216" y="158"/>
                  <a:pt x="211" y="163"/>
                  <a:pt x="206" y="169"/>
                </a:cubicBezTo>
                <a:cubicBezTo>
                  <a:pt x="206" y="169"/>
                  <a:pt x="206" y="170"/>
                  <a:pt x="205" y="170"/>
                </a:cubicBezTo>
                <a:cubicBezTo>
                  <a:pt x="207" y="170"/>
                  <a:pt x="207" y="170"/>
                  <a:pt x="207" y="170"/>
                </a:cubicBezTo>
                <a:cubicBezTo>
                  <a:pt x="207" y="170"/>
                  <a:pt x="207" y="169"/>
                  <a:pt x="207" y="169"/>
                </a:cubicBezTo>
                <a:cubicBezTo>
                  <a:pt x="207" y="169"/>
                  <a:pt x="209" y="169"/>
                  <a:pt x="209" y="170"/>
                </a:cubicBezTo>
                <a:cubicBezTo>
                  <a:pt x="210" y="170"/>
                  <a:pt x="210" y="172"/>
                  <a:pt x="209" y="172"/>
                </a:cubicBezTo>
                <a:cubicBezTo>
                  <a:pt x="208" y="173"/>
                  <a:pt x="207" y="174"/>
                  <a:pt x="206" y="174"/>
                </a:cubicBezTo>
                <a:cubicBezTo>
                  <a:pt x="207" y="176"/>
                  <a:pt x="207" y="178"/>
                  <a:pt x="208" y="180"/>
                </a:cubicBezTo>
                <a:cubicBezTo>
                  <a:pt x="209" y="181"/>
                  <a:pt x="209" y="181"/>
                  <a:pt x="209" y="182"/>
                </a:cubicBezTo>
                <a:cubicBezTo>
                  <a:pt x="208" y="183"/>
                  <a:pt x="207" y="184"/>
                  <a:pt x="205" y="183"/>
                </a:cubicBezTo>
                <a:cubicBezTo>
                  <a:pt x="205" y="183"/>
                  <a:pt x="205" y="183"/>
                  <a:pt x="205" y="182"/>
                </a:cubicBezTo>
                <a:cubicBezTo>
                  <a:pt x="205" y="182"/>
                  <a:pt x="204" y="183"/>
                  <a:pt x="204" y="182"/>
                </a:cubicBezTo>
                <a:cubicBezTo>
                  <a:pt x="203" y="180"/>
                  <a:pt x="203" y="177"/>
                  <a:pt x="202" y="175"/>
                </a:cubicBezTo>
                <a:cubicBezTo>
                  <a:pt x="198" y="175"/>
                  <a:pt x="195" y="177"/>
                  <a:pt x="193" y="180"/>
                </a:cubicBezTo>
                <a:cubicBezTo>
                  <a:pt x="193" y="181"/>
                  <a:pt x="192" y="182"/>
                  <a:pt x="191" y="182"/>
                </a:cubicBezTo>
                <a:cubicBezTo>
                  <a:pt x="191" y="183"/>
                  <a:pt x="190" y="183"/>
                  <a:pt x="190" y="183"/>
                </a:cubicBezTo>
                <a:cubicBezTo>
                  <a:pt x="189" y="182"/>
                  <a:pt x="189" y="182"/>
                  <a:pt x="189" y="181"/>
                </a:cubicBezTo>
                <a:cubicBezTo>
                  <a:pt x="189" y="181"/>
                  <a:pt x="189" y="180"/>
                  <a:pt x="188" y="181"/>
                </a:cubicBezTo>
                <a:cubicBezTo>
                  <a:pt x="187" y="179"/>
                  <a:pt x="187" y="177"/>
                  <a:pt x="189" y="176"/>
                </a:cubicBezTo>
                <a:cubicBezTo>
                  <a:pt x="180" y="175"/>
                  <a:pt x="172" y="177"/>
                  <a:pt x="162" y="176"/>
                </a:cubicBezTo>
                <a:cubicBezTo>
                  <a:pt x="162" y="176"/>
                  <a:pt x="161" y="177"/>
                  <a:pt x="161" y="176"/>
                </a:cubicBezTo>
                <a:cubicBezTo>
                  <a:pt x="161" y="175"/>
                  <a:pt x="159" y="175"/>
                  <a:pt x="159" y="175"/>
                </a:cubicBezTo>
                <a:cubicBezTo>
                  <a:pt x="153" y="175"/>
                  <a:pt x="150" y="174"/>
                  <a:pt x="145" y="173"/>
                </a:cubicBezTo>
                <a:cubicBezTo>
                  <a:pt x="145" y="173"/>
                  <a:pt x="145" y="174"/>
                  <a:pt x="144" y="174"/>
                </a:cubicBezTo>
                <a:cubicBezTo>
                  <a:pt x="143" y="174"/>
                  <a:pt x="143" y="173"/>
                  <a:pt x="143" y="173"/>
                </a:cubicBezTo>
                <a:cubicBezTo>
                  <a:pt x="129" y="170"/>
                  <a:pt x="113" y="168"/>
                  <a:pt x="102" y="162"/>
                </a:cubicBezTo>
                <a:cubicBezTo>
                  <a:pt x="94" y="159"/>
                  <a:pt x="87" y="155"/>
                  <a:pt x="80" y="151"/>
                </a:cubicBezTo>
                <a:cubicBezTo>
                  <a:pt x="71" y="146"/>
                  <a:pt x="62" y="139"/>
                  <a:pt x="55" y="133"/>
                </a:cubicBezTo>
                <a:cubicBezTo>
                  <a:pt x="54" y="132"/>
                  <a:pt x="53" y="131"/>
                  <a:pt x="52" y="130"/>
                </a:cubicBezTo>
                <a:cubicBezTo>
                  <a:pt x="51" y="129"/>
                  <a:pt x="52" y="130"/>
                  <a:pt x="52" y="130"/>
                </a:cubicBezTo>
                <a:cubicBezTo>
                  <a:pt x="51" y="132"/>
                  <a:pt x="52" y="133"/>
                  <a:pt x="52" y="135"/>
                </a:cubicBezTo>
                <a:cubicBezTo>
                  <a:pt x="52" y="136"/>
                  <a:pt x="51" y="136"/>
                  <a:pt x="51" y="136"/>
                </a:cubicBezTo>
                <a:cubicBezTo>
                  <a:pt x="50" y="136"/>
                  <a:pt x="48" y="137"/>
                  <a:pt x="48" y="136"/>
                </a:cubicBezTo>
                <a:cubicBezTo>
                  <a:pt x="47" y="132"/>
                  <a:pt x="47" y="129"/>
                  <a:pt x="47" y="126"/>
                </a:cubicBezTo>
                <a:cubicBezTo>
                  <a:pt x="46" y="126"/>
                  <a:pt x="44" y="127"/>
                  <a:pt x="43" y="127"/>
                </a:cubicBezTo>
                <a:cubicBezTo>
                  <a:pt x="36" y="131"/>
                  <a:pt x="31" y="136"/>
                  <a:pt x="26" y="142"/>
                </a:cubicBezTo>
                <a:cubicBezTo>
                  <a:pt x="25" y="143"/>
                  <a:pt x="24" y="144"/>
                  <a:pt x="23" y="144"/>
                </a:cubicBezTo>
                <a:cubicBezTo>
                  <a:pt x="23" y="144"/>
                  <a:pt x="22" y="143"/>
                  <a:pt x="21" y="142"/>
                </a:cubicBezTo>
                <a:cubicBezTo>
                  <a:pt x="22" y="145"/>
                  <a:pt x="24" y="147"/>
                  <a:pt x="24" y="149"/>
                </a:cubicBezTo>
                <a:cubicBezTo>
                  <a:pt x="24" y="150"/>
                  <a:pt x="24" y="152"/>
                  <a:pt x="24" y="152"/>
                </a:cubicBezTo>
                <a:cubicBezTo>
                  <a:pt x="23" y="151"/>
                  <a:pt x="21" y="153"/>
                  <a:pt x="21" y="152"/>
                </a:cubicBezTo>
                <a:cubicBezTo>
                  <a:pt x="19" y="146"/>
                  <a:pt x="17" y="139"/>
                  <a:pt x="15" y="133"/>
                </a:cubicBezTo>
                <a:cubicBezTo>
                  <a:pt x="14" y="133"/>
                  <a:pt x="14" y="133"/>
                  <a:pt x="14" y="133"/>
                </a:cubicBezTo>
                <a:cubicBezTo>
                  <a:pt x="14" y="134"/>
                  <a:pt x="15" y="135"/>
                  <a:pt x="14" y="136"/>
                </a:cubicBezTo>
                <a:cubicBezTo>
                  <a:pt x="14" y="136"/>
                  <a:pt x="12" y="136"/>
                  <a:pt x="11" y="136"/>
                </a:cubicBezTo>
                <a:cubicBezTo>
                  <a:pt x="11" y="135"/>
                  <a:pt x="10" y="133"/>
                  <a:pt x="10" y="133"/>
                </a:cubicBezTo>
                <a:cubicBezTo>
                  <a:pt x="8" y="119"/>
                  <a:pt x="7" y="105"/>
                  <a:pt x="7" y="90"/>
                </a:cubicBezTo>
                <a:cubicBezTo>
                  <a:pt x="7" y="85"/>
                  <a:pt x="7" y="79"/>
                  <a:pt x="6" y="74"/>
                </a:cubicBezTo>
                <a:cubicBezTo>
                  <a:pt x="6" y="70"/>
                  <a:pt x="5" y="65"/>
                  <a:pt x="5" y="60"/>
                </a:cubicBezTo>
                <a:cubicBezTo>
                  <a:pt x="4" y="60"/>
                  <a:pt x="4" y="60"/>
                  <a:pt x="4" y="59"/>
                </a:cubicBezTo>
                <a:cubicBezTo>
                  <a:pt x="5" y="60"/>
                  <a:pt x="5" y="59"/>
                  <a:pt x="5" y="59"/>
                </a:cubicBezTo>
                <a:cubicBezTo>
                  <a:pt x="4" y="59"/>
                  <a:pt x="4" y="58"/>
                  <a:pt x="4" y="58"/>
                </a:cubicBezTo>
                <a:cubicBezTo>
                  <a:pt x="5" y="57"/>
                  <a:pt x="4" y="56"/>
                  <a:pt x="4" y="54"/>
                </a:cubicBezTo>
                <a:cubicBezTo>
                  <a:pt x="4" y="55"/>
                  <a:pt x="4" y="56"/>
                  <a:pt x="4" y="57"/>
                </a:cubicBezTo>
                <a:cubicBezTo>
                  <a:pt x="4" y="58"/>
                  <a:pt x="4" y="60"/>
                  <a:pt x="4" y="61"/>
                </a:cubicBezTo>
                <a:cubicBezTo>
                  <a:pt x="4" y="60"/>
                  <a:pt x="5" y="61"/>
                  <a:pt x="4" y="62"/>
                </a:cubicBezTo>
                <a:cubicBezTo>
                  <a:pt x="4" y="62"/>
                  <a:pt x="4" y="61"/>
                  <a:pt x="4" y="61"/>
                </a:cubicBezTo>
                <a:cubicBezTo>
                  <a:pt x="4" y="62"/>
                  <a:pt x="4" y="64"/>
                  <a:pt x="4" y="65"/>
                </a:cubicBezTo>
                <a:cubicBezTo>
                  <a:pt x="4" y="66"/>
                  <a:pt x="5" y="66"/>
                  <a:pt x="4" y="66"/>
                </a:cubicBezTo>
                <a:cubicBezTo>
                  <a:pt x="3" y="70"/>
                  <a:pt x="4" y="75"/>
                  <a:pt x="4" y="79"/>
                </a:cubicBezTo>
                <a:cubicBezTo>
                  <a:pt x="4" y="79"/>
                  <a:pt x="5" y="80"/>
                  <a:pt x="4" y="81"/>
                </a:cubicBezTo>
                <a:cubicBezTo>
                  <a:pt x="3" y="81"/>
                  <a:pt x="4" y="81"/>
                  <a:pt x="4" y="81"/>
                </a:cubicBezTo>
                <a:cubicBezTo>
                  <a:pt x="4" y="82"/>
                  <a:pt x="4" y="84"/>
                  <a:pt x="5" y="85"/>
                </a:cubicBezTo>
                <a:cubicBezTo>
                  <a:pt x="5" y="85"/>
                  <a:pt x="5" y="85"/>
                  <a:pt x="4" y="85"/>
                </a:cubicBezTo>
                <a:cubicBezTo>
                  <a:pt x="5" y="86"/>
                  <a:pt x="5" y="87"/>
                  <a:pt x="4" y="87"/>
                </a:cubicBezTo>
                <a:cubicBezTo>
                  <a:pt x="4" y="87"/>
                  <a:pt x="4" y="86"/>
                  <a:pt x="4" y="86"/>
                </a:cubicBezTo>
                <a:cubicBezTo>
                  <a:pt x="5" y="98"/>
                  <a:pt x="5" y="98"/>
                  <a:pt x="5" y="98"/>
                </a:cubicBezTo>
                <a:cubicBezTo>
                  <a:pt x="5" y="98"/>
                  <a:pt x="5" y="99"/>
                  <a:pt x="5" y="100"/>
                </a:cubicBezTo>
                <a:cubicBezTo>
                  <a:pt x="4" y="96"/>
                  <a:pt x="4" y="93"/>
                  <a:pt x="3" y="90"/>
                </a:cubicBezTo>
                <a:cubicBezTo>
                  <a:pt x="3" y="87"/>
                  <a:pt x="3" y="84"/>
                  <a:pt x="2" y="81"/>
                </a:cubicBezTo>
                <a:cubicBezTo>
                  <a:pt x="2" y="80"/>
                  <a:pt x="2" y="80"/>
                  <a:pt x="3" y="80"/>
                </a:cubicBezTo>
                <a:cubicBezTo>
                  <a:pt x="3" y="80"/>
                  <a:pt x="2" y="79"/>
                  <a:pt x="2" y="79"/>
                </a:cubicBezTo>
                <a:cubicBezTo>
                  <a:pt x="2" y="76"/>
                  <a:pt x="2" y="73"/>
                  <a:pt x="2" y="70"/>
                </a:cubicBezTo>
                <a:cubicBezTo>
                  <a:pt x="2" y="70"/>
                  <a:pt x="2" y="70"/>
                  <a:pt x="2" y="69"/>
                </a:cubicBezTo>
                <a:cubicBezTo>
                  <a:pt x="2" y="69"/>
                  <a:pt x="2" y="68"/>
                  <a:pt x="2" y="68"/>
                </a:cubicBezTo>
                <a:cubicBezTo>
                  <a:pt x="1" y="58"/>
                  <a:pt x="2" y="48"/>
                  <a:pt x="2" y="38"/>
                </a:cubicBezTo>
                <a:cubicBezTo>
                  <a:pt x="2" y="36"/>
                  <a:pt x="3" y="35"/>
                  <a:pt x="3" y="33"/>
                </a:cubicBezTo>
                <a:cubicBezTo>
                  <a:pt x="3" y="33"/>
                  <a:pt x="3" y="33"/>
                  <a:pt x="3" y="33"/>
                </a:cubicBezTo>
                <a:cubicBezTo>
                  <a:pt x="3" y="18"/>
                  <a:pt x="3" y="18"/>
                  <a:pt x="3" y="18"/>
                </a:cubicBezTo>
                <a:cubicBezTo>
                  <a:pt x="3" y="17"/>
                  <a:pt x="2" y="16"/>
                  <a:pt x="3" y="15"/>
                </a:cubicBezTo>
                <a:cubicBezTo>
                  <a:pt x="3" y="16"/>
                  <a:pt x="4" y="15"/>
                  <a:pt x="3" y="15"/>
                </a:cubicBezTo>
                <a:cubicBezTo>
                  <a:pt x="3" y="15"/>
                  <a:pt x="2" y="15"/>
                  <a:pt x="2" y="14"/>
                </a:cubicBezTo>
                <a:cubicBezTo>
                  <a:pt x="3" y="15"/>
                  <a:pt x="4" y="14"/>
                  <a:pt x="3" y="14"/>
                </a:cubicBezTo>
                <a:cubicBezTo>
                  <a:pt x="3" y="13"/>
                  <a:pt x="2" y="13"/>
                  <a:pt x="1" y="13"/>
                </a:cubicBezTo>
                <a:cubicBezTo>
                  <a:pt x="0" y="12"/>
                  <a:pt x="0" y="11"/>
                  <a:pt x="0" y="11"/>
                </a:cubicBezTo>
                <a:cubicBezTo>
                  <a:pt x="1" y="9"/>
                  <a:pt x="1" y="8"/>
                  <a:pt x="2" y="7"/>
                </a:cubicBezTo>
                <a:cubicBezTo>
                  <a:pt x="3" y="7"/>
                  <a:pt x="3" y="7"/>
                  <a:pt x="4" y="7"/>
                </a:cubicBezTo>
                <a:cubicBezTo>
                  <a:pt x="4" y="1"/>
                  <a:pt x="4" y="1"/>
                  <a:pt x="4" y="1"/>
                </a:cubicBezTo>
                <a:cubicBezTo>
                  <a:pt x="5" y="0"/>
                  <a:pt x="6" y="0"/>
                  <a:pt x="7" y="0"/>
                </a:cubicBezTo>
                <a:cubicBezTo>
                  <a:pt x="7" y="2"/>
                  <a:pt x="7" y="4"/>
                  <a:pt x="7" y="6"/>
                </a:cubicBezTo>
                <a:cubicBezTo>
                  <a:pt x="7" y="6"/>
                  <a:pt x="8" y="7"/>
                  <a:pt x="8" y="8"/>
                </a:cubicBezTo>
                <a:cubicBezTo>
                  <a:pt x="8" y="8"/>
                  <a:pt x="8" y="9"/>
                  <a:pt x="8" y="9"/>
                </a:cubicBezTo>
                <a:cubicBezTo>
                  <a:pt x="9" y="9"/>
                  <a:pt x="10" y="8"/>
                  <a:pt x="11" y="9"/>
                </a:cubicBezTo>
                <a:cubicBezTo>
                  <a:pt x="11" y="10"/>
                  <a:pt x="11" y="11"/>
                  <a:pt x="12" y="11"/>
                </a:cubicBezTo>
                <a:cubicBezTo>
                  <a:pt x="17" y="11"/>
                  <a:pt x="21" y="12"/>
                  <a:pt x="26" y="13"/>
                </a:cubicBezTo>
                <a:cubicBezTo>
                  <a:pt x="27" y="13"/>
                  <a:pt x="28" y="13"/>
                  <a:pt x="28" y="13"/>
                </a:cubicBezTo>
                <a:cubicBezTo>
                  <a:pt x="29" y="13"/>
                  <a:pt x="31" y="14"/>
                  <a:pt x="32" y="14"/>
                </a:cubicBezTo>
                <a:cubicBezTo>
                  <a:pt x="32" y="14"/>
                  <a:pt x="33" y="15"/>
                  <a:pt x="33" y="15"/>
                </a:cubicBezTo>
                <a:cubicBezTo>
                  <a:pt x="52" y="17"/>
                  <a:pt x="72" y="21"/>
                  <a:pt x="90" y="26"/>
                </a:cubicBezTo>
                <a:cubicBezTo>
                  <a:pt x="93" y="27"/>
                  <a:pt x="97" y="27"/>
                  <a:pt x="100" y="28"/>
                </a:cubicBezTo>
                <a:cubicBezTo>
                  <a:pt x="100" y="27"/>
                  <a:pt x="99" y="27"/>
                  <a:pt x="100" y="26"/>
                </a:cubicBezTo>
                <a:cubicBezTo>
                  <a:pt x="101" y="26"/>
                  <a:pt x="102" y="25"/>
                  <a:pt x="103" y="25"/>
                </a:cubicBezTo>
                <a:cubicBezTo>
                  <a:pt x="104" y="26"/>
                  <a:pt x="103" y="26"/>
                  <a:pt x="103" y="27"/>
                </a:cubicBezTo>
                <a:cubicBezTo>
                  <a:pt x="103" y="28"/>
                  <a:pt x="104" y="30"/>
                  <a:pt x="104" y="31"/>
                </a:cubicBezTo>
                <a:cubicBezTo>
                  <a:pt x="104" y="31"/>
                  <a:pt x="105" y="31"/>
                  <a:pt x="105" y="31"/>
                </a:cubicBezTo>
                <a:cubicBezTo>
                  <a:pt x="105" y="32"/>
                  <a:pt x="105" y="33"/>
                  <a:pt x="106" y="33"/>
                </a:cubicBezTo>
                <a:cubicBezTo>
                  <a:pt x="106" y="34"/>
                  <a:pt x="104" y="35"/>
                  <a:pt x="104" y="36"/>
                </a:cubicBezTo>
                <a:cubicBezTo>
                  <a:pt x="105" y="42"/>
                  <a:pt x="107" y="47"/>
                  <a:pt x="108" y="53"/>
                </a:cubicBezTo>
                <a:cubicBezTo>
                  <a:pt x="110" y="59"/>
                  <a:pt x="110" y="59"/>
                  <a:pt x="110" y="59"/>
                </a:cubicBezTo>
                <a:cubicBezTo>
                  <a:pt x="110" y="60"/>
                  <a:pt x="108" y="60"/>
                  <a:pt x="107" y="61"/>
                </a:cubicBezTo>
                <a:cubicBezTo>
                  <a:pt x="108" y="63"/>
                  <a:pt x="108" y="64"/>
                  <a:pt x="109" y="65"/>
                </a:cubicBezTo>
                <a:cubicBezTo>
                  <a:pt x="109" y="65"/>
                  <a:pt x="109" y="67"/>
                  <a:pt x="108" y="67"/>
                </a:cubicBezTo>
                <a:cubicBezTo>
                  <a:pt x="107" y="67"/>
                  <a:pt x="106" y="67"/>
                  <a:pt x="105" y="66"/>
                </a:cubicBezTo>
                <a:cubicBezTo>
                  <a:pt x="104" y="64"/>
                  <a:pt x="104" y="61"/>
                  <a:pt x="104" y="58"/>
                </a:cubicBezTo>
                <a:cubicBezTo>
                  <a:pt x="95" y="67"/>
                  <a:pt x="95" y="67"/>
                  <a:pt x="95" y="67"/>
                </a:cubicBezTo>
                <a:cubicBezTo>
                  <a:pt x="92" y="69"/>
                  <a:pt x="88" y="71"/>
                  <a:pt x="85" y="74"/>
                </a:cubicBezTo>
                <a:cubicBezTo>
                  <a:pt x="104" y="83"/>
                  <a:pt x="133" y="91"/>
                  <a:pt x="155" y="89"/>
                </a:cubicBezTo>
                <a:cubicBezTo>
                  <a:pt x="167" y="89"/>
                  <a:pt x="176" y="85"/>
                  <a:pt x="186" y="83"/>
                </a:cubicBezTo>
                <a:cubicBezTo>
                  <a:pt x="188" y="82"/>
                  <a:pt x="191" y="81"/>
                  <a:pt x="193" y="81"/>
                </a:cubicBezTo>
                <a:cubicBezTo>
                  <a:pt x="194" y="81"/>
                  <a:pt x="194" y="81"/>
                  <a:pt x="194" y="80"/>
                </a:cubicBezTo>
                <a:cubicBezTo>
                  <a:pt x="193" y="78"/>
                  <a:pt x="193" y="76"/>
                  <a:pt x="193" y="74"/>
                </a:cubicBezTo>
                <a:cubicBezTo>
                  <a:pt x="193" y="73"/>
                  <a:pt x="193" y="73"/>
                  <a:pt x="193" y="72"/>
                </a:cubicBezTo>
                <a:cubicBezTo>
                  <a:pt x="194" y="72"/>
                  <a:pt x="195" y="72"/>
                  <a:pt x="196" y="72"/>
                </a:cubicBezTo>
                <a:cubicBezTo>
                  <a:pt x="196" y="75"/>
                  <a:pt x="197" y="77"/>
                  <a:pt x="198" y="79"/>
                </a:cubicBezTo>
                <a:cubicBezTo>
                  <a:pt x="198" y="80"/>
                  <a:pt x="199" y="79"/>
                  <a:pt x="199" y="79"/>
                </a:cubicBezTo>
                <a:cubicBezTo>
                  <a:pt x="198" y="77"/>
                  <a:pt x="197" y="76"/>
                  <a:pt x="197" y="74"/>
                </a:cubicBezTo>
                <a:cubicBezTo>
                  <a:pt x="197" y="73"/>
                  <a:pt x="197" y="73"/>
                  <a:pt x="198" y="73"/>
                </a:cubicBezTo>
                <a:cubicBezTo>
                  <a:pt x="198" y="73"/>
                  <a:pt x="199" y="72"/>
                  <a:pt x="200" y="72"/>
                </a:cubicBezTo>
                <a:cubicBezTo>
                  <a:pt x="200" y="72"/>
                  <a:pt x="201" y="73"/>
                  <a:pt x="201" y="74"/>
                </a:cubicBezTo>
                <a:cubicBezTo>
                  <a:pt x="207" y="96"/>
                  <a:pt x="215" y="117"/>
                  <a:pt x="222" y="138"/>
                </a:cubicBezTo>
                <a:cubicBezTo>
                  <a:pt x="222" y="139"/>
                  <a:pt x="223" y="140"/>
                  <a:pt x="224" y="141"/>
                </a:cubicBezTo>
                <a:cubicBezTo>
                  <a:pt x="224" y="141"/>
                  <a:pt x="224" y="140"/>
                  <a:pt x="224" y="140"/>
                </a:cubicBezTo>
                <a:cubicBezTo>
                  <a:pt x="225" y="140"/>
                  <a:pt x="226" y="140"/>
                  <a:pt x="226" y="140"/>
                </a:cubicBezTo>
                <a:cubicBezTo>
                  <a:pt x="226" y="141"/>
                  <a:pt x="227" y="142"/>
                  <a:pt x="226" y="142"/>
                </a:cubicBezTo>
                <a:cubicBezTo>
                  <a:pt x="227" y="143"/>
                  <a:pt x="227" y="142"/>
                  <a:pt x="227" y="142"/>
                </a:cubicBezTo>
                <a:cubicBezTo>
                  <a:pt x="229" y="138"/>
                  <a:pt x="229" y="138"/>
                  <a:pt x="229" y="138"/>
                </a:cubicBezTo>
                <a:cubicBezTo>
                  <a:pt x="230" y="138"/>
                  <a:pt x="231" y="138"/>
                  <a:pt x="232" y="139"/>
                </a:cubicBezTo>
                <a:cubicBezTo>
                  <a:pt x="232" y="139"/>
                  <a:pt x="232" y="140"/>
                  <a:pt x="232" y="140"/>
                </a:cubicBezTo>
                <a:close/>
              </a:path>
            </a:pathLst>
          </a:custGeom>
          <a:solidFill>
            <a:srgbClr val="AA4845"/>
          </a:solidFill>
          <a:ln>
            <a:noFill/>
          </a:ln>
        </p:spPr>
        <p:txBody>
          <a:bodyPr wrap="none" lIns="0" tIns="0" rIns="0" bIns="0" anchor="ctr">
            <a:normAutofit/>
          </a:bodyPr>
          <a:lstStyle/>
          <a:p>
            <a:pPr defTabSz="485128">
              <a:defRPr/>
            </a:pPr>
            <a:endParaRPr lang="zh-CN" altLang="en-US" sz="1440" dirty="0">
              <a:solidFill>
                <a:schemeClr val="bg1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+mn-lt"/>
            </a:endParaRPr>
          </a:p>
        </p:txBody>
      </p:sp>
      <p:sp>
        <p:nvSpPr>
          <p:cNvPr id="9" name="MH_Other_6">
            <a:extLst>
              <a:ext uri="{FF2B5EF4-FFF2-40B4-BE49-F238E27FC236}">
                <a16:creationId xmlns:a16="http://schemas.microsoft.com/office/drawing/2014/main" xmlns="" id="{A5A29862-BBD2-457D-9B91-EC66D85CA45B}"/>
              </a:ext>
            </a:extLst>
          </p:cNvPr>
          <p:cNvSpPr>
            <a:spLocks noEditPoints="1"/>
          </p:cNvSpPr>
          <p:nvPr>
            <p:custDataLst>
              <p:tags r:id="rId6"/>
            </p:custDataLst>
          </p:nvPr>
        </p:nvSpPr>
        <p:spPr bwMode="auto">
          <a:xfrm rot="6727599">
            <a:off x="5353848" y="3698926"/>
            <a:ext cx="317449" cy="257756"/>
          </a:xfrm>
          <a:custGeom>
            <a:avLst/>
            <a:gdLst>
              <a:gd name="T0" fmla="*/ 202 w 232"/>
              <a:gd name="T1" fmla="*/ 90 h 184"/>
              <a:gd name="T2" fmla="*/ 21 w 232"/>
              <a:gd name="T3" fmla="*/ 128 h 184"/>
              <a:gd name="T4" fmla="*/ 108 w 232"/>
              <a:gd name="T5" fmla="*/ 145 h 184"/>
              <a:gd name="T6" fmla="*/ 208 w 232"/>
              <a:gd name="T7" fmla="*/ 117 h 184"/>
              <a:gd name="T8" fmla="*/ 4 w 232"/>
              <a:gd name="T9" fmla="*/ 84 h 184"/>
              <a:gd name="T10" fmla="*/ 110 w 232"/>
              <a:gd name="T11" fmla="*/ 159 h 184"/>
              <a:gd name="T12" fmla="*/ 116 w 232"/>
              <a:gd name="T13" fmla="*/ 162 h 184"/>
              <a:gd name="T14" fmla="*/ 28 w 232"/>
              <a:gd name="T15" fmla="*/ 120 h 184"/>
              <a:gd name="T16" fmla="*/ 28 w 232"/>
              <a:gd name="T17" fmla="*/ 120 h 184"/>
              <a:gd name="T18" fmla="*/ 93 w 232"/>
              <a:gd name="T19" fmla="*/ 153 h 184"/>
              <a:gd name="T20" fmla="*/ 25 w 232"/>
              <a:gd name="T21" fmla="*/ 129 h 184"/>
              <a:gd name="T22" fmla="*/ 160 w 232"/>
              <a:gd name="T23" fmla="*/ 171 h 184"/>
              <a:gd name="T24" fmla="*/ 111 w 232"/>
              <a:gd name="T25" fmla="*/ 151 h 184"/>
              <a:gd name="T26" fmla="*/ 134 w 232"/>
              <a:gd name="T27" fmla="*/ 157 h 184"/>
              <a:gd name="T28" fmla="*/ 37 w 232"/>
              <a:gd name="T29" fmla="*/ 126 h 184"/>
              <a:gd name="T30" fmla="*/ 127 w 232"/>
              <a:gd name="T31" fmla="*/ 153 h 184"/>
              <a:gd name="T32" fmla="*/ 100 w 232"/>
              <a:gd name="T33" fmla="*/ 148 h 184"/>
              <a:gd name="T34" fmla="*/ 105 w 232"/>
              <a:gd name="T35" fmla="*/ 151 h 184"/>
              <a:gd name="T36" fmla="*/ 134 w 232"/>
              <a:gd name="T37" fmla="*/ 154 h 184"/>
              <a:gd name="T38" fmla="*/ 174 w 232"/>
              <a:gd name="T39" fmla="*/ 168 h 184"/>
              <a:gd name="T40" fmla="*/ 84 w 232"/>
              <a:gd name="T41" fmla="*/ 133 h 184"/>
              <a:gd name="T42" fmla="*/ 103 w 232"/>
              <a:gd name="T43" fmla="*/ 157 h 184"/>
              <a:gd name="T44" fmla="*/ 180 w 232"/>
              <a:gd name="T45" fmla="*/ 164 h 184"/>
              <a:gd name="T46" fmla="*/ 145 w 232"/>
              <a:gd name="T47" fmla="*/ 158 h 184"/>
              <a:gd name="T48" fmla="*/ 140 w 232"/>
              <a:gd name="T49" fmla="*/ 156 h 184"/>
              <a:gd name="T50" fmla="*/ 96 w 232"/>
              <a:gd name="T51" fmla="*/ 146 h 184"/>
              <a:gd name="T52" fmla="*/ 98 w 232"/>
              <a:gd name="T53" fmla="*/ 140 h 184"/>
              <a:gd name="T54" fmla="*/ 155 w 232"/>
              <a:gd name="T55" fmla="*/ 166 h 184"/>
              <a:gd name="T56" fmla="*/ 147 w 232"/>
              <a:gd name="T57" fmla="*/ 164 h 184"/>
              <a:gd name="T58" fmla="*/ 12 w 232"/>
              <a:gd name="T59" fmla="*/ 38 h 184"/>
              <a:gd name="T60" fmla="*/ 142 w 232"/>
              <a:gd name="T61" fmla="*/ 156 h 184"/>
              <a:gd name="T62" fmla="*/ 83 w 232"/>
              <a:gd name="T63" fmla="*/ 70 h 184"/>
              <a:gd name="T64" fmla="*/ 173 w 232"/>
              <a:gd name="T65" fmla="*/ 159 h 184"/>
              <a:gd name="T66" fmla="*/ 157 w 232"/>
              <a:gd name="T67" fmla="*/ 158 h 184"/>
              <a:gd name="T68" fmla="*/ 144 w 232"/>
              <a:gd name="T69" fmla="*/ 164 h 184"/>
              <a:gd name="T70" fmla="*/ 85 w 232"/>
              <a:gd name="T71" fmla="*/ 133 h 184"/>
              <a:gd name="T72" fmla="*/ 32 w 232"/>
              <a:gd name="T73" fmla="*/ 23 h 184"/>
              <a:gd name="T74" fmla="*/ 17 w 232"/>
              <a:gd name="T75" fmla="*/ 49 h 184"/>
              <a:gd name="T76" fmla="*/ 88 w 232"/>
              <a:gd name="T77" fmla="*/ 67 h 184"/>
              <a:gd name="T78" fmla="*/ 14 w 232"/>
              <a:gd name="T79" fmla="*/ 45 h 184"/>
              <a:gd name="T80" fmla="*/ 94 w 232"/>
              <a:gd name="T81" fmla="*/ 60 h 184"/>
              <a:gd name="T82" fmla="*/ 59 w 232"/>
              <a:gd name="T83" fmla="*/ 114 h 184"/>
              <a:gd name="T84" fmla="*/ 24 w 232"/>
              <a:gd name="T85" fmla="*/ 54 h 184"/>
              <a:gd name="T86" fmla="*/ 19 w 232"/>
              <a:gd name="T87" fmla="*/ 120 h 184"/>
              <a:gd name="T88" fmla="*/ 153 w 232"/>
              <a:gd name="T89" fmla="*/ 147 h 184"/>
              <a:gd name="T90" fmla="*/ 204 w 232"/>
              <a:gd name="T91" fmla="*/ 129 h 184"/>
              <a:gd name="T92" fmla="*/ 186 w 232"/>
              <a:gd name="T93" fmla="*/ 132 h 184"/>
              <a:gd name="T94" fmla="*/ 168 w 232"/>
              <a:gd name="T95" fmla="*/ 117 h 184"/>
              <a:gd name="T96" fmla="*/ 192 w 232"/>
              <a:gd name="T97" fmla="*/ 108 h 184"/>
              <a:gd name="T98" fmla="*/ 64 w 232"/>
              <a:gd name="T99" fmla="*/ 66 h 184"/>
              <a:gd name="T100" fmla="*/ 47 w 232"/>
              <a:gd name="T101" fmla="*/ 31 h 184"/>
              <a:gd name="T102" fmla="*/ 40 w 232"/>
              <a:gd name="T103" fmla="*/ 59 h 184"/>
              <a:gd name="T104" fmla="*/ 28 w 232"/>
              <a:gd name="T105" fmla="*/ 61 h 184"/>
              <a:gd name="T106" fmla="*/ 209 w 232"/>
              <a:gd name="T107" fmla="*/ 172 h 184"/>
              <a:gd name="T108" fmla="*/ 162 w 232"/>
              <a:gd name="T109" fmla="*/ 176 h 184"/>
              <a:gd name="T110" fmla="*/ 47 w 232"/>
              <a:gd name="T111" fmla="*/ 126 h 184"/>
              <a:gd name="T112" fmla="*/ 6 w 232"/>
              <a:gd name="T113" fmla="*/ 74 h 184"/>
              <a:gd name="T114" fmla="*/ 4 w 232"/>
              <a:gd name="T115" fmla="*/ 81 h 184"/>
              <a:gd name="T116" fmla="*/ 2 w 232"/>
              <a:gd name="T117" fmla="*/ 38 h 184"/>
              <a:gd name="T118" fmla="*/ 7 w 232"/>
              <a:gd name="T119" fmla="*/ 6 h 184"/>
              <a:gd name="T120" fmla="*/ 104 w 232"/>
              <a:gd name="T121" fmla="*/ 31 h 184"/>
              <a:gd name="T122" fmla="*/ 186 w 232"/>
              <a:gd name="T123" fmla="*/ 83 h 184"/>
              <a:gd name="T124" fmla="*/ 224 w 232"/>
              <a:gd name="T125" fmla="*/ 140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32" h="184">
                <a:moveTo>
                  <a:pt x="191" y="61"/>
                </a:moveTo>
                <a:cubicBezTo>
                  <a:pt x="191" y="61"/>
                  <a:pt x="191" y="62"/>
                  <a:pt x="191" y="62"/>
                </a:cubicBezTo>
                <a:cubicBezTo>
                  <a:pt x="190" y="62"/>
                  <a:pt x="191" y="61"/>
                  <a:pt x="191" y="61"/>
                </a:cubicBezTo>
                <a:cubicBezTo>
                  <a:pt x="191" y="61"/>
                  <a:pt x="191" y="61"/>
                  <a:pt x="191" y="61"/>
                </a:cubicBezTo>
                <a:close/>
                <a:moveTo>
                  <a:pt x="16" y="50"/>
                </a:moveTo>
                <a:cubicBezTo>
                  <a:pt x="16" y="50"/>
                  <a:pt x="16" y="50"/>
                  <a:pt x="16" y="50"/>
                </a:cubicBezTo>
                <a:cubicBezTo>
                  <a:pt x="16" y="50"/>
                  <a:pt x="16" y="50"/>
                  <a:pt x="16" y="49"/>
                </a:cubicBezTo>
                <a:cubicBezTo>
                  <a:pt x="16" y="51"/>
                  <a:pt x="16" y="51"/>
                  <a:pt x="16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6" y="51"/>
                  <a:pt x="16" y="51"/>
                  <a:pt x="16" y="51"/>
                </a:cubicBezTo>
                <a:cubicBezTo>
                  <a:pt x="16" y="50"/>
                  <a:pt x="16" y="50"/>
                  <a:pt x="16" y="50"/>
                </a:cubicBezTo>
                <a:close/>
                <a:moveTo>
                  <a:pt x="201" y="88"/>
                </a:moveTo>
                <a:cubicBezTo>
                  <a:pt x="201" y="89"/>
                  <a:pt x="201" y="89"/>
                  <a:pt x="201" y="89"/>
                </a:cubicBezTo>
                <a:cubicBezTo>
                  <a:pt x="201" y="90"/>
                  <a:pt x="201" y="90"/>
                  <a:pt x="202" y="90"/>
                </a:cubicBezTo>
                <a:cubicBezTo>
                  <a:pt x="201" y="90"/>
                  <a:pt x="201" y="89"/>
                  <a:pt x="201" y="89"/>
                </a:cubicBezTo>
                <a:lnTo>
                  <a:pt x="201" y="88"/>
                </a:lnTo>
                <a:close/>
                <a:moveTo>
                  <a:pt x="81" y="71"/>
                </a:moveTo>
                <a:cubicBezTo>
                  <a:pt x="81" y="69"/>
                  <a:pt x="81" y="69"/>
                  <a:pt x="81" y="69"/>
                </a:cubicBezTo>
                <a:cubicBezTo>
                  <a:pt x="80" y="69"/>
                  <a:pt x="81" y="70"/>
                  <a:pt x="81" y="70"/>
                </a:cubicBezTo>
                <a:cubicBezTo>
                  <a:pt x="81" y="71"/>
                  <a:pt x="81" y="71"/>
                  <a:pt x="81" y="71"/>
                </a:cubicBezTo>
                <a:close/>
                <a:moveTo>
                  <a:pt x="91" y="82"/>
                </a:moveTo>
                <a:cubicBezTo>
                  <a:pt x="91" y="81"/>
                  <a:pt x="90" y="81"/>
                  <a:pt x="89" y="81"/>
                </a:cubicBezTo>
                <a:cubicBezTo>
                  <a:pt x="89" y="82"/>
                  <a:pt x="90" y="82"/>
                  <a:pt x="91" y="82"/>
                </a:cubicBezTo>
                <a:close/>
                <a:moveTo>
                  <a:pt x="21" y="128"/>
                </a:moveTo>
                <a:cubicBezTo>
                  <a:pt x="21" y="128"/>
                  <a:pt x="21" y="129"/>
                  <a:pt x="21" y="129"/>
                </a:cubicBezTo>
                <a:cubicBezTo>
                  <a:pt x="21" y="130"/>
                  <a:pt x="21" y="130"/>
                  <a:pt x="21" y="130"/>
                </a:cubicBezTo>
                <a:cubicBezTo>
                  <a:pt x="21" y="129"/>
                  <a:pt x="21" y="129"/>
                  <a:pt x="21" y="129"/>
                </a:cubicBezTo>
                <a:cubicBezTo>
                  <a:pt x="21" y="129"/>
                  <a:pt x="21" y="128"/>
                  <a:pt x="21" y="128"/>
                </a:cubicBezTo>
                <a:close/>
                <a:moveTo>
                  <a:pt x="143" y="168"/>
                </a:moveTo>
                <a:cubicBezTo>
                  <a:pt x="143" y="168"/>
                  <a:pt x="143" y="168"/>
                  <a:pt x="143" y="169"/>
                </a:cubicBezTo>
                <a:cubicBezTo>
                  <a:pt x="143" y="169"/>
                  <a:pt x="144" y="169"/>
                  <a:pt x="145" y="168"/>
                </a:cubicBezTo>
                <a:cubicBezTo>
                  <a:pt x="144" y="168"/>
                  <a:pt x="144" y="168"/>
                  <a:pt x="143" y="168"/>
                </a:cubicBezTo>
                <a:close/>
                <a:moveTo>
                  <a:pt x="4" y="52"/>
                </a:moveTo>
                <a:cubicBezTo>
                  <a:pt x="4" y="52"/>
                  <a:pt x="4" y="52"/>
                  <a:pt x="4" y="52"/>
                </a:cubicBezTo>
                <a:cubicBezTo>
                  <a:pt x="4" y="53"/>
                  <a:pt x="4" y="54"/>
                  <a:pt x="4" y="54"/>
                </a:cubicBezTo>
                <a:lnTo>
                  <a:pt x="4" y="52"/>
                </a:lnTo>
                <a:close/>
                <a:moveTo>
                  <a:pt x="185" y="153"/>
                </a:moveTo>
                <a:cubicBezTo>
                  <a:pt x="185" y="154"/>
                  <a:pt x="185" y="153"/>
                  <a:pt x="185" y="153"/>
                </a:cubicBezTo>
                <a:cubicBezTo>
                  <a:pt x="184" y="153"/>
                  <a:pt x="184" y="154"/>
                  <a:pt x="185" y="154"/>
                </a:cubicBezTo>
                <a:cubicBezTo>
                  <a:pt x="185" y="154"/>
                  <a:pt x="186" y="154"/>
                  <a:pt x="185" y="153"/>
                </a:cubicBezTo>
                <a:close/>
                <a:moveTo>
                  <a:pt x="108" y="145"/>
                </a:moveTo>
                <a:cubicBezTo>
                  <a:pt x="108" y="145"/>
                  <a:pt x="108" y="145"/>
                  <a:pt x="108" y="145"/>
                </a:cubicBezTo>
                <a:cubicBezTo>
                  <a:pt x="108" y="146"/>
                  <a:pt x="108" y="147"/>
                  <a:pt x="108" y="147"/>
                </a:cubicBezTo>
                <a:cubicBezTo>
                  <a:pt x="108" y="146"/>
                  <a:pt x="109" y="146"/>
                  <a:pt x="108" y="145"/>
                </a:cubicBezTo>
                <a:close/>
                <a:moveTo>
                  <a:pt x="25" y="136"/>
                </a:moveTo>
                <a:cubicBezTo>
                  <a:pt x="25" y="136"/>
                  <a:pt x="26" y="135"/>
                  <a:pt x="25" y="135"/>
                </a:cubicBezTo>
                <a:cubicBezTo>
                  <a:pt x="25" y="135"/>
                  <a:pt x="26" y="137"/>
                  <a:pt x="25" y="136"/>
                </a:cubicBezTo>
                <a:close/>
                <a:moveTo>
                  <a:pt x="175" y="171"/>
                </a:moveTo>
                <a:cubicBezTo>
                  <a:pt x="174" y="171"/>
                  <a:pt x="173" y="171"/>
                  <a:pt x="173" y="172"/>
                </a:cubicBezTo>
                <a:cubicBezTo>
                  <a:pt x="174" y="172"/>
                  <a:pt x="175" y="172"/>
                  <a:pt x="176" y="172"/>
                </a:cubicBezTo>
                <a:cubicBezTo>
                  <a:pt x="175" y="171"/>
                  <a:pt x="175" y="171"/>
                  <a:pt x="175" y="171"/>
                </a:cubicBezTo>
                <a:close/>
                <a:moveTo>
                  <a:pt x="14" y="33"/>
                </a:moveTo>
                <a:cubicBezTo>
                  <a:pt x="14" y="34"/>
                  <a:pt x="13" y="34"/>
                  <a:pt x="13" y="35"/>
                </a:cubicBezTo>
                <a:cubicBezTo>
                  <a:pt x="13" y="35"/>
                  <a:pt x="14" y="34"/>
                  <a:pt x="14" y="33"/>
                </a:cubicBezTo>
                <a:close/>
                <a:moveTo>
                  <a:pt x="209" y="119"/>
                </a:moveTo>
                <a:cubicBezTo>
                  <a:pt x="209" y="119"/>
                  <a:pt x="208" y="118"/>
                  <a:pt x="208" y="117"/>
                </a:cubicBezTo>
                <a:cubicBezTo>
                  <a:pt x="208" y="118"/>
                  <a:pt x="208" y="119"/>
                  <a:pt x="209" y="119"/>
                </a:cubicBezTo>
                <a:close/>
                <a:moveTo>
                  <a:pt x="5" y="87"/>
                </a:moveTo>
                <a:cubicBezTo>
                  <a:pt x="5" y="88"/>
                  <a:pt x="5" y="89"/>
                  <a:pt x="5" y="89"/>
                </a:cubicBezTo>
                <a:cubicBezTo>
                  <a:pt x="4" y="88"/>
                  <a:pt x="4" y="88"/>
                  <a:pt x="4" y="87"/>
                </a:cubicBezTo>
                <a:lnTo>
                  <a:pt x="5" y="87"/>
                </a:lnTo>
                <a:close/>
                <a:moveTo>
                  <a:pt x="24" y="123"/>
                </a:moveTo>
                <a:cubicBezTo>
                  <a:pt x="24" y="121"/>
                  <a:pt x="24" y="121"/>
                  <a:pt x="24" y="121"/>
                </a:cubicBezTo>
                <a:cubicBezTo>
                  <a:pt x="23" y="121"/>
                  <a:pt x="24" y="122"/>
                  <a:pt x="24" y="123"/>
                </a:cubicBezTo>
                <a:cubicBezTo>
                  <a:pt x="24" y="123"/>
                  <a:pt x="24" y="123"/>
                  <a:pt x="24" y="123"/>
                </a:cubicBezTo>
                <a:close/>
                <a:moveTo>
                  <a:pt x="21" y="128"/>
                </a:moveTo>
                <a:cubicBezTo>
                  <a:pt x="21" y="127"/>
                  <a:pt x="21" y="126"/>
                  <a:pt x="20" y="126"/>
                </a:cubicBezTo>
                <a:cubicBezTo>
                  <a:pt x="20" y="126"/>
                  <a:pt x="20" y="127"/>
                  <a:pt x="21" y="128"/>
                </a:cubicBezTo>
                <a:close/>
                <a:moveTo>
                  <a:pt x="4" y="84"/>
                </a:moveTo>
                <a:cubicBezTo>
                  <a:pt x="4" y="83"/>
                  <a:pt x="3" y="84"/>
                  <a:pt x="4" y="84"/>
                </a:cubicBezTo>
                <a:cubicBezTo>
                  <a:pt x="4" y="84"/>
                  <a:pt x="3" y="86"/>
                  <a:pt x="4" y="85"/>
                </a:cubicBezTo>
                <a:cubicBezTo>
                  <a:pt x="4" y="85"/>
                  <a:pt x="4" y="84"/>
                  <a:pt x="4" y="84"/>
                </a:cubicBezTo>
                <a:close/>
                <a:moveTo>
                  <a:pt x="103" y="139"/>
                </a:moveTo>
                <a:cubicBezTo>
                  <a:pt x="102" y="139"/>
                  <a:pt x="102" y="139"/>
                  <a:pt x="102" y="139"/>
                </a:cubicBezTo>
                <a:cubicBezTo>
                  <a:pt x="102" y="139"/>
                  <a:pt x="103" y="140"/>
                  <a:pt x="104" y="139"/>
                </a:cubicBezTo>
                <a:cubicBezTo>
                  <a:pt x="104" y="139"/>
                  <a:pt x="103" y="139"/>
                  <a:pt x="103" y="139"/>
                </a:cubicBezTo>
                <a:close/>
                <a:moveTo>
                  <a:pt x="87" y="67"/>
                </a:moveTo>
                <a:cubicBezTo>
                  <a:pt x="87" y="66"/>
                  <a:pt x="86" y="66"/>
                  <a:pt x="86" y="67"/>
                </a:cubicBezTo>
                <a:cubicBezTo>
                  <a:pt x="86" y="67"/>
                  <a:pt x="86" y="69"/>
                  <a:pt x="87" y="68"/>
                </a:cubicBezTo>
                <a:cubicBezTo>
                  <a:pt x="87" y="68"/>
                  <a:pt x="87" y="67"/>
                  <a:pt x="87" y="67"/>
                </a:cubicBezTo>
                <a:close/>
                <a:moveTo>
                  <a:pt x="191" y="170"/>
                </a:moveTo>
                <a:cubicBezTo>
                  <a:pt x="191" y="170"/>
                  <a:pt x="190" y="171"/>
                  <a:pt x="189" y="172"/>
                </a:cubicBezTo>
                <a:cubicBezTo>
                  <a:pt x="190" y="171"/>
                  <a:pt x="191" y="171"/>
                  <a:pt x="191" y="170"/>
                </a:cubicBezTo>
                <a:close/>
                <a:moveTo>
                  <a:pt x="110" y="159"/>
                </a:moveTo>
                <a:cubicBezTo>
                  <a:pt x="109" y="159"/>
                  <a:pt x="111" y="160"/>
                  <a:pt x="109" y="160"/>
                </a:cubicBezTo>
                <a:cubicBezTo>
                  <a:pt x="110" y="161"/>
                  <a:pt x="110" y="161"/>
                  <a:pt x="110" y="161"/>
                </a:cubicBezTo>
                <a:cubicBezTo>
                  <a:pt x="110" y="160"/>
                  <a:pt x="111" y="160"/>
                  <a:pt x="110" y="159"/>
                </a:cubicBezTo>
                <a:close/>
                <a:moveTo>
                  <a:pt x="27" y="122"/>
                </a:moveTo>
                <a:cubicBezTo>
                  <a:pt x="28" y="121"/>
                  <a:pt x="27" y="120"/>
                  <a:pt x="27" y="118"/>
                </a:cubicBezTo>
                <a:cubicBezTo>
                  <a:pt x="27" y="120"/>
                  <a:pt x="27" y="121"/>
                  <a:pt x="27" y="122"/>
                </a:cubicBezTo>
                <a:cubicBezTo>
                  <a:pt x="27" y="122"/>
                  <a:pt x="27" y="122"/>
                  <a:pt x="27" y="122"/>
                </a:cubicBezTo>
                <a:close/>
                <a:moveTo>
                  <a:pt x="195" y="170"/>
                </a:moveTo>
                <a:cubicBezTo>
                  <a:pt x="194" y="170"/>
                  <a:pt x="193" y="171"/>
                  <a:pt x="193" y="172"/>
                </a:cubicBezTo>
                <a:cubicBezTo>
                  <a:pt x="194" y="172"/>
                  <a:pt x="195" y="171"/>
                  <a:pt x="195" y="170"/>
                </a:cubicBezTo>
                <a:close/>
                <a:moveTo>
                  <a:pt x="116" y="162"/>
                </a:moveTo>
                <a:cubicBezTo>
                  <a:pt x="116" y="162"/>
                  <a:pt x="116" y="162"/>
                  <a:pt x="115" y="162"/>
                </a:cubicBezTo>
                <a:cubicBezTo>
                  <a:pt x="115" y="162"/>
                  <a:pt x="116" y="163"/>
                  <a:pt x="116" y="163"/>
                </a:cubicBezTo>
                <a:cubicBezTo>
                  <a:pt x="116" y="163"/>
                  <a:pt x="117" y="162"/>
                  <a:pt x="116" y="162"/>
                </a:cubicBezTo>
                <a:close/>
                <a:moveTo>
                  <a:pt x="92" y="152"/>
                </a:moveTo>
                <a:cubicBezTo>
                  <a:pt x="91" y="151"/>
                  <a:pt x="90" y="151"/>
                  <a:pt x="89" y="150"/>
                </a:cubicBezTo>
                <a:cubicBezTo>
                  <a:pt x="90" y="151"/>
                  <a:pt x="91" y="152"/>
                  <a:pt x="92" y="152"/>
                </a:cubicBezTo>
                <a:cubicBezTo>
                  <a:pt x="92" y="152"/>
                  <a:pt x="92" y="152"/>
                  <a:pt x="92" y="152"/>
                </a:cubicBezTo>
                <a:close/>
                <a:moveTo>
                  <a:pt x="98" y="155"/>
                </a:moveTo>
                <a:cubicBezTo>
                  <a:pt x="98" y="155"/>
                  <a:pt x="98" y="154"/>
                  <a:pt x="98" y="154"/>
                </a:cubicBezTo>
                <a:cubicBezTo>
                  <a:pt x="97" y="155"/>
                  <a:pt x="98" y="156"/>
                  <a:pt x="99" y="156"/>
                </a:cubicBezTo>
                <a:cubicBezTo>
                  <a:pt x="99" y="156"/>
                  <a:pt x="99" y="155"/>
                  <a:pt x="99" y="155"/>
                </a:cubicBezTo>
                <a:cubicBezTo>
                  <a:pt x="99" y="155"/>
                  <a:pt x="98" y="155"/>
                  <a:pt x="98" y="155"/>
                </a:cubicBezTo>
                <a:close/>
                <a:moveTo>
                  <a:pt x="107" y="149"/>
                </a:moveTo>
                <a:cubicBezTo>
                  <a:pt x="106" y="149"/>
                  <a:pt x="106" y="149"/>
                  <a:pt x="106" y="149"/>
                </a:cubicBezTo>
                <a:cubicBezTo>
                  <a:pt x="106" y="150"/>
                  <a:pt x="106" y="153"/>
                  <a:pt x="106" y="153"/>
                </a:cubicBezTo>
                <a:cubicBezTo>
                  <a:pt x="106" y="152"/>
                  <a:pt x="106" y="151"/>
                  <a:pt x="107" y="149"/>
                </a:cubicBezTo>
                <a:close/>
                <a:moveTo>
                  <a:pt x="28" y="120"/>
                </a:moveTo>
                <a:cubicBezTo>
                  <a:pt x="28" y="119"/>
                  <a:pt x="29" y="118"/>
                  <a:pt x="29" y="117"/>
                </a:cubicBezTo>
                <a:cubicBezTo>
                  <a:pt x="28" y="117"/>
                  <a:pt x="28" y="118"/>
                  <a:pt x="28" y="118"/>
                </a:cubicBezTo>
                <a:cubicBezTo>
                  <a:pt x="28" y="119"/>
                  <a:pt x="28" y="119"/>
                  <a:pt x="28" y="120"/>
                </a:cubicBezTo>
                <a:close/>
                <a:moveTo>
                  <a:pt x="139" y="167"/>
                </a:moveTo>
                <a:cubicBezTo>
                  <a:pt x="138" y="168"/>
                  <a:pt x="137" y="167"/>
                  <a:pt x="136" y="168"/>
                </a:cubicBezTo>
                <a:cubicBezTo>
                  <a:pt x="137" y="168"/>
                  <a:pt x="139" y="168"/>
                  <a:pt x="139" y="168"/>
                </a:cubicBezTo>
                <a:cubicBezTo>
                  <a:pt x="140" y="168"/>
                  <a:pt x="140" y="167"/>
                  <a:pt x="139" y="167"/>
                </a:cubicBezTo>
                <a:close/>
                <a:moveTo>
                  <a:pt x="28" y="120"/>
                </a:moveTo>
                <a:cubicBezTo>
                  <a:pt x="28" y="121"/>
                  <a:pt x="29" y="122"/>
                  <a:pt x="29" y="124"/>
                </a:cubicBezTo>
                <a:cubicBezTo>
                  <a:pt x="29" y="124"/>
                  <a:pt x="29" y="124"/>
                  <a:pt x="29" y="124"/>
                </a:cubicBezTo>
                <a:cubicBezTo>
                  <a:pt x="29" y="125"/>
                  <a:pt x="29" y="125"/>
                  <a:pt x="29" y="125"/>
                </a:cubicBezTo>
                <a:cubicBezTo>
                  <a:pt x="29" y="124"/>
                  <a:pt x="29" y="124"/>
                  <a:pt x="29" y="124"/>
                </a:cubicBezTo>
                <a:cubicBezTo>
                  <a:pt x="29" y="123"/>
                  <a:pt x="29" y="121"/>
                  <a:pt x="29" y="120"/>
                </a:cubicBezTo>
                <a:cubicBezTo>
                  <a:pt x="29" y="120"/>
                  <a:pt x="28" y="120"/>
                  <a:pt x="28" y="120"/>
                </a:cubicBezTo>
                <a:close/>
                <a:moveTo>
                  <a:pt x="179" y="154"/>
                </a:moveTo>
                <a:cubicBezTo>
                  <a:pt x="180" y="154"/>
                  <a:pt x="182" y="154"/>
                  <a:pt x="183" y="154"/>
                </a:cubicBezTo>
                <a:cubicBezTo>
                  <a:pt x="182" y="154"/>
                  <a:pt x="181" y="154"/>
                  <a:pt x="181" y="153"/>
                </a:cubicBezTo>
                <a:cubicBezTo>
                  <a:pt x="180" y="154"/>
                  <a:pt x="180" y="154"/>
                  <a:pt x="179" y="154"/>
                </a:cubicBezTo>
                <a:close/>
                <a:moveTo>
                  <a:pt x="114" y="148"/>
                </a:moveTo>
                <a:cubicBezTo>
                  <a:pt x="114" y="149"/>
                  <a:pt x="114" y="150"/>
                  <a:pt x="114" y="151"/>
                </a:cubicBezTo>
                <a:cubicBezTo>
                  <a:pt x="114" y="150"/>
                  <a:pt x="114" y="149"/>
                  <a:pt x="115" y="149"/>
                </a:cubicBezTo>
                <a:cubicBezTo>
                  <a:pt x="115" y="148"/>
                  <a:pt x="115" y="148"/>
                  <a:pt x="114" y="148"/>
                </a:cubicBezTo>
                <a:close/>
                <a:moveTo>
                  <a:pt x="156" y="154"/>
                </a:moveTo>
                <a:cubicBezTo>
                  <a:pt x="156" y="154"/>
                  <a:pt x="156" y="153"/>
                  <a:pt x="156" y="153"/>
                </a:cubicBezTo>
                <a:cubicBezTo>
                  <a:pt x="155" y="153"/>
                  <a:pt x="153" y="153"/>
                  <a:pt x="152" y="153"/>
                </a:cubicBezTo>
                <a:lnTo>
                  <a:pt x="156" y="154"/>
                </a:lnTo>
                <a:close/>
                <a:moveTo>
                  <a:pt x="96" y="154"/>
                </a:moveTo>
                <a:cubicBezTo>
                  <a:pt x="95" y="153"/>
                  <a:pt x="94" y="153"/>
                  <a:pt x="93" y="153"/>
                </a:cubicBezTo>
                <a:cubicBezTo>
                  <a:pt x="94" y="154"/>
                  <a:pt x="95" y="154"/>
                  <a:pt x="96" y="155"/>
                </a:cubicBezTo>
                <a:cubicBezTo>
                  <a:pt x="96" y="155"/>
                  <a:pt x="96" y="154"/>
                  <a:pt x="96" y="154"/>
                </a:cubicBezTo>
                <a:close/>
                <a:moveTo>
                  <a:pt x="171" y="171"/>
                </a:moveTo>
                <a:cubicBezTo>
                  <a:pt x="170" y="172"/>
                  <a:pt x="169" y="171"/>
                  <a:pt x="168" y="171"/>
                </a:cubicBezTo>
                <a:cubicBezTo>
                  <a:pt x="168" y="171"/>
                  <a:pt x="168" y="172"/>
                  <a:pt x="168" y="172"/>
                </a:cubicBezTo>
                <a:cubicBezTo>
                  <a:pt x="169" y="172"/>
                  <a:pt x="170" y="172"/>
                  <a:pt x="170" y="172"/>
                </a:cubicBezTo>
                <a:cubicBezTo>
                  <a:pt x="171" y="172"/>
                  <a:pt x="172" y="172"/>
                  <a:pt x="171" y="171"/>
                </a:cubicBezTo>
                <a:close/>
                <a:moveTo>
                  <a:pt x="24" y="123"/>
                </a:moveTo>
                <a:cubicBezTo>
                  <a:pt x="24" y="123"/>
                  <a:pt x="24" y="124"/>
                  <a:pt x="24" y="125"/>
                </a:cubicBezTo>
                <a:cubicBezTo>
                  <a:pt x="24" y="125"/>
                  <a:pt x="25" y="125"/>
                  <a:pt x="25" y="125"/>
                </a:cubicBezTo>
                <a:cubicBezTo>
                  <a:pt x="25" y="125"/>
                  <a:pt x="25" y="126"/>
                  <a:pt x="25" y="126"/>
                </a:cubicBezTo>
                <a:cubicBezTo>
                  <a:pt x="25" y="127"/>
                  <a:pt x="25" y="127"/>
                  <a:pt x="25" y="127"/>
                </a:cubicBezTo>
                <a:cubicBezTo>
                  <a:pt x="25" y="128"/>
                  <a:pt x="25" y="128"/>
                  <a:pt x="25" y="128"/>
                </a:cubicBezTo>
                <a:cubicBezTo>
                  <a:pt x="25" y="129"/>
                  <a:pt x="25" y="129"/>
                  <a:pt x="25" y="129"/>
                </a:cubicBezTo>
                <a:cubicBezTo>
                  <a:pt x="25" y="130"/>
                  <a:pt x="25" y="130"/>
                  <a:pt x="25" y="130"/>
                </a:cubicBezTo>
                <a:cubicBezTo>
                  <a:pt x="25" y="129"/>
                  <a:pt x="25" y="129"/>
                  <a:pt x="25" y="129"/>
                </a:cubicBezTo>
                <a:cubicBezTo>
                  <a:pt x="25" y="128"/>
                  <a:pt x="25" y="128"/>
                  <a:pt x="25" y="128"/>
                </a:cubicBezTo>
                <a:cubicBezTo>
                  <a:pt x="25" y="127"/>
                  <a:pt x="25" y="127"/>
                  <a:pt x="25" y="127"/>
                </a:cubicBezTo>
                <a:cubicBezTo>
                  <a:pt x="25" y="126"/>
                  <a:pt x="25" y="126"/>
                  <a:pt x="25" y="126"/>
                </a:cubicBezTo>
                <a:cubicBezTo>
                  <a:pt x="25" y="126"/>
                  <a:pt x="25" y="125"/>
                  <a:pt x="25" y="125"/>
                </a:cubicBezTo>
                <a:cubicBezTo>
                  <a:pt x="25" y="124"/>
                  <a:pt x="25" y="124"/>
                  <a:pt x="25" y="123"/>
                </a:cubicBezTo>
                <a:cubicBezTo>
                  <a:pt x="24" y="123"/>
                  <a:pt x="24" y="123"/>
                  <a:pt x="24" y="123"/>
                </a:cubicBezTo>
                <a:close/>
                <a:moveTo>
                  <a:pt x="114" y="161"/>
                </a:moveTo>
                <a:cubicBezTo>
                  <a:pt x="113" y="161"/>
                  <a:pt x="112" y="160"/>
                  <a:pt x="112" y="160"/>
                </a:cubicBezTo>
                <a:cubicBezTo>
                  <a:pt x="111" y="161"/>
                  <a:pt x="112" y="161"/>
                  <a:pt x="113" y="162"/>
                </a:cubicBezTo>
                <a:cubicBezTo>
                  <a:pt x="113" y="162"/>
                  <a:pt x="114" y="161"/>
                  <a:pt x="114" y="161"/>
                </a:cubicBezTo>
                <a:close/>
                <a:moveTo>
                  <a:pt x="162" y="171"/>
                </a:moveTo>
                <a:cubicBezTo>
                  <a:pt x="161" y="171"/>
                  <a:pt x="161" y="170"/>
                  <a:pt x="160" y="171"/>
                </a:cubicBezTo>
                <a:cubicBezTo>
                  <a:pt x="161" y="171"/>
                  <a:pt x="162" y="171"/>
                  <a:pt x="163" y="171"/>
                </a:cubicBezTo>
                <a:cubicBezTo>
                  <a:pt x="163" y="171"/>
                  <a:pt x="164" y="171"/>
                  <a:pt x="164" y="171"/>
                </a:cubicBezTo>
                <a:cubicBezTo>
                  <a:pt x="163" y="171"/>
                  <a:pt x="163" y="171"/>
                  <a:pt x="162" y="171"/>
                </a:cubicBezTo>
                <a:close/>
                <a:moveTo>
                  <a:pt x="96" y="84"/>
                </a:moveTo>
                <a:cubicBezTo>
                  <a:pt x="95" y="83"/>
                  <a:pt x="93" y="82"/>
                  <a:pt x="91" y="82"/>
                </a:cubicBezTo>
                <a:cubicBezTo>
                  <a:pt x="93" y="82"/>
                  <a:pt x="94" y="83"/>
                  <a:pt x="96" y="84"/>
                </a:cubicBezTo>
                <a:close/>
                <a:moveTo>
                  <a:pt x="123" y="154"/>
                </a:moveTo>
                <a:cubicBezTo>
                  <a:pt x="124" y="153"/>
                  <a:pt x="124" y="152"/>
                  <a:pt x="125" y="152"/>
                </a:cubicBezTo>
                <a:cubicBezTo>
                  <a:pt x="124" y="151"/>
                  <a:pt x="124" y="151"/>
                  <a:pt x="124" y="152"/>
                </a:cubicBezTo>
                <a:cubicBezTo>
                  <a:pt x="123" y="153"/>
                  <a:pt x="123" y="154"/>
                  <a:pt x="123" y="155"/>
                </a:cubicBezTo>
                <a:cubicBezTo>
                  <a:pt x="123" y="155"/>
                  <a:pt x="123" y="154"/>
                  <a:pt x="123" y="154"/>
                </a:cubicBezTo>
                <a:close/>
                <a:moveTo>
                  <a:pt x="112" y="147"/>
                </a:moveTo>
                <a:cubicBezTo>
                  <a:pt x="112" y="147"/>
                  <a:pt x="111" y="147"/>
                  <a:pt x="111" y="147"/>
                </a:cubicBezTo>
                <a:cubicBezTo>
                  <a:pt x="111" y="148"/>
                  <a:pt x="111" y="150"/>
                  <a:pt x="111" y="151"/>
                </a:cubicBezTo>
                <a:cubicBezTo>
                  <a:pt x="111" y="149"/>
                  <a:pt x="112" y="148"/>
                  <a:pt x="112" y="147"/>
                </a:cubicBezTo>
                <a:close/>
                <a:moveTo>
                  <a:pt x="201" y="88"/>
                </a:moveTo>
                <a:cubicBezTo>
                  <a:pt x="201" y="87"/>
                  <a:pt x="200" y="85"/>
                  <a:pt x="200" y="83"/>
                </a:cubicBezTo>
                <a:cubicBezTo>
                  <a:pt x="200" y="84"/>
                  <a:pt x="199" y="84"/>
                  <a:pt x="199" y="84"/>
                </a:cubicBezTo>
                <a:cubicBezTo>
                  <a:pt x="200" y="86"/>
                  <a:pt x="200" y="87"/>
                  <a:pt x="201" y="88"/>
                </a:cubicBezTo>
                <a:close/>
                <a:moveTo>
                  <a:pt x="207" y="158"/>
                </a:moveTo>
                <a:cubicBezTo>
                  <a:pt x="206" y="159"/>
                  <a:pt x="204" y="160"/>
                  <a:pt x="203" y="162"/>
                </a:cubicBezTo>
                <a:cubicBezTo>
                  <a:pt x="203" y="162"/>
                  <a:pt x="203" y="162"/>
                  <a:pt x="203" y="162"/>
                </a:cubicBezTo>
                <a:cubicBezTo>
                  <a:pt x="204" y="161"/>
                  <a:pt x="206" y="160"/>
                  <a:pt x="207" y="158"/>
                </a:cubicBezTo>
                <a:cubicBezTo>
                  <a:pt x="207" y="158"/>
                  <a:pt x="207" y="158"/>
                  <a:pt x="207" y="158"/>
                </a:cubicBezTo>
                <a:close/>
                <a:moveTo>
                  <a:pt x="134" y="157"/>
                </a:moveTo>
                <a:cubicBezTo>
                  <a:pt x="133" y="159"/>
                  <a:pt x="132" y="160"/>
                  <a:pt x="131" y="162"/>
                </a:cubicBezTo>
                <a:cubicBezTo>
                  <a:pt x="131" y="162"/>
                  <a:pt x="131" y="162"/>
                  <a:pt x="132" y="162"/>
                </a:cubicBezTo>
                <a:lnTo>
                  <a:pt x="134" y="157"/>
                </a:lnTo>
                <a:close/>
                <a:moveTo>
                  <a:pt x="112" y="151"/>
                </a:moveTo>
                <a:cubicBezTo>
                  <a:pt x="112" y="152"/>
                  <a:pt x="111" y="154"/>
                  <a:pt x="111" y="155"/>
                </a:cubicBezTo>
                <a:cubicBezTo>
                  <a:pt x="112" y="155"/>
                  <a:pt x="112" y="155"/>
                  <a:pt x="112" y="155"/>
                </a:cubicBezTo>
                <a:cubicBezTo>
                  <a:pt x="112" y="154"/>
                  <a:pt x="112" y="153"/>
                  <a:pt x="112" y="152"/>
                </a:cubicBezTo>
                <a:cubicBezTo>
                  <a:pt x="112" y="151"/>
                  <a:pt x="113" y="151"/>
                  <a:pt x="112" y="151"/>
                </a:cubicBezTo>
                <a:close/>
                <a:moveTo>
                  <a:pt x="164" y="153"/>
                </a:moveTo>
                <a:cubicBezTo>
                  <a:pt x="164" y="153"/>
                  <a:pt x="164" y="154"/>
                  <a:pt x="164" y="154"/>
                </a:cubicBezTo>
                <a:cubicBezTo>
                  <a:pt x="157" y="153"/>
                  <a:pt x="157" y="153"/>
                  <a:pt x="157" y="153"/>
                </a:cubicBezTo>
                <a:cubicBezTo>
                  <a:pt x="159" y="154"/>
                  <a:pt x="161" y="154"/>
                  <a:pt x="162" y="154"/>
                </a:cubicBezTo>
                <a:cubicBezTo>
                  <a:pt x="163" y="154"/>
                  <a:pt x="164" y="154"/>
                  <a:pt x="164" y="153"/>
                </a:cubicBezTo>
                <a:close/>
                <a:moveTo>
                  <a:pt x="37" y="126"/>
                </a:moveTo>
                <a:cubicBezTo>
                  <a:pt x="37" y="124"/>
                  <a:pt x="37" y="122"/>
                  <a:pt x="36" y="120"/>
                </a:cubicBezTo>
                <a:cubicBezTo>
                  <a:pt x="37" y="120"/>
                  <a:pt x="36" y="119"/>
                  <a:pt x="36" y="120"/>
                </a:cubicBezTo>
                <a:cubicBezTo>
                  <a:pt x="37" y="126"/>
                  <a:pt x="37" y="126"/>
                  <a:pt x="37" y="126"/>
                </a:cubicBezTo>
                <a:cubicBezTo>
                  <a:pt x="37" y="126"/>
                  <a:pt x="38" y="127"/>
                  <a:pt x="37" y="126"/>
                </a:cubicBezTo>
                <a:close/>
                <a:moveTo>
                  <a:pt x="35" y="127"/>
                </a:moveTo>
                <a:cubicBezTo>
                  <a:pt x="33" y="120"/>
                  <a:pt x="33" y="120"/>
                  <a:pt x="33" y="120"/>
                </a:cubicBezTo>
                <a:cubicBezTo>
                  <a:pt x="33" y="123"/>
                  <a:pt x="34" y="126"/>
                  <a:pt x="34" y="129"/>
                </a:cubicBezTo>
                <a:cubicBezTo>
                  <a:pt x="34" y="128"/>
                  <a:pt x="35" y="128"/>
                  <a:pt x="35" y="127"/>
                </a:cubicBezTo>
                <a:close/>
                <a:moveTo>
                  <a:pt x="15" y="21"/>
                </a:moveTo>
                <a:cubicBezTo>
                  <a:pt x="13" y="21"/>
                  <a:pt x="12" y="23"/>
                  <a:pt x="11" y="25"/>
                </a:cubicBezTo>
                <a:cubicBezTo>
                  <a:pt x="13" y="24"/>
                  <a:pt x="14" y="22"/>
                  <a:pt x="15" y="21"/>
                </a:cubicBezTo>
                <a:close/>
                <a:moveTo>
                  <a:pt x="74" y="67"/>
                </a:moveTo>
                <a:cubicBezTo>
                  <a:pt x="74" y="67"/>
                  <a:pt x="73" y="64"/>
                  <a:pt x="73" y="63"/>
                </a:cubicBezTo>
                <a:cubicBezTo>
                  <a:pt x="73" y="64"/>
                  <a:pt x="72" y="64"/>
                  <a:pt x="72" y="65"/>
                </a:cubicBezTo>
                <a:cubicBezTo>
                  <a:pt x="73" y="66"/>
                  <a:pt x="73" y="67"/>
                  <a:pt x="74" y="68"/>
                </a:cubicBezTo>
                <a:cubicBezTo>
                  <a:pt x="74" y="68"/>
                  <a:pt x="74" y="68"/>
                  <a:pt x="74" y="67"/>
                </a:cubicBezTo>
                <a:close/>
                <a:moveTo>
                  <a:pt x="127" y="153"/>
                </a:moveTo>
                <a:cubicBezTo>
                  <a:pt x="126" y="154"/>
                  <a:pt x="126" y="156"/>
                  <a:pt x="126" y="157"/>
                </a:cubicBezTo>
                <a:cubicBezTo>
                  <a:pt x="127" y="156"/>
                  <a:pt x="128" y="154"/>
                  <a:pt x="128" y="153"/>
                </a:cubicBezTo>
                <a:lnTo>
                  <a:pt x="127" y="153"/>
                </a:lnTo>
                <a:close/>
                <a:moveTo>
                  <a:pt x="125" y="154"/>
                </a:moveTo>
                <a:cubicBezTo>
                  <a:pt x="124" y="155"/>
                  <a:pt x="123" y="157"/>
                  <a:pt x="122" y="159"/>
                </a:cubicBezTo>
                <a:cubicBezTo>
                  <a:pt x="122" y="159"/>
                  <a:pt x="123" y="160"/>
                  <a:pt x="123" y="159"/>
                </a:cubicBezTo>
                <a:lnTo>
                  <a:pt x="125" y="154"/>
                </a:lnTo>
                <a:close/>
                <a:moveTo>
                  <a:pt x="30" y="123"/>
                </a:moveTo>
                <a:cubicBezTo>
                  <a:pt x="30" y="124"/>
                  <a:pt x="30" y="124"/>
                  <a:pt x="30" y="124"/>
                </a:cubicBezTo>
                <a:cubicBezTo>
                  <a:pt x="31" y="131"/>
                  <a:pt x="31" y="131"/>
                  <a:pt x="31" y="131"/>
                </a:cubicBezTo>
                <a:cubicBezTo>
                  <a:pt x="31" y="131"/>
                  <a:pt x="32" y="131"/>
                  <a:pt x="32" y="130"/>
                </a:cubicBezTo>
                <a:cubicBezTo>
                  <a:pt x="30" y="124"/>
                  <a:pt x="30" y="124"/>
                  <a:pt x="30" y="124"/>
                </a:cubicBezTo>
                <a:lnTo>
                  <a:pt x="30" y="123"/>
                </a:lnTo>
                <a:close/>
                <a:moveTo>
                  <a:pt x="100" y="148"/>
                </a:moveTo>
                <a:cubicBezTo>
                  <a:pt x="99" y="147"/>
                  <a:pt x="100" y="146"/>
                  <a:pt x="99" y="145"/>
                </a:cubicBezTo>
                <a:cubicBezTo>
                  <a:pt x="98" y="150"/>
                  <a:pt x="98" y="150"/>
                  <a:pt x="98" y="150"/>
                </a:cubicBezTo>
                <a:cubicBezTo>
                  <a:pt x="100" y="151"/>
                  <a:pt x="100" y="151"/>
                  <a:pt x="100" y="151"/>
                </a:cubicBezTo>
                <a:cubicBezTo>
                  <a:pt x="100" y="150"/>
                  <a:pt x="100" y="149"/>
                  <a:pt x="100" y="148"/>
                </a:cubicBezTo>
                <a:close/>
                <a:moveTo>
                  <a:pt x="134" y="160"/>
                </a:moveTo>
                <a:cubicBezTo>
                  <a:pt x="135" y="158"/>
                  <a:pt x="137" y="157"/>
                  <a:pt x="138" y="155"/>
                </a:cubicBezTo>
                <a:cubicBezTo>
                  <a:pt x="137" y="155"/>
                  <a:pt x="136" y="154"/>
                  <a:pt x="136" y="155"/>
                </a:cubicBezTo>
                <a:cubicBezTo>
                  <a:pt x="136" y="157"/>
                  <a:pt x="135" y="158"/>
                  <a:pt x="134" y="160"/>
                </a:cubicBezTo>
                <a:close/>
                <a:moveTo>
                  <a:pt x="27" y="122"/>
                </a:moveTo>
                <a:cubicBezTo>
                  <a:pt x="29" y="133"/>
                  <a:pt x="29" y="133"/>
                  <a:pt x="29" y="133"/>
                </a:cubicBezTo>
                <a:cubicBezTo>
                  <a:pt x="29" y="133"/>
                  <a:pt x="30" y="133"/>
                  <a:pt x="29" y="132"/>
                </a:cubicBezTo>
                <a:lnTo>
                  <a:pt x="27" y="122"/>
                </a:lnTo>
                <a:close/>
                <a:moveTo>
                  <a:pt x="104" y="151"/>
                </a:moveTo>
                <a:cubicBezTo>
                  <a:pt x="105" y="151"/>
                  <a:pt x="105" y="151"/>
                  <a:pt x="105" y="151"/>
                </a:cubicBezTo>
                <a:cubicBezTo>
                  <a:pt x="105" y="149"/>
                  <a:pt x="106" y="146"/>
                  <a:pt x="106" y="144"/>
                </a:cubicBezTo>
                <a:cubicBezTo>
                  <a:pt x="105" y="144"/>
                  <a:pt x="105" y="144"/>
                  <a:pt x="105" y="144"/>
                </a:cubicBezTo>
                <a:cubicBezTo>
                  <a:pt x="105" y="146"/>
                  <a:pt x="105" y="148"/>
                  <a:pt x="104" y="151"/>
                </a:cubicBezTo>
                <a:close/>
                <a:moveTo>
                  <a:pt x="179" y="154"/>
                </a:moveTo>
                <a:cubicBezTo>
                  <a:pt x="175" y="154"/>
                  <a:pt x="171" y="154"/>
                  <a:pt x="166" y="154"/>
                </a:cubicBezTo>
                <a:cubicBezTo>
                  <a:pt x="166" y="155"/>
                  <a:pt x="167" y="154"/>
                  <a:pt x="167" y="154"/>
                </a:cubicBezTo>
                <a:cubicBezTo>
                  <a:pt x="172" y="154"/>
                  <a:pt x="175" y="154"/>
                  <a:pt x="179" y="154"/>
                </a:cubicBezTo>
                <a:close/>
                <a:moveTo>
                  <a:pt x="77" y="69"/>
                </a:moveTo>
                <a:cubicBezTo>
                  <a:pt x="76" y="62"/>
                  <a:pt x="76" y="62"/>
                  <a:pt x="76" y="62"/>
                </a:cubicBezTo>
                <a:cubicBezTo>
                  <a:pt x="76" y="62"/>
                  <a:pt x="75" y="62"/>
                  <a:pt x="75" y="62"/>
                </a:cubicBezTo>
                <a:cubicBezTo>
                  <a:pt x="76" y="65"/>
                  <a:pt x="76" y="68"/>
                  <a:pt x="77" y="71"/>
                </a:cubicBezTo>
                <a:cubicBezTo>
                  <a:pt x="77" y="70"/>
                  <a:pt x="77" y="69"/>
                  <a:pt x="77" y="69"/>
                </a:cubicBezTo>
                <a:close/>
                <a:moveTo>
                  <a:pt x="130" y="160"/>
                </a:moveTo>
                <a:cubicBezTo>
                  <a:pt x="132" y="158"/>
                  <a:pt x="133" y="156"/>
                  <a:pt x="134" y="154"/>
                </a:cubicBezTo>
                <a:cubicBezTo>
                  <a:pt x="133" y="155"/>
                  <a:pt x="133" y="154"/>
                  <a:pt x="132" y="154"/>
                </a:cubicBezTo>
                <a:lnTo>
                  <a:pt x="130" y="160"/>
                </a:lnTo>
                <a:close/>
                <a:moveTo>
                  <a:pt x="188" y="169"/>
                </a:moveTo>
                <a:cubicBezTo>
                  <a:pt x="187" y="170"/>
                  <a:pt x="186" y="171"/>
                  <a:pt x="184" y="171"/>
                </a:cubicBezTo>
                <a:cubicBezTo>
                  <a:pt x="184" y="171"/>
                  <a:pt x="183" y="171"/>
                  <a:pt x="183" y="172"/>
                </a:cubicBezTo>
                <a:cubicBezTo>
                  <a:pt x="188" y="172"/>
                  <a:pt x="188" y="172"/>
                  <a:pt x="188" y="172"/>
                </a:cubicBezTo>
                <a:cubicBezTo>
                  <a:pt x="187" y="171"/>
                  <a:pt x="189" y="170"/>
                  <a:pt x="188" y="169"/>
                </a:cubicBezTo>
                <a:close/>
                <a:moveTo>
                  <a:pt x="125" y="165"/>
                </a:moveTo>
                <a:cubicBezTo>
                  <a:pt x="118" y="162"/>
                  <a:pt x="118" y="162"/>
                  <a:pt x="118" y="162"/>
                </a:cubicBezTo>
                <a:cubicBezTo>
                  <a:pt x="118" y="162"/>
                  <a:pt x="118" y="163"/>
                  <a:pt x="117" y="163"/>
                </a:cubicBezTo>
                <a:cubicBezTo>
                  <a:pt x="120" y="164"/>
                  <a:pt x="122" y="164"/>
                  <a:pt x="125" y="165"/>
                </a:cubicBezTo>
                <a:close/>
                <a:moveTo>
                  <a:pt x="179" y="163"/>
                </a:moveTo>
                <a:cubicBezTo>
                  <a:pt x="177" y="164"/>
                  <a:pt x="175" y="166"/>
                  <a:pt x="173" y="168"/>
                </a:cubicBezTo>
                <a:cubicBezTo>
                  <a:pt x="173" y="168"/>
                  <a:pt x="174" y="168"/>
                  <a:pt x="174" y="168"/>
                </a:cubicBezTo>
                <a:cubicBezTo>
                  <a:pt x="176" y="167"/>
                  <a:pt x="177" y="165"/>
                  <a:pt x="179" y="163"/>
                </a:cubicBezTo>
                <a:cubicBezTo>
                  <a:pt x="179" y="163"/>
                  <a:pt x="179" y="163"/>
                  <a:pt x="179" y="163"/>
                </a:cubicBezTo>
                <a:close/>
                <a:moveTo>
                  <a:pt x="122" y="151"/>
                </a:moveTo>
                <a:cubicBezTo>
                  <a:pt x="122" y="151"/>
                  <a:pt x="122" y="151"/>
                  <a:pt x="122" y="151"/>
                </a:cubicBezTo>
                <a:cubicBezTo>
                  <a:pt x="121" y="153"/>
                  <a:pt x="120" y="156"/>
                  <a:pt x="119" y="158"/>
                </a:cubicBezTo>
                <a:cubicBezTo>
                  <a:pt x="120" y="158"/>
                  <a:pt x="120" y="159"/>
                  <a:pt x="121" y="158"/>
                </a:cubicBezTo>
                <a:cubicBezTo>
                  <a:pt x="123" y="152"/>
                  <a:pt x="123" y="152"/>
                  <a:pt x="123" y="152"/>
                </a:cubicBezTo>
                <a:cubicBezTo>
                  <a:pt x="123" y="152"/>
                  <a:pt x="122" y="151"/>
                  <a:pt x="122" y="151"/>
                </a:cubicBezTo>
                <a:close/>
                <a:moveTo>
                  <a:pt x="84" y="133"/>
                </a:moveTo>
                <a:cubicBezTo>
                  <a:pt x="84" y="133"/>
                  <a:pt x="84" y="132"/>
                  <a:pt x="84" y="132"/>
                </a:cubicBezTo>
                <a:cubicBezTo>
                  <a:pt x="83" y="132"/>
                  <a:pt x="82" y="131"/>
                  <a:pt x="82" y="131"/>
                </a:cubicBezTo>
                <a:cubicBezTo>
                  <a:pt x="81" y="131"/>
                  <a:pt x="81" y="131"/>
                  <a:pt x="81" y="132"/>
                </a:cubicBezTo>
                <a:cubicBezTo>
                  <a:pt x="82" y="133"/>
                  <a:pt x="82" y="136"/>
                  <a:pt x="83" y="138"/>
                </a:cubicBezTo>
                <a:lnTo>
                  <a:pt x="84" y="133"/>
                </a:lnTo>
                <a:close/>
                <a:moveTo>
                  <a:pt x="94" y="138"/>
                </a:moveTo>
                <a:cubicBezTo>
                  <a:pt x="94" y="138"/>
                  <a:pt x="94" y="138"/>
                  <a:pt x="93" y="138"/>
                </a:cubicBezTo>
                <a:cubicBezTo>
                  <a:pt x="93" y="140"/>
                  <a:pt x="93" y="143"/>
                  <a:pt x="94" y="146"/>
                </a:cubicBezTo>
                <a:cubicBezTo>
                  <a:pt x="94" y="143"/>
                  <a:pt x="95" y="141"/>
                  <a:pt x="95" y="139"/>
                </a:cubicBezTo>
                <a:cubicBezTo>
                  <a:pt x="95" y="139"/>
                  <a:pt x="94" y="139"/>
                  <a:pt x="94" y="138"/>
                </a:cubicBezTo>
                <a:close/>
                <a:moveTo>
                  <a:pt x="119" y="150"/>
                </a:moveTo>
                <a:cubicBezTo>
                  <a:pt x="119" y="150"/>
                  <a:pt x="118" y="150"/>
                  <a:pt x="118" y="149"/>
                </a:cubicBezTo>
                <a:cubicBezTo>
                  <a:pt x="118" y="152"/>
                  <a:pt x="117" y="155"/>
                  <a:pt x="116" y="157"/>
                </a:cubicBezTo>
                <a:cubicBezTo>
                  <a:pt x="117" y="155"/>
                  <a:pt x="118" y="152"/>
                  <a:pt x="119" y="150"/>
                </a:cubicBezTo>
                <a:close/>
                <a:moveTo>
                  <a:pt x="108" y="159"/>
                </a:moveTo>
                <a:cubicBezTo>
                  <a:pt x="107" y="158"/>
                  <a:pt x="107" y="158"/>
                  <a:pt x="106" y="158"/>
                </a:cubicBezTo>
                <a:cubicBezTo>
                  <a:pt x="106" y="158"/>
                  <a:pt x="105" y="158"/>
                  <a:pt x="105" y="157"/>
                </a:cubicBezTo>
                <a:cubicBezTo>
                  <a:pt x="104" y="157"/>
                  <a:pt x="104" y="157"/>
                  <a:pt x="103" y="158"/>
                </a:cubicBezTo>
                <a:cubicBezTo>
                  <a:pt x="103" y="158"/>
                  <a:pt x="103" y="157"/>
                  <a:pt x="103" y="157"/>
                </a:cubicBezTo>
                <a:cubicBezTo>
                  <a:pt x="103" y="156"/>
                  <a:pt x="102" y="156"/>
                  <a:pt x="101" y="156"/>
                </a:cubicBezTo>
                <a:cubicBezTo>
                  <a:pt x="100" y="155"/>
                  <a:pt x="100" y="156"/>
                  <a:pt x="100" y="156"/>
                </a:cubicBezTo>
                <a:cubicBezTo>
                  <a:pt x="103" y="158"/>
                  <a:pt x="105" y="159"/>
                  <a:pt x="108" y="160"/>
                </a:cubicBezTo>
                <a:cubicBezTo>
                  <a:pt x="108" y="159"/>
                  <a:pt x="108" y="159"/>
                  <a:pt x="108" y="159"/>
                </a:cubicBezTo>
                <a:close/>
                <a:moveTo>
                  <a:pt x="17" y="21"/>
                </a:moveTo>
                <a:cubicBezTo>
                  <a:pt x="17" y="21"/>
                  <a:pt x="17" y="21"/>
                  <a:pt x="17" y="21"/>
                </a:cubicBezTo>
                <a:cubicBezTo>
                  <a:pt x="15" y="23"/>
                  <a:pt x="13" y="25"/>
                  <a:pt x="12" y="27"/>
                </a:cubicBezTo>
                <a:cubicBezTo>
                  <a:pt x="12" y="27"/>
                  <a:pt x="12" y="28"/>
                  <a:pt x="12" y="28"/>
                </a:cubicBezTo>
                <a:cubicBezTo>
                  <a:pt x="14" y="26"/>
                  <a:pt x="16" y="24"/>
                  <a:pt x="17" y="22"/>
                </a:cubicBezTo>
                <a:cubicBezTo>
                  <a:pt x="18" y="22"/>
                  <a:pt x="18" y="21"/>
                  <a:pt x="17" y="21"/>
                </a:cubicBezTo>
                <a:close/>
                <a:moveTo>
                  <a:pt x="180" y="164"/>
                </a:moveTo>
                <a:cubicBezTo>
                  <a:pt x="183" y="162"/>
                  <a:pt x="185" y="160"/>
                  <a:pt x="188" y="158"/>
                </a:cubicBezTo>
                <a:cubicBezTo>
                  <a:pt x="187" y="158"/>
                  <a:pt x="186" y="158"/>
                  <a:pt x="186" y="158"/>
                </a:cubicBezTo>
                <a:cubicBezTo>
                  <a:pt x="184" y="160"/>
                  <a:pt x="182" y="162"/>
                  <a:pt x="180" y="164"/>
                </a:cubicBezTo>
                <a:close/>
                <a:moveTo>
                  <a:pt x="198" y="152"/>
                </a:moveTo>
                <a:cubicBezTo>
                  <a:pt x="194" y="152"/>
                  <a:pt x="190" y="152"/>
                  <a:pt x="187" y="153"/>
                </a:cubicBezTo>
                <a:cubicBezTo>
                  <a:pt x="186" y="153"/>
                  <a:pt x="186" y="154"/>
                  <a:pt x="186" y="153"/>
                </a:cubicBezTo>
                <a:cubicBezTo>
                  <a:pt x="190" y="153"/>
                  <a:pt x="195" y="153"/>
                  <a:pt x="198" y="152"/>
                </a:cubicBezTo>
                <a:close/>
                <a:moveTo>
                  <a:pt x="116" y="149"/>
                </a:moveTo>
                <a:cubicBezTo>
                  <a:pt x="116" y="149"/>
                  <a:pt x="116" y="149"/>
                  <a:pt x="116" y="149"/>
                </a:cubicBezTo>
                <a:cubicBezTo>
                  <a:pt x="113" y="156"/>
                  <a:pt x="113" y="156"/>
                  <a:pt x="113" y="156"/>
                </a:cubicBezTo>
                <a:cubicBezTo>
                  <a:pt x="114" y="156"/>
                  <a:pt x="115" y="157"/>
                  <a:pt x="115" y="156"/>
                </a:cubicBezTo>
                <a:cubicBezTo>
                  <a:pt x="116" y="154"/>
                  <a:pt x="116" y="151"/>
                  <a:pt x="116" y="149"/>
                </a:cubicBezTo>
                <a:close/>
                <a:moveTo>
                  <a:pt x="145" y="158"/>
                </a:moveTo>
                <a:cubicBezTo>
                  <a:pt x="143" y="160"/>
                  <a:pt x="142" y="162"/>
                  <a:pt x="140" y="164"/>
                </a:cubicBezTo>
                <a:cubicBezTo>
                  <a:pt x="142" y="164"/>
                  <a:pt x="142" y="164"/>
                  <a:pt x="142" y="164"/>
                </a:cubicBezTo>
                <a:cubicBezTo>
                  <a:pt x="143" y="162"/>
                  <a:pt x="144" y="160"/>
                  <a:pt x="145" y="159"/>
                </a:cubicBezTo>
                <a:cubicBezTo>
                  <a:pt x="145" y="159"/>
                  <a:pt x="145" y="158"/>
                  <a:pt x="145" y="158"/>
                </a:cubicBezTo>
                <a:close/>
                <a:moveTo>
                  <a:pt x="109" y="153"/>
                </a:moveTo>
                <a:cubicBezTo>
                  <a:pt x="110" y="149"/>
                  <a:pt x="110" y="149"/>
                  <a:pt x="110" y="149"/>
                </a:cubicBezTo>
                <a:cubicBezTo>
                  <a:pt x="110" y="148"/>
                  <a:pt x="110" y="146"/>
                  <a:pt x="109" y="147"/>
                </a:cubicBezTo>
                <a:cubicBezTo>
                  <a:pt x="108" y="154"/>
                  <a:pt x="108" y="154"/>
                  <a:pt x="108" y="154"/>
                </a:cubicBezTo>
                <a:cubicBezTo>
                  <a:pt x="107" y="154"/>
                  <a:pt x="109" y="155"/>
                  <a:pt x="109" y="155"/>
                </a:cubicBezTo>
                <a:cubicBezTo>
                  <a:pt x="109" y="154"/>
                  <a:pt x="109" y="153"/>
                  <a:pt x="109" y="153"/>
                </a:cubicBezTo>
                <a:close/>
                <a:moveTo>
                  <a:pt x="173" y="161"/>
                </a:moveTo>
                <a:cubicBezTo>
                  <a:pt x="170" y="163"/>
                  <a:pt x="167" y="165"/>
                  <a:pt x="165" y="167"/>
                </a:cubicBezTo>
                <a:cubicBezTo>
                  <a:pt x="166" y="167"/>
                  <a:pt x="167" y="168"/>
                  <a:pt x="168" y="167"/>
                </a:cubicBezTo>
                <a:lnTo>
                  <a:pt x="173" y="161"/>
                </a:lnTo>
                <a:close/>
                <a:moveTo>
                  <a:pt x="140" y="156"/>
                </a:moveTo>
                <a:cubicBezTo>
                  <a:pt x="137" y="158"/>
                  <a:pt x="136" y="160"/>
                  <a:pt x="134" y="163"/>
                </a:cubicBezTo>
                <a:cubicBezTo>
                  <a:pt x="135" y="163"/>
                  <a:pt x="136" y="163"/>
                  <a:pt x="136" y="163"/>
                </a:cubicBezTo>
                <a:cubicBezTo>
                  <a:pt x="137" y="161"/>
                  <a:pt x="139" y="158"/>
                  <a:pt x="140" y="156"/>
                </a:cubicBezTo>
                <a:close/>
                <a:moveTo>
                  <a:pt x="80" y="72"/>
                </a:moveTo>
                <a:cubicBezTo>
                  <a:pt x="80" y="68"/>
                  <a:pt x="79" y="64"/>
                  <a:pt x="78" y="60"/>
                </a:cubicBezTo>
                <a:cubicBezTo>
                  <a:pt x="78" y="59"/>
                  <a:pt x="77" y="60"/>
                  <a:pt x="77" y="61"/>
                </a:cubicBezTo>
                <a:cubicBezTo>
                  <a:pt x="78" y="64"/>
                  <a:pt x="78" y="67"/>
                  <a:pt x="79" y="70"/>
                </a:cubicBezTo>
                <a:cubicBezTo>
                  <a:pt x="79" y="70"/>
                  <a:pt x="79" y="72"/>
                  <a:pt x="80" y="72"/>
                </a:cubicBezTo>
                <a:close/>
                <a:moveTo>
                  <a:pt x="199" y="159"/>
                </a:moveTo>
                <a:cubicBezTo>
                  <a:pt x="195" y="161"/>
                  <a:pt x="192" y="164"/>
                  <a:pt x="189" y="166"/>
                </a:cubicBezTo>
                <a:cubicBezTo>
                  <a:pt x="191" y="167"/>
                  <a:pt x="193" y="166"/>
                  <a:pt x="194" y="164"/>
                </a:cubicBezTo>
                <a:cubicBezTo>
                  <a:pt x="195" y="163"/>
                  <a:pt x="197" y="161"/>
                  <a:pt x="199" y="159"/>
                </a:cubicBezTo>
                <a:close/>
                <a:moveTo>
                  <a:pt x="96" y="146"/>
                </a:moveTo>
                <a:cubicBezTo>
                  <a:pt x="96" y="140"/>
                  <a:pt x="96" y="140"/>
                  <a:pt x="96" y="140"/>
                </a:cubicBezTo>
                <a:cubicBezTo>
                  <a:pt x="96" y="143"/>
                  <a:pt x="95" y="145"/>
                  <a:pt x="94" y="149"/>
                </a:cubicBezTo>
                <a:cubicBezTo>
                  <a:pt x="96" y="149"/>
                  <a:pt x="96" y="149"/>
                  <a:pt x="96" y="149"/>
                </a:cubicBezTo>
                <a:cubicBezTo>
                  <a:pt x="97" y="148"/>
                  <a:pt x="97" y="147"/>
                  <a:pt x="96" y="146"/>
                </a:cubicBezTo>
                <a:close/>
                <a:moveTo>
                  <a:pt x="86" y="69"/>
                </a:moveTo>
                <a:cubicBezTo>
                  <a:pt x="84" y="56"/>
                  <a:pt x="84" y="56"/>
                  <a:pt x="84" y="56"/>
                </a:cubicBezTo>
                <a:cubicBezTo>
                  <a:pt x="84" y="56"/>
                  <a:pt x="82" y="56"/>
                  <a:pt x="83" y="56"/>
                </a:cubicBezTo>
                <a:cubicBezTo>
                  <a:pt x="85" y="68"/>
                  <a:pt x="85" y="68"/>
                  <a:pt x="85" y="68"/>
                </a:cubicBezTo>
                <a:cubicBezTo>
                  <a:pt x="85" y="69"/>
                  <a:pt x="86" y="69"/>
                  <a:pt x="86" y="69"/>
                </a:cubicBezTo>
                <a:close/>
                <a:moveTo>
                  <a:pt x="104" y="150"/>
                </a:moveTo>
                <a:cubicBezTo>
                  <a:pt x="104" y="146"/>
                  <a:pt x="104" y="146"/>
                  <a:pt x="104" y="146"/>
                </a:cubicBezTo>
                <a:cubicBezTo>
                  <a:pt x="104" y="145"/>
                  <a:pt x="104" y="144"/>
                  <a:pt x="103" y="143"/>
                </a:cubicBezTo>
                <a:cubicBezTo>
                  <a:pt x="101" y="151"/>
                  <a:pt x="101" y="151"/>
                  <a:pt x="101" y="151"/>
                </a:cubicBezTo>
                <a:cubicBezTo>
                  <a:pt x="101" y="152"/>
                  <a:pt x="102" y="152"/>
                  <a:pt x="103" y="152"/>
                </a:cubicBezTo>
                <a:cubicBezTo>
                  <a:pt x="103" y="152"/>
                  <a:pt x="104" y="150"/>
                  <a:pt x="104" y="150"/>
                </a:cubicBezTo>
                <a:close/>
                <a:moveTo>
                  <a:pt x="102" y="143"/>
                </a:moveTo>
                <a:cubicBezTo>
                  <a:pt x="102" y="143"/>
                  <a:pt x="102" y="142"/>
                  <a:pt x="102" y="142"/>
                </a:cubicBezTo>
                <a:cubicBezTo>
                  <a:pt x="100" y="142"/>
                  <a:pt x="99" y="141"/>
                  <a:pt x="98" y="140"/>
                </a:cubicBezTo>
                <a:cubicBezTo>
                  <a:pt x="97" y="142"/>
                  <a:pt x="98" y="144"/>
                  <a:pt x="98" y="146"/>
                </a:cubicBezTo>
                <a:cubicBezTo>
                  <a:pt x="98" y="145"/>
                  <a:pt x="98" y="144"/>
                  <a:pt x="99" y="143"/>
                </a:cubicBezTo>
                <a:cubicBezTo>
                  <a:pt x="99" y="142"/>
                  <a:pt x="100" y="142"/>
                  <a:pt x="100" y="142"/>
                </a:cubicBezTo>
                <a:cubicBezTo>
                  <a:pt x="100" y="143"/>
                  <a:pt x="101" y="145"/>
                  <a:pt x="101" y="147"/>
                </a:cubicBezTo>
                <a:cubicBezTo>
                  <a:pt x="101" y="145"/>
                  <a:pt x="102" y="144"/>
                  <a:pt x="102" y="143"/>
                </a:cubicBezTo>
                <a:close/>
                <a:moveTo>
                  <a:pt x="36" y="127"/>
                </a:moveTo>
                <a:cubicBezTo>
                  <a:pt x="35" y="122"/>
                  <a:pt x="34" y="117"/>
                  <a:pt x="34" y="112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5" y="126"/>
                  <a:pt x="35" y="126"/>
                  <a:pt x="35" y="126"/>
                </a:cubicBezTo>
                <a:cubicBezTo>
                  <a:pt x="35" y="126"/>
                  <a:pt x="36" y="128"/>
                  <a:pt x="36" y="127"/>
                </a:cubicBezTo>
                <a:close/>
                <a:moveTo>
                  <a:pt x="162" y="158"/>
                </a:moveTo>
                <a:cubicBezTo>
                  <a:pt x="161" y="158"/>
                  <a:pt x="161" y="159"/>
                  <a:pt x="161" y="159"/>
                </a:cubicBezTo>
                <a:cubicBezTo>
                  <a:pt x="158" y="161"/>
                  <a:pt x="156" y="163"/>
                  <a:pt x="153" y="166"/>
                </a:cubicBezTo>
                <a:cubicBezTo>
                  <a:pt x="154" y="166"/>
                  <a:pt x="155" y="166"/>
                  <a:pt x="155" y="166"/>
                </a:cubicBezTo>
                <a:cubicBezTo>
                  <a:pt x="158" y="164"/>
                  <a:pt x="159" y="161"/>
                  <a:pt x="162" y="158"/>
                </a:cubicBezTo>
                <a:close/>
                <a:moveTo>
                  <a:pt x="218" y="145"/>
                </a:moveTo>
                <a:cubicBezTo>
                  <a:pt x="217" y="141"/>
                  <a:pt x="217" y="141"/>
                  <a:pt x="217" y="141"/>
                </a:cubicBezTo>
                <a:cubicBezTo>
                  <a:pt x="216" y="139"/>
                  <a:pt x="216" y="137"/>
                  <a:pt x="215" y="137"/>
                </a:cubicBezTo>
                <a:cubicBezTo>
                  <a:pt x="215" y="140"/>
                  <a:pt x="216" y="143"/>
                  <a:pt x="217" y="145"/>
                </a:cubicBezTo>
                <a:cubicBezTo>
                  <a:pt x="217" y="146"/>
                  <a:pt x="217" y="145"/>
                  <a:pt x="218" y="145"/>
                </a:cubicBezTo>
                <a:cubicBezTo>
                  <a:pt x="218" y="145"/>
                  <a:pt x="218" y="146"/>
                  <a:pt x="218" y="145"/>
                </a:cubicBezTo>
                <a:close/>
                <a:moveTo>
                  <a:pt x="191" y="160"/>
                </a:moveTo>
                <a:cubicBezTo>
                  <a:pt x="187" y="162"/>
                  <a:pt x="184" y="164"/>
                  <a:pt x="181" y="167"/>
                </a:cubicBezTo>
                <a:cubicBezTo>
                  <a:pt x="180" y="168"/>
                  <a:pt x="181" y="168"/>
                  <a:pt x="181" y="168"/>
                </a:cubicBezTo>
                <a:cubicBezTo>
                  <a:pt x="182" y="167"/>
                  <a:pt x="183" y="168"/>
                  <a:pt x="183" y="168"/>
                </a:cubicBezTo>
                <a:cubicBezTo>
                  <a:pt x="186" y="164"/>
                  <a:pt x="188" y="162"/>
                  <a:pt x="191" y="160"/>
                </a:cubicBezTo>
                <a:close/>
                <a:moveTo>
                  <a:pt x="154" y="158"/>
                </a:moveTo>
                <a:cubicBezTo>
                  <a:pt x="152" y="160"/>
                  <a:pt x="149" y="162"/>
                  <a:pt x="147" y="164"/>
                </a:cubicBezTo>
                <a:cubicBezTo>
                  <a:pt x="147" y="165"/>
                  <a:pt x="149" y="166"/>
                  <a:pt x="149" y="165"/>
                </a:cubicBezTo>
                <a:cubicBezTo>
                  <a:pt x="154" y="159"/>
                  <a:pt x="154" y="159"/>
                  <a:pt x="154" y="159"/>
                </a:cubicBezTo>
                <a:cubicBezTo>
                  <a:pt x="153" y="158"/>
                  <a:pt x="154" y="157"/>
                  <a:pt x="154" y="158"/>
                </a:cubicBezTo>
                <a:close/>
                <a:moveTo>
                  <a:pt x="33" y="129"/>
                </a:moveTo>
                <a:cubicBezTo>
                  <a:pt x="33" y="124"/>
                  <a:pt x="31" y="120"/>
                  <a:pt x="32" y="114"/>
                </a:cubicBezTo>
                <a:cubicBezTo>
                  <a:pt x="31" y="115"/>
                  <a:pt x="30" y="115"/>
                  <a:pt x="30" y="116"/>
                </a:cubicBezTo>
                <a:cubicBezTo>
                  <a:pt x="31" y="120"/>
                  <a:pt x="32" y="124"/>
                  <a:pt x="33" y="129"/>
                </a:cubicBezTo>
                <a:cubicBezTo>
                  <a:pt x="33" y="129"/>
                  <a:pt x="33" y="130"/>
                  <a:pt x="33" y="129"/>
                </a:cubicBezTo>
                <a:close/>
                <a:moveTo>
                  <a:pt x="24" y="26"/>
                </a:moveTo>
                <a:cubicBezTo>
                  <a:pt x="24" y="27"/>
                  <a:pt x="24" y="27"/>
                  <a:pt x="24" y="27"/>
                </a:cubicBezTo>
                <a:cubicBezTo>
                  <a:pt x="24" y="27"/>
                  <a:pt x="24" y="27"/>
                  <a:pt x="24" y="27"/>
                </a:cubicBezTo>
                <a:cubicBezTo>
                  <a:pt x="23" y="27"/>
                  <a:pt x="23" y="27"/>
                  <a:pt x="23" y="28"/>
                </a:cubicBezTo>
                <a:cubicBezTo>
                  <a:pt x="23" y="28"/>
                  <a:pt x="23" y="28"/>
                  <a:pt x="23" y="28"/>
                </a:cubicBezTo>
                <a:cubicBezTo>
                  <a:pt x="19" y="31"/>
                  <a:pt x="16" y="34"/>
                  <a:pt x="12" y="38"/>
                </a:cubicBezTo>
                <a:cubicBezTo>
                  <a:pt x="12" y="38"/>
                  <a:pt x="12" y="39"/>
                  <a:pt x="12" y="40"/>
                </a:cubicBezTo>
                <a:cubicBezTo>
                  <a:pt x="13" y="41"/>
                  <a:pt x="13" y="40"/>
                  <a:pt x="13" y="40"/>
                </a:cubicBezTo>
                <a:cubicBezTo>
                  <a:pt x="16" y="35"/>
                  <a:pt x="19" y="32"/>
                  <a:pt x="23" y="28"/>
                </a:cubicBezTo>
                <a:cubicBezTo>
                  <a:pt x="23" y="28"/>
                  <a:pt x="23" y="28"/>
                  <a:pt x="23" y="28"/>
                </a:cubicBezTo>
                <a:cubicBezTo>
                  <a:pt x="23" y="28"/>
                  <a:pt x="24" y="27"/>
                  <a:pt x="24" y="27"/>
                </a:cubicBezTo>
                <a:cubicBezTo>
                  <a:pt x="24" y="27"/>
                  <a:pt x="24" y="27"/>
                  <a:pt x="24" y="27"/>
                </a:cubicBezTo>
                <a:lnTo>
                  <a:pt x="24" y="26"/>
                </a:lnTo>
                <a:close/>
                <a:moveTo>
                  <a:pt x="21" y="21"/>
                </a:moveTo>
                <a:cubicBezTo>
                  <a:pt x="21" y="21"/>
                  <a:pt x="20" y="21"/>
                  <a:pt x="20" y="21"/>
                </a:cubicBezTo>
                <a:cubicBezTo>
                  <a:pt x="17" y="25"/>
                  <a:pt x="14" y="28"/>
                  <a:pt x="12" y="32"/>
                </a:cubicBezTo>
                <a:cubicBezTo>
                  <a:pt x="23" y="22"/>
                  <a:pt x="23" y="22"/>
                  <a:pt x="23" y="22"/>
                </a:cubicBezTo>
                <a:cubicBezTo>
                  <a:pt x="22" y="22"/>
                  <a:pt x="22" y="21"/>
                  <a:pt x="21" y="21"/>
                </a:cubicBezTo>
                <a:close/>
                <a:moveTo>
                  <a:pt x="144" y="156"/>
                </a:moveTo>
                <a:cubicBezTo>
                  <a:pt x="143" y="156"/>
                  <a:pt x="142" y="156"/>
                  <a:pt x="142" y="156"/>
                </a:cubicBezTo>
                <a:cubicBezTo>
                  <a:pt x="141" y="156"/>
                  <a:pt x="141" y="156"/>
                  <a:pt x="141" y="156"/>
                </a:cubicBezTo>
                <a:cubicBezTo>
                  <a:pt x="140" y="159"/>
                  <a:pt x="139" y="161"/>
                  <a:pt x="137" y="163"/>
                </a:cubicBezTo>
                <a:cubicBezTo>
                  <a:pt x="137" y="163"/>
                  <a:pt x="138" y="163"/>
                  <a:pt x="138" y="163"/>
                </a:cubicBezTo>
                <a:cubicBezTo>
                  <a:pt x="140" y="161"/>
                  <a:pt x="142" y="159"/>
                  <a:pt x="144" y="156"/>
                </a:cubicBezTo>
                <a:cubicBezTo>
                  <a:pt x="144" y="156"/>
                  <a:pt x="144" y="156"/>
                  <a:pt x="144" y="156"/>
                </a:cubicBezTo>
                <a:close/>
                <a:moveTo>
                  <a:pt x="197" y="163"/>
                </a:moveTo>
                <a:cubicBezTo>
                  <a:pt x="201" y="161"/>
                  <a:pt x="205" y="158"/>
                  <a:pt x="208" y="155"/>
                </a:cubicBezTo>
                <a:cubicBezTo>
                  <a:pt x="207" y="155"/>
                  <a:pt x="205" y="155"/>
                  <a:pt x="205" y="155"/>
                </a:cubicBezTo>
                <a:cubicBezTo>
                  <a:pt x="202" y="158"/>
                  <a:pt x="199" y="160"/>
                  <a:pt x="197" y="163"/>
                </a:cubicBezTo>
                <a:close/>
                <a:moveTo>
                  <a:pt x="83" y="70"/>
                </a:moveTo>
                <a:cubicBezTo>
                  <a:pt x="83" y="66"/>
                  <a:pt x="82" y="61"/>
                  <a:pt x="81" y="57"/>
                </a:cubicBezTo>
                <a:cubicBezTo>
                  <a:pt x="81" y="58"/>
                  <a:pt x="80" y="58"/>
                  <a:pt x="80" y="59"/>
                </a:cubicBezTo>
                <a:cubicBezTo>
                  <a:pt x="81" y="63"/>
                  <a:pt x="82" y="67"/>
                  <a:pt x="83" y="71"/>
                </a:cubicBezTo>
                <a:cubicBezTo>
                  <a:pt x="84" y="71"/>
                  <a:pt x="83" y="70"/>
                  <a:pt x="83" y="70"/>
                </a:cubicBezTo>
                <a:close/>
                <a:moveTo>
                  <a:pt x="129" y="154"/>
                </a:moveTo>
                <a:cubicBezTo>
                  <a:pt x="128" y="156"/>
                  <a:pt x="127" y="158"/>
                  <a:pt x="125" y="160"/>
                </a:cubicBezTo>
                <a:cubicBezTo>
                  <a:pt x="126" y="160"/>
                  <a:pt x="127" y="160"/>
                  <a:pt x="128" y="161"/>
                </a:cubicBezTo>
                <a:cubicBezTo>
                  <a:pt x="129" y="159"/>
                  <a:pt x="130" y="156"/>
                  <a:pt x="131" y="154"/>
                </a:cubicBezTo>
                <a:cubicBezTo>
                  <a:pt x="131" y="154"/>
                  <a:pt x="130" y="153"/>
                  <a:pt x="129" y="154"/>
                </a:cubicBezTo>
                <a:close/>
                <a:moveTo>
                  <a:pt x="14" y="33"/>
                </a:moveTo>
                <a:cubicBezTo>
                  <a:pt x="14" y="33"/>
                  <a:pt x="15" y="34"/>
                  <a:pt x="15" y="33"/>
                </a:cubicBezTo>
                <a:cubicBezTo>
                  <a:pt x="27" y="22"/>
                  <a:pt x="27" y="22"/>
                  <a:pt x="27" y="22"/>
                </a:cubicBezTo>
                <a:cubicBezTo>
                  <a:pt x="26" y="22"/>
                  <a:pt x="26" y="22"/>
                  <a:pt x="25" y="21"/>
                </a:cubicBezTo>
                <a:cubicBezTo>
                  <a:pt x="21" y="25"/>
                  <a:pt x="18" y="29"/>
                  <a:pt x="14" y="33"/>
                </a:cubicBezTo>
                <a:close/>
                <a:moveTo>
                  <a:pt x="173" y="159"/>
                </a:moveTo>
                <a:cubicBezTo>
                  <a:pt x="171" y="159"/>
                  <a:pt x="170" y="158"/>
                  <a:pt x="169" y="159"/>
                </a:cubicBezTo>
                <a:cubicBezTo>
                  <a:pt x="162" y="167"/>
                  <a:pt x="162" y="167"/>
                  <a:pt x="162" y="167"/>
                </a:cubicBezTo>
                <a:lnTo>
                  <a:pt x="173" y="159"/>
                </a:lnTo>
                <a:close/>
                <a:moveTo>
                  <a:pt x="39" y="123"/>
                </a:moveTo>
                <a:cubicBezTo>
                  <a:pt x="38" y="118"/>
                  <a:pt x="37" y="114"/>
                  <a:pt x="37" y="109"/>
                </a:cubicBezTo>
                <a:cubicBezTo>
                  <a:pt x="36" y="109"/>
                  <a:pt x="35" y="110"/>
                  <a:pt x="35" y="111"/>
                </a:cubicBezTo>
                <a:cubicBezTo>
                  <a:pt x="39" y="126"/>
                  <a:pt x="39" y="126"/>
                  <a:pt x="39" y="126"/>
                </a:cubicBezTo>
                <a:cubicBezTo>
                  <a:pt x="39" y="124"/>
                  <a:pt x="39" y="123"/>
                  <a:pt x="39" y="123"/>
                </a:cubicBezTo>
                <a:close/>
                <a:moveTo>
                  <a:pt x="46" y="119"/>
                </a:moveTo>
                <a:cubicBezTo>
                  <a:pt x="45" y="113"/>
                  <a:pt x="45" y="113"/>
                  <a:pt x="45" y="113"/>
                </a:cubicBezTo>
                <a:cubicBezTo>
                  <a:pt x="45" y="113"/>
                  <a:pt x="44" y="112"/>
                  <a:pt x="44" y="112"/>
                </a:cubicBezTo>
                <a:cubicBezTo>
                  <a:pt x="43" y="112"/>
                  <a:pt x="43" y="111"/>
                  <a:pt x="43" y="111"/>
                </a:cubicBezTo>
                <a:cubicBezTo>
                  <a:pt x="43" y="115"/>
                  <a:pt x="44" y="118"/>
                  <a:pt x="44" y="123"/>
                </a:cubicBezTo>
                <a:cubicBezTo>
                  <a:pt x="44" y="122"/>
                  <a:pt x="45" y="122"/>
                  <a:pt x="45" y="122"/>
                </a:cubicBezTo>
                <a:cubicBezTo>
                  <a:pt x="45" y="121"/>
                  <a:pt x="46" y="120"/>
                  <a:pt x="46" y="119"/>
                </a:cubicBezTo>
                <a:close/>
                <a:moveTo>
                  <a:pt x="159" y="158"/>
                </a:moveTo>
                <a:cubicBezTo>
                  <a:pt x="158" y="158"/>
                  <a:pt x="158" y="158"/>
                  <a:pt x="157" y="158"/>
                </a:cubicBezTo>
                <a:cubicBezTo>
                  <a:pt x="157" y="158"/>
                  <a:pt x="155" y="157"/>
                  <a:pt x="155" y="158"/>
                </a:cubicBezTo>
                <a:cubicBezTo>
                  <a:pt x="154" y="160"/>
                  <a:pt x="153" y="162"/>
                  <a:pt x="152" y="163"/>
                </a:cubicBezTo>
                <a:cubicBezTo>
                  <a:pt x="152" y="164"/>
                  <a:pt x="151" y="166"/>
                  <a:pt x="151" y="166"/>
                </a:cubicBezTo>
                <a:cubicBezTo>
                  <a:pt x="159" y="159"/>
                  <a:pt x="159" y="159"/>
                  <a:pt x="159" y="159"/>
                </a:cubicBezTo>
                <a:cubicBezTo>
                  <a:pt x="159" y="159"/>
                  <a:pt x="160" y="158"/>
                  <a:pt x="159" y="158"/>
                </a:cubicBezTo>
                <a:close/>
                <a:moveTo>
                  <a:pt x="42" y="123"/>
                </a:moveTo>
                <a:cubicBezTo>
                  <a:pt x="42" y="123"/>
                  <a:pt x="42" y="123"/>
                  <a:pt x="42" y="123"/>
                </a:cubicBezTo>
                <a:cubicBezTo>
                  <a:pt x="40" y="118"/>
                  <a:pt x="39" y="114"/>
                  <a:pt x="38" y="109"/>
                </a:cubicBezTo>
                <a:cubicBezTo>
                  <a:pt x="39" y="114"/>
                  <a:pt x="39" y="120"/>
                  <a:pt x="40" y="125"/>
                </a:cubicBezTo>
                <a:cubicBezTo>
                  <a:pt x="40" y="125"/>
                  <a:pt x="41" y="124"/>
                  <a:pt x="42" y="123"/>
                </a:cubicBezTo>
                <a:close/>
                <a:moveTo>
                  <a:pt x="149" y="157"/>
                </a:moveTo>
                <a:cubicBezTo>
                  <a:pt x="149" y="157"/>
                  <a:pt x="148" y="157"/>
                  <a:pt x="148" y="157"/>
                </a:cubicBezTo>
                <a:cubicBezTo>
                  <a:pt x="144" y="164"/>
                  <a:pt x="144" y="164"/>
                  <a:pt x="144" y="164"/>
                </a:cubicBezTo>
                <a:cubicBezTo>
                  <a:pt x="143" y="164"/>
                  <a:pt x="144" y="165"/>
                  <a:pt x="144" y="164"/>
                </a:cubicBezTo>
                <a:cubicBezTo>
                  <a:pt x="147" y="162"/>
                  <a:pt x="149" y="160"/>
                  <a:pt x="152" y="157"/>
                </a:cubicBezTo>
                <a:cubicBezTo>
                  <a:pt x="151" y="157"/>
                  <a:pt x="150" y="157"/>
                  <a:pt x="149" y="157"/>
                </a:cubicBezTo>
                <a:close/>
                <a:moveTo>
                  <a:pt x="200" y="156"/>
                </a:moveTo>
                <a:cubicBezTo>
                  <a:pt x="195" y="156"/>
                  <a:pt x="193" y="159"/>
                  <a:pt x="191" y="162"/>
                </a:cubicBezTo>
                <a:cubicBezTo>
                  <a:pt x="186" y="167"/>
                  <a:pt x="186" y="167"/>
                  <a:pt x="186" y="167"/>
                </a:cubicBezTo>
                <a:cubicBezTo>
                  <a:pt x="190" y="163"/>
                  <a:pt x="195" y="160"/>
                  <a:pt x="200" y="156"/>
                </a:cubicBezTo>
                <a:close/>
                <a:moveTo>
                  <a:pt x="157" y="166"/>
                </a:moveTo>
                <a:cubicBezTo>
                  <a:pt x="157" y="167"/>
                  <a:pt x="158" y="167"/>
                  <a:pt x="158" y="167"/>
                </a:cubicBezTo>
                <a:cubicBezTo>
                  <a:pt x="161" y="164"/>
                  <a:pt x="164" y="162"/>
                  <a:pt x="167" y="159"/>
                </a:cubicBezTo>
                <a:cubicBezTo>
                  <a:pt x="166" y="159"/>
                  <a:pt x="165" y="158"/>
                  <a:pt x="163" y="159"/>
                </a:cubicBezTo>
                <a:lnTo>
                  <a:pt x="157" y="166"/>
                </a:lnTo>
                <a:close/>
                <a:moveTo>
                  <a:pt x="87" y="144"/>
                </a:moveTo>
                <a:cubicBezTo>
                  <a:pt x="87" y="140"/>
                  <a:pt x="86" y="137"/>
                  <a:pt x="86" y="134"/>
                </a:cubicBezTo>
                <a:cubicBezTo>
                  <a:pt x="86" y="134"/>
                  <a:pt x="85" y="133"/>
                  <a:pt x="85" y="133"/>
                </a:cubicBezTo>
                <a:cubicBezTo>
                  <a:pt x="84" y="137"/>
                  <a:pt x="83" y="140"/>
                  <a:pt x="83" y="143"/>
                </a:cubicBezTo>
                <a:cubicBezTo>
                  <a:pt x="84" y="143"/>
                  <a:pt x="85" y="144"/>
                  <a:pt x="86" y="145"/>
                </a:cubicBezTo>
                <a:cubicBezTo>
                  <a:pt x="86" y="145"/>
                  <a:pt x="87" y="144"/>
                  <a:pt x="87" y="144"/>
                </a:cubicBezTo>
                <a:close/>
                <a:moveTo>
                  <a:pt x="182" y="158"/>
                </a:moveTo>
                <a:cubicBezTo>
                  <a:pt x="180" y="159"/>
                  <a:pt x="179" y="159"/>
                  <a:pt x="177" y="159"/>
                </a:cubicBezTo>
                <a:cubicBezTo>
                  <a:pt x="169" y="168"/>
                  <a:pt x="169" y="168"/>
                  <a:pt x="169" y="168"/>
                </a:cubicBezTo>
                <a:cubicBezTo>
                  <a:pt x="169" y="168"/>
                  <a:pt x="170" y="168"/>
                  <a:pt x="170" y="168"/>
                </a:cubicBezTo>
                <a:cubicBezTo>
                  <a:pt x="174" y="165"/>
                  <a:pt x="178" y="162"/>
                  <a:pt x="181" y="159"/>
                </a:cubicBezTo>
                <a:cubicBezTo>
                  <a:pt x="182" y="159"/>
                  <a:pt x="183" y="158"/>
                  <a:pt x="182" y="158"/>
                </a:cubicBezTo>
                <a:close/>
                <a:moveTo>
                  <a:pt x="30" y="23"/>
                </a:moveTo>
                <a:cubicBezTo>
                  <a:pt x="30" y="23"/>
                  <a:pt x="29" y="23"/>
                  <a:pt x="29" y="23"/>
                </a:cubicBezTo>
                <a:cubicBezTo>
                  <a:pt x="24" y="29"/>
                  <a:pt x="18" y="34"/>
                  <a:pt x="14" y="41"/>
                </a:cubicBezTo>
                <a:cubicBezTo>
                  <a:pt x="14" y="41"/>
                  <a:pt x="15" y="41"/>
                  <a:pt x="15" y="41"/>
                </a:cubicBezTo>
                <a:cubicBezTo>
                  <a:pt x="20" y="35"/>
                  <a:pt x="26" y="29"/>
                  <a:pt x="32" y="23"/>
                </a:cubicBezTo>
                <a:cubicBezTo>
                  <a:pt x="31" y="23"/>
                  <a:pt x="30" y="23"/>
                  <a:pt x="30" y="23"/>
                </a:cubicBezTo>
                <a:close/>
                <a:moveTo>
                  <a:pt x="44" y="112"/>
                </a:moveTo>
                <a:cubicBezTo>
                  <a:pt x="44" y="109"/>
                  <a:pt x="44" y="107"/>
                  <a:pt x="43" y="104"/>
                </a:cubicBezTo>
                <a:cubicBezTo>
                  <a:pt x="39" y="107"/>
                  <a:pt x="39" y="107"/>
                  <a:pt x="39" y="107"/>
                </a:cubicBezTo>
                <a:cubicBezTo>
                  <a:pt x="40" y="112"/>
                  <a:pt x="41" y="118"/>
                  <a:pt x="43" y="122"/>
                </a:cubicBezTo>
                <a:cubicBezTo>
                  <a:pt x="43" y="117"/>
                  <a:pt x="42" y="112"/>
                  <a:pt x="42" y="108"/>
                </a:cubicBezTo>
                <a:cubicBezTo>
                  <a:pt x="42" y="107"/>
                  <a:pt x="42" y="107"/>
                  <a:pt x="42" y="107"/>
                </a:cubicBezTo>
                <a:cubicBezTo>
                  <a:pt x="44" y="112"/>
                  <a:pt x="44" y="112"/>
                  <a:pt x="44" y="112"/>
                </a:cubicBezTo>
                <a:cubicBezTo>
                  <a:pt x="44" y="112"/>
                  <a:pt x="44" y="112"/>
                  <a:pt x="44" y="112"/>
                </a:cubicBezTo>
                <a:close/>
                <a:moveTo>
                  <a:pt x="17" y="49"/>
                </a:moveTo>
                <a:cubicBezTo>
                  <a:pt x="25" y="41"/>
                  <a:pt x="32" y="32"/>
                  <a:pt x="41" y="25"/>
                </a:cubicBezTo>
                <a:cubicBezTo>
                  <a:pt x="41" y="25"/>
                  <a:pt x="39" y="25"/>
                  <a:pt x="38" y="25"/>
                </a:cubicBezTo>
                <a:cubicBezTo>
                  <a:pt x="38" y="25"/>
                  <a:pt x="37" y="25"/>
                  <a:pt x="37" y="26"/>
                </a:cubicBezTo>
                <a:cubicBezTo>
                  <a:pt x="30" y="33"/>
                  <a:pt x="24" y="41"/>
                  <a:pt x="17" y="49"/>
                </a:cubicBezTo>
                <a:close/>
                <a:moveTo>
                  <a:pt x="82" y="140"/>
                </a:moveTo>
                <a:cubicBezTo>
                  <a:pt x="82" y="137"/>
                  <a:pt x="81" y="136"/>
                  <a:pt x="81" y="134"/>
                </a:cubicBezTo>
                <a:cubicBezTo>
                  <a:pt x="81" y="133"/>
                  <a:pt x="80" y="131"/>
                  <a:pt x="80" y="132"/>
                </a:cubicBezTo>
                <a:cubicBezTo>
                  <a:pt x="79" y="134"/>
                  <a:pt x="78" y="136"/>
                  <a:pt x="77" y="139"/>
                </a:cubicBezTo>
                <a:cubicBezTo>
                  <a:pt x="77" y="139"/>
                  <a:pt x="77" y="139"/>
                  <a:pt x="77" y="138"/>
                </a:cubicBezTo>
                <a:cubicBezTo>
                  <a:pt x="76" y="136"/>
                  <a:pt x="76" y="134"/>
                  <a:pt x="75" y="132"/>
                </a:cubicBezTo>
                <a:cubicBezTo>
                  <a:pt x="75" y="134"/>
                  <a:pt x="75" y="136"/>
                  <a:pt x="75" y="139"/>
                </a:cubicBezTo>
                <a:cubicBezTo>
                  <a:pt x="77" y="140"/>
                  <a:pt x="80" y="141"/>
                  <a:pt x="82" y="142"/>
                </a:cubicBezTo>
                <a:cubicBezTo>
                  <a:pt x="82" y="141"/>
                  <a:pt x="82" y="140"/>
                  <a:pt x="82" y="140"/>
                </a:cubicBezTo>
                <a:close/>
                <a:moveTo>
                  <a:pt x="89" y="64"/>
                </a:moveTo>
                <a:cubicBezTo>
                  <a:pt x="89" y="64"/>
                  <a:pt x="89" y="63"/>
                  <a:pt x="89" y="63"/>
                </a:cubicBezTo>
                <a:cubicBezTo>
                  <a:pt x="89" y="59"/>
                  <a:pt x="89" y="55"/>
                  <a:pt x="89" y="51"/>
                </a:cubicBezTo>
                <a:cubicBezTo>
                  <a:pt x="85" y="55"/>
                  <a:pt x="85" y="55"/>
                  <a:pt x="85" y="55"/>
                </a:cubicBezTo>
                <a:cubicBezTo>
                  <a:pt x="86" y="58"/>
                  <a:pt x="87" y="62"/>
                  <a:pt x="88" y="67"/>
                </a:cubicBezTo>
                <a:cubicBezTo>
                  <a:pt x="88" y="67"/>
                  <a:pt x="89" y="67"/>
                  <a:pt x="89" y="66"/>
                </a:cubicBezTo>
                <a:cubicBezTo>
                  <a:pt x="89" y="66"/>
                  <a:pt x="89" y="65"/>
                  <a:pt x="89" y="64"/>
                </a:cubicBezTo>
                <a:close/>
                <a:moveTo>
                  <a:pt x="92" y="145"/>
                </a:moveTo>
                <a:cubicBezTo>
                  <a:pt x="92" y="137"/>
                  <a:pt x="92" y="137"/>
                  <a:pt x="92" y="137"/>
                </a:cubicBezTo>
                <a:cubicBezTo>
                  <a:pt x="91" y="137"/>
                  <a:pt x="89" y="136"/>
                  <a:pt x="88" y="135"/>
                </a:cubicBezTo>
                <a:cubicBezTo>
                  <a:pt x="87" y="135"/>
                  <a:pt x="87" y="133"/>
                  <a:pt x="87" y="135"/>
                </a:cubicBezTo>
                <a:cubicBezTo>
                  <a:pt x="88" y="142"/>
                  <a:pt x="88" y="142"/>
                  <a:pt x="88" y="142"/>
                </a:cubicBezTo>
                <a:cubicBezTo>
                  <a:pt x="88" y="140"/>
                  <a:pt x="89" y="139"/>
                  <a:pt x="89" y="137"/>
                </a:cubicBezTo>
                <a:cubicBezTo>
                  <a:pt x="89" y="136"/>
                  <a:pt x="90" y="136"/>
                  <a:pt x="90" y="137"/>
                </a:cubicBezTo>
                <a:cubicBezTo>
                  <a:pt x="89" y="140"/>
                  <a:pt x="89" y="143"/>
                  <a:pt x="88" y="146"/>
                </a:cubicBezTo>
                <a:cubicBezTo>
                  <a:pt x="90" y="146"/>
                  <a:pt x="91" y="147"/>
                  <a:pt x="92" y="148"/>
                </a:cubicBezTo>
                <a:cubicBezTo>
                  <a:pt x="92" y="146"/>
                  <a:pt x="92" y="145"/>
                  <a:pt x="92" y="145"/>
                </a:cubicBezTo>
                <a:close/>
                <a:moveTo>
                  <a:pt x="34" y="24"/>
                </a:moveTo>
                <a:cubicBezTo>
                  <a:pt x="27" y="30"/>
                  <a:pt x="20" y="37"/>
                  <a:pt x="14" y="45"/>
                </a:cubicBezTo>
                <a:cubicBezTo>
                  <a:pt x="13" y="46"/>
                  <a:pt x="12" y="47"/>
                  <a:pt x="13" y="49"/>
                </a:cubicBezTo>
                <a:cubicBezTo>
                  <a:pt x="13" y="50"/>
                  <a:pt x="13" y="50"/>
                  <a:pt x="13" y="50"/>
                </a:cubicBezTo>
                <a:cubicBezTo>
                  <a:pt x="21" y="41"/>
                  <a:pt x="28" y="32"/>
                  <a:pt x="37" y="24"/>
                </a:cubicBezTo>
                <a:cubicBezTo>
                  <a:pt x="36" y="24"/>
                  <a:pt x="34" y="23"/>
                  <a:pt x="34" y="24"/>
                </a:cubicBezTo>
                <a:close/>
                <a:moveTo>
                  <a:pt x="103" y="54"/>
                </a:moveTo>
                <a:cubicBezTo>
                  <a:pt x="102" y="53"/>
                  <a:pt x="101" y="53"/>
                  <a:pt x="101" y="53"/>
                </a:cubicBezTo>
                <a:cubicBezTo>
                  <a:pt x="101" y="48"/>
                  <a:pt x="101" y="43"/>
                  <a:pt x="101" y="38"/>
                </a:cubicBezTo>
                <a:cubicBezTo>
                  <a:pt x="97" y="42"/>
                  <a:pt x="94" y="46"/>
                  <a:pt x="91" y="50"/>
                </a:cubicBezTo>
                <a:cubicBezTo>
                  <a:pt x="92" y="52"/>
                  <a:pt x="92" y="55"/>
                  <a:pt x="93" y="59"/>
                </a:cubicBezTo>
                <a:cubicBezTo>
                  <a:pt x="93" y="59"/>
                  <a:pt x="94" y="59"/>
                  <a:pt x="94" y="59"/>
                </a:cubicBezTo>
                <a:cubicBezTo>
                  <a:pt x="96" y="50"/>
                  <a:pt x="96" y="50"/>
                  <a:pt x="96" y="50"/>
                </a:cubicBezTo>
                <a:cubicBezTo>
                  <a:pt x="96" y="49"/>
                  <a:pt x="96" y="49"/>
                  <a:pt x="97" y="48"/>
                </a:cubicBezTo>
                <a:cubicBezTo>
                  <a:pt x="96" y="59"/>
                  <a:pt x="96" y="59"/>
                  <a:pt x="96" y="59"/>
                </a:cubicBezTo>
                <a:cubicBezTo>
                  <a:pt x="96" y="60"/>
                  <a:pt x="95" y="60"/>
                  <a:pt x="94" y="60"/>
                </a:cubicBezTo>
                <a:cubicBezTo>
                  <a:pt x="93" y="60"/>
                  <a:pt x="93" y="60"/>
                  <a:pt x="92" y="59"/>
                </a:cubicBezTo>
                <a:cubicBezTo>
                  <a:pt x="91" y="56"/>
                  <a:pt x="91" y="53"/>
                  <a:pt x="90" y="50"/>
                </a:cubicBezTo>
                <a:cubicBezTo>
                  <a:pt x="90" y="56"/>
                  <a:pt x="90" y="60"/>
                  <a:pt x="90" y="66"/>
                </a:cubicBezTo>
                <a:cubicBezTo>
                  <a:pt x="95" y="62"/>
                  <a:pt x="98" y="58"/>
                  <a:pt x="103" y="54"/>
                </a:cubicBezTo>
                <a:close/>
                <a:moveTo>
                  <a:pt x="73" y="136"/>
                </a:moveTo>
                <a:cubicBezTo>
                  <a:pt x="73" y="137"/>
                  <a:pt x="74" y="137"/>
                  <a:pt x="74" y="138"/>
                </a:cubicBezTo>
                <a:cubicBezTo>
                  <a:pt x="74" y="135"/>
                  <a:pt x="74" y="132"/>
                  <a:pt x="75" y="130"/>
                </a:cubicBezTo>
                <a:cubicBezTo>
                  <a:pt x="75" y="129"/>
                  <a:pt x="76" y="130"/>
                  <a:pt x="76" y="130"/>
                </a:cubicBezTo>
                <a:cubicBezTo>
                  <a:pt x="77" y="137"/>
                  <a:pt x="77" y="137"/>
                  <a:pt x="77" y="137"/>
                </a:cubicBezTo>
                <a:cubicBezTo>
                  <a:pt x="78" y="136"/>
                  <a:pt x="78" y="133"/>
                  <a:pt x="79" y="131"/>
                </a:cubicBezTo>
                <a:cubicBezTo>
                  <a:pt x="80" y="131"/>
                  <a:pt x="80" y="130"/>
                  <a:pt x="81" y="131"/>
                </a:cubicBezTo>
                <a:cubicBezTo>
                  <a:pt x="73" y="126"/>
                  <a:pt x="67" y="121"/>
                  <a:pt x="60" y="115"/>
                </a:cubicBezTo>
                <a:cubicBezTo>
                  <a:pt x="60" y="115"/>
                  <a:pt x="59" y="115"/>
                  <a:pt x="60" y="115"/>
                </a:cubicBezTo>
                <a:cubicBezTo>
                  <a:pt x="60" y="114"/>
                  <a:pt x="60" y="115"/>
                  <a:pt x="59" y="114"/>
                </a:cubicBezTo>
                <a:cubicBezTo>
                  <a:pt x="58" y="114"/>
                  <a:pt x="58" y="113"/>
                  <a:pt x="57" y="112"/>
                </a:cubicBezTo>
                <a:cubicBezTo>
                  <a:pt x="50" y="105"/>
                  <a:pt x="50" y="105"/>
                  <a:pt x="50" y="105"/>
                </a:cubicBezTo>
                <a:cubicBezTo>
                  <a:pt x="50" y="111"/>
                  <a:pt x="51" y="116"/>
                  <a:pt x="52" y="121"/>
                </a:cubicBezTo>
                <a:cubicBezTo>
                  <a:pt x="58" y="127"/>
                  <a:pt x="65" y="132"/>
                  <a:pt x="73" y="137"/>
                </a:cubicBezTo>
                <a:cubicBezTo>
                  <a:pt x="72" y="137"/>
                  <a:pt x="72" y="136"/>
                  <a:pt x="73" y="136"/>
                </a:cubicBezTo>
                <a:close/>
                <a:moveTo>
                  <a:pt x="33" y="51"/>
                </a:moveTo>
                <a:cubicBezTo>
                  <a:pt x="33" y="51"/>
                  <a:pt x="33" y="51"/>
                  <a:pt x="33" y="51"/>
                </a:cubicBezTo>
                <a:cubicBezTo>
                  <a:pt x="33" y="51"/>
                  <a:pt x="33" y="51"/>
                  <a:pt x="33" y="51"/>
                </a:cubicBezTo>
                <a:cubicBezTo>
                  <a:pt x="31" y="53"/>
                  <a:pt x="30" y="54"/>
                  <a:pt x="28" y="56"/>
                </a:cubicBezTo>
                <a:cubicBezTo>
                  <a:pt x="25" y="58"/>
                  <a:pt x="23" y="61"/>
                  <a:pt x="20" y="63"/>
                </a:cubicBezTo>
                <a:cubicBezTo>
                  <a:pt x="19" y="64"/>
                  <a:pt x="18" y="62"/>
                  <a:pt x="18" y="62"/>
                </a:cubicBezTo>
                <a:cubicBezTo>
                  <a:pt x="20" y="59"/>
                  <a:pt x="22" y="57"/>
                  <a:pt x="24" y="54"/>
                </a:cubicBezTo>
                <a:cubicBezTo>
                  <a:pt x="24" y="54"/>
                  <a:pt x="24" y="54"/>
                  <a:pt x="24" y="54"/>
                </a:cubicBezTo>
                <a:cubicBezTo>
                  <a:pt x="24" y="54"/>
                  <a:pt x="24" y="54"/>
                  <a:pt x="24" y="54"/>
                </a:cubicBezTo>
                <a:cubicBezTo>
                  <a:pt x="24" y="54"/>
                  <a:pt x="23" y="54"/>
                  <a:pt x="23" y="54"/>
                </a:cubicBezTo>
                <a:cubicBezTo>
                  <a:pt x="21" y="56"/>
                  <a:pt x="19" y="59"/>
                  <a:pt x="17" y="61"/>
                </a:cubicBezTo>
                <a:cubicBezTo>
                  <a:pt x="16" y="61"/>
                  <a:pt x="15" y="62"/>
                  <a:pt x="14" y="61"/>
                </a:cubicBezTo>
                <a:cubicBezTo>
                  <a:pt x="13" y="61"/>
                  <a:pt x="13" y="60"/>
                  <a:pt x="14" y="59"/>
                </a:cubicBezTo>
                <a:cubicBezTo>
                  <a:pt x="16" y="54"/>
                  <a:pt x="19" y="50"/>
                  <a:pt x="23" y="46"/>
                </a:cubicBezTo>
                <a:cubicBezTo>
                  <a:pt x="28" y="39"/>
                  <a:pt x="35" y="34"/>
                  <a:pt x="42" y="27"/>
                </a:cubicBezTo>
                <a:cubicBezTo>
                  <a:pt x="39" y="29"/>
                  <a:pt x="37" y="30"/>
                  <a:pt x="35" y="32"/>
                </a:cubicBezTo>
                <a:cubicBezTo>
                  <a:pt x="27" y="39"/>
                  <a:pt x="20" y="48"/>
                  <a:pt x="13" y="56"/>
                </a:cubicBezTo>
                <a:cubicBezTo>
                  <a:pt x="13" y="66"/>
                  <a:pt x="12" y="78"/>
                  <a:pt x="13" y="88"/>
                </a:cubicBezTo>
                <a:cubicBezTo>
                  <a:pt x="13" y="93"/>
                  <a:pt x="13" y="97"/>
                  <a:pt x="14" y="101"/>
                </a:cubicBezTo>
                <a:cubicBezTo>
                  <a:pt x="14" y="101"/>
                  <a:pt x="14" y="102"/>
                  <a:pt x="13" y="102"/>
                </a:cubicBezTo>
                <a:cubicBezTo>
                  <a:pt x="14" y="109"/>
                  <a:pt x="14" y="116"/>
                  <a:pt x="16" y="121"/>
                </a:cubicBezTo>
                <a:cubicBezTo>
                  <a:pt x="16" y="122"/>
                  <a:pt x="17" y="122"/>
                  <a:pt x="17" y="122"/>
                </a:cubicBezTo>
                <a:cubicBezTo>
                  <a:pt x="18" y="122"/>
                  <a:pt x="19" y="121"/>
                  <a:pt x="19" y="120"/>
                </a:cubicBezTo>
                <a:cubicBezTo>
                  <a:pt x="21" y="119"/>
                  <a:pt x="23" y="117"/>
                  <a:pt x="24" y="115"/>
                </a:cubicBezTo>
                <a:cubicBezTo>
                  <a:pt x="24" y="115"/>
                  <a:pt x="25" y="115"/>
                  <a:pt x="25" y="115"/>
                </a:cubicBezTo>
                <a:cubicBezTo>
                  <a:pt x="25" y="114"/>
                  <a:pt x="25" y="113"/>
                  <a:pt x="26" y="112"/>
                </a:cubicBezTo>
                <a:cubicBezTo>
                  <a:pt x="26" y="112"/>
                  <a:pt x="26" y="113"/>
                  <a:pt x="27" y="114"/>
                </a:cubicBezTo>
                <a:cubicBezTo>
                  <a:pt x="33" y="108"/>
                  <a:pt x="38" y="103"/>
                  <a:pt x="45" y="99"/>
                </a:cubicBezTo>
                <a:cubicBezTo>
                  <a:pt x="45" y="97"/>
                  <a:pt x="46" y="97"/>
                  <a:pt x="47" y="97"/>
                </a:cubicBezTo>
                <a:cubicBezTo>
                  <a:pt x="48" y="98"/>
                  <a:pt x="48" y="99"/>
                  <a:pt x="49" y="100"/>
                </a:cubicBezTo>
                <a:cubicBezTo>
                  <a:pt x="49" y="100"/>
                  <a:pt x="50" y="100"/>
                  <a:pt x="51" y="100"/>
                </a:cubicBezTo>
                <a:cubicBezTo>
                  <a:pt x="60" y="107"/>
                  <a:pt x="68" y="113"/>
                  <a:pt x="77" y="120"/>
                </a:cubicBezTo>
                <a:cubicBezTo>
                  <a:pt x="81" y="122"/>
                  <a:pt x="85" y="125"/>
                  <a:pt x="89" y="127"/>
                </a:cubicBezTo>
                <a:cubicBezTo>
                  <a:pt x="98" y="132"/>
                  <a:pt x="107" y="136"/>
                  <a:pt x="117" y="140"/>
                </a:cubicBezTo>
                <a:cubicBezTo>
                  <a:pt x="123" y="142"/>
                  <a:pt x="129" y="143"/>
                  <a:pt x="135" y="144"/>
                </a:cubicBezTo>
                <a:cubicBezTo>
                  <a:pt x="141" y="146"/>
                  <a:pt x="146" y="146"/>
                  <a:pt x="152" y="147"/>
                </a:cubicBezTo>
                <a:cubicBezTo>
                  <a:pt x="153" y="146"/>
                  <a:pt x="153" y="147"/>
                  <a:pt x="153" y="147"/>
                </a:cubicBezTo>
                <a:cubicBezTo>
                  <a:pt x="154" y="147"/>
                  <a:pt x="155" y="147"/>
                  <a:pt x="155" y="146"/>
                </a:cubicBezTo>
                <a:cubicBezTo>
                  <a:pt x="155" y="147"/>
                  <a:pt x="155" y="147"/>
                  <a:pt x="155" y="147"/>
                </a:cubicBezTo>
                <a:cubicBezTo>
                  <a:pt x="155" y="148"/>
                  <a:pt x="156" y="148"/>
                  <a:pt x="156" y="148"/>
                </a:cubicBezTo>
                <a:cubicBezTo>
                  <a:pt x="177" y="150"/>
                  <a:pt x="196" y="148"/>
                  <a:pt x="215" y="146"/>
                </a:cubicBezTo>
                <a:cubicBezTo>
                  <a:pt x="212" y="134"/>
                  <a:pt x="212" y="134"/>
                  <a:pt x="212" y="134"/>
                </a:cubicBezTo>
                <a:cubicBezTo>
                  <a:pt x="211" y="130"/>
                  <a:pt x="209" y="127"/>
                  <a:pt x="208" y="123"/>
                </a:cubicBezTo>
                <a:cubicBezTo>
                  <a:pt x="209" y="127"/>
                  <a:pt x="210" y="131"/>
                  <a:pt x="211" y="134"/>
                </a:cubicBezTo>
                <a:cubicBezTo>
                  <a:pt x="211" y="134"/>
                  <a:pt x="211" y="134"/>
                  <a:pt x="212" y="134"/>
                </a:cubicBezTo>
                <a:cubicBezTo>
                  <a:pt x="212" y="135"/>
                  <a:pt x="212" y="135"/>
                  <a:pt x="211" y="136"/>
                </a:cubicBezTo>
                <a:cubicBezTo>
                  <a:pt x="210" y="136"/>
                  <a:pt x="210" y="135"/>
                  <a:pt x="210" y="135"/>
                </a:cubicBezTo>
                <a:cubicBezTo>
                  <a:pt x="207" y="126"/>
                  <a:pt x="205" y="116"/>
                  <a:pt x="201" y="106"/>
                </a:cubicBezTo>
                <a:cubicBezTo>
                  <a:pt x="203" y="114"/>
                  <a:pt x="203" y="122"/>
                  <a:pt x="206" y="129"/>
                </a:cubicBezTo>
                <a:cubicBezTo>
                  <a:pt x="206" y="130"/>
                  <a:pt x="205" y="130"/>
                  <a:pt x="205" y="130"/>
                </a:cubicBezTo>
                <a:cubicBezTo>
                  <a:pt x="205" y="130"/>
                  <a:pt x="204" y="130"/>
                  <a:pt x="204" y="129"/>
                </a:cubicBezTo>
                <a:cubicBezTo>
                  <a:pt x="202" y="123"/>
                  <a:pt x="201" y="117"/>
                  <a:pt x="199" y="111"/>
                </a:cubicBezTo>
                <a:cubicBezTo>
                  <a:pt x="198" y="110"/>
                  <a:pt x="198" y="109"/>
                  <a:pt x="198" y="109"/>
                </a:cubicBezTo>
                <a:cubicBezTo>
                  <a:pt x="198" y="110"/>
                  <a:pt x="198" y="110"/>
                  <a:pt x="198" y="111"/>
                </a:cubicBezTo>
                <a:cubicBezTo>
                  <a:pt x="198" y="111"/>
                  <a:pt x="198" y="111"/>
                  <a:pt x="199" y="111"/>
                </a:cubicBezTo>
                <a:cubicBezTo>
                  <a:pt x="198" y="111"/>
                  <a:pt x="198" y="111"/>
                  <a:pt x="198" y="111"/>
                </a:cubicBezTo>
                <a:cubicBezTo>
                  <a:pt x="199" y="119"/>
                  <a:pt x="200" y="126"/>
                  <a:pt x="201" y="134"/>
                </a:cubicBezTo>
                <a:cubicBezTo>
                  <a:pt x="201" y="134"/>
                  <a:pt x="200" y="134"/>
                  <a:pt x="200" y="134"/>
                </a:cubicBezTo>
                <a:cubicBezTo>
                  <a:pt x="198" y="126"/>
                  <a:pt x="195" y="118"/>
                  <a:pt x="193" y="110"/>
                </a:cubicBezTo>
                <a:cubicBezTo>
                  <a:pt x="193" y="117"/>
                  <a:pt x="194" y="124"/>
                  <a:pt x="194" y="131"/>
                </a:cubicBezTo>
                <a:cubicBezTo>
                  <a:pt x="194" y="132"/>
                  <a:pt x="193" y="132"/>
                  <a:pt x="193" y="131"/>
                </a:cubicBezTo>
                <a:cubicBezTo>
                  <a:pt x="191" y="125"/>
                  <a:pt x="190" y="119"/>
                  <a:pt x="188" y="113"/>
                </a:cubicBezTo>
                <a:cubicBezTo>
                  <a:pt x="188" y="120"/>
                  <a:pt x="188" y="120"/>
                  <a:pt x="188" y="120"/>
                </a:cubicBezTo>
                <a:cubicBezTo>
                  <a:pt x="188" y="124"/>
                  <a:pt x="188" y="128"/>
                  <a:pt x="187" y="133"/>
                </a:cubicBezTo>
                <a:cubicBezTo>
                  <a:pt x="187" y="132"/>
                  <a:pt x="186" y="133"/>
                  <a:pt x="186" y="132"/>
                </a:cubicBezTo>
                <a:cubicBezTo>
                  <a:pt x="185" y="127"/>
                  <a:pt x="183" y="121"/>
                  <a:pt x="182" y="115"/>
                </a:cubicBezTo>
                <a:cubicBezTo>
                  <a:pt x="180" y="128"/>
                  <a:pt x="180" y="128"/>
                  <a:pt x="180" y="128"/>
                </a:cubicBezTo>
                <a:cubicBezTo>
                  <a:pt x="180" y="128"/>
                  <a:pt x="179" y="128"/>
                  <a:pt x="179" y="128"/>
                </a:cubicBezTo>
                <a:cubicBezTo>
                  <a:pt x="178" y="124"/>
                  <a:pt x="178" y="120"/>
                  <a:pt x="177" y="116"/>
                </a:cubicBezTo>
                <a:cubicBezTo>
                  <a:pt x="176" y="120"/>
                  <a:pt x="175" y="123"/>
                  <a:pt x="175" y="126"/>
                </a:cubicBezTo>
                <a:cubicBezTo>
                  <a:pt x="174" y="127"/>
                  <a:pt x="173" y="126"/>
                  <a:pt x="173" y="126"/>
                </a:cubicBezTo>
                <a:cubicBezTo>
                  <a:pt x="171" y="124"/>
                  <a:pt x="171" y="121"/>
                  <a:pt x="170" y="119"/>
                </a:cubicBezTo>
                <a:cubicBezTo>
                  <a:pt x="170" y="118"/>
                  <a:pt x="169" y="118"/>
                  <a:pt x="168" y="118"/>
                </a:cubicBezTo>
                <a:cubicBezTo>
                  <a:pt x="166" y="121"/>
                  <a:pt x="164" y="123"/>
                  <a:pt x="162" y="126"/>
                </a:cubicBezTo>
                <a:cubicBezTo>
                  <a:pt x="161" y="127"/>
                  <a:pt x="160" y="128"/>
                  <a:pt x="158" y="128"/>
                </a:cubicBezTo>
                <a:cubicBezTo>
                  <a:pt x="155" y="127"/>
                  <a:pt x="154" y="125"/>
                  <a:pt x="153" y="123"/>
                </a:cubicBezTo>
                <a:cubicBezTo>
                  <a:pt x="155" y="125"/>
                  <a:pt x="156" y="127"/>
                  <a:pt x="159" y="127"/>
                </a:cubicBezTo>
                <a:cubicBezTo>
                  <a:pt x="161" y="125"/>
                  <a:pt x="162" y="124"/>
                  <a:pt x="164" y="122"/>
                </a:cubicBezTo>
                <a:cubicBezTo>
                  <a:pt x="165" y="120"/>
                  <a:pt x="166" y="118"/>
                  <a:pt x="168" y="117"/>
                </a:cubicBezTo>
                <a:cubicBezTo>
                  <a:pt x="169" y="117"/>
                  <a:pt x="170" y="117"/>
                  <a:pt x="170" y="118"/>
                </a:cubicBezTo>
                <a:cubicBezTo>
                  <a:pt x="172" y="119"/>
                  <a:pt x="172" y="122"/>
                  <a:pt x="174" y="125"/>
                </a:cubicBezTo>
                <a:cubicBezTo>
                  <a:pt x="176" y="115"/>
                  <a:pt x="176" y="115"/>
                  <a:pt x="176" y="115"/>
                </a:cubicBezTo>
                <a:cubicBezTo>
                  <a:pt x="176" y="114"/>
                  <a:pt x="177" y="114"/>
                  <a:pt x="177" y="115"/>
                </a:cubicBezTo>
                <a:cubicBezTo>
                  <a:pt x="178" y="117"/>
                  <a:pt x="179" y="120"/>
                  <a:pt x="179" y="123"/>
                </a:cubicBezTo>
                <a:cubicBezTo>
                  <a:pt x="180" y="121"/>
                  <a:pt x="180" y="118"/>
                  <a:pt x="181" y="114"/>
                </a:cubicBezTo>
                <a:cubicBezTo>
                  <a:pt x="181" y="113"/>
                  <a:pt x="183" y="114"/>
                  <a:pt x="183" y="115"/>
                </a:cubicBezTo>
                <a:cubicBezTo>
                  <a:pt x="185" y="119"/>
                  <a:pt x="185" y="124"/>
                  <a:pt x="186" y="128"/>
                </a:cubicBezTo>
                <a:cubicBezTo>
                  <a:pt x="187" y="123"/>
                  <a:pt x="187" y="119"/>
                  <a:pt x="187" y="114"/>
                </a:cubicBezTo>
                <a:cubicBezTo>
                  <a:pt x="187" y="113"/>
                  <a:pt x="186" y="111"/>
                  <a:pt x="187" y="110"/>
                </a:cubicBezTo>
                <a:cubicBezTo>
                  <a:pt x="188" y="110"/>
                  <a:pt x="188" y="110"/>
                  <a:pt x="189" y="111"/>
                </a:cubicBezTo>
                <a:cubicBezTo>
                  <a:pt x="190" y="113"/>
                  <a:pt x="191" y="117"/>
                  <a:pt x="192" y="120"/>
                </a:cubicBezTo>
                <a:cubicBezTo>
                  <a:pt x="191" y="112"/>
                  <a:pt x="191" y="112"/>
                  <a:pt x="191" y="112"/>
                </a:cubicBezTo>
                <a:cubicBezTo>
                  <a:pt x="191" y="111"/>
                  <a:pt x="191" y="109"/>
                  <a:pt x="192" y="108"/>
                </a:cubicBezTo>
                <a:cubicBezTo>
                  <a:pt x="192" y="108"/>
                  <a:pt x="193" y="108"/>
                  <a:pt x="193" y="109"/>
                </a:cubicBezTo>
                <a:cubicBezTo>
                  <a:pt x="198" y="121"/>
                  <a:pt x="198" y="121"/>
                  <a:pt x="198" y="121"/>
                </a:cubicBezTo>
                <a:cubicBezTo>
                  <a:pt x="198" y="122"/>
                  <a:pt x="198" y="122"/>
                  <a:pt x="198" y="122"/>
                </a:cubicBezTo>
                <a:cubicBezTo>
                  <a:pt x="198" y="121"/>
                  <a:pt x="198" y="121"/>
                  <a:pt x="198" y="121"/>
                </a:cubicBezTo>
                <a:cubicBezTo>
                  <a:pt x="196" y="107"/>
                  <a:pt x="196" y="107"/>
                  <a:pt x="196" y="107"/>
                </a:cubicBezTo>
                <a:cubicBezTo>
                  <a:pt x="196" y="106"/>
                  <a:pt x="195" y="104"/>
                  <a:pt x="196" y="102"/>
                </a:cubicBezTo>
                <a:cubicBezTo>
                  <a:pt x="196" y="102"/>
                  <a:pt x="197" y="103"/>
                  <a:pt x="197" y="103"/>
                </a:cubicBezTo>
                <a:cubicBezTo>
                  <a:pt x="199" y="106"/>
                  <a:pt x="200" y="108"/>
                  <a:pt x="200" y="111"/>
                </a:cubicBezTo>
                <a:cubicBezTo>
                  <a:pt x="200" y="107"/>
                  <a:pt x="199" y="102"/>
                  <a:pt x="198" y="98"/>
                </a:cubicBezTo>
                <a:cubicBezTo>
                  <a:pt x="198" y="97"/>
                  <a:pt x="198" y="96"/>
                  <a:pt x="199" y="95"/>
                </a:cubicBezTo>
                <a:cubicBezTo>
                  <a:pt x="198" y="92"/>
                  <a:pt x="197" y="89"/>
                  <a:pt x="196" y="86"/>
                </a:cubicBezTo>
                <a:cubicBezTo>
                  <a:pt x="182" y="91"/>
                  <a:pt x="168" y="94"/>
                  <a:pt x="153" y="96"/>
                </a:cubicBezTo>
                <a:cubicBezTo>
                  <a:pt x="133" y="98"/>
                  <a:pt x="105" y="94"/>
                  <a:pt x="87" y="85"/>
                </a:cubicBezTo>
                <a:cubicBezTo>
                  <a:pt x="77" y="80"/>
                  <a:pt x="69" y="74"/>
                  <a:pt x="64" y="66"/>
                </a:cubicBezTo>
                <a:cubicBezTo>
                  <a:pt x="62" y="61"/>
                  <a:pt x="62" y="61"/>
                  <a:pt x="62" y="61"/>
                </a:cubicBezTo>
                <a:cubicBezTo>
                  <a:pt x="61" y="61"/>
                  <a:pt x="63" y="59"/>
                  <a:pt x="64" y="60"/>
                </a:cubicBezTo>
                <a:cubicBezTo>
                  <a:pt x="68" y="63"/>
                  <a:pt x="68" y="63"/>
                  <a:pt x="68" y="63"/>
                </a:cubicBezTo>
                <a:cubicBezTo>
                  <a:pt x="77" y="55"/>
                  <a:pt x="77" y="55"/>
                  <a:pt x="77" y="55"/>
                </a:cubicBezTo>
                <a:cubicBezTo>
                  <a:pt x="85" y="49"/>
                  <a:pt x="93" y="43"/>
                  <a:pt x="99" y="35"/>
                </a:cubicBezTo>
                <a:cubicBezTo>
                  <a:pt x="94" y="35"/>
                  <a:pt x="90" y="35"/>
                  <a:pt x="85" y="34"/>
                </a:cubicBezTo>
                <a:cubicBezTo>
                  <a:pt x="75" y="32"/>
                  <a:pt x="66" y="31"/>
                  <a:pt x="58" y="29"/>
                </a:cubicBezTo>
                <a:cubicBezTo>
                  <a:pt x="53" y="27"/>
                  <a:pt x="49" y="27"/>
                  <a:pt x="44" y="26"/>
                </a:cubicBezTo>
                <a:cubicBezTo>
                  <a:pt x="43" y="29"/>
                  <a:pt x="40" y="30"/>
                  <a:pt x="38" y="32"/>
                </a:cubicBezTo>
                <a:cubicBezTo>
                  <a:pt x="30" y="41"/>
                  <a:pt x="22" y="48"/>
                  <a:pt x="15" y="59"/>
                </a:cubicBezTo>
                <a:cubicBezTo>
                  <a:pt x="16" y="59"/>
                  <a:pt x="14" y="60"/>
                  <a:pt x="15" y="60"/>
                </a:cubicBezTo>
                <a:cubicBezTo>
                  <a:pt x="16" y="60"/>
                  <a:pt x="17" y="58"/>
                  <a:pt x="18" y="58"/>
                </a:cubicBezTo>
                <a:cubicBezTo>
                  <a:pt x="22" y="53"/>
                  <a:pt x="27" y="49"/>
                  <a:pt x="32" y="44"/>
                </a:cubicBezTo>
                <a:cubicBezTo>
                  <a:pt x="36" y="39"/>
                  <a:pt x="41" y="35"/>
                  <a:pt x="47" y="31"/>
                </a:cubicBezTo>
                <a:cubicBezTo>
                  <a:pt x="47" y="30"/>
                  <a:pt x="48" y="31"/>
                  <a:pt x="48" y="32"/>
                </a:cubicBezTo>
                <a:cubicBezTo>
                  <a:pt x="46" y="34"/>
                  <a:pt x="45" y="35"/>
                  <a:pt x="43" y="37"/>
                </a:cubicBezTo>
                <a:cubicBezTo>
                  <a:pt x="36" y="44"/>
                  <a:pt x="28" y="51"/>
                  <a:pt x="22" y="60"/>
                </a:cubicBezTo>
                <a:cubicBezTo>
                  <a:pt x="21" y="60"/>
                  <a:pt x="21" y="60"/>
                  <a:pt x="21" y="61"/>
                </a:cubicBezTo>
                <a:cubicBezTo>
                  <a:pt x="21" y="60"/>
                  <a:pt x="22" y="60"/>
                  <a:pt x="22" y="60"/>
                </a:cubicBezTo>
                <a:cubicBezTo>
                  <a:pt x="22" y="60"/>
                  <a:pt x="22" y="60"/>
                  <a:pt x="22" y="60"/>
                </a:cubicBezTo>
                <a:cubicBezTo>
                  <a:pt x="24" y="58"/>
                  <a:pt x="25" y="57"/>
                  <a:pt x="26" y="55"/>
                </a:cubicBezTo>
                <a:cubicBezTo>
                  <a:pt x="32" y="51"/>
                  <a:pt x="36" y="46"/>
                  <a:pt x="41" y="43"/>
                </a:cubicBezTo>
                <a:cubicBezTo>
                  <a:pt x="42" y="42"/>
                  <a:pt x="42" y="44"/>
                  <a:pt x="42" y="44"/>
                </a:cubicBezTo>
                <a:cubicBezTo>
                  <a:pt x="37" y="49"/>
                  <a:pt x="33" y="54"/>
                  <a:pt x="29" y="60"/>
                </a:cubicBezTo>
                <a:cubicBezTo>
                  <a:pt x="43" y="50"/>
                  <a:pt x="43" y="50"/>
                  <a:pt x="43" y="50"/>
                </a:cubicBezTo>
                <a:cubicBezTo>
                  <a:pt x="44" y="49"/>
                  <a:pt x="44" y="51"/>
                  <a:pt x="44" y="51"/>
                </a:cubicBezTo>
                <a:cubicBezTo>
                  <a:pt x="42" y="55"/>
                  <a:pt x="39" y="58"/>
                  <a:pt x="36" y="62"/>
                </a:cubicBezTo>
                <a:cubicBezTo>
                  <a:pt x="38" y="61"/>
                  <a:pt x="39" y="60"/>
                  <a:pt x="40" y="59"/>
                </a:cubicBezTo>
                <a:cubicBezTo>
                  <a:pt x="41" y="59"/>
                  <a:pt x="42" y="59"/>
                  <a:pt x="42" y="60"/>
                </a:cubicBezTo>
                <a:cubicBezTo>
                  <a:pt x="42" y="62"/>
                  <a:pt x="41" y="64"/>
                  <a:pt x="41" y="66"/>
                </a:cubicBezTo>
                <a:cubicBezTo>
                  <a:pt x="41" y="66"/>
                  <a:pt x="41" y="67"/>
                  <a:pt x="42" y="67"/>
                </a:cubicBezTo>
                <a:cubicBezTo>
                  <a:pt x="43" y="67"/>
                  <a:pt x="45" y="67"/>
                  <a:pt x="46" y="67"/>
                </a:cubicBezTo>
                <a:cubicBezTo>
                  <a:pt x="46" y="67"/>
                  <a:pt x="46" y="68"/>
                  <a:pt x="45" y="68"/>
                </a:cubicBezTo>
                <a:cubicBezTo>
                  <a:pt x="45" y="68"/>
                  <a:pt x="44" y="68"/>
                  <a:pt x="43" y="69"/>
                </a:cubicBezTo>
                <a:cubicBezTo>
                  <a:pt x="41" y="69"/>
                  <a:pt x="40" y="68"/>
                  <a:pt x="39" y="66"/>
                </a:cubicBezTo>
                <a:cubicBezTo>
                  <a:pt x="39" y="65"/>
                  <a:pt x="39" y="63"/>
                  <a:pt x="40" y="61"/>
                </a:cubicBezTo>
                <a:cubicBezTo>
                  <a:pt x="39" y="62"/>
                  <a:pt x="38" y="62"/>
                  <a:pt x="37" y="63"/>
                </a:cubicBezTo>
                <a:cubicBezTo>
                  <a:pt x="37" y="64"/>
                  <a:pt x="36" y="64"/>
                  <a:pt x="35" y="63"/>
                </a:cubicBezTo>
                <a:cubicBezTo>
                  <a:pt x="34" y="62"/>
                  <a:pt x="35" y="61"/>
                  <a:pt x="36" y="60"/>
                </a:cubicBezTo>
                <a:cubicBezTo>
                  <a:pt x="41" y="53"/>
                  <a:pt x="41" y="53"/>
                  <a:pt x="41" y="53"/>
                </a:cubicBezTo>
                <a:cubicBezTo>
                  <a:pt x="32" y="60"/>
                  <a:pt x="32" y="60"/>
                  <a:pt x="32" y="60"/>
                </a:cubicBezTo>
                <a:cubicBezTo>
                  <a:pt x="31" y="61"/>
                  <a:pt x="30" y="62"/>
                  <a:pt x="28" y="61"/>
                </a:cubicBezTo>
                <a:cubicBezTo>
                  <a:pt x="28" y="61"/>
                  <a:pt x="27" y="60"/>
                  <a:pt x="28" y="59"/>
                </a:cubicBezTo>
                <a:cubicBezTo>
                  <a:pt x="29" y="56"/>
                  <a:pt x="31" y="54"/>
                  <a:pt x="33" y="51"/>
                </a:cubicBezTo>
                <a:close/>
                <a:moveTo>
                  <a:pt x="232" y="140"/>
                </a:moveTo>
                <a:cubicBezTo>
                  <a:pt x="230" y="143"/>
                  <a:pt x="228" y="146"/>
                  <a:pt x="226" y="148"/>
                </a:cubicBezTo>
                <a:cubicBezTo>
                  <a:pt x="228" y="154"/>
                  <a:pt x="228" y="154"/>
                  <a:pt x="228" y="154"/>
                </a:cubicBezTo>
                <a:cubicBezTo>
                  <a:pt x="228" y="154"/>
                  <a:pt x="227" y="155"/>
                  <a:pt x="228" y="156"/>
                </a:cubicBezTo>
                <a:cubicBezTo>
                  <a:pt x="227" y="156"/>
                  <a:pt x="225" y="156"/>
                  <a:pt x="224" y="156"/>
                </a:cubicBezTo>
                <a:cubicBezTo>
                  <a:pt x="223" y="156"/>
                  <a:pt x="222" y="154"/>
                  <a:pt x="222" y="153"/>
                </a:cubicBezTo>
                <a:cubicBezTo>
                  <a:pt x="216" y="158"/>
                  <a:pt x="211" y="163"/>
                  <a:pt x="206" y="169"/>
                </a:cubicBezTo>
                <a:cubicBezTo>
                  <a:pt x="206" y="169"/>
                  <a:pt x="206" y="170"/>
                  <a:pt x="205" y="170"/>
                </a:cubicBezTo>
                <a:cubicBezTo>
                  <a:pt x="207" y="170"/>
                  <a:pt x="207" y="170"/>
                  <a:pt x="207" y="170"/>
                </a:cubicBezTo>
                <a:cubicBezTo>
                  <a:pt x="207" y="170"/>
                  <a:pt x="207" y="169"/>
                  <a:pt x="207" y="169"/>
                </a:cubicBezTo>
                <a:cubicBezTo>
                  <a:pt x="207" y="169"/>
                  <a:pt x="209" y="169"/>
                  <a:pt x="209" y="170"/>
                </a:cubicBezTo>
                <a:cubicBezTo>
                  <a:pt x="210" y="170"/>
                  <a:pt x="210" y="172"/>
                  <a:pt x="209" y="172"/>
                </a:cubicBezTo>
                <a:cubicBezTo>
                  <a:pt x="208" y="173"/>
                  <a:pt x="207" y="174"/>
                  <a:pt x="206" y="174"/>
                </a:cubicBezTo>
                <a:cubicBezTo>
                  <a:pt x="207" y="176"/>
                  <a:pt x="207" y="178"/>
                  <a:pt x="208" y="180"/>
                </a:cubicBezTo>
                <a:cubicBezTo>
                  <a:pt x="209" y="181"/>
                  <a:pt x="209" y="181"/>
                  <a:pt x="209" y="182"/>
                </a:cubicBezTo>
                <a:cubicBezTo>
                  <a:pt x="208" y="183"/>
                  <a:pt x="207" y="184"/>
                  <a:pt x="205" y="183"/>
                </a:cubicBezTo>
                <a:cubicBezTo>
                  <a:pt x="205" y="183"/>
                  <a:pt x="205" y="183"/>
                  <a:pt x="205" y="182"/>
                </a:cubicBezTo>
                <a:cubicBezTo>
                  <a:pt x="205" y="182"/>
                  <a:pt x="204" y="183"/>
                  <a:pt x="204" y="182"/>
                </a:cubicBezTo>
                <a:cubicBezTo>
                  <a:pt x="203" y="180"/>
                  <a:pt x="203" y="177"/>
                  <a:pt x="202" y="175"/>
                </a:cubicBezTo>
                <a:cubicBezTo>
                  <a:pt x="198" y="175"/>
                  <a:pt x="195" y="177"/>
                  <a:pt x="193" y="180"/>
                </a:cubicBezTo>
                <a:cubicBezTo>
                  <a:pt x="193" y="181"/>
                  <a:pt x="192" y="182"/>
                  <a:pt x="191" y="182"/>
                </a:cubicBezTo>
                <a:cubicBezTo>
                  <a:pt x="191" y="183"/>
                  <a:pt x="190" y="183"/>
                  <a:pt x="190" y="183"/>
                </a:cubicBezTo>
                <a:cubicBezTo>
                  <a:pt x="189" y="182"/>
                  <a:pt x="189" y="182"/>
                  <a:pt x="189" y="181"/>
                </a:cubicBezTo>
                <a:cubicBezTo>
                  <a:pt x="189" y="181"/>
                  <a:pt x="189" y="180"/>
                  <a:pt x="188" y="181"/>
                </a:cubicBezTo>
                <a:cubicBezTo>
                  <a:pt x="187" y="179"/>
                  <a:pt x="187" y="177"/>
                  <a:pt x="189" y="176"/>
                </a:cubicBezTo>
                <a:cubicBezTo>
                  <a:pt x="180" y="175"/>
                  <a:pt x="172" y="177"/>
                  <a:pt x="162" y="176"/>
                </a:cubicBezTo>
                <a:cubicBezTo>
                  <a:pt x="162" y="176"/>
                  <a:pt x="161" y="177"/>
                  <a:pt x="161" y="176"/>
                </a:cubicBezTo>
                <a:cubicBezTo>
                  <a:pt x="161" y="175"/>
                  <a:pt x="159" y="175"/>
                  <a:pt x="159" y="175"/>
                </a:cubicBezTo>
                <a:cubicBezTo>
                  <a:pt x="153" y="175"/>
                  <a:pt x="150" y="174"/>
                  <a:pt x="145" y="173"/>
                </a:cubicBezTo>
                <a:cubicBezTo>
                  <a:pt x="145" y="173"/>
                  <a:pt x="145" y="174"/>
                  <a:pt x="144" y="174"/>
                </a:cubicBezTo>
                <a:cubicBezTo>
                  <a:pt x="143" y="174"/>
                  <a:pt x="143" y="173"/>
                  <a:pt x="143" y="173"/>
                </a:cubicBezTo>
                <a:cubicBezTo>
                  <a:pt x="129" y="170"/>
                  <a:pt x="113" y="168"/>
                  <a:pt x="102" y="162"/>
                </a:cubicBezTo>
                <a:cubicBezTo>
                  <a:pt x="94" y="159"/>
                  <a:pt x="87" y="155"/>
                  <a:pt x="80" y="151"/>
                </a:cubicBezTo>
                <a:cubicBezTo>
                  <a:pt x="71" y="146"/>
                  <a:pt x="62" y="139"/>
                  <a:pt x="55" y="133"/>
                </a:cubicBezTo>
                <a:cubicBezTo>
                  <a:pt x="54" y="132"/>
                  <a:pt x="53" y="131"/>
                  <a:pt x="52" y="130"/>
                </a:cubicBezTo>
                <a:cubicBezTo>
                  <a:pt x="51" y="129"/>
                  <a:pt x="52" y="130"/>
                  <a:pt x="52" y="130"/>
                </a:cubicBezTo>
                <a:cubicBezTo>
                  <a:pt x="51" y="132"/>
                  <a:pt x="52" y="133"/>
                  <a:pt x="52" y="135"/>
                </a:cubicBezTo>
                <a:cubicBezTo>
                  <a:pt x="52" y="136"/>
                  <a:pt x="51" y="136"/>
                  <a:pt x="51" y="136"/>
                </a:cubicBezTo>
                <a:cubicBezTo>
                  <a:pt x="50" y="136"/>
                  <a:pt x="48" y="137"/>
                  <a:pt x="48" y="136"/>
                </a:cubicBezTo>
                <a:cubicBezTo>
                  <a:pt x="47" y="132"/>
                  <a:pt x="47" y="129"/>
                  <a:pt x="47" y="126"/>
                </a:cubicBezTo>
                <a:cubicBezTo>
                  <a:pt x="46" y="126"/>
                  <a:pt x="44" y="127"/>
                  <a:pt x="43" y="127"/>
                </a:cubicBezTo>
                <a:cubicBezTo>
                  <a:pt x="36" y="131"/>
                  <a:pt x="31" y="136"/>
                  <a:pt x="26" y="142"/>
                </a:cubicBezTo>
                <a:cubicBezTo>
                  <a:pt x="25" y="143"/>
                  <a:pt x="24" y="144"/>
                  <a:pt x="23" y="144"/>
                </a:cubicBezTo>
                <a:cubicBezTo>
                  <a:pt x="23" y="144"/>
                  <a:pt x="22" y="143"/>
                  <a:pt x="21" y="142"/>
                </a:cubicBezTo>
                <a:cubicBezTo>
                  <a:pt x="22" y="145"/>
                  <a:pt x="24" y="147"/>
                  <a:pt x="24" y="149"/>
                </a:cubicBezTo>
                <a:cubicBezTo>
                  <a:pt x="24" y="150"/>
                  <a:pt x="24" y="152"/>
                  <a:pt x="24" y="152"/>
                </a:cubicBezTo>
                <a:cubicBezTo>
                  <a:pt x="23" y="151"/>
                  <a:pt x="21" y="153"/>
                  <a:pt x="21" y="152"/>
                </a:cubicBezTo>
                <a:cubicBezTo>
                  <a:pt x="19" y="146"/>
                  <a:pt x="17" y="139"/>
                  <a:pt x="15" y="133"/>
                </a:cubicBezTo>
                <a:cubicBezTo>
                  <a:pt x="14" y="133"/>
                  <a:pt x="14" y="133"/>
                  <a:pt x="14" y="133"/>
                </a:cubicBezTo>
                <a:cubicBezTo>
                  <a:pt x="14" y="134"/>
                  <a:pt x="15" y="135"/>
                  <a:pt x="14" y="136"/>
                </a:cubicBezTo>
                <a:cubicBezTo>
                  <a:pt x="14" y="136"/>
                  <a:pt x="12" y="136"/>
                  <a:pt x="11" y="136"/>
                </a:cubicBezTo>
                <a:cubicBezTo>
                  <a:pt x="11" y="135"/>
                  <a:pt x="10" y="133"/>
                  <a:pt x="10" y="133"/>
                </a:cubicBezTo>
                <a:cubicBezTo>
                  <a:pt x="8" y="119"/>
                  <a:pt x="7" y="105"/>
                  <a:pt x="7" y="90"/>
                </a:cubicBezTo>
                <a:cubicBezTo>
                  <a:pt x="7" y="85"/>
                  <a:pt x="7" y="79"/>
                  <a:pt x="6" y="74"/>
                </a:cubicBezTo>
                <a:cubicBezTo>
                  <a:pt x="6" y="70"/>
                  <a:pt x="5" y="65"/>
                  <a:pt x="5" y="60"/>
                </a:cubicBezTo>
                <a:cubicBezTo>
                  <a:pt x="4" y="60"/>
                  <a:pt x="4" y="60"/>
                  <a:pt x="4" y="59"/>
                </a:cubicBezTo>
                <a:cubicBezTo>
                  <a:pt x="5" y="60"/>
                  <a:pt x="5" y="59"/>
                  <a:pt x="5" y="59"/>
                </a:cubicBezTo>
                <a:cubicBezTo>
                  <a:pt x="4" y="59"/>
                  <a:pt x="4" y="58"/>
                  <a:pt x="4" y="58"/>
                </a:cubicBezTo>
                <a:cubicBezTo>
                  <a:pt x="5" y="57"/>
                  <a:pt x="4" y="56"/>
                  <a:pt x="4" y="54"/>
                </a:cubicBezTo>
                <a:cubicBezTo>
                  <a:pt x="4" y="55"/>
                  <a:pt x="4" y="56"/>
                  <a:pt x="4" y="57"/>
                </a:cubicBezTo>
                <a:cubicBezTo>
                  <a:pt x="4" y="58"/>
                  <a:pt x="4" y="60"/>
                  <a:pt x="4" y="61"/>
                </a:cubicBezTo>
                <a:cubicBezTo>
                  <a:pt x="4" y="60"/>
                  <a:pt x="5" y="61"/>
                  <a:pt x="4" y="62"/>
                </a:cubicBezTo>
                <a:cubicBezTo>
                  <a:pt x="4" y="62"/>
                  <a:pt x="4" y="61"/>
                  <a:pt x="4" y="61"/>
                </a:cubicBezTo>
                <a:cubicBezTo>
                  <a:pt x="4" y="62"/>
                  <a:pt x="4" y="64"/>
                  <a:pt x="4" y="65"/>
                </a:cubicBezTo>
                <a:cubicBezTo>
                  <a:pt x="4" y="66"/>
                  <a:pt x="5" y="66"/>
                  <a:pt x="4" y="66"/>
                </a:cubicBezTo>
                <a:cubicBezTo>
                  <a:pt x="3" y="70"/>
                  <a:pt x="4" y="75"/>
                  <a:pt x="4" y="79"/>
                </a:cubicBezTo>
                <a:cubicBezTo>
                  <a:pt x="4" y="79"/>
                  <a:pt x="5" y="80"/>
                  <a:pt x="4" y="81"/>
                </a:cubicBezTo>
                <a:cubicBezTo>
                  <a:pt x="3" y="81"/>
                  <a:pt x="4" y="81"/>
                  <a:pt x="4" y="81"/>
                </a:cubicBezTo>
                <a:cubicBezTo>
                  <a:pt x="4" y="82"/>
                  <a:pt x="4" y="84"/>
                  <a:pt x="5" y="85"/>
                </a:cubicBezTo>
                <a:cubicBezTo>
                  <a:pt x="5" y="85"/>
                  <a:pt x="5" y="85"/>
                  <a:pt x="4" y="85"/>
                </a:cubicBezTo>
                <a:cubicBezTo>
                  <a:pt x="5" y="86"/>
                  <a:pt x="5" y="87"/>
                  <a:pt x="4" y="87"/>
                </a:cubicBezTo>
                <a:cubicBezTo>
                  <a:pt x="4" y="87"/>
                  <a:pt x="4" y="86"/>
                  <a:pt x="4" y="86"/>
                </a:cubicBezTo>
                <a:cubicBezTo>
                  <a:pt x="5" y="98"/>
                  <a:pt x="5" y="98"/>
                  <a:pt x="5" y="98"/>
                </a:cubicBezTo>
                <a:cubicBezTo>
                  <a:pt x="5" y="98"/>
                  <a:pt x="5" y="99"/>
                  <a:pt x="5" y="100"/>
                </a:cubicBezTo>
                <a:cubicBezTo>
                  <a:pt x="4" y="96"/>
                  <a:pt x="4" y="93"/>
                  <a:pt x="3" y="90"/>
                </a:cubicBezTo>
                <a:cubicBezTo>
                  <a:pt x="3" y="87"/>
                  <a:pt x="3" y="84"/>
                  <a:pt x="2" y="81"/>
                </a:cubicBezTo>
                <a:cubicBezTo>
                  <a:pt x="2" y="80"/>
                  <a:pt x="2" y="80"/>
                  <a:pt x="3" y="80"/>
                </a:cubicBezTo>
                <a:cubicBezTo>
                  <a:pt x="3" y="80"/>
                  <a:pt x="2" y="79"/>
                  <a:pt x="2" y="79"/>
                </a:cubicBezTo>
                <a:cubicBezTo>
                  <a:pt x="2" y="76"/>
                  <a:pt x="2" y="73"/>
                  <a:pt x="2" y="70"/>
                </a:cubicBezTo>
                <a:cubicBezTo>
                  <a:pt x="2" y="70"/>
                  <a:pt x="2" y="70"/>
                  <a:pt x="2" y="69"/>
                </a:cubicBezTo>
                <a:cubicBezTo>
                  <a:pt x="2" y="69"/>
                  <a:pt x="2" y="68"/>
                  <a:pt x="2" y="68"/>
                </a:cubicBezTo>
                <a:cubicBezTo>
                  <a:pt x="1" y="58"/>
                  <a:pt x="2" y="48"/>
                  <a:pt x="2" y="38"/>
                </a:cubicBezTo>
                <a:cubicBezTo>
                  <a:pt x="2" y="36"/>
                  <a:pt x="3" y="35"/>
                  <a:pt x="3" y="33"/>
                </a:cubicBezTo>
                <a:cubicBezTo>
                  <a:pt x="3" y="33"/>
                  <a:pt x="3" y="33"/>
                  <a:pt x="3" y="33"/>
                </a:cubicBezTo>
                <a:cubicBezTo>
                  <a:pt x="3" y="18"/>
                  <a:pt x="3" y="18"/>
                  <a:pt x="3" y="18"/>
                </a:cubicBezTo>
                <a:cubicBezTo>
                  <a:pt x="3" y="17"/>
                  <a:pt x="2" y="16"/>
                  <a:pt x="3" y="15"/>
                </a:cubicBezTo>
                <a:cubicBezTo>
                  <a:pt x="3" y="16"/>
                  <a:pt x="4" y="15"/>
                  <a:pt x="3" y="15"/>
                </a:cubicBezTo>
                <a:cubicBezTo>
                  <a:pt x="3" y="15"/>
                  <a:pt x="2" y="15"/>
                  <a:pt x="2" y="14"/>
                </a:cubicBezTo>
                <a:cubicBezTo>
                  <a:pt x="3" y="15"/>
                  <a:pt x="4" y="14"/>
                  <a:pt x="3" y="14"/>
                </a:cubicBezTo>
                <a:cubicBezTo>
                  <a:pt x="3" y="13"/>
                  <a:pt x="2" y="13"/>
                  <a:pt x="1" y="13"/>
                </a:cubicBezTo>
                <a:cubicBezTo>
                  <a:pt x="0" y="12"/>
                  <a:pt x="0" y="11"/>
                  <a:pt x="0" y="11"/>
                </a:cubicBezTo>
                <a:cubicBezTo>
                  <a:pt x="1" y="9"/>
                  <a:pt x="1" y="8"/>
                  <a:pt x="2" y="7"/>
                </a:cubicBezTo>
                <a:cubicBezTo>
                  <a:pt x="3" y="7"/>
                  <a:pt x="3" y="7"/>
                  <a:pt x="4" y="7"/>
                </a:cubicBezTo>
                <a:cubicBezTo>
                  <a:pt x="4" y="1"/>
                  <a:pt x="4" y="1"/>
                  <a:pt x="4" y="1"/>
                </a:cubicBezTo>
                <a:cubicBezTo>
                  <a:pt x="5" y="0"/>
                  <a:pt x="6" y="0"/>
                  <a:pt x="7" y="0"/>
                </a:cubicBezTo>
                <a:cubicBezTo>
                  <a:pt x="7" y="2"/>
                  <a:pt x="7" y="4"/>
                  <a:pt x="7" y="6"/>
                </a:cubicBezTo>
                <a:cubicBezTo>
                  <a:pt x="7" y="6"/>
                  <a:pt x="8" y="7"/>
                  <a:pt x="8" y="8"/>
                </a:cubicBezTo>
                <a:cubicBezTo>
                  <a:pt x="8" y="8"/>
                  <a:pt x="8" y="9"/>
                  <a:pt x="8" y="9"/>
                </a:cubicBezTo>
                <a:cubicBezTo>
                  <a:pt x="9" y="9"/>
                  <a:pt x="10" y="8"/>
                  <a:pt x="11" y="9"/>
                </a:cubicBezTo>
                <a:cubicBezTo>
                  <a:pt x="11" y="10"/>
                  <a:pt x="11" y="11"/>
                  <a:pt x="12" y="11"/>
                </a:cubicBezTo>
                <a:cubicBezTo>
                  <a:pt x="17" y="11"/>
                  <a:pt x="21" y="12"/>
                  <a:pt x="26" y="13"/>
                </a:cubicBezTo>
                <a:cubicBezTo>
                  <a:pt x="27" y="13"/>
                  <a:pt x="28" y="13"/>
                  <a:pt x="28" y="13"/>
                </a:cubicBezTo>
                <a:cubicBezTo>
                  <a:pt x="29" y="13"/>
                  <a:pt x="31" y="14"/>
                  <a:pt x="32" y="14"/>
                </a:cubicBezTo>
                <a:cubicBezTo>
                  <a:pt x="32" y="14"/>
                  <a:pt x="33" y="15"/>
                  <a:pt x="33" y="15"/>
                </a:cubicBezTo>
                <a:cubicBezTo>
                  <a:pt x="52" y="17"/>
                  <a:pt x="72" y="21"/>
                  <a:pt x="90" y="26"/>
                </a:cubicBezTo>
                <a:cubicBezTo>
                  <a:pt x="93" y="27"/>
                  <a:pt x="97" y="27"/>
                  <a:pt x="100" y="28"/>
                </a:cubicBezTo>
                <a:cubicBezTo>
                  <a:pt x="100" y="27"/>
                  <a:pt x="99" y="27"/>
                  <a:pt x="100" y="26"/>
                </a:cubicBezTo>
                <a:cubicBezTo>
                  <a:pt x="101" y="26"/>
                  <a:pt x="102" y="25"/>
                  <a:pt x="103" y="25"/>
                </a:cubicBezTo>
                <a:cubicBezTo>
                  <a:pt x="104" y="26"/>
                  <a:pt x="103" y="26"/>
                  <a:pt x="103" y="27"/>
                </a:cubicBezTo>
                <a:cubicBezTo>
                  <a:pt x="103" y="28"/>
                  <a:pt x="104" y="30"/>
                  <a:pt x="104" y="31"/>
                </a:cubicBezTo>
                <a:cubicBezTo>
                  <a:pt x="104" y="31"/>
                  <a:pt x="105" y="31"/>
                  <a:pt x="105" y="31"/>
                </a:cubicBezTo>
                <a:cubicBezTo>
                  <a:pt x="105" y="32"/>
                  <a:pt x="105" y="33"/>
                  <a:pt x="106" y="33"/>
                </a:cubicBezTo>
                <a:cubicBezTo>
                  <a:pt x="106" y="34"/>
                  <a:pt x="104" y="35"/>
                  <a:pt x="104" y="36"/>
                </a:cubicBezTo>
                <a:cubicBezTo>
                  <a:pt x="105" y="42"/>
                  <a:pt x="107" y="47"/>
                  <a:pt x="108" y="53"/>
                </a:cubicBezTo>
                <a:cubicBezTo>
                  <a:pt x="110" y="59"/>
                  <a:pt x="110" y="59"/>
                  <a:pt x="110" y="59"/>
                </a:cubicBezTo>
                <a:cubicBezTo>
                  <a:pt x="110" y="60"/>
                  <a:pt x="108" y="60"/>
                  <a:pt x="107" y="61"/>
                </a:cubicBezTo>
                <a:cubicBezTo>
                  <a:pt x="108" y="63"/>
                  <a:pt x="108" y="64"/>
                  <a:pt x="109" y="65"/>
                </a:cubicBezTo>
                <a:cubicBezTo>
                  <a:pt x="109" y="65"/>
                  <a:pt x="109" y="67"/>
                  <a:pt x="108" y="67"/>
                </a:cubicBezTo>
                <a:cubicBezTo>
                  <a:pt x="107" y="67"/>
                  <a:pt x="106" y="67"/>
                  <a:pt x="105" y="66"/>
                </a:cubicBezTo>
                <a:cubicBezTo>
                  <a:pt x="104" y="64"/>
                  <a:pt x="104" y="61"/>
                  <a:pt x="104" y="58"/>
                </a:cubicBezTo>
                <a:cubicBezTo>
                  <a:pt x="95" y="67"/>
                  <a:pt x="95" y="67"/>
                  <a:pt x="95" y="67"/>
                </a:cubicBezTo>
                <a:cubicBezTo>
                  <a:pt x="92" y="69"/>
                  <a:pt x="88" y="71"/>
                  <a:pt x="85" y="74"/>
                </a:cubicBezTo>
                <a:cubicBezTo>
                  <a:pt x="104" y="83"/>
                  <a:pt x="133" y="91"/>
                  <a:pt x="155" y="89"/>
                </a:cubicBezTo>
                <a:cubicBezTo>
                  <a:pt x="167" y="89"/>
                  <a:pt x="176" y="85"/>
                  <a:pt x="186" y="83"/>
                </a:cubicBezTo>
                <a:cubicBezTo>
                  <a:pt x="188" y="82"/>
                  <a:pt x="191" y="81"/>
                  <a:pt x="193" y="81"/>
                </a:cubicBezTo>
                <a:cubicBezTo>
                  <a:pt x="194" y="81"/>
                  <a:pt x="194" y="81"/>
                  <a:pt x="194" y="80"/>
                </a:cubicBezTo>
                <a:cubicBezTo>
                  <a:pt x="193" y="78"/>
                  <a:pt x="193" y="76"/>
                  <a:pt x="193" y="74"/>
                </a:cubicBezTo>
                <a:cubicBezTo>
                  <a:pt x="193" y="73"/>
                  <a:pt x="193" y="73"/>
                  <a:pt x="193" y="72"/>
                </a:cubicBezTo>
                <a:cubicBezTo>
                  <a:pt x="194" y="72"/>
                  <a:pt x="195" y="72"/>
                  <a:pt x="196" y="72"/>
                </a:cubicBezTo>
                <a:cubicBezTo>
                  <a:pt x="196" y="75"/>
                  <a:pt x="197" y="77"/>
                  <a:pt x="198" y="79"/>
                </a:cubicBezTo>
                <a:cubicBezTo>
                  <a:pt x="198" y="80"/>
                  <a:pt x="199" y="79"/>
                  <a:pt x="199" y="79"/>
                </a:cubicBezTo>
                <a:cubicBezTo>
                  <a:pt x="198" y="77"/>
                  <a:pt x="197" y="76"/>
                  <a:pt x="197" y="74"/>
                </a:cubicBezTo>
                <a:cubicBezTo>
                  <a:pt x="197" y="73"/>
                  <a:pt x="197" y="73"/>
                  <a:pt x="198" y="73"/>
                </a:cubicBezTo>
                <a:cubicBezTo>
                  <a:pt x="198" y="73"/>
                  <a:pt x="199" y="72"/>
                  <a:pt x="200" y="72"/>
                </a:cubicBezTo>
                <a:cubicBezTo>
                  <a:pt x="200" y="72"/>
                  <a:pt x="201" y="73"/>
                  <a:pt x="201" y="74"/>
                </a:cubicBezTo>
                <a:cubicBezTo>
                  <a:pt x="207" y="96"/>
                  <a:pt x="215" y="117"/>
                  <a:pt x="222" y="138"/>
                </a:cubicBezTo>
                <a:cubicBezTo>
                  <a:pt x="222" y="139"/>
                  <a:pt x="223" y="140"/>
                  <a:pt x="224" y="141"/>
                </a:cubicBezTo>
                <a:cubicBezTo>
                  <a:pt x="224" y="141"/>
                  <a:pt x="224" y="140"/>
                  <a:pt x="224" y="140"/>
                </a:cubicBezTo>
                <a:cubicBezTo>
                  <a:pt x="225" y="140"/>
                  <a:pt x="226" y="140"/>
                  <a:pt x="226" y="140"/>
                </a:cubicBezTo>
                <a:cubicBezTo>
                  <a:pt x="226" y="141"/>
                  <a:pt x="227" y="142"/>
                  <a:pt x="226" y="142"/>
                </a:cubicBezTo>
                <a:cubicBezTo>
                  <a:pt x="227" y="143"/>
                  <a:pt x="227" y="142"/>
                  <a:pt x="227" y="142"/>
                </a:cubicBezTo>
                <a:cubicBezTo>
                  <a:pt x="229" y="138"/>
                  <a:pt x="229" y="138"/>
                  <a:pt x="229" y="138"/>
                </a:cubicBezTo>
                <a:cubicBezTo>
                  <a:pt x="230" y="138"/>
                  <a:pt x="231" y="138"/>
                  <a:pt x="232" y="139"/>
                </a:cubicBezTo>
                <a:cubicBezTo>
                  <a:pt x="232" y="139"/>
                  <a:pt x="232" y="140"/>
                  <a:pt x="232" y="140"/>
                </a:cubicBezTo>
                <a:close/>
              </a:path>
            </a:pathLst>
          </a:custGeom>
          <a:solidFill>
            <a:srgbClr val="EB4E2B"/>
          </a:solidFill>
          <a:ln>
            <a:noFill/>
          </a:ln>
        </p:spPr>
        <p:txBody>
          <a:bodyPr wrap="none" lIns="0" tIns="0" rIns="0" bIns="0" anchor="ctr">
            <a:normAutofit/>
          </a:bodyPr>
          <a:lstStyle/>
          <a:p>
            <a:pPr defTabSz="485128">
              <a:defRPr/>
            </a:pPr>
            <a:endParaRPr lang="zh-CN" altLang="en-US" sz="1440" dirty="0">
              <a:solidFill>
                <a:schemeClr val="bg1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+mn-lt"/>
            </a:endParaRPr>
          </a:p>
        </p:txBody>
      </p:sp>
      <p:sp>
        <p:nvSpPr>
          <p:cNvPr id="10" name="MH_Other_7">
            <a:extLst>
              <a:ext uri="{FF2B5EF4-FFF2-40B4-BE49-F238E27FC236}">
                <a16:creationId xmlns:a16="http://schemas.microsoft.com/office/drawing/2014/main" xmlns="" id="{E72CEADA-E6DF-4487-A07E-92B1A0281185}"/>
              </a:ext>
            </a:extLst>
          </p:cNvPr>
          <p:cNvSpPr>
            <a:spLocks noEditPoints="1"/>
          </p:cNvSpPr>
          <p:nvPr>
            <p:custDataLst>
              <p:tags r:id="rId7"/>
            </p:custDataLst>
          </p:nvPr>
        </p:nvSpPr>
        <p:spPr bwMode="auto">
          <a:xfrm rot="11874108">
            <a:off x="6622221" y="3626007"/>
            <a:ext cx="322603" cy="252047"/>
          </a:xfrm>
          <a:custGeom>
            <a:avLst/>
            <a:gdLst>
              <a:gd name="T0" fmla="*/ 202 w 232"/>
              <a:gd name="T1" fmla="*/ 90 h 184"/>
              <a:gd name="T2" fmla="*/ 21 w 232"/>
              <a:gd name="T3" fmla="*/ 128 h 184"/>
              <a:gd name="T4" fmla="*/ 108 w 232"/>
              <a:gd name="T5" fmla="*/ 145 h 184"/>
              <a:gd name="T6" fmla="*/ 208 w 232"/>
              <a:gd name="T7" fmla="*/ 117 h 184"/>
              <a:gd name="T8" fmla="*/ 4 w 232"/>
              <a:gd name="T9" fmla="*/ 84 h 184"/>
              <a:gd name="T10" fmla="*/ 110 w 232"/>
              <a:gd name="T11" fmla="*/ 159 h 184"/>
              <a:gd name="T12" fmla="*/ 116 w 232"/>
              <a:gd name="T13" fmla="*/ 162 h 184"/>
              <a:gd name="T14" fmla="*/ 28 w 232"/>
              <a:gd name="T15" fmla="*/ 120 h 184"/>
              <a:gd name="T16" fmla="*/ 28 w 232"/>
              <a:gd name="T17" fmla="*/ 120 h 184"/>
              <a:gd name="T18" fmla="*/ 93 w 232"/>
              <a:gd name="T19" fmla="*/ 153 h 184"/>
              <a:gd name="T20" fmla="*/ 25 w 232"/>
              <a:gd name="T21" fmla="*/ 129 h 184"/>
              <a:gd name="T22" fmla="*/ 160 w 232"/>
              <a:gd name="T23" fmla="*/ 171 h 184"/>
              <a:gd name="T24" fmla="*/ 111 w 232"/>
              <a:gd name="T25" fmla="*/ 151 h 184"/>
              <a:gd name="T26" fmla="*/ 134 w 232"/>
              <a:gd name="T27" fmla="*/ 157 h 184"/>
              <a:gd name="T28" fmla="*/ 37 w 232"/>
              <a:gd name="T29" fmla="*/ 126 h 184"/>
              <a:gd name="T30" fmla="*/ 127 w 232"/>
              <a:gd name="T31" fmla="*/ 153 h 184"/>
              <a:gd name="T32" fmla="*/ 100 w 232"/>
              <a:gd name="T33" fmla="*/ 148 h 184"/>
              <a:gd name="T34" fmla="*/ 105 w 232"/>
              <a:gd name="T35" fmla="*/ 151 h 184"/>
              <a:gd name="T36" fmla="*/ 134 w 232"/>
              <a:gd name="T37" fmla="*/ 154 h 184"/>
              <a:gd name="T38" fmla="*/ 174 w 232"/>
              <a:gd name="T39" fmla="*/ 168 h 184"/>
              <a:gd name="T40" fmla="*/ 84 w 232"/>
              <a:gd name="T41" fmla="*/ 133 h 184"/>
              <a:gd name="T42" fmla="*/ 103 w 232"/>
              <a:gd name="T43" fmla="*/ 157 h 184"/>
              <a:gd name="T44" fmla="*/ 180 w 232"/>
              <a:gd name="T45" fmla="*/ 164 h 184"/>
              <a:gd name="T46" fmla="*/ 145 w 232"/>
              <a:gd name="T47" fmla="*/ 158 h 184"/>
              <a:gd name="T48" fmla="*/ 140 w 232"/>
              <a:gd name="T49" fmla="*/ 156 h 184"/>
              <a:gd name="T50" fmla="*/ 96 w 232"/>
              <a:gd name="T51" fmla="*/ 146 h 184"/>
              <a:gd name="T52" fmla="*/ 98 w 232"/>
              <a:gd name="T53" fmla="*/ 140 h 184"/>
              <a:gd name="T54" fmla="*/ 155 w 232"/>
              <a:gd name="T55" fmla="*/ 166 h 184"/>
              <a:gd name="T56" fmla="*/ 147 w 232"/>
              <a:gd name="T57" fmla="*/ 164 h 184"/>
              <a:gd name="T58" fmla="*/ 12 w 232"/>
              <a:gd name="T59" fmla="*/ 38 h 184"/>
              <a:gd name="T60" fmla="*/ 142 w 232"/>
              <a:gd name="T61" fmla="*/ 156 h 184"/>
              <a:gd name="T62" fmla="*/ 83 w 232"/>
              <a:gd name="T63" fmla="*/ 70 h 184"/>
              <a:gd name="T64" fmla="*/ 173 w 232"/>
              <a:gd name="T65" fmla="*/ 159 h 184"/>
              <a:gd name="T66" fmla="*/ 157 w 232"/>
              <a:gd name="T67" fmla="*/ 158 h 184"/>
              <a:gd name="T68" fmla="*/ 144 w 232"/>
              <a:gd name="T69" fmla="*/ 164 h 184"/>
              <a:gd name="T70" fmla="*/ 85 w 232"/>
              <a:gd name="T71" fmla="*/ 133 h 184"/>
              <a:gd name="T72" fmla="*/ 32 w 232"/>
              <a:gd name="T73" fmla="*/ 23 h 184"/>
              <a:gd name="T74" fmla="*/ 17 w 232"/>
              <a:gd name="T75" fmla="*/ 49 h 184"/>
              <a:gd name="T76" fmla="*/ 88 w 232"/>
              <a:gd name="T77" fmla="*/ 67 h 184"/>
              <a:gd name="T78" fmla="*/ 14 w 232"/>
              <a:gd name="T79" fmla="*/ 45 h 184"/>
              <a:gd name="T80" fmla="*/ 94 w 232"/>
              <a:gd name="T81" fmla="*/ 60 h 184"/>
              <a:gd name="T82" fmla="*/ 59 w 232"/>
              <a:gd name="T83" fmla="*/ 114 h 184"/>
              <a:gd name="T84" fmla="*/ 24 w 232"/>
              <a:gd name="T85" fmla="*/ 54 h 184"/>
              <a:gd name="T86" fmla="*/ 19 w 232"/>
              <a:gd name="T87" fmla="*/ 120 h 184"/>
              <a:gd name="T88" fmla="*/ 153 w 232"/>
              <a:gd name="T89" fmla="*/ 147 h 184"/>
              <a:gd name="T90" fmla="*/ 204 w 232"/>
              <a:gd name="T91" fmla="*/ 129 h 184"/>
              <a:gd name="T92" fmla="*/ 186 w 232"/>
              <a:gd name="T93" fmla="*/ 132 h 184"/>
              <a:gd name="T94" fmla="*/ 168 w 232"/>
              <a:gd name="T95" fmla="*/ 117 h 184"/>
              <a:gd name="T96" fmla="*/ 192 w 232"/>
              <a:gd name="T97" fmla="*/ 108 h 184"/>
              <a:gd name="T98" fmla="*/ 64 w 232"/>
              <a:gd name="T99" fmla="*/ 66 h 184"/>
              <a:gd name="T100" fmla="*/ 47 w 232"/>
              <a:gd name="T101" fmla="*/ 31 h 184"/>
              <a:gd name="T102" fmla="*/ 40 w 232"/>
              <a:gd name="T103" fmla="*/ 59 h 184"/>
              <a:gd name="T104" fmla="*/ 28 w 232"/>
              <a:gd name="T105" fmla="*/ 61 h 184"/>
              <a:gd name="T106" fmla="*/ 209 w 232"/>
              <a:gd name="T107" fmla="*/ 172 h 184"/>
              <a:gd name="T108" fmla="*/ 162 w 232"/>
              <a:gd name="T109" fmla="*/ 176 h 184"/>
              <a:gd name="T110" fmla="*/ 47 w 232"/>
              <a:gd name="T111" fmla="*/ 126 h 184"/>
              <a:gd name="T112" fmla="*/ 6 w 232"/>
              <a:gd name="T113" fmla="*/ 74 h 184"/>
              <a:gd name="T114" fmla="*/ 4 w 232"/>
              <a:gd name="T115" fmla="*/ 81 h 184"/>
              <a:gd name="T116" fmla="*/ 2 w 232"/>
              <a:gd name="T117" fmla="*/ 38 h 184"/>
              <a:gd name="T118" fmla="*/ 7 w 232"/>
              <a:gd name="T119" fmla="*/ 6 h 184"/>
              <a:gd name="T120" fmla="*/ 104 w 232"/>
              <a:gd name="T121" fmla="*/ 31 h 184"/>
              <a:gd name="T122" fmla="*/ 186 w 232"/>
              <a:gd name="T123" fmla="*/ 83 h 184"/>
              <a:gd name="T124" fmla="*/ 224 w 232"/>
              <a:gd name="T125" fmla="*/ 140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32" h="184">
                <a:moveTo>
                  <a:pt x="191" y="61"/>
                </a:moveTo>
                <a:cubicBezTo>
                  <a:pt x="191" y="61"/>
                  <a:pt x="191" y="62"/>
                  <a:pt x="191" y="62"/>
                </a:cubicBezTo>
                <a:cubicBezTo>
                  <a:pt x="190" y="62"/>
                  <a:pt x="191" y="61"/>
                  <a:pt x="191" y="61"/>
                </a:cubicBezTo>
                <a:cubicBezTo>
                  <a:pt x="191" y="61"/>
                  <a:pt x="191" y="61"/>
                  <a:pt x="191" y="61"/>
                </a:cubicBezTo>
                <a:close/>
                <a:moveTo>
                  <a:pt x="16" y="50"/>
                </a:moveTo>
                <a:cubicBezTo>
                  <a:pt x="16" y="50"/>
                  <a:pt x="16" y="50"/>
                  <a:pt x="16" y="50"/>
                </a:cubicBezTo>
                <a:cubicBezTo>
                  <a:pt x="16" y="50"/>
                  <a:pt x="16" y="50"/>
                  <a:pt x="16" y="49"/>
                </a:cubicBezTo>
                <a:cubicBezTo>
                  <a:pt x="16" y="51"/>
                  <a:pt x="16" y="51"/>
                  <a:pt x="16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6" y="51"/>
                  <a:pt x="16" y="51"/>
                  <a:pt x="16" y="51"/>
                </a:cubicBezTo>
                <a:cubicBezTo>
                  <a:pt x="16" y="50"/>
                  <a:pt x="16" y="50"/>
                  <a:pt x="16" y="50"/>
                </a:cubicBezTo>
                <a:close/>
                <a:moveTo>
                  <a:pt x="201" y="88"/>
                </a:moveTo>
                <a:cubicBezTo>
                  <a:pt x="201" y="89"/>
                  <a:pt x="201" y="89"/>
                  <a:pt x="201" y="89"/>
                </a:cubicBezTo>
                <a:cubicBezTo>
                  <a:pt x="201" y="90"/>
                  <a:pt x="201" y="90"/>
                  <a:pt x="202" y="90"/>
                </a:cubicBezTo>
                <a:cubicBezTo>
                  <a:pt x="201" y="90"/>
                  <a:pt x="201" y="89"/>
                  <a:pt x="201" y="89"/>
                </a:cubicBezTo>
                <a:lnTo>
                  <a:pt x="201" y="88"/>
                </a:lnTo>
                <a:close/>
                <a:moveTo>
                  <a:pt x="81" y="71"/>
                </a:moveTo>
                <a:cubicBezTo>
                  <a:pt x="81" y="69"/>
                  <a:pt x="81" y="69"/>
                  <a:pt x="81" y="69"/>
                </a:cubicBezTo>
                <a:cubicBezTo>
                  <a:pt x="80" y="69"/>
                  <a:pt x="81" y="70"/>
                  <a:pt x="81" y="70"/>
                </a:cubicBezTo>
                <a:cubicBezTo>
                  <a:pt x="81" y="71"/>
                  <a:pt x="81" y="71"/>
                  <a:pt x="81" y="71"/>
                </a:cubicBezTo>
                <a:close/>
                <a:moveTo>
                  <a:pt x="91" y="82"/>
                </a:moveTo>
                <a:cubicBezTo>
                  <a:pt x="91" y="81"/>
                  <a:pt x="90" y="81"/>
                  <a:pt x="89" y="81"/>
                </a:cubicBezTo>
                <a:cubicBezTo>
                  <a:pt x="89" y="82"/>
                  <a:pt x="90" y="82"/>
                  <a:pt x="91" y="82"/>
                </a:cubicBezTo>
                <a:close/>
                <a:moveTo>
                  <a:pt x="21" y="128"/>
                </a:moveTo>
                <a:cubicBezTo>
                  <a:pt x="21" y="128"/>
                  <a:pt x="21" y="129"/>
                  <a:pt x="21" y="129"/>
                </a:cubicBezTo>
                <a:cubicBezTo>
                  <a:pt x="21" y="130"/>
                  <a:pt x="21" y="130"/>
                  <a:pt x="21" y="130"/>
                </a:cubicBezTo>
                <a:cubicBezTo>
                  <a:pt x="21" y="129"/>
                  <a:pt x="21" y="129"/>
                  <a:pt x="21" y="129"/>
                </a:cubicBezTo>
                <a:cubicBezTo>
                  <a:pt x="21" y="129"/>
                  <a:pt x="21" y="128"/>
                  <a:pt x="21" y="128"/>
                </a:cubicBezTo>
                <a:close/>
                <a:moveTo>
                  <a:pt x="143" y="168"/>
                </a:moveTo>
                <a:cubicBezTo>
                  <a:pt x="143" y="168"/>
                  <a:pt x="143" y="168"/>
                  <a:pt x="143" y="169"/>
                </a:cubicBezTo>
                <a:cubicBezTo>
                  <a:pt x="143" y="169"/>
                  <a:pt x="144" y="169"/>
                  <a:pt x="145" y="168"/>
                </a:cubicBezTo>
                <a:cubicBezTo>
                  <a:pt x="144" y="168"/>
                  <a:pt x="144" y="168"/>
                  <a:pt x="143" y="168"/>
                </a:cubicBezTo>
                <a:close/>
                <a:moveTo>
                  <a:pt x="4" y="52"/>
                </a:moveTo>
                <a:cubicBezTo>
                  <a:pt x="4" y="52"/>
                  <a:pt x="4" y="52"/>
                  <a:pt x="4" y="52"/>
                </a:cubicBezTo>
                <a:cubicBezTo>
                  <a:pt x="4" y="53"/>
                  <a:pt x="4" y="54"/>
                  <a:pt x="4" y="54"/>
                </a:cubicBezTo>
                <a:lnTo>
                  <a:pt x="4" y="52"/>
                </a:lnTo>
                <a:close/>
                <a:moveTo>
                  <a:pt x="185" y="153"/>
                </a:moveTo>
                <a:cubicBezTo>
                  <a:pt x="185" y="154"/>
                  <a:pt x="185" y="153"/>
                  <a:pt x="185" y="153"/>
                </a:cubicBezTo>
                <a:cubicBezTo>
                  <a:pt x="184" y="153"/>
                  <a:pt x="184" y="154"/>
                  <a:pt x="185" y="154"/>
                </a:cubicBezTo>
                <a:cubicBezTo>
                  <a:pt x="185" y="154"/>
                  <a:pt x="186" y="154"/>
                  <a:pt x="185" y="153"/>
                </a:cubicBezTo>
                <a:close/>
                <a:moveTo>
                  <a:pt x="108" y="145"/>
                </a:moveTo>
                <a:cubicBezTo>
                  <a:pt x="108" y="145"/>
                  <a:pt x="108" y="145"/>
                  <a:pt x="108" y="145"/>
                </a:cubicBezTo>
                <a:cubicBezTo>
                  <a:pt x="108" y="146"/>
                  <a:pt x="108" y="147"/>
                  <a:pt x="108" y="147"/>
                </a:cubicBezTo>
                <a:cubicBezTo>
                  <a:pt x="108" y="146"/>
                  <a:pt x="109" y="146"/>
                  <a:pt x="108" y="145"/>
                </a:cubicBezTo>
                <a:close/>
                <a:moveTo>
                  <a:pt x="25" y="136"/>
                </a:moveTo>
                <a:cubicBezTo>
                  <a:pt x="25" y="136"/>
                  <a:pt x="26" y="135"/>
                  <a:pt x="25" y="135"/>
                </a:cubicBezTo>
                <a:cubicBezTo>
                  <a:pt x="25" y="135"/>
                  <a:pt x="26" y="137"/>
                  <a:pt x="25" y="136"/>
                </a:cubicBezTo>
                <a:close/>
                <a:moveTo>
                  <a:pt x="175" y="171"/>
                </a:moveTo>
                <a:cubicBezTo>
                  <a:pt x="174" y="171"/>
                  <a:pt x="173" y="171"/>
                  <a:pt x="173" y="172"/>
                </a:cubicBezTo>
                <a:cubicBezTo>
                  <a:pt x="174" y="172"/>
                  <a:pt x="175" y="172"/>
                  <a:pt x="176" y="172"/>
                </a:cubicBezTo>
                <a:cubicBezTo>
                  <a:pt x="175" y="171"/>
                  <a:pt x="175" y="171"/>
                  <a:pt x="175" y="171"/>
                </a:cubicBezTo>
                <a:close/>
                <a:moveTo>
                  <a:pt x="14" y="33"/>
                </a:moveTo>
                <a:cubicBezTo>
                  <a:pt x="14" y="34"/>
                  <a:pt x="13" y="34"/>
                  <a:pt x="13" y="35"/>
                </a:cubicBezTo>
                <a:cubicBezTo>
                  <a:pt x="13" y="35"/>
                  <a:pt x="14" y="34"/>
                  <a:pt x="14" y="33"/>
                </a:cubicBezTo>
                <a:close/>
                <a:moveTo>
                  <a:pt x="209" y="119"/>
                </a:moveTo>
                <a:cubicBezTo>
                  <a:pt x="209" y="119"/>
                  <a:pt x="208" y="118"/>
                  <a:pt x="208" y="117"/>
                </a:cubicBezTo>
                <a:cubicBezTo>
                  <a:pt x="208" y="118"/>
                  <a:pt x="208" y="119"/>
                  <a:pt x="209" y="119"/>
                </a:cubicBezTo>
                <a:close/>
                <a:moveTo>
                  <a:pt x="5" y="87"/>
                </a:moveTo>
                <a:cubicBezTo>
                  <a:pt x="5" y="88"/>
                  <a:pt x="5" y="89"/>
                  <a:pt x="5" y="89"/>
                </a:cubicBezTo>
                <a:cubicBezTo>
                  <a:pt x="4" y="88"/>
                  <a:pt x="4" y="88"/>
                  <a:pt x="4" y="87"/>
                </a:cubicBezTo>
                <a:lnTo>
                  <a:pt x="5" y="87"/>
                </a:lnTo>
                <a:close/>
                <a:moveTo>
                  <a:pt x="24" y="123"/>
                </a:moveTo>
                <a:cubicBezTo>
                  <a:pt x="24" y="121"/>
                  <a:pt x="24" y="121"/>
                  <a:pt x="24" y="121"/>
                </a:cubicBezTo>
                <a:cubicBezTo>
                  <a:pt x="23" y="121"/>
                  <a:pt x="24" y="122"/>
                  <a:pt x="24" y="123"/>
                </a:cubicBezTo>
                <a:cubicBezTo>
                  <a:pt x="24" y="123"/>
                  <a:pt x="24" y="123"/>
                  <a:pt x="24" y="123"/>
                </a:cubicBezTo>
                <a:close/>
                <a:moveTo>
                  <a:pt x="21" y="128"/>
                </a:moveTo>
                <a:cubicBezTo>
                  <a:pt x="21" y="127"/>
                  <a:pt x="21" y="126"/>
                  <a:pt x="20" y="126"/>
                </a:cubicBezTo>
                <a:cubicBezTo>
                  <a:pt x="20" y="126"/>
                  <a:pt x="20" y="127"/>
                  <a:pt x="21" y="128"/>
                </a:cubicBezTo>
                <a:close/>
                <a:moveTo>
                  <a:pt x="4" y="84"/>
                </a:moveTo>
                <a:cubicBezTo>
                  <a:pt x="4" y="83"/>
                  <a:pt x="3" y="84"/>
                  <a:pt x="4" y="84"/>
                </a:cubicBezTo>
                <a:cubicBezTo>
                  <a:pt x="4" y="84"/>
                  <a:pt x="3" y="86"/>
                  <a:pt x="4" y="85"/>
                </a:cubicBezTo>
                <a:cubicBezTo>
                  <a:pt x="4" y="85"/>
                  <a:pt x="4" y="84"/>
                  <a:pt x="4" y="84"/>
                </a:cubicBezTo>
                <a:close/>
                <a:moveTo>
                  <a:pt x="103" y="139"/>
                </a:moveTo>
                <a:cubicBezTo>
                  <a:pt x="102" y="139"/>
                  <a:pt x="102" y="139"/>
                  <a:pt x="102" y="139"/>
                </a:cubicBezTo>
                <a:cubicBezTo>
                  <a:pt x="102" y="139"/>
                  <a:pt x="103" y="140"/>
                  <a:pt x="104" y="139"/>
                </a:cubicBezTo>
                <a:cubicBezTo>
                  <a:pt x="104" y="139"/>
                  <a:pt x="103" y="139"/>
                  <a:pt x="103" y="139"/>
                </a:cubicBezTo>
                <a:close/>
                <a:moveTo>
                  <a:pt x="87" y="67"/>
                </a:moveTo>
                <a:cubicBezTo>
                  <a:pt x="87" y="66"/>
                  <a:pt x="86" y="66"/>
                  <a:pt x="86" y="67"/>
                </a:cubicBezTo>
                <a:cubicBezTo>
                  <a:pt x="86" y="67"/>
                  <a:pt x="86" y="69"/>
                  <a:pt x="87" y="68"/>
                </a:cubicBezTo>
                <a:cubicBezTo>
                  <a:pt x="87" y="68"/>
                  <a:pt x="87" y="67"/>
                  <a:pt x="87" y="67"/>
                </a:cubicBezTo>
                <a:close/>
                <a:moveTo>
                  <a:pt x="191" y="170"/>
                </a:moveTo>
                <a:cubicBezTo>
                  <a:pt x="191" y="170"/>
                  <a:pt x="190" y="171"/>
                  <a:pt x="189" y="172"/>
                </a:cubicBezTo>
                <a:cubicBezTo>
                  <a:pt x="190" y="171"/>
                  <a:pt x="191" y="171"/>
                  <a:pt x="191" y="170"/>
                </a:cubicBezTo>
                <a:close/>
                <a:moveTo>
                  <a:pt x="110" y="159"/>
                </a:moveTo>
                <a:cubicBezTo>
                  <a:pt x="109" y="159"/>
                  <a:pt x="111" y="160"/>
                  <a:pt x="109" y="160"/>
                </a:cubicBezTo>
                <a:cubicBezTo>
                  <a:pt x="110" y="161"/>
                  <a:pt x="110" y="161"/>
                  <a:pt x="110" y="161"/>
                </a:cubicBezTo>
                <a:cubicBezTo>
                  <a:pt x="110" y="160"/>
                  <a:pt x="111" y="160"/>
                  <a:pt x="110" y="159"/>
                </a:cubicBezTo>
                <a:close/>
                <a:moveTo>
                  <a:pt x="27" y="122"/>
                </a:moveTo>
                <a:cubicBezTo>
                  <a:pt x="28" y="121"/>
                  <a:pt x="27" y="120"/>
                  <a:pt x="27" y="118"/>
                </a:cubicBezTo>
                <a:cubicBezTo>
                  <a:pt x="27" y="120"/>
                  <a:pt x="27" y="121"/>
                  <a:pt x="27" y="122"/>
                </a:cubicBezTo>
                <a:cubicBezTo>
                  <a:pt x="27" y="122"/>
                  <a:pt x="27" y="122"/>
                  <a:pt x="27" y="122"/>
                </a:cubicBezTo>
                <a:close/>
                <a:moveTo>
                  <a:pt x="195" y="170"/>
                </a:moveTo>
                <a:cubicBezTo>
                  <a:pt x="194" y="170"/>
                  <a:pt x="193" y="171"/>
                  <a:pt x="193" y="172"/>
                </a:cubicBezTo>
                <a:cubicBezTo>
                  <a:pt x="194" y="172"/>
                  <a:pt x="195" y="171"/>
                  <a:pt x="195" y="170"/>
                </a:cubicBezTo>
                <a:close/>
                <a:moveTo>
                  <a:pt x="116" y="162"/>
                </a:moveTo>
                <a:cubicBezTo>
                  <a:pt x="116" y="162"/>
                  <a:pt x="116" y="162"/>
                  <a:pt x="115" y="162"/>
                </a:cubicBezTo>
                <a:cubicBezTo>
                  <a:pt x="115" y="162"/>
                  <a:pt x="116" y="163"/>
                  <a:pt x="116" y="163"/>
                </a:cubicBezTo>
                <a:cubicBezTo>
                  <a:pt x="116" y="163"/>
                  <a:pt x="117" y="162"/>
                  <a:pt x="116" y="162"/>
                </a:cubicBezTo>
                <a:close/>
                <a:moveTo>
                  <a:pt x="92" y="152"/>
                </a:moveTo>
                <a:cubicBezTo>
                  <a:pt x="91" y="151"/>
                  <a:pt x="90" y="151"/>
                  <a:pt x="89" y="150"/>
                </a:cubicBezTo>
                <a:cubicBezTo>
                  <a:pt x="90" y="151"/>
                  <a:pt x="91" y="152"/>
                  <a:pt x="92" y="152"/>
                </a:cubicBezTo>
                <a:cubicBezTo>
                  <a:pt x="92" y="152"/>
                  <a:pt x="92" y="152"/>
                  <a:pt x="92" y="152"/>
                </a:cubicBezTo>
                <a:close/>
                <a:moveTo>
                  <a:pt x="98" y="155"/>
                </a:moveTo>
                <a:cubicBezTo>
                  <a:pt x="98" y="155"/>
                  <a:pt x="98" y="154"/>
                  <a:pt x="98" y="154"/>
                </a:cubicBezTo>
                <a:cubicBezTo>
                  <a:pt x="97" y="155"/>
                  <a:pt x="98" y="156"/>
                  <a:pt x="99" y="156"/>
                </a:cubicBezTo>
                <a:cubicBezTo>
                  <a:pt x="99" y="156"/>
                  <a:pt x="99" y="155"/>
                  <a:pt x="99" y="155"/>
                </a:cubicBezTo>
                <a:cubicBezTo>
                  <a:pt x="99" y="155"/>
                  <a:pt x="98" y="155"/>
                  <a:pt x="98" y="155"/>
                </a:cubicBezTo>
                <a:close/>
                <a:moveTo>
                  <a:pt x="107" y="149"/>
                </a:moveTo>
                <a:cubicBezTo>
                  <a:pt x="106" y="149"/>
                  <a:pt x="106" y="149"/>
                  <a:pt x="106" y="149"/>
                </a:cubicBezTo>
                <a:cubicBezTo>
                  <a:pt x="106" y="150"/>
                  <a:pt x="106" y="153"/>
                  <a:pt x="106" y="153"/>
                </a:cubicBezTo>
                <a:cubicBezTo>
                  <a:pt x="106" y="152"/>
                  <a:pt x="106" y="151"/>
                  <a:pt x="107" y="149"/>
                </a:cubicBezTo>
                <a:close/>
                <a:moveTo>
                  <a:pt x="28" y="120"/>
                </a:moveTo>
                <a:cubicBezTo>
                  <a:pt x="28" y="119"/>
                  <a:pt x="29" y="118"/>
                  <a:pt x="29" y="117"/>
                </a:cubicBezTo>
                <a:cubicBezTo>
                  <a:pt x="28" y="117"/>
                  <a:pt x="28" y="118"/>
                  <a:pt x="28" y="118"/>
                </a:cubicBezTo>
                <a:cubicBezTo>
                  <a:pt x="28" y="119"/>
                  <a:pt x="28" y="119"/>
                  <a:pt x="28" y="120"/>
                </a:cubicBezTo>
                <a:close/>
                <a:moveTo>
                  <a:pt x="139" y="167"/>
                </a:moveTo>
                <a:cubicBezTo>
                  <a:pt x="138" y="168"/>
                  <a:pt x="137" y="167"/>
                  <a:pt x="136" y="168"/>
                </a:cubicBezTo>
                <a:cubicBezTo>
                  <a:pt x="137" y="168"/>
                  <a:pt x="139" y="168"/>
                  <a:pt x="139" y="168"/>
                </a:cubicBezTo>
                <a:cubicBezTo>
                  <a:pt x="140" y="168"/>
                  <a:pt x="140" y="167"/>
                  <a:pt x="139" y="167"/>
                </a:cubicBezTo>
                <a:close/>
                <a:moveTo>
                  <a:pt x="28" y="120"/>
                </a:moveTo>
                <a:cubicBezTo>
                  <a:pt x="28" y="121"/>
                  <a:pt x="29" y="122"/>
                  <a:pt x="29" y="124"/>
                </a:cubicBezTo>
                <a:cubicBezTo>
                  <a:pt x="29" y="124"/>
                  <a:pt x="29" y="124"/>
                  <a:pt x="29" y="124"/>
                </a:cubicBezTo>
                <a:cubicBezTo>
                  <a:pt x="29" y="125"/>
                  <a:pt x="29" y="125"/>
                  <a:pt x="29" y="125"/>
                </a:cubicBezTo>
                <a:cubicBezTo>
                  <a:pt x="29" y="124"/>
                  <a:pt x="29" y="124"/>
                  <a:pt x="29" y="124"/>
                </a:cubicBezTo>
                <a:cubicBezTo>
                  <a:pt x="29" y="123"/>
                  <a:pt x="29" y="121"/>
                  <a:pt x="29" y="120"/>
                </a:cubicBezTo>
                <a:cubicBezTo>
                  <a:pt x="29" y="120"/>
                  <a:pt x="28" y="120"/>
                  <a:pt x="28" y="120"/>
                </a:cubicBezTo>
                <a:close/>
                <a:moveTo>
                  <a:pt x="179" y="154"/>
                </a:moveTo>
                <a:cubicBezTo>
                  <a:pt x="180" y="154"/>
                  <a:pt x="182" y="154"/>
                  <a:pt x="183" y="154"/>
                </a:cubicBezTo>
                <a:cubicBezTo>
                  <a:pt x="182" y="154"/>
                  <a:pt x="181" y="154"/>
                  <a:pt x="181" y="153"/>
                </a:cubicBezTo>
                <a:cubicBezTo>
                  <a:pt x="180" y="154"/>
                  <a:pt x="180" y="154"/>
                  <a:pt x="179" y="154"/>
                </a:cubicBezTo>
                <a:close/>
                <a:moveTo>
                  <a:pt x="114" y="148"/>
                </a:moveTo>
                <a:cubicBezTo>
                  <a:pt x="114" y="149"/>
                  <a:pt x="114" y="150"/>
                  <a:pt x="114" y="151"/>
                </a:cubicBezTo>
                <a:cubicBezTo>
                  <a:pt x="114" y="150"/>
                  <a:pt x="114" y="149"/>
                  <a:pt x="115" y="149"/>
                </a:cubicBezTo>
                <a:cubicBezTo>
                  <a:pt x="115" y="148"/>
                  <a:pt x="115" y="148"/>
                  <a:pt x="114" y="148"/>
                </a:cubicBezTo>
                <a:close/>
                <a:moveTo>
                  <a:pt x="156" y="154"/>
                </a:moveTo>
                <a:cubicBezTo>
                  <a:pt x="156" y="154"/>
                  <a:pt x="156" y="153"/>
                  <a:pt x="156" y="153"/>
                </a:cubicBezTo>
                <a:cubicBezTo>
                  <a:pt x="155" y="153"/>
                  <a:pt x="153" y="153"/>
                  <a:pt x="152" y="153"/>
                </a:cubicBezTo>
                <a:lnTo>
                  <a:pt x="156" y="154"/>
                </a:lnTo>
                <a:close/>
                <a:moveTo>
                  <a:pt x="96" y="154"/>
                </a:moveTo>
                <a:cubicBezTo>
                  <a:pt x="95" y="153"/>
                  <a:pt x="94" y="153"/>
                  <a:pt x="93" y="153"/>
                </a:cubicBezTo>
                <a:cubicBezTo>
                  <a:pt x="94" y="154"/>
                  <a:pt x="95" y="154"/>
                  <a:pt x="96" y="155"/>
                </a:cubicBezTo>
                <a:cubicBezTo>
                  <a:pt x="96" y="155"/>
                  <a:pt x="96" y="154"/>
                  <a:pt x="96" y="154"/>
                </a:cubicBezTo>
                <a:close/>
                <a:moveTo>
                  <a:pt x="171" y="171"/>
                </a:moveTo>
                <a:cubicBezTo>
                  <a:pt x="170" y="172"/>
                  <a:pt x="169" y="171"/>
                  <a:pt x="168" y="171"/>
                </a:cubicBezTo>
                <a:cubicBezTo>
                  <a:pt x="168" y="171"/>
                  <a:pt x="168" y="172"/>
                  <a:pt x="168" y="172"/>
                </a:cubicBezTo>
                <a:cubicBezTo>
                  <a:pt x="169" y="172"/>
                  <a:pt x="170" y="172"/>
                  <a:pt x="170" y="172"/>
                </a:cubicBezTo>
                <a:cubicBezTo>
                  <a:pt x="171" y="172"/>
                  <a:pt x="172" y="172"/>
                  <a:pt x="171" y="171"/>
                </a:cubicBezTo>
                <a:close/>
                <a:moveTo>
                  <a:pt x="24" y="123"/>
                </a:moveTo>
                <a:cubicBezTo>
                  <a:pt x="24" y="123"/>
                  <a:pt x="24" y="124"/>
                  <a:pt x="24" y="125"/>
                </a:cubicBezTo>
                <a:cubicBezTo>
                  <a:pt x="24" y="125"/>
                  <a:pt x="25" y="125"/>
                  <a:pt x="25" y="125"/>
                </a:cubicBezTo>
                <a:cubicBezTo>
                  <a:pt x="25" y="125"/>
                  <a:pt x="25" y="126"/>
                  <a:pt x="25" y="126"/>
                </a:cubicBezTo>
                <a:cubicBezTo>
                  <a:pt x="25" y="127"/>
                  <a:pt x="25" y="127"/>
                  <a:pt x="25" y="127"/>
                </a:cubicBezTo>
                <a:cubicBezTo>
                  <a:pt x="25" y="128"/>
                  <a:pt x="25" y="128"/>
                  <a:pt x="25" y="128"/>
                </a:cubicBezTo>
                <a:cubicBezTo>
                  <a:pt x="25" y="129"/>
                  <a:pt x="25" y="129"/>
                  <a:pt x="25" y="129"/>
                </a:cubicBezTo>
                <a:cubicBezTo>
                  <a:pt x="25" y="130"/>
                  <a:pt x="25" y="130"/>
                  <a:pt x="25" y="130"/>
                </a:cubicBezTo>
                <a:cubicBezTo>
                  <a:pt x="25" y="129"/>
                  <a:pt x="25" y="129"/>
                  <a:pt x="25" y="129"/>
                </a:cubicBezTo>
                <a:cubicBezTo>
                  <a:pt x="25" y="128"/>
                  <a:pt x="25" y="128"/>
                  <a:pt x="25" y="128"/>
                </a:cubicBezTo>
                <a:cubicBezTo>
                  <a:pt x="25" y="127"/>
                  <a:pt x="25" y="127"/>
                  <a:pt x="25" y="127"/>
                </a:cubicBezTo>
                <a:cubicBezTo>
                  <a:pt x="25" y="126"/>
                  <a:pt x="25" y="126"/>
                  <a:pt x="25" y="126"/>
                </a:cubicBezTo>
                <a:cubicBezTo>
                  <a:pt x="25" y="126"/>
                  <a:pt x="25" y="125"/>
                  <a:pt x="25" y="125"/>
                </a:cubicBezTo>
                <a:cubicBezTo>
                  <a:pt x="25" y="124"/>
                  <a:pt x="25" y="124"/>
                  <a:pt x="25" y="123"/>
                </a:cubicBezTo>
                <a:cubicBezTo>
                  <a:pt x="24" y="123"/>
                  <a:pt x="24" y="123"/>
                  <a:pt x="24" y="123"/>
                </a:cubicBezTo>
                <a:close/>
                <a:moveTo>
                  <a:pt x="114" y="161"/>
                </a:moveTo>
                <a:cubicBezTo>
                  <a:pt x="113" y="161"/>
                  <a:pt x="112" y="160"/>
                  <a:pt x="112" y="160"/>
                </a:cubicBezTo>
                <a:cubicBezTo>
                  <a:pt x="111" y="161"/>
                  <a:pt x="112" y="161"/>
                  <a:pt x="113" y="162"/>
                </a:cubicBezTo>
                <a:cubicBezTo>
                  <a:pt x="113" y="162"/>
                  <a:pt x="114" y="161"/>
                  <a:pt x="114" y="161"/>
                </a:cubicBezTo>
                <a:close/>
                <a:moveTo>
                  <a:pt x="162" y="171"/>
                </a:moveTo>
                <a:cubicBezTo>
                  <a:pt x="161" y="171"/>
                  <a:pt x="161" y="170"/>
                  <a:pt x="160" y="171"/>
                </a:cubicBezTo>
                <a:cubicBezTo>
                  <a:pt x="161" y="171"/>
                  <a:pt x="162" y="171"/>
                  <a:pt x="163" y="171"/>
                </a:cubicBezTo>
                <a:cubicBezTo>
                  <a:pt x="163" y="171"/>
                  <a:pt x="164" y="171"/>
                  <a:pt x="164" y="171"/>
                </a:cubicBezTo>
                <a:cubicBezTo>
                  <a:pt x="163" y="171"/>
                  <a:pt x="163" y="171"/>
                  <a:pt x="162" y="171"/>
                </a:cubicBezTo>
                <a:close/>
                <a:moveTo>
                  <a:pt x="96" y="84"/>
                </a:moveTo>
                <a:cubicBezTo>
                  <a:pt x="95" y="83"/>
                  <a:pt x="93" y="82"/>
                  <a:pt x="91" y="82"/>
                </a:cubicBezTo>
                <a:cubicBezTo>
                  <a:pt x="93" y="82"/>
                  <a:pt x="94" y="83"/>
                  <a:pt x="96" y="84"/>
                </a:cubicBezTo>
                <a:close/>
                <a:moveTo>
                  <a:pt x="123" y="154"/>
                </a:moveTo>
                <a:cubicBezTo>
                  <a:pt x="124" y="153"/>
                  <a:pt x="124" y="152"/>
                  <a:pt x="125" y="152"/>
                </a:cubicBezTo>
                <a:cubicBezTo>
                  <a:pt x="124" y="151"/>
                  <a:pt x="124" y="151"/>
                  <a:pt x="124" y="152"/>
                </a:cubicBezTo>
                <a:cubicBezTo>
                  <a:pt x="123" y="153"/>
                  <a:pt x="123" y="154"/>
                  <a:pt x="123" y="155"/>
                </a:cubicBezTo>
                <a:cubicBezTo>
                  <a:pt x="123" y="155"/>
                  <a:pt x="123" y="154"/>
                  <a:pt x="123" y="154"/>
                </a:cubicBezTo>
                <a:close/>
                <a:moveTo>
                  <a:pt x="112" y="147"/>
                </a:moveTo>
                <a:cubicBezTo>
                  <a:pt x="112" y="147"/>
                  <a:pt x="111" y="147"/>
                  <a:pt x="111" y="147"/>
                </a:cubicBezTo>
                <a:cubicBezTo>
                  <a:pt x="111" y="148"/>
                  <a:pt x="111" y="150"/>
                  <a:pt x="111" y="151"/>
                </a:cubicBezTo>
                <a:cubicBezTo>
                  <a:pt x="111" y="149"/>
                  <a:pt x="112" y="148"/>
                  <a:pt x="112" y="147"/>
                </a:cubicBezTo>
                <a:close/>
                <a:moveTo>
                  <a:pt x="201" y="88"/>
                </a:moveTo>
                <a:cubicBezTo>
                  <a:pt x="201" y="87"/>
                  <a:pt x="200" y="85"/>
                  <a:pt x="200" y="83"/>
                </a:cubicBezTo>
                <a:cubicBezTo>
                  <a:pt x="200" y="84"/>
                  <a:pt x="199" y="84"/>
                  <a:pt x="199" y="84"/>
                </a:cubicBezTo>
                <a:cubicBezTo>
                  <a:pt x="200" y="86"/>
                  <a:pt x="200" y="87"/>
                  <a:pt x="201" y="88"/>
                </a:cubicBezTo>
                <a:close/>
                <a:moveTo>
                  <a:pt x="207" y="158"/>
                </a:moveTo>
                <a:cubicBezTo>
                  <a:pt x="206" y="159"/>
                  <a:pt x="204" y="160"/>
                  <a:pt x="203" y="162"/>
                </a:cubicBezTo>
                <a:cubicBezTo>
                  <a:pt x="203" y="162"/>
                  <a:pt x="203" y="162"/>
                  <a:pt x="203" y="162"/>
                </a:cubicBezTo>
                <a:cubicBezTo>
                  <a:pt x="204" y="161"/>
                  <a:pt x="206" y="160"/>
                  <a:pt x="207" y="158"/>
                </a:cubicBezTo>
                <a:cubicBezTo>
                  <a:pt x="207" y="158"/>
                  <a:pt x="207" y="158"/>
                  <a:pt x="207" y="158"/>
                </a:cubicBezTo>
                <a:close/>
                <a:moveTo>
                  <a:pt x="134" y="157"/>
                </a:moveTo>
                <a:cubicBezTo>
                  <a:pt x="133" y="159"/>
                  <a:pt x="132" y="160"/>
                  <a:pt x="131" y="162"/>
                </a:cubicBezTo>
                <a:cubicBezTo>
                  <a:pt x="131" y="162"/>
                  <a:pt x="131" y="162"/>
                  <a:pt x="132" y="162"/>
                </a:cubicBezTo>
                <a:lnTo>
                  <a:pt x="134" y="157"/>
                </a:lnTo>
                <a:close/>
                <a:moveTo>
                  <a:pt x="112" y="151"/>
                </a:moveTo>
                <a:cubicBezTo>
                  <a:pt x="112" y="152"/>
                  <a:pt x="111" y="154"/>
                  <a:pt x="111" y="155"/>
                </a:cubicBezTo>
                <a:cubicBezTo>
                  <a:pt x="112" y="155"/>
                  <a:pt x="112" y="155"/>
                  <a:pt x="112" y="155"/>
                </a:cubicBezTo>
                <a:cubicBezTo>
                  <a:pt x="112" y="154"/>
                  <a:pt x="112" y="153"/>
                  <a:pt x="112" y="152"/>
                </a:cubicBezTo>
                <a:cubicBezTo>
                  <a:pt x="112" y="151"/>
                  <a:pt x="113" y="151"/>
                  <a:pt x="112" y="151"/>
                </a:cubicBezTo>
                <a:close/>
                <a:moveTo>
                  <a:pt x="164" y="153"/>
                </a:moveTo>
                <a:cubicBezTo>
                  <a:pt x="164" y="153"/>
                  <a:pt x="164" y="154"/>
                  <a:pt x="164" y="154"/>
                </a:cubicBezTo>
                <a:cubicBezTo>
                  <a:pt x="157" y="153"/>
                  <a:pt x="157" y="153"/>
                  <a:pt x="157" y="153"/>
                </a:cubicBezTo>
                <a:cubicBezTo>
                  <a:pt x="159" y="154"/>
                  <a:pt x="161" y="154"/>
                  <a:pt x="162" y="154"/>
                </a:cubicBezTo>
                <a:cubicBezTo>
                  <a:pt x="163" y="154"/>
                  <a:pt x="164" y="154"/>
                  <a:pt x="164" y="153"/>
                </a:cubicBezTo>
                <a:close/>
                <a:moveTo>
                  <a:pt x="37" y="126"/>
                </a:moveTo>
                <a:cubicBezTo>
                  <a:pt x="37" y="124"/>
                  <a:pt x="37" y="122"/>
                  <a:pt x="36" y="120"/>
                </a:cubicBezTo>
                <a:cubicBezTo>
                  <a:pt x="37" y="120"/>
                  <a:pt x="36" y="119"/>
                  <a:pt x="36" y="120"/>
                </a:cubicBezTo>
                <a:cubicBezTo>
                  <a:pt x="37" y="126"/>
                  <a:pt x="37" y="126"/>
                  <a:pt x="37" y="126"/>
                </a:cubicBezTo>
                <a:cubicBezTo>
                  <a:pt x="37" y="126"/>
                  <a:pt x="38" y="127"/>
                  <a:pt x="37" y="126"/>
                </a:cubicBezTo>
                <a:close/>
                <a:moveTo>
                  <a:pt x="35" y="127"/>
                </a:moveTo>
                <a:cubicBezTo>
                  <a:pt x="33" y="120"/>
                  <a:pt x="33" y="120"/>
                  <a:pt x="33" y="120"/>
                </a:cubicBezTo>
                <a:cubicBezTo>
                  <a:pt x="33" y="123"/>
                  <a:pt x="34" y="126"/>
                  <a:pt x="34" y="129"/>
                </a:cubicBezTo>
                <a:cubicBezTo>
                  <a:pt x="34" y="128"/>
                  <a:pt x="35" y="128"/>
                  <a:pt x="35" y="127"/>
                </a:cubicBezTo>
                <a:close/>
                <a:moveTo>
                  <a:pt x="15" y="21"/>
                </a:moveTo>
                <a:cubicBezTo>
                  <a:pt x="13" y="21"/>
                  <a:pt x="12" y="23"/>
                  <a:pt x="11" y="25"/>
                </a:cubicBezTo>
                <a:cubicBezTo>
                  <a:pt x="13" y="24"/>
                  <a:pt x="14" y="22"/>
                  <a:pt x="15" y="21"/>
                </a:cubicBezTo>
                <a:close/>
                <a:moveTo>
                  <a:pt x="74" y="67"/>
                </a:moveTo>
                <a:cubicBezTo>
                  <a:pt x="74" y="67"/>
                  <a:pt x="73" y="64"/>
                  <a:pt x="73" y="63"/>
                </a:cubicBezTo>
                <a:cubicBezTo>
                  <a:pt x="73" y="64"/>
                  <a:pt x="72" y="64"/>
                  <a:pt x="72" y="65"/>
                </a:cubicBezTo>
                <a:cubicBezTo>
                  <a:pt x="73" y="66"/>
                  <a:pt x="73" y="67"/>
                  <a:pt x="74" y="68"/>
                </a:cubicBezTo>
                <a:cubicBezTo>
                  <a:pt x="74" y="68"/>
                  <a:pt x="74" y="68"/>
                  <a:pt x="74" y="67"/>
                </a:cubicBezTo>
                <a:close/>
                <a:moveTo>
                  <a:pt x="127" y="153"/>
                </a:moveTo>
                <a:cubicBezTo>
                  <a:pt x="126" y="154"/>
                  <a:pt x="126" y="156"/>
                  <a:pt x="126" y="157"/>
                </a:cubicBezTo>
                <a:cubicBezTo>
                  <a:pt x="127" y="156"/>
                  <a:pt x="128" y="154"/>
                  <a:pt x="128" y="153"/>
                </a:cubicBezTo>
                <a:lnTo>
                  <a:pt x="127" y="153"/>
                </a:lnTo>
                <a:close/>
                <a:moveTo>
                  <a:pt x="125" y="154"/>
                </a:moveTo>
                <a:cubicBezTo>
                  <a:pt x="124" y="155"/>
                  <a:pt x="123" y="157"/>
                  <a:pt x="122" y="159"/>
                </a:cubicBezTo>
                <a:cubicBezTo>
                  <a:pt x="122" y="159"/>
                  <a:pt x="123" y="160"/>
                  <a:pt x="123" y="159"/>
                </a:cubicBezTo>
                <a:lnTo>
                  <a:pt x="125" y="154"/>
                </a:lnTo>
                <a:close/>
                <a:moveTo>
                  <a:pt x="30" y="123"/>
                </a:moveTo>
                <a:cubicBezTo>
                  <a:pt x="30" y="124"/>
                  <a:pt x="30" y="124"/>
                  <a:pt x="30" y="124"/>
                </a:cubicBezTo>
                <a:cubicBezTo>
                  <a:pt x="31" y="131"/>
                  <a:pt x="31" y="131"/>
                  <a:pt x="31" y="131"/>
                </a:cubicBezTo>
                <a:cubicBezTo>
                  <a:pt x="31" y="131"/>
                  <a:pt x="32" y="131"/>
                  <a:pt x="32" y="130"/>
                </a:cubicBezTo>
                <a:cubicBezTo>
                  <a:pt x="30" y="124"/>
                  <a:pt x="30" y="124"/>
                  <a:pt x="30" y="124"/>
                </a:cubicBezTo>
                <a:lnTo>
                  <a:pt x="30" y="123"/>
                </a:lnTo>
                <a:close/>
                <a:moveTo>
                  <a:pt x="100" y="148"/>
                </a:moveTo>
                <a:cubicBezTo>
                  <a:pt x="99" y="147"/>
                  <a:pt x="100" y="146"/>
                  <a:pt x="99" y="145"/>
                </a:cubicBezTo>
                <a:cubicBezTo>
                  <a:pt x="98" y="150"/>
                  <a:pt x="98" y="150"/>
                  <a:pt x="98" y="150"/>
                </a:cubicBezTo>
                <a:cubicBezTo>
                  <a:pt x="100" y="151"/>
                  <a:pt x="100" y="151"/>
                  <a:pt x="100" y="151"/>
                </a:cubicBezTo>
                <a:cubicBezTo>
                  <a:pt x="100" y="150"/>
                  <a:pt x="100" y="149"/>
                  <a:pt x="100" y="148"/>
                </a:cubicBezTo>
                <a:close/>
                <a:moveTo>
                  <a:pt x="134" y="160"/>
                </a:moveTo>
                <a:cubicBezTo>
                  <a:pt x="135" y="158"/>
                  <a:pt x="137" y="157"/>
                  <a:pt x="138" y="155"/>
                </a:cubicBezTo>
                <a:cubicBezTo>
                  <a:pt x="137" y="155"/>
                  <a:pt x="136" y="154"/>
                  <a:pt x="136" y="155"/>
                </a:cubicBezTo>
                <a:cubicBezTo>
                  <a:pt x="136" y="157"/>
                  <a:pt x="135" y="158"/>
                  <a:pt x="134" y="160"/>
                </a:cubicBezTo>
                <a:close/>
                <a:moveTo>
                  <a:pt x="27" y="122"/>
                </a:moveTo>
                <a:cubicBezTo>
                  <a:pt x="29" y="133"/>
                  <a:pt x="29" y="133"/>
                  <a:pt x="29" y="133"/>
                </a:cubicBezTo>
                <a:cubicBezTo>
                  <a:pt x="29" y="133"/>
                  <a:pt x="30" y="133"/>
                  <a:pt x="29" y="132"/>
                </a:cubicBezTo>
                <a:lnTo>
                  <a:pt x="27" y="122"/>
                </a:lnTo>
                <a:close/>
                <a:moveTo>
                  <a:pt x="104" y="151"/>
                </a:moveTo>
                <a:cubicBezTo>
                  <a:pt x="105" y="151"/>
                  <a:pt x="105" y="151"/>
                  <a:pt x="105" y="151"/>
                </a:cubicBezTo>
                <a:cubicBezTo>
                  <a:pt x="105" y="149"/>
                  <a:pt x="106" y="146"/>
                  <a:pt x="106" y="144"/>
                </a:cubicBezTo>
                <a:cubicBezTo>
                  <a:pt x="105" y="144"/>
                  <a:pt x="105" y="144"/>
                  <a:pt x="105" y="144"/>
                </a:cubicBezTo>
                <a:cubicBezTo>
                  <a:pt x="105" y="146"/>
                  <a:pt x="105" y="148"/>
                  <a:pt x="104" y="151"/>
                </a:cubicBezTo>
                <a:close/>
                <a:moveTo>
                  <a:pt x="179" y="154"/>
                </a:moveTo>
                <a:cubicBezTo>
                  <a:pt x="175" y="154"/>
                  <a:pt x="171" y="154"/>
                  <a:pt x="166" y="154"/>
                </a:cubicBezTo>
                <a:cubicBezTo>
                  <a:pt x="166" y="155"/>
                  <a:pt x="167" y="154"/>
                  <a:pt x="167" y="154"/>
                </a:cubicBezTo>
                <a:cubicBezTo>
                  <a:pt x="172" y="154"/>
                  <a:pt x="175" y="154"/>
                  <a:pt x="179" y="154"/>
                </a:cubicBezTo>
                <a:close/>
                <a:moveTo>
                  <a:pt x="77" y="69"/>
                </a:moveTo>
                <a:cubicBezTo>
                  <a:pt x="76" y="62"/>
                  <a:pt x="76" y="62"/>
                  <a:pt x="76" y="62"/>
                </a:cubicBezTo>
                <a:cubicBezTo>
                  <a:pt x="76" y="62"/>
                  <a:pt x="75" y="62"/>
                  <a:pt x="75" y="62"/>
                </a:cubicBezTo>
                <a:cubicBezTo>
                  <a:pt x="76" y="65"/>
                  <a:pt x="76" y="68"/>
                  <a:pt x="77" y="71"/>
                </a:cubicBezTo>
                <a:cubicBezTo>
                  <a:pt x="77" y="70"/>
                  <a:pt x="77" y="69"/>
                  <a:pt x="77" y="69"/>
                </a:cubicBezTo>
                <a:close/>
                <a:moveTo>
                  <a:pt x="130" y="160"/>
                </a:moveTo>
                <a:cubicBezTo>
                  <a:pt x="132" y="158"/>
                  <a:pt x="133" y="156"/>
                  <a:pt x="134" y="154"/>
                </a:cubicBezTo>
                <a:cubicBezTo>
                  <a:pt x="133" y="155"/>
                  <a:pt x="133" y="154"/>
                  <a:pt x="132" y="154"/>
                </a:cubicBezTo>
                <a:lnTo>
                  <a:pt x="130" y="160"/>
                </a:lnTo>
                <a:close/>
                <a:moveTo>
                  <a:pt x="188" y="169"/>
                </a:moveTo>
                <a:cubicBezTo>
                  <a:pt x="187" y="170"/>
                  <a:pt x="186" y="171"/>
                  <a:pt x="184" y="171"/>
                </a:cubicBezTo>
                <a:cubicBezTo>
                  <a:pt x="184" y="171"/>
                  <a:pt x="183" y="171"/>
                  <a:pt x="183" y="172"/>
                </a:cubicBezTo>
                <a:cubicBezTo>
                  <a:pt x="188" y="172"/>
                  <a:pt x="188" y="172"/>
                  <a:pt x="188" y="172"/>
                </a:cubicBezTo>
                <a:cubicBezTo>
                  <a:pt x="187" y="171"/>
                  <a:pt x="189" y="170"/>
                  <a:pt x="188" y="169"/>
                </a:cubicBezTo>
                <a:close/>
                <a:moveTo>
                  <a:pt x="125" y="165"/>
                </a:moveTo>
                <a:cubicBezTo>
                  <a:pt x="118" y="162"/>
                  <a:pt x="118" y="162"/>
                  <a:pt x="118" y="162"/>
                </a:cubicBezTo>
                <a:cubicBezTo>
                  <a:pt x="118" y="162"/>
                  <a:pt x="118" y="163"/>
                  <a:pt x="117" y="163"/>
                </a:cubicBezTo>
                <a:cubicBezTo>
                  <a:pt x="120" y="164"/>
                  <a:pt x="122" y="164"/>
                  <a:pt x="125" y="165"/>
                </a:cubicBezTo>
                <a:close/>
                <a:moveTo>
                  <a:pt x="179" y="163"/>
                </a:moveTo>
                <a:cubicBezTo>
                  <a:pt x="177" y="164"/>
                  <a:pt x="175" y="166"/>
                  <a:pt x="173" y="168"/>
                </a:cubicBezTo>
                <a:cubicBezTo>
                  <a:pt x="173" y="168"/>
                  <a:pt x="174" y="168"/>
                  <a:pt x="174" y="168"/>
                </a:cubicBezTo>
                <a:cubicBezTo>
                  <a:pt x="176" y="167"/>
                  <a:pt x="177" y="165"/>
                  <a:pt x="179" y="163"/>
                </a:cubicBezTo>
                <a:cubicBezTo>
                  <a:pt x="179" y="163"/>
                  <a:pt x="179" y="163"/>
                  <a:pt x="179" y="163"/>
                </a:cubicBezTo>
                <a:close/>
                <a:moveTo>
                  <a:pt x="122" y="151"/>
                </a:moveTo>
                <a:cubicBezTo>
                  <a:pt x="122" y="151"/>
                  <a:pt x="122" y="151"/>
                  <a:pt x="122" y="151"/>
                </a:cubicBezTo>
                <a:cubicBezTo>
                  <a:pt x="121" y="153"/>
                  <a:pt x="120" y="156"/>
                  <a:pt x="119" y="158"/>
                </a:cubicBezTo>
                <a:cubicBezTo>
                  <a:pt x="120" y="158"/>
                  <a:pt x="120" y="159"/>
                  <a:pt x="121" y="158"/>
                </a:cubicBezTo>
                <a:cubicBezTo>
                  <a:pt x="123" y="152"/>
                  <a:pt x="123" y="152"/>
                  <a:pt x="123" y="152"/>
                </a:cubicBezTo>
                <a:cubicBezTo>
                  <a:pt x="123" y="152"/>
                  <a:pt x="122" y="151"/>
                  <a:pt x="122" y="151"/>
                </a:cubicBezTo>
                <a:close/>
                <a:moveTo>
                  <a:pt x="84" y="133"/>
                </a:moveTo>
                <a:cubicBezTo>
                  <a:pt x="84" y="133"/>
                  <a:pt x="84" y="132"/>
                  <a:pt x="84" y="132"/>
                </a:cubicBezTo>
                <a:cubicBezTo>
                  <a:pt x="83" y="132"/>
                  <a:pt x="82" y="131"/>
                  <a:pt x="82" y="131"/>
                </a:cubicBezTo>
                <a:cubicBezTo>
                  <a:pt x="81" y="131"/>
                  <a:pt x="81" y="131"/>
                  <a:pt x="81" y="132"/>
                </a:cubicBezTo>
                <a:cubicBezTo>
                  <a:pt x="82" y="133"/>
                  <a:pt x="82" y="136"/>
                  <a:pt x="83" y="138"/>
                </a:cubicBezTo>
                <a:lnTo>
                  <a:pt x="84" y="133"/>
                </a:lnTo>
                <a:close/>
                <a:moveTo>
                  <a:pt x="94" y="138"/>
                </a:moveTo>
                <a:cubicBezTo>
                  <a:pt x="94" y="138"/>
                  <a:pt x="94" y="138"/>
                  <a:pt x="93" y="138"/>
                </a:cubicBezTo>
                <a:cubicBezTo>
                  <a:pt x="93" y="140"/>
                  <a:pt x="93" y="143"/>
                  <a:pt x="94" y="146"/>
                </a:cubicBezTo>
                <a:cubicBezTo>
                  <a:pt x="94" y="143"/>
                  <a:pt x="95" y="141"/>
                  <a:pt x="95" y="139"/>
                </a:cubicBezTo>
                <a:cubicBezTo>
                  <a:pt x="95" y="139"/>
                  <a:pt x="94" y="139"/>
                  <a:pt x="94" y="138"/>
                </a:cubicBezTo>
                <a:close/>
                <a:moveTo>
                  <a:pt x="119" y="150"/>
                </a:moveTo>
                <a:cubicBezTo>
                  <a:pt x="119" y="150"/>
                  <a:pt x="118" y="150"/>
                  <a:pt x="118" y="149"/>
                </a:cubicBezTo>
                <a:cubicBezTo>
                  <a:pt x="118" y="152"/>
                  <a:pt x="117" y="155"/>
                  <a:pt x="116" y="157"/>
                </a:cubicBezTo>
                <a:cubicBezTo>
                  <a:pt x="117" y="155"/>
                  <a:pt x="118" y="152"/>
                  <a:pt x="119" y="150"/>
                </a:cubicBezTo>
                <a:close/>
                <a:moveTo>
                  <a:pt x="108" y="159"/>
                </a:moveTo>
                <a:cubicBezTo>
                  <a:pt x="107" y="158"/>
                  <a:pt x="107" y="158"/>
                  <a:pt x="106" y="158"/>
                </a:cubicBezTo>
                <a:cubicBezTo>
                  <a:pt x="106" y="158"/>
                  <a:pt x="105" y="158"/>
                  <a:pt x="105" y="157"/>
                </a:cubicBezTo>
                <a:cubicBezTo>
                  <a:pt x="104" y="157"/>
                  <a:pt x="104" y="157"/>
                  <a:pt x="103" y="158"/>
                </a:cubicBezTo>
                <a:cubicBezTo>
                  <a:pt x="103" y="158"/>
                  <a:pt x="103" y="157"/>
                  <a:pt x="103" y="157"/>
                </a:cubicBezTo>
                <a:cubicBezTo>
                  <a:pt x="103" y="156"/>
                  <a:pt x="102" y="156"/>
                  <a:pt x="101" y="156"/>
                </a:cubicBezTo>
                <a:cubicBezTo>
                  <a:pt x="100" y="155"/>
                  <a:pt x="100" y="156"/>
                  <a:pt x="100" y="156"/>
                </a:cubicBezTo>
                <a:cubicBezTo>
                  <a:pt x="103" y="158"/>
                  <a:pt x="105" y="159"/>
                  <a:pt x="108" y="160"/>
                </a:cubicBezTo>
                <a:cubicBezTo>
                  <a:pt x="108" y="159"/>
                  <a:pt x="108" y="159"/>
                  <a:pt x="108" y="159"/>
                </a:cubicBezTo>
                <a:close/>
                <a:moveTo>
                  <a:pt x="17" y="21"/>
                </a:moveTo>
                <a:cubicBezTo>
                  <a:pt x="17" y="21"/>
                  <a:pt x="17" y="21"/>
                  <a:pt x="17" y="21"/>
                </a:cubicBezTo>
                <a:cubicBezTo>
                  <a:pt x="15" y="23"/>
                  <a:pt x="13" y="25"/>
                  <a:pt x="12" y="27"/>
                </a:cubicBezTo>
                <a:cubicBezTo>
                  <a:pt x="12" y="27"/>
                  <a:pt x="12" y="28"/>
                  <a:pt x="12" y="28"/>
                </a:cubicBezTo>
                <a:cubicBezTo>
                  <a:pt x="14" y="26"/>
                  <a:pt x="16" y="24"/>
                  <a:pt x="17" y="22"/>
                </a:cubicBezTo>
                <a:cubicBezTo>
                  <a:pt x="18" y="22"/>
                  <a:pt x="18" y="21"/>
                  <a:pt x="17" y="21"/>
                </a:cubicBezTo>
                <a:close/>
                <a:moveTo>
                  <a:pt x="180" y="164"/>
                </a:moveTo>
                <a:cubicBezTo>
                  <a:pt x="183" y="162"/>
                  <a:pt x="185" y="160"/>
                  <a:pt x="188" y="158"/>
                </a:cubicBezTo>
                <a:cubicBezTo>
                  <a:pt x="187" y="158"/>
                  <a:pt x="186" y="158"/>
                  <a:pt x="186" y="158"/>
                </a:cubicBezTo>
                <a:cubicBezTo>
                  <a:pt x="184" y="160"/>
                  <a:pt x="182" y="162"/>
                  <a:pt x="180" y="164"/>
                </a:cubicBezTo>
                <a:close/>
                <a:moveTo>
                  <a:pt x="198" y="152"/>
                </a:moveTo>
                <a:cubicBezTo>
                  <a:pt x="194" y="152"/>
                  <a:pt x="190" y="152"/>
                  <a:pt x="187" y="153"/>
                </a:cubicBezTo>
                <a:cubicBezTo>
                  <a:pt x="186" y="153"/>
                  <a:pt x="186" y="154"/>
                  <a:pt x="186" y="153"/>
                </a:cubicBezTo>
                <a:cubicBezTo>
                  <a:pt x="190" y="153"/>
                  <a:pt x="195" y="153"/>
                  <a:pt x="198" y="152"/>
                </a:cubicBezTo>
                <a:close/>
                <a:moveTo>
                  <a:pt x="116" y="149"/>
                </a:moveTo>
                <a:cubicBezTo>
                  <a:pt x="116" y="149"/>
                  <a:pt x="116" y="149"/>
                  <a:pt x="116" y="149"/>
                </a:cubicBezTo>
                <a:cubicBezTo>
                  <a:pt x="113" y="156"/>
                  <a:pt x="113" y="156"/>
                  <a:pt x="113" y="156"/>
                </a:cubicBezTo>
                <a:cubicBezTo>
                  <a:pt x="114" y="156"/>
                  <a:pt x="115" y="157"/>
                  <a:pt x="115" y="156"/>
                </a:cubicBezTo>
                <a:cubicBezTo>
                  <a:pt x="116" y="154"/>
                  <a:pt x="116" y="151"/>
                  <a:pt x="116" y="149"/>
                </a:cubicBezTo>
                <a:close/>
                <a:moveTo>
                  <a:pt x="145" y="158"/>
                </a:moveTo>
                <a:cubicBezTo>
                  <a:pt x="143" y="160"/>
                  <a:pt x="142" y="162"/>
                  <a:pt x="140" y="164"/>
                </a:cubicBezTo>
                <a:cubicBezTo>
                  <a:pt x="142" y="164"/>
                  <a:pt x="142" y="164"/>
                  <a:pt x="142" y="164"/>
                </a:cubicBezTo>
                <a:cubicBezTo>
                  <a:pt x="143" y="162"/>
                  <a:pt x="144" y="160"/>
                  <a:pt x="145" y="159"/>
                </a:cubicBezTo>
                <a:cubicBezTo>
                  <a:pt x="145" y="159"/>
                  <a:pt x="145" y="158"/>
                  <a:pt x="145" y="158"/>
                </a:cubicBezTo>
                <a:close/>
                <a:moveTo>
                  <a:pt x="109" y="153"/>
                </a:moveTo>
                <a:cubicBezTo>
                  <a:pt x="110" y="149"/>
                  <a:pt x="110" y="149"/>
                  <a:pt x="110" y="149"/>
                </a:cubicBezTo>
                <a:cubicBezTo>
                  <a:pt x="110" y="148"/>
                  <a:pt x="110" y="146"/>
                  <a:pt x="109" y="147"/>
                </a:cubicBezTo>
                <a:cubicBezTo>
                  <a:pt x="108" y="154"/>
                  <a:pt x="108" y="154"/>
                  <a:pt x="108" y="154"/>
                </a:cubicBezTo>
                <a:cubicBezTo>
                  <a:pt x="107" y="154"/>
                  <a:pt x="109" y="155"/>
                  <a:pt x="109" y="155"/>
                </a:cubicBezTo>
                <a:cubicBezTo>
                  <a:pt x="109" y="154"/>
                  <a:pt x="109" y="153"/>
                  <a:pt x="109" y="153"/>
                </a:cubicBezTo>
                <a:close/>
                <a:moveTo>
                  <a:pt x="173" y="161"/>
                </a:moveTo>
                <a:cubicBezTo>
                  <a:pt x="170" y="163"/>
                  <a:pt x="167" y="165"/>
                  <a:pt x="165" y="167"/>
                </a:cubicBezTo>
                <a:cubicBezTo>
                  <a:pt x="166" y="167"/>
                  <a:pt x="167" y="168"/>
                  <a:pt x="168" y="167"/>
                </a:cubicBezTo>
                <a:lnTo>
                  <a:pt x="173" y="161"/>
                </a:lnTo>
                <a:close/>
                <a:moveTo>
                  <a:pt x="140" y="156"/>
                </a:moveTo>
                <a:cubicBezTo>
                  <a:pt x="137" y="158"/>
                  <a:pt x="136" y="160"/>
                  <a:pt x="134" y="163"/>
                </a:cubicBezTo>
                <a:cubicBezTo>
                  <a:pt x="135" y="163"/>
                  <a:pt x="136" y="163"/>
                  <a:pt x="136" y="163"/>
                </a:cubicBezTo>
                <a:cubicBezTo>
                  <a:pt x="137" y="161"/>
                  <a:pt x="139" y="158"/>
                  <a:pt x="140" y="156"/>
                </a:cubicBezTo>
                <a:close/>
                <a:moveTo>
                  <a:pt x="80" y="72"/>
                </a:moveTo>
                <a:cubicBezTo>
                  <a:pt x="80" y="68"/>
                  <a:pt x="79" y="64"/>
                  <a:pt x="78" y="60"/>
                </a:cubicBezTo>
                <a:cubicBezTo>
                  <a:pt x="78" y="59"/>
                  <a:pt x="77" y="60"/>
                  <a:pt x="77" y="61"/>
                </a:cubicBezTo>
                <a:cubicBezTo>
                  <a:pt x="78" y="64"/>
                  <a:pt x="78" y="67"/>
                  <a:pt x="79" y="70"/>
                </a:cubicBezTo>
                <a:cubicBezTo>
                  <a:pt x="79" y="70"/>
                  <a:pt x="79" y="72"/>
                  <a:pt x="80" y="72"/>
                </a:cubicBezTo>
                <a:close/>
                <a:moveTo>
                  <a:pt x="199" y="159"/>
                </a:moveTo>
                <a:cubicBezTo>
                  <a:pt x="195" y="161"/>
                  <a:pt x="192" y="164"/>
                  <a:pt x="189" y="166"/>
                </a:cubicBezTo>
                <a:cubicBezTo>
                  <a:pt x="191" y="167"/>
                  <a:pt x="193" y="166"/>
                  <a:pt x="194" y="164"/>
                </a:cubicBezTo>
                <a:cubicBezTo>
                  <a:pt x="195" y="163"/>
                  <a:pt x="197" y="161"/>
                  <a:pt x="199" y="159"/>
                </a:cubicBezTo>
                <a:close/>
                <a:moveTo>
                  <a:pt x="96" y="146"/>
                </a:moveTo>
                <a:cubicBezTo>
                  <a:pt x="96" y="140"/>
                  <a:pt x="96" y="140"/>
                  <a:pt x="96" y="140"/>
                </a:cubicBezTo>
                <a:cubicBezTo>
                  <a:pt x="96" y="143"/>
                  <a:pt x="95" y="145"/>
                  <a:pt x="94" y="149"/>
                </a:cubicBezTo>
                <a:cubicBezTo>
                  <a:pt x="96" y="149"/>
                  <a:pt x="96" y="149"/>
                  <a:pt x="96" y="149"/>
                </a:cubicBezTo>
                <a:cubicBezTo>
                  <a:pt x="97" y="148"/>
                  <a:pt x="97" y="147"/>
                  <a:pt x="96" y="146"/>
                </a:cubicBezTo>
                <a:close/>
                <a:moveTo>
                  <a:pt x="86" y="69"/>
                </a:moveTo>
                <a:cubicBezTo>
                  <a:pt x="84" y="56"/>
                  <a:pt x="84" y="56"/>
                  <a:pt x="84" y="56"/>
                </a:cubicBezTo>
                <a:cubicBezTo>
                  <a:pt x="84" y="56"/>
                  <a:pt x="82" y="56"/>
                  <a:pt x="83" y="56"/>
                </a:cubicBezTo>
                <a:cubicBezTo>
                  <a:pt x="85" y="68"/>
                  <a:pt x="85" y="68"/>
                  <a:pt x="85" y="68"/>
                </a:cubicBezTo>
                <a:cubicBezTo>
                  <a:pt x="85" y="69"/>
                  <a:pt x="86" y="69"/>
                  <a:pt x="86" y="69"/>
                </a:cubicBezTo>
                <a:close/>
                <a:moveTo>
                  <a:pt x="104" y="150"/>
                </a:moveTo>
                <a:cubicBezTo>
                  <a:pt x="104" y="146"/>
                  <a:pt x="104" y="146"/>
                  <a:pt x="104" y="146"/>
                </a:cubicBezTo>
                <a:cubicBezTo>
                  <a:pt x="104" y="145"/>
                  <a:pt x="104" y="144"/>
                  <a:pt x="103" y="143"/>
                </a:cubicBezTo>
                <a:cubicBezTo>
                  <a:pt x="101" y="151"/>
                  <a:pt x="101" y="151"/>
                  <a:pt x="101" y="151"/>
                </a:cubicBezTo>
                <a:cubicBezTo>
                  <a:pt x="101" y="152"/>
                  <a:pt x="102" y="152"/>
                  <a:pt x="103" y="152"/>
                </a:cubicBezTo>
                <a:cubicBezTo>
                  <a:pt x="103" y="152"/>
                  <a:pt x="104" y="150"/>
                  <a:pt x="104" y="150"/>
                </a:cubicBezTo>
                <a:close/>
                <a:moveTo>
                  <a:pt x="102" y="143"/>
                </a:moveTo>
                <a:cubicBezTo>
                  <a:pt x="102" y="143"/>
                  <a:pt x="102" y="142"/>
                  <a:pt x="102" y="142"/>
                </a:cubicBezTo>
                <a:cubicBezTo>
                  <a:pt x="100" y="142"/>
                  <a:pt x="99" y="141"/>
                  <a:pt x="98" y="140"/>
                </a:cubicBezTo>
                <a:cubicBezTo>
                  <a:pt x="97" y="142"/>
                  <a:pt x="98" y="144"/>
                  <a:pt x="98" y="146"/>
                </a:cubicBezTo>
                <a:cubicBezTo>
                  <a:pt x="98" y="145"/>
                  <a:pt x="98" y="144"/>
                  <a:pt x="99" y="143"/>
                </a:cubicBezTo>
                <a:cubicBezTo>
                  <a:pt x="99" y="142"/>
                  <a:pt x="100" y="142"/>
                  <a:pt x="100" y="142"/>
                </a:cubicBezTo>
                <a:cubicBezTo>
                  <a:pt x="100" y="143"/>
                  <a:pt x="101" y="145"/>
                  <a:pt x="101" y="147"/>
                </a:cubicBezTo>
                <a:cubicBezTo>
                  <a:pt x="101" y="145"/>
                  <a:pt x="102" y="144"/>
                  <a:pt x="102" y="143"/>
                </a:cubicBezTo>
                <a:close/>
                <a:moveTo>
                  <a:pt x="36" y="127"/>
                </a:moveTo>
                <a:cubicBezTo>
                  <a:pt x="35" y="122"/>
                  <a:pt x="34" y="117"/>
                  <a:pt x="34" y="112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5" y="126"/>
                  <a:pt x="35" y="126"/>
                  <a:pt x="35" y="126"/>
                </a:cubicBezTo>
                <a:cubicBezTo>
                  <a:pt x="35" y="126"/>
                  <a:pt x="36" y="128"/>
                  <a:pt x="36" y="127"/>
                </a:cubicBezTo>
                <a:close/>
                <a:moveTo>
                  <a:pt x="162" y="158"/>
                </a:moveTo>
                <a:cubicBezTo>
                  <a:pt x="161" y="158"/>
                  <a:pt x="161" y="159"/>
                  <a:pt x="161" y="159"/>
                </a:cubicBezTo>
                <a:cubicBezTo>
                  <a:pt x="158" y="161"/>
                  <a:pt x="156" y="163"/>
                  <a:pt x="153" y="166"/>
                </a:cubicBezTo>
                <a:cubicBezTo>
                  <a:pt x="154" y="166"/>
                  <a:pt x="155" y="166"/>
                  <a:pt x="155" y="166"/>
                </a:cubicBezTo>
                <a:cubicBezTo>
                  <a:pt x="158" y="164"/>
                  <a:pt x="159" y="161"/>
                  <a:pt x="162" y="158"/>
                </a:cubicBezTo>
                <a:close/>
                <a:moveTo>
                  <a:pt x="218" y="145"/>
                </a:moveTo>
                <a:cubicBezTo>
                  <a:pt x="217" y="141"/>
                  <a:pt x="217" y="141"/>
                  <a:pt x="217" y="141"/>
                </a:cubicBezTo>
                <a:cubicBezTo>
                  <a:pt x="216" y="139"/>
                  <a:pt x="216" y="137"/>
                  <a:pt x="215" y="137"/>
                </a:cubicBezTo>
                <a:cubicBezTo>
                  <a:pt x="215" y="140"/>
                  <a:pt x="216" y="143"/>
                  <a:pt x="217" y="145"/>
                </a:cubicBezTo>
                <a:cubicBezTo>
                  <a:pt x="217" y="146"/>
                  <a:pt x="217" y="145"/>
                  <a:pt x="218" y="145"/>
                </a:cubicBezTo>
                <a:cubicBezTo>
                  <a:pt x="218" y="145"/>
                  <a:pt x="218" y="146"/>
                  <a:pt x="218" y="145"/>
                </a:cubicBezTo>
                <a:close/>
                <a:moveTo>
                  <a:pt x="191" y="160"/>
                </a:moveTo>
                <a:cubicBezTo>
                  <a:pt x="187" y="162"/>
                  <a:pt x="184" y="164"/>
                  <a:pt x="181" y="167"/>
                </a:cubicBezTo>
                <a:cubicBezTo>
                  <a:pt x="180" y="168"/>
                  <a:pt x="181" y="168"/>
                  <a:pt x="181" y="168"/>
                </a:cubicBezTo>
                <a:cubicBezTo>
                  <a:pt x="182" y="167"/>
                  <a:pt x="183" y="168"/>
                  <a:pt x="183" y="168"/>
                </a:cubicBezTo>
                <a:cubicBezTo>
                  <a:pt x="186" y="164"/>
                  <a:pt x="188" y="162"/>
                  <a:pt x="191" y="160"/>
                </a:cubicBezTo>
                <a:close/>
                <a:moveTo>
                  <a:pt x="154" y="158"/>
                </a:moveTo>
                <a:cubicBezTo>
                  <a:pt x="152" y="160"/>
                  <a:pt x="149" y="162"/>
                  <a:pt x="147" y="164"/>
                </a:cubicBezTo>
                <a:cubicBezTo>
                  <a:pt x="147" y="165"/>
                  <a:pt x="149" y="166"/>
                  <a:pt x="149" y="165"/>
                </a:cubicBezTo>
                <a:cubicBezTo>
                  <a:pt x="154" y="159"/>
                  <a:pt x="154" y="159"/>
                  <a:pt x="154" y="159"/>
                </a:cubicBezTo>
                <a:cubicBezTo>
                  <a:pt x="153" y="158"/>
                  <a:pt x="154" y="157"/>
                  <a:pt x="154" y="158"/>
                </a:cubicBezTo>
                <a:close/>
                <a:moveTo>
                  <a:pt x="33" y="129"/>
                </a:moveTo>
                <a:cubicBezTo>
                  <a:pt x="33" y="124"/>
                  <a:pt x="31" y="120"/>
                  <a:pt x="32" y="114"/>
                </a:cubicBezTo>
                <a:cubicBezTo>
                  <a:pt x="31" y="115"/>
                  <a:pt x="30" y="115"/>
                  <a:pt x="30" y="116"/>
                </a:cubicBezTo>
                <a:cubicBezTo>
                  <a:pt x="31" y="120"/>
                  <a:pt x="32" y="124"/>
                  <a:pt x="33" y="129"/>
                </a:cubicBezTo>
                <a:cubicBezTo>
                  <a:pt x="33" y="129"/>
                  <a:pt x="33" y="130"/>
                  <a:pt x="33" y="129"/>
                </a:cubicBezTo>
                <a:close/>
                <a:moveTo>
                  <a:pt x="24" y="26"/>
                </a:moveTo>
                <a:cubicBezTo>
                  <a:pt x="24" y="27"/>
                  <a:pt x="24" y="27"/>
                  <a:pt x="24" y="27"/>
                </a:cubicBezTo>
                <a:cubicBezTo>
                  <a:pt x="24" y="27"/>
                  <a:pt x="24" y="27"/>
                  <a:pt x="24" y="27"/>
                </a:cubicBezTo>
                <a:cubicBezTo>
                  <a:pt x="23" y="27"/>
                  <a:pt x="23" y="27"/>
                  <a:pt x="23" y="28"/>
                </a:cubicBezTo>
                <a:cubicBezTo>
                  <a:pt x="23" y="28"/>
                  <a:pt x="23" y="28"/>
                  <a:pt x="23" y="28"/>
                </a:cubicBezTo>
                <a:cubicBezTo>
                  <a:pt x="19" y="31"/>
                  <a:pt x="16" y="34"/>
                  <a:pt x="12" y="38"/>
                </a:cubicBezTo>
                <a:cubicBezTo>
                  <a:pt x="12" y="38"/>
                  <a:pt x="12" y="39"/>
                  <a:pt x="12" y="40"/>
                </a:cubicBezTo>
                <a:cubicBezTo>
                  <a:pt x="13" y="41"/>
                  <a:pt x="13" y="40"/>
                  <a:pt x="13" y="40"/>
                </a:cubicBezTo>
                <a:cubicBezTo>
                  <a:pt x="16" y="35"/>
                  <a:pt x="19" y="32"/>
                  <a:pt x="23" y="28"/>
                </a:cubicBezTo>
                <a:cubicBezTo>
                  <a:pt x="23" y="28"/>
                  <a:pt x="23" y="28"/>
                  <a:pt x="23" y="28"/>
                </a:cubicBezTo>
                <a:cubicBezTo>
                  <a:pt x="23" y="28"/>
                  <a:pt x="24" y="27"/>
                  <a:pt x="24" y="27"/>
                </a:cubicBezTo>
                <a:cubicBezTo>
                  <a:pt x="24" y="27"/>
                  <a:pt x="24" y="27"/>
                  <a:pt x="24" y="27"/>
                </a:cubicBezTo>
                <a:lnTo>
                  <a:pt x="24" y="26"/>
                </a:lnTo>
                <a:close/>
                <a:moveTo>
                  <a:pt x="21" y="21"/>
                </a:moveTo>
                <a:cubicBezTo>
                  <a:pt x="21" y="21"/>
                  <a:pt x="20" y="21"/>
                  <a:pt x="20" y="21"/>
                </a:cubicBezTo>
                <a:cubicBezTo>
                  <a:pt x="17" y="25"/>
                  <a:pt x="14" y="28"/>
                  <a:pt x="12" y="32"/>
                </a:cubicBezTo>
                <a:cubicBezTo>
                  <a:pt x="23" y="22"/>
                  <a:pt x="23" y="22"/>
                  <a:pt x="23" y="22"/>
                </a:cubicBezTo>
                <a:cubicBezTo>
                  <a:pt x="22" y="22"/>
                  <a:pt x="22" y="21"/>
                  <a:pt x="21" y="21"/>
                </a:cubicBezTo>
                <a:close/>
                <a:moveTo>
                  <a:pt x="144" y="156"/>
                </a:moveTo>
                <a:cubicBezTo>
                  <a:pt x="143" y="156"/>
                  <a:pt x="142" y="156"/>
                  <a:pt x="142" y="156"/>
                </a:cubicBezTo>
                <a:cubicBezTo>
                  <a:pt x="141" y="156"/>
                  <a:pt x="141" y="156"/>
                  <a:pt x="141" y="156"/>
                </a:cubicBezTo>
                <a:cubicBezTo>
                  <a:pt x="140" y="159"/>
                  <a:pt x="139" y="161"/>
                  <a:pt x="137" y="163"/>
                </a:cubicBezTo>
                <a:cubicBezTo>
                  <a:pt x="137" y="163"/>
                  <a:pt x="138" y="163"/>
                  <a:pt x="138" y="163"/>
                </a:cubicBezTo>
                <a:cubicBezTo>
                  <a:pt x="140" y="161"/>
                  <a:pt x="142" y="159"/>
                  <a:pt x="144" y="156"/>
                </a:cubicBezTo>
                <a:cubicBezTo>
                  <a:pt x="144" y="156"/>
                  <a:pt x="144" y="156"/>
                  <a:pt x="144" y="156"/>
                </a:cubicBezTo>
                <a:close/>
                <a:moveTo>
                  <a:pt x="197" y="163"/>
                </a:moveTo>
                <a:cubicBezTo>
                  <a:pt x="201" y="161"/>
                  <a:pt x="205" y="158"/>
                  <a:pt x="208" y="155"/>
                </a:cubicBezTo>
                <a:cubicBezTo>
                  <a:pt x="207" y="155"/>
                  <a:pt x="205" y="155"/>
                  <a:pt x="205" y="155"/>
                </a:cubicBezTo>
                <a:cubicBezTo>
                  <a:pt x="202" y="158"/>
                  <a:pt x="199" y="160"/>
                  <a:pt x="197" y="163"/>
                </a:cubicBezTo>
                <a:close/>
                <a:moveTo>
                  <a:pt x="83" y="70"/>
                </a:moveTo>
                <a:cubicBezTo>
                  <a:pt x="83" y="66"/>
                  <a:pt x="82" y="61"/>
                  <a:pt x="81" y="57"/>
                </a:cubicBezTo>
                <a:cubicBezTo>
                  <a:pt x="81" y="58"/>
                  <a:pt x="80" y="58"/>
                  <a:pt x="80" y="59"/>
                </a:cubicBezTo>
                <a:cubicBezTo>
                  <a:pt x="81" y="63"/>
                  <a:pt x="82" y="67"/>
                  <a:pt x="83" y="71"/>
                </a:cubicBezTo>
                <a:cubicBezTo>
                  <a:pt x="84" y="71"/>
                  <a:pt x="83" y="70"/>
                  <a:pt x="83" y="70"/>
                </a:cubicBezTo>
                <a:close/>
                <a:moveTo>
                  <a:pt x="129" y="154"/>
                </a:moveTo>
                <a:cubicBezTo>
                  <a:pt x="128" y="156"/>
                  <a:pt x="127" y="158"/>
                  <a:pt x="125" y="160"/>
                </a:cubicBezTo>
                <a:cubicBezTo>
                  <a:pt x="126" y="160"/>
                  <a:pt x="127" y="160"/>
                  <a:pt x="128" y="161"/>
                </a:cubicBezTo>
                <a:cubicBezTo>
                  <a:pt x="129" y="159"/>
                  <a:pt x="130" y="156"/>
                  <a:pt x="131" y="154"/>
                </a:cubicBezTo>
                <a:cubicBezTo>
                  <a:pt x="131" y="154"/>
                  <a:pt x="130" y="153"/>
                  <a:pt x="129" y="154"/>
                </a:cubicBezTo>
                <a:close/>
                <a:moveTo>
                  <a:pt x="14" y="33"/>
                </a:moveTo>
                <a:cubicBezTo>
                  <a:pt x="14" y="33"/>
                  <a:pt x="15" y="34"/>
                  <a:pt x="15" y="33"/>
                </a:cubicBezTo>
                <a:cubicBezTo>
                  <a:pt x="27" y="22"/>
                  <a:pt x="27" y="22"/>
                  <a:pt x="27" y="22"/>
                </a:cubicBezTo>
                <a:cubicBezTo>
                  <a:pt x="26" y="22"/>
                  <a:pt x="26" y="22"/>
                  <a:pt x="25" y="21"/>
                </a:cubicBezTo>
                <a:cubicBezTo>
                  <a:pt x="21" y="25"/>
                  <a:pt x="18" y="29"/>
                  <a:pt x="14" y="33"/>
                </a:cubicBezTo>
                <a:close/>
                <a:moveTo>
                  <a:pt x="173" y="159"/>
                </a:moveTo>
                <a:cubicBezTo>
                  <a:pt x="171" y="159"/>
                  <a:pt x="170" y="158"/>
                  <a:pt x="169" y="159"/>
                </a:cubicBezTo>
                <a:cubicBezTo>
                  <a:pt x="162" y="167"/>
                  <a:pt x="162" y="167"/>
                  <a:pt x="162" y="167"/>
                </a:cubicBezTo>
                <a:lnTo>
                  <a:pt x="173" y="159"/>
                </a:lnTo>
                <a:close/>
                <a:moveTo>
                  <a:pt x="39" y="123"/>
                </a:moveTo>
                <a:cubicBezTo>
                  <a:pt x="38" y="118"/>
                  <a:pt x="37" y="114"/>
                  <a:pt x="37" y="109"/>
                </a:cubicBezTo>
                <a:cubicBezTo>
                  <a:pt x="36" y="109"/>
                  <a:pt x="35" y="110"/>
                  <a:pt x="35" y="111"/>
                </a:cubicBezTo>
                <a:cubicBezTo>
                  <a:pt x="39" y="126"/>
                  <a:pt x="39" y="126"/>
                  <a:pt x="39" y="126"/>
                </a:cubicBezTo>
                <a:cubicBezTo>
                  <a:pt x="39" y="124"/>
                  <a:pt x="39" y="123"/>
                  <a:pt x="39" y="123"/>
                </a:cubicBezTo>
                <a:close/>
                <a:moveTo>
                  <a:pt x="46" y="119"/>
                </a:moveTo>
                <a:cubicBezTo>
                  <a:pt x="45" y="113"/>
                  <a:pt x="45" y="113"/>
                  <a:pt x="45" y="113"/>
                </a:cubicBezTo>
                <a:cubicBezTo>
                  <a:pt x="45" y="113"/>
                  <a:pt x="44" y="112"/>
                  <a:pt x="44" y="112"/>
                </a:cubicBezTo>
                <a:cubicBezTo>
                  <a:pt x="43" y="112"/>
                  <a:pt x="43" y="111"/>
                  <a:pt x="43" y="111"/>
                </a:cubicBezTo>
                <a:cubicBezTo>
                  <a:pt x="43" y="115"/>
                  <a:pt x="44" y="118"/>
                  <a:pt x="44" y="123"/>
                </a:cubicBezTo>
                <a:cubicBezTo>
                  <a:pt x="44" y="122"/>
                  <a:pt x="45" y="122"/>
                  <a:pt x="45" y="122"/>
                </a:cubicBezTo>
                <a:cubicBezTo>
                  <a:pt x="45" y="121"/>
                  <a:pt x="46" y="120"/>
                  <a:pt x="46" y="119"/>
                </a:cubicBezTo>
                <a:close/>
                <a:moveTo>
                  <a:pt x="159" y="158"/>
                </a:moveTo>
                <a:cubicBezTo>
                  <a:pt x="158" y="158"/>
                  <a:pt x="158" y="158"/>
                  <a:pt x="157" y="158"/>
                </a:cubicBezTo>
                <a:cubicBezTo>
                  <a:pt x="157" y="158"/>
                  <a:pt x="155" y="157"/>
                  <a:pt x="155" y="158"/>
                </a:cubicBezTo>
                <a:cubicBezTo>
                  <a:pt x="154" y="160"/>
                  <a:pt x="153" y="162"/>
                  <a:pt x="152" y="163"/>
                </a:cubicBezTo>
                <a:cubicBezTo>
                  <a:pt x="152" y="164"/>
                  <a:pt x="151" y="166"/>
                  <a:pt x="151" y="166"/>
                </a:cubicBezTo>
                <a:cubicBezTo>
                  <a:pt x="159" y="159"/>
                  <a:pt x="159" y="159"/>
                  <a:pt x="159" y="159"/>
                </a:cubicBezTo>
                <a:cubicBezTo>
                  <a:pt x="159" y="159"/>
                  <a:pt x="160" y="158"/>
                  <a:pt x="159" y="158"/>
                </a:cubicBezTo>
                <a:close/>
                <a:moveTo>
                  <a:pt x="42" y="123"/>
                </a:moveTo>
                <a:cubicBezTo>
                  <a:pt x="42" y="123"/>
                  <a:pt x="42" y="123"/>
                  <a:pt x="42" y="123"/>
                </a:cubicBezTo>
                <a:cubicBezTo>
                  <a:pt x="40" y="118"/>
                  <a:pt x="39" y="114"/>
                  <a:pt x="38" y="109"/>
                </a:cubicBezTo>
                <a:cubicBezTo>
                  <a:pt x="39" y="114"/>
                  <a:pt x="39" y="120"/>
                  <a:pt x="40" y="125"/>
                </a:cubicBezTo>
                <a:cubicBezTo>
                  <a:pt x="40" y="125"/>
                  <a:pt x="41" y="124"/>
                  <a:pt x="42" y="123"/>
                </a:cubicBezTo>
                <a:close/>
                <a:moveTo>
                  <a:pt x="149" y="157"/>
                </a:moveTo>
                <a:cubicBezTo>
                  <a:pt x="149" y="157"/>
                  <a:pt x="148" y="157"/>
                  <a:pt x="148" y="157"/>
                </a:cubicBezTo>
                <a:cubicBezTo>
                  <a:pt x="144" y="164"/>
                  <a:pt x="144" y="164"/>
                  <a:pt x="144" y="164"/>
                </a:cubicBezTo>
                <a:cubicBezTo>
                  <a:pt x="143" y="164"/>
                  <a:pt x="144" y="165"/>
                  <a:pt x="144" y="164"/>
                </a:cubicBezTo>
                <a:cubicBezTo>
                  <a:pt x="147" y="162"/>
                  <a:pt x="149" y="160"/>
                  <a:pt x="152" y="157"/>
                </a:cubicBezTo>
                <a:cubicBezTo>
                  <a:pt x="151" y="157"/>
                  <a:pt x="150" y="157"/>
                  <a:pt x="149" y="157"/>
                </a:cubicBezTo>
                <a:close/>
                <a:moveTo>
                  <a:pt x="200" y="156"/>
                </a:moveTo>
                <a:cubicBezTo>
                  <a:pt x="195" y="156"/>
                  <a:pt x="193" y="159"/>
                  <a:pt x="191" y="162"/>
                </a:cubicBezTo>
                <a:cubicBezTo>
                  <a:pt x="186" y="167"/>
                  <a:pt x="186" y="167"/>
                  <a:pt x="186" y="167"/>
                </a:cubicBezTo>
                <a:cubicBezTo>
                  <a:pt x="190" y="163"/>
                  <a:pt x="195" y="160"/>
                  <a:pt x="200" y="156"/>
                </a:cubicBezTo>
                <a:close/>
                <a:moveTo>
                  <a:pt x="157" y="166"/>
                </a:moveTo>
                <a:cubicBezTo>
                  <a:pt x="157" y="167"/>
                  <a:pt x="158" y="167"/>
                  <a:pt x="158" y="167"/>
                </a:cubicBezTo>
                <a:cubicBezTo>
                  <a:pt x="161" y="164"/>
                  <a:pt x="164" y="162"/>
                  <a:pt x="167" y="159"/>
                </a:cubicBezTo>
                <a:cubicBezTo>
                  <a:pt x="166" y="159"/>
                  <a:pt x="165" y="158"/>
                  <a:pt x="163" y="159"/>
                </a:cubicBezTo>
                <a:lnTo>
                  <a:pt x="157" y="166"/>
                </a:lnTo>
                <a:close/>
                <a:moveTo>
                  <a:pt x="87" y="144"/>
                </a:moveTo>
                <a:cubicBezTo>
                  <a:pt x="87" y="140"/>
                  <a:pt x="86" y="137"/>
                  <a:pt x="86" y="134"/>
                </a:cubicBezTo>
                <a:cubicBezTo>
                  <a:pt x="86" y="134"/>
                  <a:pt x="85" y="133"/>
                  <a:pt x="85" y="133"/>
                </a:cubicBezTo>
                <a:cubicBezTo>
                  <a:pt x="84" y="137"/>
                  <a:pt x="83" y="140"/>
                  <a:pt x="83" y="143"/>
                </a:cubicBezTo>
                <a:cubicBezTo>
                  <a:pt x="84" y="143"/>
                  <a:pt x="85" y="144"/>
                  <a:pt x="86" y="145"/>
                </a:cubicBezTo>
                <a:cubicBezTo>
                  <a:pt x="86" y="145"/>
                  <a:pt x="87" y="144"/>
                  <a:pt x="87" y="144"/>
                </a:cubicBezTo>
                <a:close/>
                <a:moveTo>
                  <a:pt x="182" y="158"/>
                </a:moveTo>
                <a:cubicBezTo>
                  <a:pt x="180" y="159"/>
                  <a:pt x="179" y="159"/>
                  <a:pt x="177" y="159"/>
                </a:cubicBezTo>
                <a:cubicBezTo>
                  <a:pt x="169" y="168"/>
                  <a:pt x="169" y="168"/>
                  <a:pt x="169" y="168"/>
                </a:cubicBezTo>
                <a:cubicBezTo>
                  <a:pt x="169" y="168"/>
                  <a:pt x="170" y="168"/>
                  <a:pt x="170" y="168"/>
                </a:cubicBezTo>
                <a:cubicBezTo>
                  <a:pt x="174" y="165"/>
                  <a:pt x="178" y="162"/>
                  <a:pt x="181" y="159"/>
                </a:cubicBezTo>
                <a:cubicBezTo>
                  <a:pt x="182" y="159"/>
                  <a:pt x="183" y="158"/>
                  <a:pt x="182" y="158"/>
                </a:cubicBezTo>
                <a:close/>
                <a:moveTo>
                  <a:pt x="30" y="23"/>
                </a:moveTo>
                <a:cubicBezTo>
                  <a:pt x="30" y="23"/>
                  <a:pt x="29" y="23"/>
                  <a:pt x="29" y="23"/>
                </a:cubicBezTo>
                <a:cubicBezTo>
                  <a:pt x="24" y="29"/>
                  <a:pt x="18" y="34"/>
                  <a:pt x="14" y="41"/>
                </a:cubicBezTo>
                <a:cubicBezTo>
                  <a:pt x="14" y="41"/>
                  <a:pt x="15" y="41"/>
                  <a:pt x="15" y="41"/>
                </a:cubicBezTo>
                <a:cubicBezTo>
                  <a:pt x="20" y="35"/>
                  <a:pt x="26" y="29"/>
                  <a:pt x="32" y="23"/>
                </a:cubicBezTo>
                <a:cubicBezTo>
                  <a:pt x="31" y="23"/>
                  <a:pt x="30" y="23"/>
                  <a:pt x="30" y="23"/>
                </a:cubicBezTo>
                <a:close/>
                <a:moveTo>
                  <a:pt x="44" y="112"/>
                </a:moveTo>
                <a:cubicBezTo>
                  <a:pt x="44" y="109"/>
                  <a:pt x="44" y="107"/>
                  <a:pt x="43" y="104"/>
                </a:cubicBezTo>
                <a:cubicBezTo>
                  <a:pt x="39" y="107"/>
                  <a:pt x="39" y="107"/>
                  <a:pt x="39" y="107"/>
                </a:cubicBezTo>
                <a:cubicBezTo>
                  <a:pt x="40" y="112"/>
                  <a:pt x="41" y="118"/>
                  <a:pt x="43" y="122"/>
                </a:cubicBezTo>
                <a:cubicBezTo>
                  <a:pt x="43" y="117"/>
                  <a:pt x="42" y="112"/>
                  <a:pt x="42" y="108"/>
                </a:cubicBezTo>
                <a:cubicBezTo>
                  <a:pt x="42" y="107"/>
                  <a:pt x="42" y="107"/>
                  <a:pt x="42" y="107"/>
                </a:cubicBezTo>
                <a:cubicBezTo>
                  <a:pt x="44" y="112"/>
                  <a:pt x="44" y="112"/>
                  <a:pt x="44" y="112"/>
                </a:cubicBezTo>
                <a:cubicBezTo>
                  <a:pt x="44" y="112"/>
                  <a:pt x="44" y="112"/>
                  <a:pt x="44" y="112"/>
                </a:cubicBezTo>
                <a:close/>
                <a:moveTo>
                  <a:pt x="17" y="49"/>
                </a:moveTo>
                <a:cubicBezTo>
                  <a:pt x="25" y="41"/>
                  <a:pt x="32" y="32"/>
                  <a:pt x="41" y="25"/>
                </a:cubicBezTo>
                <a:cubicBezTo>
                  <a:pt x="41" y="25"/>
                  <a:pt x="39" y="25"/>
                  <a:pt x="38" y="25"/>
                </a:cubicBezTo>
                <a:cubicBezTo>
                  <a:pt x="38" y="25"/>
                  <a:pt x="37" y="25"/>
                  <a:pt x="37" y="26"/>
                </a:cubicBezTo>
                <a:cubicBezTo>
                  <a:pt x="30" y="33"/>
                  <a:pt x="24" y="41"/>
                  <a:pt x="17" y="49"/>
                </a:cubicBezTo>
                <a:close/>
                <a:moveTo>
                  <a:pt x="82" y="140"/>
                </a:moveTo>
                <a:cubicBezTo>
                  <a:pt x="82" y="137"/>
                  <a:pt x="81" y="136"/>
                  <a:pt x="81" y="134"/>
                </a:cubicBezTo>
                <a:cubicBezTo>
                  <a:pt x="81" y="133"/>
                  <a:pt x="80" y="131"/>
                  <a:pt x="80" y="132"/>
                </a:cubicBezTo>
                <a:cubicBezTo>
                  <a:pt x="79" y="134"/>
                  <a:pt x="78" y="136"/>
                  <a:pt x="77" y="139"/>
                </a:cubicBezTo>
                <a:cubicBezTo>
                  <a:pt x="77" y="139"/>
                  <a:pt x="77" y="139"/>
                  <a:pt x="77" y="138"/>
                </a:cubicBezTo>
                <a:cubicBezTo>
                  <a:pt x="76" y="136"/>
                  <a:pt x="76" y="134"/>
                  <a:pt x="75" y="132"/>
                </a:cubicBezTo>
                <a:cubicBezTo>
                  <a:pt x="75" y="134"/>
                  <a:pt x="75" y="136"/>
                  <a:pt x="75" y="139"/>
                </a:cubicBezTo>
                <a:cubicBezTo>
                  <a:pt x="77" y="140"/>
                  <a:pt x="80" y="141"/>
                  <a:pt x="82" y="142"/>
                </a:cubicBezTo>
                <a:cubicBezTo>
                  <a:pt x="82" y="141"/>
                  <a:pt x="82" y="140"/>
                  <a:pt x="82" y="140"/>
                </a:cubicBezTo>
                <a:close/>
                <a:moveTo>
                  <a:pt x="89" y="64"/>
                </a:moveTo>
                <a:cubicBezTo>
                  <a:pt x="89" y="64"/>
                  <a:pt x="89" y="63"/>
                  <a:pt x="89" y="63"/>
                </a:cubicBezTo>
                <a:cubicBezTo>
                  <a:pt x="89" y="59"/>
                  <a:pt x="89" y="55"/>
                  <a:pt x="89" y="51"/>
                </a:cubicBezTo>
                <a:cubicBezTo>
                  <a:pt x="85" y="55"/>
                  <a:pt x="85" y="55"/>
                  <a:pt x="85" y="55"/>
                </a:cubicBezTo>
                <a:cubicBezTo>
                  <a:pt x="86" y="58"/>
                  <a:pt x="87" y="62"/>
                  <a:pt x="88" y="67"/>
                </a:cubicBezTo>
                <a:cubicBezTo>
                  <a:pt x="88" y="67"/>
                  <a:pt x="89" y="67"/>
                  <a:pt x="89" y="66"/>
                </a:cubicBezTo>
                <a:cubicBezTo>
                  <a:pt x="89" y="66"/>
                  <a:pt x="89" y="65"/>
                  <a:pt x="89" y="64"/>
                </a:cubicBezTo>
                <a:close/>
                <a:moveTo>
                  <a:pt x="92" y="145"/>
                </a:moveTo>
                <a:cubicBezTo>
                  <a:pt x="92" y="137"/>
                  <a:pt x="92" y="137"/>
                  <a:pt x="92" y="137"/>
                </a:cubicBezTo>
                <a:cubicBezTo>
                  <a:pt x="91" y="137"/>
                  <a:pt x="89" y="136"/>
                  <a:pt x="88" y="135"/>
                </a:cubicBezTo>
                <a:cubicBezTo>
                  <a:pt x="87" y="135"/>
                  <a:pt x="87" y="133"/>
                  <a:pt x="87" y="135"/>
                </a:cubicBezTo>
                <a:cubicBezTo>
                  <a:pt x="88" y="142"/>
                  <a:pt x="88" y="142"/>
                  <a:pt x="88" y="142"/>
                </a:cubicBezTo>
                <a:cubicBezTo>
                  <a:pt x="88" y="140"/>
                  <a:pt x="89" y="139"/>
                  <a:pt x="89" y="137"/>
                </a:cubicBezTo>
                <a:cubicBezTo>
                  <a:pt x="89" y="136"/>
                  <a:pt x="90" y="136"/>
                  <a:pt x="90" y="137"/>
                </a:cubicBezTo>
                <a:cubicBezTo>
                  <a:pt x="89" y="140"/>
                  <a:pt x="89" y="143"/>
                  <a:pt x="88" y="146"/>
                </a:cubicBezTo>
                <a:cubicBezTo>
                  <a:pt x="90" y="146"/>
                  <a:pt x="91" y="147"/>
                  <a:pt x="92" y="148"/>
                </a:cubicBezTo>
                <a:cubicBezTo>
                  <a:pt x="92" y="146"/>
                  <a:pt x="92" y="145"/>
                  <a:pt x="92" y="145"/>
                </a:cubicBezTo>
                <a:close/>
                <a:moveTo>
                  <a:pt x="34" y="24"/>
                </a:moveTo>
                <a:cubicBezTo>
                  <a:pt x="27" y="30"/>
                  <a:pt x="20" y="37"/>
                  <a:pt x="14" y="45"/>
                </a:cubicBezTo>
                <a:cubicBezTo>
                  <a:pt x="13" y="46"/>
                  <a:pt x="12" y="47"/>
                  <a:pt x="13" y="49"/>
                </a:cubicBezTo>
                <a:cubicBezTo>
                  <a:pt x="13" y="50"/>
                  <a:pt x="13" y="50"/>
                  <a:pt x="13" y="50"/>
                </a:cubicBezTo>
                <a:cubicBezTo>
                  <a:pt x="21" y="41"/>
                  <a:pt x="28" y="32"/>
                  <a:pt x="37" y="24"/>
                </a:cubicBezTo>
                <a:cubicBezTo>
                  <a:pt x="36" y="24"/>
                  <a:pt x="34" y="23"/>
                  <a:pt x="34" y="24"/>
                </a:cubicBezTo>
                <a:close/>
                <a:moveTo>
                  <a:pt x="103" y="54"/>
                </a:moveTo>
                <a:cubicBezTo>
                  <a:pt x="102" y="53"/>
                  <a:pt x="101" y="53"/>
                  <a:pt x="101" y="53"/>
                </a:cubicBezTo>
                <a:cubicBezTo>
                  <a:pt x="101" y="48"/>
                  <a:pt x="101" y="43"/>
                  <a:pt x="101" y="38"/>
                </a:cubicBezTo>
                <a:cubicBezTo>
                  <a:pt x="97" y="42"/>
                  <a:pt x="94" y="46"/>
                  <a:pt x="91" y="50"/>
                </a:cubicBezTo>
                <a:cubicBezTo>
                  <a:pt x="92" y="52"/>
                  <a:pt x="92" y="55"/>
                  <a:pt x="93" y="59"/>
                </a:cubicBezTo>
                <a:cubicBezTo>
                  <a:pt x="93" y="59"/>
                  <a:pt x="94" y="59"/>
                  <a:pt x="94" y="59"/>
                </a:cubicBezTo>
                <a:cubicBezTo>
                  <a:pt x="96" y="50"/>
                  <a:pt x="96" y="50"/>
                  <a:pt x="96" y="50"/>
                </a:cubicBezTo>
                <a:cubicBezTo>
                  <a:pt x="96" y="49"/>
                  <a:pt x="96" y="49"/>
                  <a:pt x="97" y="48"/>
                </a:cubicBezTo>
                <a:cubicBezTo>
                  <a:pt x="96" y="59"/>
                  <a:pt x="96" y="59"/>
                  <a:pt x="96" y="59"/>
                </a:cubicBezTo>
                <a:cubicBezTo>
                  <a:pt x="96" y="60"/>
                  <a:pt x="95" y="60"/>
                  <a:pt x="94" y="60"/>
                </a:cubicBezTo>
                <a:cubicBezTo>
                  <a:pt x="93" y="60"/>
                  <a:pt x="93" y="60"/>
                  <a:pt x="92" y="59"/>
                </a:cubicBezTo>
                <a:cubicBezTo>
                  <a:pt x="91" y="56"/>
                  <a:pt x="91" y="53"/>
                  <a:pt x="90" y="50"/>
                </a:cubicBezTo>
                <a:cubicBezTo>
                  <a:pt x="90" y="56"/>
                  <a:pt x="90" y="60"/>
                  <a:pt x="90" y="66"/>
                </a:cubicBezTo>
                <a:cubicBezTo>
                  <a:pt x="95" y="62"/>
                  <a:pt x="98" y="58"/>
                  <a:pt x="103" y="54"/>
                </a:cubicBezTo>
                <a:close/>
                <a:moveTo>
                  <a:pt x="73" y="136"/>
                </a:moveTo>
                <a:cubicBezTo>
                  <a:pt x="73" y="137"/>
                  <a:pt x="74" y="137"/>
                  <a:pt x="74" y="138"/>
                </a:cubicBezTo>
                <a:cubicBezTo>
                  <a:pt x="74" y="135"/>
                  <a:pt x="74" y="132"/>
                  <a:pt x="75" y="130"/>
                </a:cubicBezTo>
                <a:cubicBezTo>
                  <a:pt x="75" y="129"/>
                  <a:pt x="76" y="130"/>
                  <a:pt x="76" y="130"/>
                </a:cubicBezTo>
                <a:cubicBezTo>
                  <a:pt x="77" y="137"/>
                  <a:pt x="77" y="137"/>
                  <a:pt x="77" y="137"/>
                </a:cubicBezTo>
                <a:cubicBezTo>
                  <a:pt x="78" y="136"/>
                  <a:pt x="78" y="133"/>
                  <a:pt x="79" y="131"/>
                </a:cubicBezTo>
                <a:cubicBezTo>
                  <a:pt x="80" y="131"/>
                  <a:pt x="80" y="130"/>
                  <a:pt x="81" y="131"/>
                </a:cubicBezTo>
                <a:cubicBezTo>
                  <a:pt x="73" y="126"/>
                  <a:pt x="67" y="121"/>
                  <a:pt x="60" y="115"/>
                </a:cubicBezTo>
                <a:cubicBezTo>
                  <a:pt x="60" y="115"/>
                  <a:pt x="59" y="115"/>
                  <a:pt x="60" y="115"/>
                </a:cubicBezTo>
                <a:cubicBezTo>
                  <a:pt x="60" y="114"/>
                  <a:pt x="60" y="115"/>
                  <a:pt x="59" y="114"/>
                </a:cubicBezTo>
                <a:cubicBezTo>
                  <a:pt x="58" y="114"/>
                  <a:pt x="58" y="113"/>
                  <a:pt x="57" y="112"/>
                </a:cubicBezTo>
                <a:cubicBezTo>
                  <a:pt x="50" y="105"/>
                  <a:pt x="50" y="105"/>
                  <a:pt x="50" y="105"/>
                </a:cubicBezTo>
                <a:cubicBezTo>
                  <a:pt x="50" y="111"/>
                  <a:pt x="51" y="116"/>
                  <a:pt x="52" y="121"/>
                </a:cubicBezTo>
                <a:cubicBezTo>
                  <a:pt x="58" y="127"/>
                  <a:pt x="65" y="132"/>
                  <a:pt x="73" y="137"/>
                </a:cubicBezTo>
                <a:cubicBezTo>
                  <a:pt x="72" y="137"/>
                  <a:pt x="72" y="136"/>
                  <a:pt x="73" y="136"/>
                </a:cubicBezTo>
                <a:close/>
                <a:moveTo>
                  <a:pt x="33" y="51"/>
                </a:moveTo>
                <a:cubicBezTo>
                  <a:pt x="33" y="51"/>
                  <a:pt x="33" y="51"/>
                  <a:pt x="33" y="51"/>
                </a:cubicBezTo>
                <a:cubicBezTo>
                  <a:pt x="33" y="51"/>
                  <a:pt x="33" y="51"/>
                  <a:pt x="33" y="51"/>
                </a:cubicBezTo>
                <a:cubicBezTo>
                  <a:pt x="31" y="53"/>
                  <a:pt x="30" y="54"/>
                  <a:pt x="28" y="56"/>
                </a:cubicBezTo>
                <a:cubicBezTo>
                  <a:pt x="25" y="58"/>
                  <a:pt x="23" y="61"/>
                  <a:pt x="20" y="63"/>
                </a:cubicBezTo>
                <a:cubicBezTo>
                  <a:pt x="19" y="64"/>
                  <a:pt x="18" y="62"/>
                  <a:pt x="18" y="62"/>
                </a:cubicBezTo>
                <a:cubicBezTo>
                  <a:pt x="20" y="59"/>
                  <a:pt x="22" y="57"/>
                  <a:pt x="24" y="54"/>
                </a:cubicBezTo>
                <a:cubicBezTo>
                  <a:pt x="24" y="54"/>
                  <a:pt x="24" y="54"/>
                  <a:pt x="24" y="54"/>
                </a:cubicBezTo>
                <a:cubicBezTo>
                  <a:pt x="24" y="54"/>
                  <a:pt x="24" y="54"/>
                  <a:pt x="24" y="54"/>
                </a:cubicBezTo>
                <a:cubicBezTo>
                  <a:pt x="24" y="54"/>
                  <a:pt x="23" y="54"/>
                  <a:pt x="23" y="54"/>
                </a:cubicBezTo>
                <a:cubicBezTo>
                  <a:pt x="21" y="56"/>
                  <a:pt x="19" y="59"/>
                  <a:pt x="17" y="61"/>
                </a:cubicBezTo>
                <a:cubicBezTo>
                  <a:pt x="16" y="61"/>
                  <a:pt x="15" y="62"/>
                  <a:pt x="14" y="61"/>
                </a:cubicBezTo>
                <a:cubicBezTo>
                  <a:pt x="13" y="61"/>
                  <a:pt x="13" y="60"/>
                  <a:pt x="14" y="59"/>
                </a:cubicBezTo>
                <a:cubicBezTo>
                  <a:pt x="16" y="54"/>
                  <a:pt x="19" y="50"/>
                  <a:pt x="23" y="46"/>
                </a:cubicBezTo>
                <a:cubicBezTo>
                  <a:pt x="28" y="39"/>
                  <a:pt x="35" y="34"/>
                  <a:pt x="42" y="27"/>
                </a:cubicBezTo>
                <a:cubicBezTo>
                  <a:pt x="39" y="29"/>
                  <a:pt x="37" y="30"/>
                  <a:pt x="35" y="32"/>
                </a:cubicBezTo>
                <a:cubicBezTo>
                  <a:pt x="27" y="39"/>
                  <a:pt x="20" y="48"/>
                  <a:pt x="13" y="56"/>
                </a:cubicBezTo>
                <a:cubicBezTo>
                  <a:pt x="13" y="66"/>
                  <a:pt x="12" y="78"/>
                  <a:pt x="13" y="88"/>
                </a:cubicBezTo>
                <a:cubicBezTo>
                  <a:pt x="13" y="93"/>
                  <a:pt x="13" y="97"/>
                  <a:pt x="14" y="101"/>
                </a:cubicBezTo>
                <a:cubicBezTo>
                  <a:pt x="14" y="101"/>
                  <a:pt x="14" y="102"/>
                  <a:pt x="13" y="102"/>
                </a:cubicBezTo>
                <a:cubicBezTo>
                  <a:pt x="14" y="109"/>
                  <a:pt x="14" y="116"/>
                  <a:pt x="16" y="121"/>
                </a:cubicBezTo>
                <a:cubicBezTo>
                  <a:pt x="16" y="122"/>
                  <a:pt x="17" y="122"/>
                  <a:pt x="17" y="122"/>
                </a:cubicBezTo>
                <a:cubicBezTo>
                  <a:pt x="18" y="122"/>
                  <a:pt x="19" y="121"/>
                  <a:pt x="19" y="120"/>
                </a:cubicBezTo>
                <a:cubicBezTo>
                  <a:pt x="21" y="119"/>
                  <a:pt x="23" y="117"/>
                  <a:pt x="24" y="115"/>
                </a:cubicBezTo>
                <a:cubicBezTo>
                  <a:pt x="24" y="115"/>
                  <a:pt x="25" y="115"/>
                  <a:pt x="25" y="115"/>
                </a:cubicBezTo>
                <a:cubicBezTo>
                  <a:pt x="25" y="114"/>
                  <a:pt x="25" y="113"/>
                  <a:pt x="26" y="112"/>
                </a:cubicBezTo>
                <a:cubicBezTo>
                  <a:pt x="26" y="112"/>
                  <a:pt x="26" y="113"/>
                  <a:pt x="27" y="114"/>
                </a:cubicBezTo>
                <a:cubicBezTo>
                  <a:pt x="33" y="108"/>
                  <a:pt x="38" y="103"/>
                  <a:pt x="45" y="99"/>
                </a:cubicBezTo>
                <a:cubicBezTo>
                  <a:pt x="45" y="97"/>
                  <a:pt x="46" y="97"/>
                  <a:pt x="47" y="97"/>
                </a:cubicBezTo>
                <a:cubicBezTo>
                  <a:pt x="48" y="98"/>
                  <a:pt x="48" y="99"/>
                  <a:pt x="49" y="100"/>
                </a:cubicBezTo>
                <a:cubicBezTo>
                  <a:pt x="49" y="100"/>
                  <a:pt x="50" y="100"/>
                  <a:pt x="51" y="100"/>
                </a:cubicBezTo>
                <a:cubicBezTo>
                  <a:pt x="60" y="107"/>
                  <a:pt x="68" y="113"/>
                  <a:pt x="77" y="120"/>
                </a:cubicBezTo>
                <a:cubicBezTo>
                  <a:pt x="81" y="122"/>
                  <a:pt x="85" y="125"/>
                  <a:pt x="89" y="127"/>
                </a:cubicBezTo>
                <a:cubicBezTo>
                  <a:pt x="98" y="132"/>
                  <a:pt x="107" y="136"/>
                  <a:pt x="117" y="140"/>
                </a:cubicBezTo>
                <a:cubicBezTo>
                  <a:pt x="123" y="142"/>
                  <a:pt x="129" y="143"/>
                  <a:pt x="135" y="144"/>
                </a:cubicBezTo>
                <a:cubicBezTo>
                  <a:pt x="141" y="146"/>
                  <a:pt x="146" y="146"/>
                  <a:pt x="152" y="147"/>
                </a:cubicBezTo>
                <a:cubicBezTo>
                  <a:pt x="153" y="146"/>
                  <a:pt x="153" y="147"/>
                  <a:pt x="153" y="147"/>
                </a:cubicBezTo>
                <a:cubicBezTo>
                  <a:pt x="154" y="147"/>
                  <a:pt x="155" y="147"/>
                  <a:pt x="155" y="146"/>
                </a:cubicBezTo>
                <a:cubicBezTo>
                  <a:pt x="155" y="147"/>
                  <a:pt x="155" y="147"/>
                  <a:pt x="155" y="147"/>
                </a:cubicBezTo>
                <a:cubicBezTo>
                  <a:pt x="155" y="148"/>
                  <a:pt x="156" y="148"/>
                  <a:pt x="156" y="148"/>
                </a:cubicBezTo>
                <a:cubicBezTo>
                  <a:pt x="177" y="150"/>
                  <a:pt x="196" y="148"/>
                  <a:pt x="215" y="146"/>
                </a:cubicBezTo>
                <a:cubicBezTo>
                  <a:pt x="212" y="134"/>
                  <a:pt x="212" y="134"/>
                  <a:pt x="212" y="134"/>
                </a:cubicBezTo>
                <a:cubicBezTo>
                  <a:pt x="211" y="130"/>
                  <a:pt x="209" y="127"/>
                  <a:pt x="208" y="123"/>
                </a:cubicBezTo>
                <a:cubicBezTo>
                  <a:pt x="209" y="127"/>
                  <a:pt x="210" y="131"/>
                  <a:pt x="211" y="134"/>
                </a:cubicBezTo>
                <a:cubicBezTo>
                  <a:pt x="211" y="134"/>
                  <a:pt x="211" y="134"/>
                  <a:pt x="212" y="134"/>
                </a:cubicBezTo>
                <a:cubicBezTo>
                  <a:pt x="212" y="135"/>
                  <a:pt x="212" y="135"/>
                  <a:pt x="211" y="136"/>
                </a:cubicBezTo>
                <a:cubicBezTo>
                  <a:pt x="210" y="136"/>
                  <a:pt x="210" y="135"/>
                  <a:pt x="210" y="135"/>
                </a:cubicBezTo>
                <a:cubicBezTo>
                  <a:pt x="207" y="126"/>
                  <a:pt x="205" y="116"/>
                  <a:pt x="201" y="106"/>
                </a:cubicBezTo>
                <a:cubicBezTo>
                  <a:pt x="203" y="114"/>
                  <a:pt x="203" y="122"/>
                  <a:pt x="206" y="129"/>
                </a:cubicBezTo>
                <a:cubicBezTo>
                  <a:pt x="206" y="130"/>
                  <a:pt x="205" y="130"/>
                  <a:pt x="205" y="130"/>
                </a:cubicBezTo>
                <a:cubicBezTo>
                  <a:pt x="205" y="130"/>
                  <a:pt x="204" y="130"/>
                  <a:pt x="204" y="129"/>
                </a:cubicBezTo>
                <a:cubicBezTo>
                  <a:pt x="202" y="123"/>
                  <a:pt x="201" y="117"/>
                  <a:pt x="199" y="111"/>
                </a:cubicBezTo>
                <a:cubicBezTo>
                  <a:pt x="198" y="110"/>
                  <a:pt x="198" y="109"/>
                  <a:pt x="198" y="109"/>
                </a:cubicBezTo>
                <a:cubicBezTo>
                  <a:pt x="198" y="110"/>
                  <a:pt x="198" y="110"/>
                  <a:pt x="198" y="111"/>
                </a:cubicBezTo>
                <a:cubicBezTo>
                  <a:pt x="198" y="111"/>
                  <a:pt x="198" y="111"/>
                  <a:pt x="199" y="111"/>
                </a:cubicBezTo>
                <a:cubicBezTo>
                  <a:pt x="198" y="111"/>
                  <a:pt x="198" y="111"/>
                  <a:pt x="198" y="111"/>
                </a:cubicBezTo>
                <a:cubicBezTo>
                  <a:pt x="199" y="119"/>
                  <a:pt x="200" y="126"/>
                  <a:pt x="201" y="134"/>
                </a:cubicBezTo>
                <a:cubicBezTo>
                  <a:pt x="201" y="134"/>
                  <a:pt x="200" y="134"/>
                  <a:pt x="200" y="134"/>
                </a:cubicBezTo>
                <a:cubicBezTo>
                  <a:pt x="198" y="126"/>
                  <a:pt x="195" y="118"/>
                  <a:pt x="193" y="110"/>
                </a:cubicBezTo>
                <a:cubicBezTo>
                  <a:pt x="193" y="117"/>
                  <a:pt x="194" y="124"/>
                  <a:pt x="194" y="131"/>
                </a:cubicBezTo>
                <a:cubicBezTo>
                  <a:pt x="194" y="132"/>
                  <a:pt x="193" y="132"/>
                  <a:pt x="193" y="131"/>
                </a:cubicBezTo>
                <a:cubicBezTo>
                  <a:pt x="191" y="125"/>
                  <a:pt x="190" y="119"/>
                  <a:pt x="188" y="113"/>
                </a:cubicBezTo>
                <a:cubicBezTo>
                  <a:pt x="188" y="120"/>
                  <a:pt x="188" y="120"/>
                  <a:pt x="188" y="120"/>
                </a:cubicBezTo>
                <a:cubicBezTo>
                  <a:pt x="188" y="124"/>
                  <a:pt x="188" y="128"/>
                  <a:pt x="187" y="133"/>
                </a:cubicBezTo>
                <a:cubicBezTo>
                  <a:pt x="187" y="132"/>
                  <a:pt x="186" y="133"/>
                  <a:pt x="186" y="132"/>
                </a:cubicBezTo>
                <a:cubicBezTo>
                  <a:pt x="185" y="127"/>
                  <a:pt x="183" y="121"/>
                  <a:pt x="182" y="115"/>
                </a:cubicBezTo>
                <a:cubicBezTo>
                  <a:pt x="180" y="128"/>
                  <a:pt x="180" y="128"/>
                  <a:pt x="180" y="128"/>
                </a:cubicBezTo>
                <a:cubicBezTo>
                  <a:pt x="180" y="128"/>
                  <a:pt x="179" y="128"/>
                  <a:pt x="179" y="128"/>
                </a:cubicBezTo>
                <a:cubicBezTo>
                  <a:pt x="178" y="124"/>
                  <a:pt x="178" y="120"/>
                  <a:pt x="177" y="116"/>
                </a:cubicBezTo>
                <a:cubicBezTo>
                  <a:pt x="176" y="120"/>
                  <a:pt x="175" y="123"/>
                  <a:pt x="175" y="126"/>
                </a:cubicBezTo>
                <a:cubicBezTo>
                  <a:pt x="174" y="127"/>
                  <a:pt x="173" y="126"/>
                  <a:pt x="173" y="126"/>
                </a:cubicBezTo>
                <a:cubicBezTo>
                  <a:pt x="171" y="124"/>
                  <a:pt x="171" y="121"/>
                  <a:pt x="170" y="119"/>
                </a:cubicBezTo>
                <a:cubicBezTo>
                  <a:pt x="170" y="118"/>
                  <a:pt x="169" y="118"/>
                  <a:pt x="168" y="118"/>
                </a:cubicBezTo>
                <a:cubicBezTo>
                  <a:pt x="166" y="121"/>
                  <a:pt x="164" y="123"/>
                  <a:pt x="162" y="126"/>
                </a:cubicBezTo>
                <a:cubicBezTo>
                  <a:pt x="161" y="127"/>
                  <a:pt x="160" y="128"/>
                  <a:pt x="158" y="128"/>
                </a:cubicBezTo>
                <a:cubicBezTo>
                  <a:pt x="155" y="127"/>
                  <a:pt x="154" y="125"/>
                  <a:pt x="153" y="123"/>
                </a:cubicBezTo>
                <a:cubicBezTo>
                  <a:pt x="155" y="125"/>
                  <a:pt x="156" y="127"/>
                  <a:pt x="159" y="127"/>
                </a:cubicBezTo>
                <a:cubicBezTo>
                  <a:pt x="161" y="125"/>
                  <a:pt x="162" y="124"/>
                  <a:pt x="164" y="122"/>
                </a:cubicBezTo>
                <a:cubicBezTo>
                  <a:pt x="165" y="120"/>
                  <a:pt x="166" y="118"/>
                  <a:pt x="168" y="117"/>
                </a:cubicBezTo>
                <a:cubicBezTo>
                  <a:pt x="169" y="117"/>
                  <a:pt x="170" y="117"/>
                  <a:pt x="170" y="118"/>
                </a:cubicBezTo>
                <a:cubicBezTo>
                  <a:pt x="172" y="119"/>
                  <a:pt x="172" y="122"/>
                  <a:pt x="174" y="125"/>
                </a:cubicBezTo>
                <a:cubicBezTo>
                  <a:pt x="176" y="115"/>
                  <a:pt x="176" y="115"/>
                  <a:pt x="176" y="115"/>
                </a:cubicBezTo>
                <a:cubicBezTo>
                  <a:pt x="176" y="114"/>
                  <a:pt x="177" y="114"/>
                  <a:pt x="177" y="115"/>
                </a:cubicBezTo>
                <a:cubicBezTo>
                  <a:pt x="178" y="117"/>
                  <a:pt x="179" y="120"/>
                  <a:pt x="179" y="123"/>
                </a:cubicBezTo>
                <a:cubicBezTo>
                  <a:pt x="180" y="121"/>
                  <a:pt x="180" y="118"/>
                  <a:pt x="181" y="114"/>
                </a:cubicBezTo>
                <a:cubicBezTo>
                  <a:pt x="181" y="113"/>
                  <a:pt x="183" y="114"/>
                  <a:pt x="183" y="115"/>
                </a:cubicBezTo>
                <a:cubicBezTo>
                  <a:pt x="185" y="119"/>
                  <a:pt x="185" y="124"/>
                  <a:pt x="186" y="128"/>
                </a:cubicBezTo>
                <a:cubicBezTo>
                  <a:pt x="187" y="123"/>
                  <a:pt x="187" y="119"/>
                  <a:pt x="187" y="114"/>
                </a:cubicBezTo>
                <a:cubicBezTo>
                  <a:pt x="187" y="113"/>
                  <a:pt x="186" y="111"/>
                  <a:pt x="187" y="110"/>
                </a:cubicBezTo>
                <a:cubicBezTo>
                  <a:pt x="188" y="110"/>
                  <a:pt x="188" y="110"/>
                  <a:pt x="189" y="111"/>
                </a:cubicBezTo>
                <a:cubicBezTo>
                  <a:pt x="190" y="113"/>
                  <a:pt x="191" y="117"/>
                  <a:pt x="192" y="120"/>
                </a:cubicBezTo>
                <a:cubicBezTo>
                  <a:pt x="191" y="112"/>
                  <a:pt x="191" y="112"/>
                  <a:pt x="191" y="112"/>
                </a:cubicBezTo>
                <a:cubicBezTo>
                  <a:pt x="191" y="111"/>
                  <a:pt x="191" y="109"/>
                  <a:pt x="192" y="108"/>
                </a:cubicBezTo>
                <a:cubicBezTo>
                  <a:pt x="192" y="108"/>
                  <a:pt x="193" y="108"/>
                  <a:pt x="193" y="109"/>
                </a:cubicBezTo>
                <a:cubicBezTo>
                  <a:pt x="198" y="121"/>
                  <a:pt x="198" y="121"/>
                  <a:pt x="198" y="121"/>
                </a:cubicBezTo>
                <a:cubicBezTo>
                  <a:pt x="198" y="122"/>
                  <a:pt x="198" y="122"/>
                  <a:pt x="198" y="122"/>
                </a:cubicBezTo>
                <a:cubicBezTo>
                  <a:pt x="198" y="121"/>
                  <a:pt x="198" y="121"/>
                  <a:pt x="198" y="121"/>
                </a:cubicBezTo>
                <a:cubicBezTo>
                  <a:pt x="196" y="107"/>
                  <a:pt x="196" y="107"/>
                  <a:pt x="196" y="107"/>
                </a:cubicBezTo>
                <a:cubicBezTo>
                  <a:pt x="196" y="106"/>
                  <a:pt x="195" y="104"/>
                  <a:pt x="196" y="102"/>
                </a:cubicBezTo>
                <a:cubicBezTo>
                  <a:pt x="196" y="102"/>
                  <a:pt x="197" y="103"/>
                  <a:pt x="197" y="103"/>
                </a:cubicBezTo>
                <a:cubicBezTo>
                  <a:pt x="199" y="106"/>
                  <a:pt x="200" y="108"/>
                  <a:pt x="200" y="111"/>
                </a:cubicBezTo>
                <a:cubicBezTo>
                  <a:pt x="200" y="107"/>
                  <a:pt x="199" y="102"/>
                  <a:pt x="198" y="98"/>
                </a:cubicBezTo>
                <a:cubicBezTo>
                  <a:pt x="198" y="97"/>
                  <a:pt x="198" y="96"/>
                  <a:pt x="199" y="95"/>
                </a:cubicBezTo>
                <a:cubicBezTo>
                  <a:pt x="198" y="92"/>
                  <a:pt x="197" y="89"/>
                  <a:pt x="196" y="86"/>
                </a:cubicBezTo>
                <a:cubicBezTo>
                  <a:pt x="182" y="91"/>
                  <a:pt x="168" y="94"/>
                  <a:pt x="153" y="96"/>
                </a:cubicBezTo>
                <a:cubicBezTo>
                  <a:pt x="133" y="98"/>
                  <a:pt x="105" y="94"/>
                  <a:pt x="87" y="85"/>
                </a:cubicBezTo>
                <a:cubicBezTo>
                  <a:pt x="77" y="80"/>
                  <a:pt x="69" y="74"/>
                  <a:pt x="64" y="66"/>
                </a:cubicBezTo>
                <a:cubicBezTo>
                  <a:pt x="62" y="61"/>
                  <a:pt x="62" y="61"/>
                  <a:pt x="62" y="61"/>
                </a:cubicBezTo>
                <a:cubicBezTo>
                  <a:pt x="61" y="61"/>
                  <a:pt x="63" y="59"/>
                  <a:pt x="64" y="60"/>
                </a:cubicBezTo>
                <a:cubicBezTo>
                  <a:pt x="68" y="63"/>
                  <a:pt x="68" y="63"/>
                  <a:pt x="68" y="63"/>
                </a:cubicBezTo>
                <a:cubicBezTo>
                  <a:pt x="77" y="55"/>
                  <a:pt x="77" y="55"/>
                  <a:pt x="77" y="55"/>
                </a:cubicBezTo>
                <a:cubicBezTo>
                  <a:pt x="85" y="49"/>
                  <a:pt x="93" y="43"/>
                  <a:pt x="99" y="35"/>
                </a:cubicBezTo>
                <a:cubicBezTo>
                  <a:pt x="94" y="35"/>
                  <a:pt x="90" y="35"/>
                  <a:pt x="85" y="34"/>
                </a:cubicBezTo>
                <a:cubicBezTo>
                  <a:pt x="75" y="32"/>
                  <a:pt x="66" y="31"/>
                  <a:pt x="58" y="29"/>
                </a:cubicBezTo>
                <a:cubicBezTo>
                  <a:pt x="53" y="27"/>
                  <a:pt x="49" y="27"/>
                  <a:pt x="44" y="26"/>
                </a:cubicBezTo>
                <a:cubicBezTo>
                  <a:pt x="43" y="29"/>
                  <a:pt x="40" y="30"/>
                  <a:pt x="38" y="32"/>
                </a:cubicBezTo>
                <a:cubicBezTo>
                  <a:pt x="30" y="41"/>
                  <a:pt x="22" y="48"/>
                  <a:pt x="15" y="59"/>
                </a:cubicBezTo>
                <a:cubicBezTo>
                  <a:pt x="16" y="59"/>
                  <a:pt x="14" y="60"/>
                  <a:pt x="15" y="60"/>
                </a:cubicBezTo>
                <a:cubicBezTo>
                  <a:pt x="16" y="60"/>
                  <a:pt x="17" y="58"/>
                  <a:pt x="18" y="58"/>
                </a:cubicBezTo>
                <a:cubicBezTo>
                  <a:pt x="22" y="53"/>
                  <a:pt x="27" y="49"/>
                  <a:pt x="32" y="44"/>
                </a:cubicBezTo>
                <a:cubicBezTo>
                  <a:pt x="36" y="39"/>
                  <a:pt x="41" y="35"/>
                  <a:pt x="47" y="31"/>
                </a:cubicBezTo>
                <a:cubicBezTo>
                  <a:pt x="47" y="30"/>
                  <a:pt x="48" y="31"/>
                  <a:pt x="48" y="32"/>
                </a:cubicBezTo>
                <a:cubicBezTo>
                  <a:pt x="46" y="34"/>
                  <a:pt x="45" y="35"/>
                  <a:pt x="43" y="37"/>
                </a:cubicBezTo>
                <a:cubicBezTo>
                  <a:pt x="36" y="44"/>
                  <a:pt x="28" y="51"/>
                  <a:pt x="22" y="60"/>
                </a:cubicBezTo>
                <a:cubicBezTo>
                  <a:pt x="21" y="60"/>
                  <a:pt x="21" y="60"/>
                  <a:pt x="21" y="61"/>
                </a:cubicBezTo>
                <a:cubicBezTo>
                  <a:pt x="21" y="60"/>
                  <a:pt x="22" y="60"/>
                  <a:pt x="22" y="60"/>
                </a:cubicBezTo>
                <a:cubicBezTo>
                  <a:pt x="22" y="60"/>
                  <a:pt x="22" y="60"/>
                  <a:pt x="22" y="60"/>
                </a:cubicBezTo>
                <a:cubicBezTo>
                  <a:pt x="24" y="58"/>
                  <a:pt x="25" y="57"/>
                  <a:pt x="26" y="55"/>
                </a:cubicBezTo>
                <a:cubicBezTo>
                  <a:pt x="32" y="51"/>
                  <a:pt x="36" y="46"/>
                  <a:pt x="41" y="43"/>
                </a:cubicBezTo>
                <a:cubicBezTo>
                  <a:pt x="42" y="42"/>
                  <a:pt x="42" y="44"/>
                  <a:pt x="42" y="44"/>
                </a:cubicBezTo>
                <a:cubicBezTo>
                  <a:pt x="37" y="49"/>
                  <a:pt x="33" y="54"/>
                  <a:pt x="29" y="60"/>
                </a:cubicBezTo>
                <a:cubicBezTo>
                  <a:pt x="43" y="50"/>
                  <a:pt x="43" y="50"/>
                  <a:pt x="43" y="50"/>
                </a:cubicBezTo>
                <a:cubicBezTo>
                  <a:pt x="44" y="49"/>
                  <a:pt x="44" y="51"/>
                  <a:pt x="44" y="51"/>
                </a:cubicBezTo>
                <a:cubicBezTo>
                  <a:pt x="42" y="55"/>
                  <a:pt x="39" y="58"/>
                  <a:pt x="36" y="62"/>
                </a:cubicBezTo>
                <a:cubicBezTo>
                  <a:pt x="38" y="61"/>
                  <a:pt x="39" y="60"/>
                  <a:pt x="40" y="59"/>
                </a:cubicBezTo>
                <a:cubicBezTo>
                  <a:pt x="41" y="59"/>
                  <a:pt x="42" y="59"/>
                  <a:pt x="42" y="60"/>
                </a:cubicBezTo>
                <a:cubicBezTo>
                  <a:pt x="42" y="62"/>
                  <a:pt x="41" y="64"/>
                  <a:pt x="41" y="66"/>
                </a:cubicBezTo>
                <a:cubicBezTo>
                  <a:pt x="41" y="66"/>
                  <a:pt x="41" y="67"/>
                  <a:pt x="42" y="67"/>
                </a:cubicBezTo>
                <a:cubicBezTo>
                  <a:pt x="43" y="67"/>
                  <a:pt x="45" y="67"/>
                  <a:pt x="46" y="67"/>
                </a:cubicBezTo>
                <a:cubicBezTo>
                  <a:pt x="46" y="67"/>
                  <a:pt x="46" y="68"/>
                  <a:pt x="45" y="68"/>
                </a:cubicBezTo>
                <a:cubicBezTo>
                  <a:pt x="45" y="68"/>
                  <a:pt x="44" y="68"/>
                  <a:pt x="43" y="69"/>
                </a:cubicBezTo>
                <a:cubicBezTo>
                  <a:pt x="41" y="69"/>
                  <a:pt x="40" y="68"/>
                  <a:pt x="39" y="66"/>
                </a:cubicBezTo>
                <a:cubicBezTo>
                  <a:pt x="39" y="65"/>
                  <a:pt x="39" y="63"/>
                  <a:pt x="40" y="61"/>
                </a:cubicBezTo>
                <a:cubicBezTo>
                  <a:pt x="39" y="62"/>
                  <a:pt x="38" y="62"/>
                  <a:pt x="37" y="63"/>
                </a:cubicBezTo>
                <a:cubicBezTo>
                  <a:pt x="37" y="64"/>
                  <a:pt x="36" y="64"/>
                  <a:pt x="35" y="63"/>
                </a:cubicBezTo>
                <a:cubicBezTo>
                  <a:pt x="34" y="62"/>
                  <a:pt x="35" y="61"/>
                  <a:pt x="36" y="60"/>
                </a:cubicBezTo>
                <a:cubicBezTo>
                  <a:pt x="41" y="53"/>
                  <a:pt x="41" y="53"/>
                  <a:pt x="41" y="53"/>
                </a:cubicBezTo>
                <a:cubicBezTo>
                  <a:pt x="32" y="60"/>
                  <a:pt x="32" y="60"/>
                  <a:pt x="32" y="60"/>
                </a:cubicBezTo>
                <a:cubicBezTo>
                  <a:pt x="31" y="61"/>
                  <a:pt x="30" y="62"/>
                  <a:pt x="28" y="61"/>
                </a:cubicBezTo>
                <a:cubicBezTo>
                  <a:pt x="28" y="61"/>
                  <a:pt x="27" y="60"/>
                  <a:pt x="28" y="59"/>
                </a:cubicBezTo>
                <a:cubicBezTo>
                  <a:pt x="29" y="56"/>
                  <a:pt x="31" y="54"/>
                  <a:pt x="33" y="51"/>
                </a:cubicBezTo>
                <a:close/>
                <a:moveTo>
                  <a:pt x="232" y="140"/>
                </a:moveTo>
                <a:cubicBezTo>
                  <a:pt x="230" y="143"/>
                  <a:pt x="228" y="146"/>
                  <a:pt x="226" y="148"/>
                </a:cubicBezTo>
                <a:cubicBezTo>
                  <a:pt x="228" y="154"/>
                  <a:pt x="228" y="154"/>
                  <a:pt x="228" y="154"/>
                </a:cubicBezTo>
                <a:cubicBezTo>
                  <a:pt x="228" y="154"/>
                  <a:pt x="227" y="155"/>
                  <a:pt x="228" y="156"/>
                </a:cubicBezTo>
                <a:cubicBezTo>
                  <a:pt x="227" y="156"/>
                  <a:pt x="225" y="156"/>
                  <a:pt x="224" y="156"/>
                </a:cubicBezTo>
                <a:cubicBezTo>
                  <a:pt x="223" y="156"/>
                  <a:pt x="222" y="154"/>
                  <a:pt x="222" y="153"/>
                </a:cubicBezTo>
                <a:cubicBezTo>
                  <a:pt x="216" y="158"/>
                  <a:pt x="211" y="163"/>
                  <a:pt x="206" y="169"/>
                </a:cubicBezTo>
                <a:cubicBezTo>
                  <a:pt x="206" y="169"/>
                  <a:pt x="206" y="170"/>
                  <a:pt x="205" y="170"/>
                </a:cubicBezTo>
                <a:cubicBezTo>
                  <a:pt x="207" y="170"/>
                  <a:pt x="207" y="170"/>
                  <a:pt x="207" y="170"/>
                </a:cubicBezTo>
                <a:cubicBezTo>
                  <a:pt x="207" y="170"/>
                  <a:pt x="207" y="169"/>
                  <a:pt x="207" y="169"/>
                </a:cubicBezTo>
                <a:cubicBezTo>
                  <a:pt x="207" y="169"/>
                  <a:pt x="209" y="169"/>
                  <a:pt x="209" y="170"/>
                </a:cubicBezTo>
                <a:cubicBezTo>
                  <a:pt x="210" y="170"/>
                  <a:pt x="210" y="172"/>
                  <a:pt x="209" y="172"/>
                </a:cubicBezTo>
                <a:cubicBezTo>
                  <a:pt x="208" y="173"/>
                  <a:pt x="207" y="174"/>
                  <a:pt x="206" y="174"/>
                </a:cubicBezTo>
                <a:cubicBezTo>
                  <a:pt x="207" y="176"/>
                  <a:pt x="207" y="178"/>
                  <a:pt x="208" y="180"/>
                </a:cubicBezTo>
                <a:cubicBezTo>
                  <a:pt x="209" y="181"/>
                  <a:pt x="209" y="181"/>
                  <a:pt x="209" y="182"/>
                </a:cubicBezTo>
                <a:cubicBezTo>
                  <a:pt x="208" y="183"/>
                  <a:pt x="207" y="184"/>
                  <a:pt x="205" y="183"/>
                </a:cubicBezTo>
                <a:cubicBezTo>
                  <a:pt x="205" y="183"/>
                  <a:pt x="205" y="183"/>
                  <a:pt x="205" y="182"/>
                </a:cubicBezTo>
                <a:cubicBezTo>
                  <a:pt x="205" y="182"/>
                  <a:pt x="204" y="183"/>
                  <a:pt x="204" y="182"/>
                </a:cubicBezTo>
                <a:cubicBezTo>
                  <a:pt x="203" y="180"/>
                  <a:pt x="203" y="177"/>
                  <a:pt x="202" y="175"/>
                </a:cubicBezTo>
                <a:cubicBezTo>
                  <a:pt x="198" y="175"/>
                  <a:pt x="195" y="177"/>
                  <a:pt x="193" y="180"/>
                </a:cubicBezTo>
                <a:cubicBezTo>
                  <a:pt x="193" y="181"/>
                  <a:pt x="192" y="182"/>
                  <a:pt x="191" y="182"/>
                </a:cubicBezTo>
                <a:cubicBezTo>
                  <a:pt x="191" y="183"/>
                  <a:pt x="190" y="183"/>
                  <a:pt x="190" y="183"/>
                </a:cubicBezTo>
                <a:cubicBezTo>
                  <a:pt x="189" y="182"/>
                  <a:pt x="189" y="182"/>
                  <a:pt x="189" y="181"/>
                </a:cubicBezTo>
                <a:cubicBezTo>
                  <a:pt x="189" y="181"/>
                  <a:pt x="189" y="180"/>
                  <a:pt x="188" y="181"/>
                </a:cubicBezTo>
                <a:cubicBezTo>
                  <a:pt x="187" y="179"/>
                  <a:pt x="187" y="177"/>
                  <a:pt x="189" y="176"/>
                </a:cubicBezTo>
                <a:cubicBezTo>
                  <a:pt x="180" y="175"/>
                  <a:pt x="172" y="177"/>
                  <a:pt x="162" y="176"/>
                </a:cubicBezTo>
                <a:cubicBezTo>
                  <a:pt x="162" y="176"/>
                  <a:pt x="161" y="177"/>
                  <a:pt x="161" y="176"/>
                </a:cubicBezTo>
                <a:cubicBezTo>
                  <a:pt x="161" y="175"/>
                  <a:pt x="159" y="175"/>
                  <a:pt x="159" y="175"/>
                </a:cubicBezTo>
                <a:cubicBezTo>
                  <a:pt x="153" y="175"/>
                  <a:pt x="150" y="174"/>
                  <a:pt x="145" y="173"/>
                </a:cubicBezTo>
                <a:cubicBezTo>
                  <a:pt x="145" y="173"/>
                  <a:pt x="145" y="174"/>
                  <a:pt x="144" y="174"/>
                </a:cubicBezTo>
                <a:cubicBezTo>
                  <a:pt x="143" y="174"/>
                  <a:pt x="143" y="173"/>
                  <a:pt x="143" y="173"/>
                </a:cubicBezTo>
                <a:cubicBezTo>
                  <a:pt x="129" y="170"/>
                  <a:pt x="113" y="168"/>
                  <a:pt x="102" y="162"/>
                </a:cubicBezTo>
                <a:cubicBezTo>
                  <a:pt x="94" y="159"/>
                  <a:pt x="87" y="155"/>
                  <a:pt x="80" y="151"/>
                </a:cubicBezTo>
                <a:cubicBezTo>
                  <a:pt x="71" y="146"/>
                  <a:pt x="62" y="139"/>
                  <a:pt x="55" y="133"/>
                </a:cubicBezTo>
                <a:cubicBezTo>
                  <a:pt x="54" y="132"/>
                  <a:pt x="53" y="131"/>
                  <a:pt x="52" y="130"/>
                </a:cubicBezTo>
                <a:cubicBezTo>
                  <a:pt x="51" y="129"/>
                  <a:pt x="52" y="130"/>
                  <a:pt x="52" y="130"/>
                </a:cubicBezTo>
                <a:cubicBezTo>
                  <a:pt x="51" y="132"/>
                  <a:pt x="52" y="133"/>
                  <a:pt x="52" y="135"/>
                </a:cubicBezTo>
                <a:cubicBezTo>
                  <a:pt x="52" y="136"/>
                  <a:pt x="51" y="136"/>
                  <a:pt x="51" y="136"/>
                </a:cubicBezTo>
                <a:cubicBezTo>
                  <a:pt x="50" y="136"/>
                  <a:pt x="48" y="137"/>
                  <a:pt x="48" y="136"/>
                </a:cubicBezTo>
                <a:cubicBezTo>
                  <a:pt x="47" y="132"/>
                  <a:pt x="47" y="129"/>
                  <a:pt x="47" y="126"/>
                </a:cubicBezTo>
                <a:cubicBezTo>
                  <a:pt x="46" y="126"/>
                  <a:pt x="44" y="127"/>
                  <a:pt x="43" y="127"/>
                </a:cubicBezTo>
                <a:cubicBezTo>
                  <a:pt x="36" y="131"/>
                  <a:pt x="31" y="136"/>
                  <a:pt x="26" y="142"/>
                </a:cubicBezTo>
                <a:cubicBezTo>
                  <a:pt x="25" y="143"/>
                  <a:pt x="24" y="144"/>
                  <a:pt x="23" y="144"/>
                </a:cubicBezTo>
                <a:cubicBezTo>
                  <a:pt x="23" y="144"/>
                  <a:pt x="22" y="143"/>
                  <a:pt x="21" y="142"/>
                </a:cubicBezTo>
                <a:cubicBezTo>
                  <a:pt x="22" y="145"/>
                  <a:pt x="24" y="147"/>
                  <a:pt x="24" y="149"/>
                </a:cubicBezTo>
                <a:cubicBezTo>
                  <a:pt x="24" y="150"/>
                  <a:pt x="24" y="152"/>
                  <a:pt x="24" y="152"/>
                </a:cubicBezTo>
                <a:cubicBezTo>
                  <a:pt x="23" y="151"/>
                  <a:pt x="21" y="153"/>
                  <a:pt x="21" y="152"/>
                </a:cubicBezTo>
                <a:cubicBezTo>
                  <a:pt x="19" y="146"/>
                  <a:pt x="17" y="139"/>
                  <a:pt x="15" y="133"/>
                </a:cubicBezTo>
                <a:cubicBezTo>
                  <a:pt x="14" y="133"/>
                  <a:pt x="14" y="133"/>
                  <a:pt x="14" y="133"/>
                </a:cubicBezTo>
                <a:cubicBezTo>
                  <a:pt x="14" y="134"/>
                  <a:pt x="15" y="135"/>
                  <a:pt x="14" y="136"/>
                </a:cubicBezTo>
                <a:cubicBezTo>
                  <a:pt x="14" y="136"/>
                  <a:pt x="12" y="136"/>
                  <a:pt x="11" y="136"/>
                </a:cubicBezTo>
                <a:cubicBezTo>
                  <a:pt x="11" y="135"/>
                  <a:pt x="10" y="133"/>
                  <a:pt x="10" y="133"/>
                </a:cubicBezTo>
                <a:cubicBezTo>
                  <a:pt x="8" y="119"/>
                  <a:pt x="7" y="105"/>
                  <a:pt x="7" y="90"/>
                </a:cubicBezTo>
                <a:cubicBezTo>
                  <a:pt x="7" y="85"/>
                  <a:pt x="7" y="79"/>
                  <a:pt x="6" y="74"/>
                </a:cubicBezTo>
                <a:cubicBezTo>
                  <a:pt x="6" y="70"/>
                  <a:pt x="5" y="65"/>
                  <a:pt x="5" y="60"/>
                </a:cubicBezTo>
                <a:cubicBezTo>
                  <a:pt x="4" y="60"/>
                  <a:pt x="4" y="60"/>
                  <a:pt x="4" y="59"/>
                </a:cubicBezTo>
                <a:cubicBezTo>
                  <a:pt x="5" y="60"/>
                  <a:pt x="5" y="59"/>
                  <a:pt x="5" y="59"/>
                </a:cubicBezTo>
                <a:cubicBezTo>
                  <a:pt x="4" y="59"/>
                  <a:pt x="4" y="58"/>
                  <a:pt x="4" y="58"/>
                </a:cubicBezTo>
                <a:cubicBezTo>
                  <a:pt x="5" y="57"/>
                  <a:pt x="4" y="56"/>
                  <a:pt x="4" y="54"/>
                </a:cubicBezTo>
                <a:cubicBezTo>
                  <a:pt x="4" y="55"/>
                  <a:pt x="4" y="56"/>
                  <a:pt x="4" y="57"/>
                </a:cubicBezTo>
                <a:cubicBezTo>
                  <a:pt x="4" y="58"/>
                  <a:pt x="4" y="60"/>
                  <a:pt x="4" y="61"/>
                </a:cubicBezTo>
                <a:cubicBezTo>
                  <a:pt x="4" y="60"/>
                  <a:pt x="5" y="61"/>
                  <a:pt x="4" y="62"/>
                </a:cubicBezTo>
                <a:cubicBezTo>
                  <a:pt x="4" y="62"/>
                  <a:pt x="4" y="61"/>
                  <a:pt x="4" y="61"/>
                </a:cubicBezTo>
                <a:cubicBezTo>
                  <a:pt x="4" y="62"/>
                  <a:pt x="4" y="64"/>
                  <a:pt x="4" y="65"/>
                </a:cubicBezTo>
                <a:cubicBezTo>
                  <a:pt x="4" y="66"/>
                  <a:pt x="5" y="66"/>
                  <a:pt x="4" y="66"/>
                </a:cubicBezTo>
                <a:cubicBezTo>
                  <a:pt x="3" y="70"/>
                  <a:pt x="4" y="75"/>
                  <a:pt x="4" y="79"/>
                </a:cubicBezTo>
                <a:cubicBezTo>
                  <a:pt x="4" y="79"/>
                  <a:pt x="5" y="80"/>
                  <a:pt x="4" y="81"/>
                </a:cubicBezTo>
                <a:cubicBezTo>
                  <a:pt x="3" y="81"/>
                  <a:pt x="4" y="81"/>
                  <a:pt x="4" y="81"/>
                </a:cubicBezTo>
                <a:cubicBezTo>
                  <a:pt x="4" y="82"/>
                  <a:pt x="4" y="84"/>
                  <a:pt x="5" y="85"/>
                </a:cubicBezTo>
                <a:cubicBezTo>
                  <a:pt x="5" y="85"/>
                  <a:pt x="5" y="85"/>
                  <a:pt x="4" y="85"/>
                </a:cubicBezTo>
                <a:cubicBezTo>
                  <a:pt x="5" y="86"/>
                  <a:pt x="5" y="87"/>
                  <a:pt x="4" y="87"/>
                </a:cubicBezTo>
                <a:cubicBezTo>
                  <a:pt x="4" y="87"/>
                  <a:pt x="4" y="86"/>
                  <a:pt x="4" y="86"/>
                </a:cubicBezTo>
                <a:cubicBezTo>
                  <a:pt x="5" y="98"/>
                  <a:pt x="5" y="98"/>
                  <a:pt x="5" y="98"/>
                </a:cubicBezTo>
                <a:cubicBezTo>
                  <a:pt x="5" y="98"/>
                  <a:pt x="5" y="99"/>
                  <a:pt x="5" y="100"/>
                </a:cubicBezTo>
                <a:cubicBezTo>
                  <a:pt x="4" y="96"/>
                  <a:pt x="4" y="93"/>
                  <a:pt x="3" y="90"/>
                </a:cubicBezTo>
                <a:cubicBezTo>
                  <a:pt x="3" y="87"/>
                  <a:pt x="3" y="84"/>
                  <a:pt x="2" y="81"/>
                </a:cubicBezTo>
                <a:cubicBezTo>
                  <a:pt x="2" y="80"/>
                  <a:pt x="2" y="80"/>
                  <a:pt x="3" y="80"/>
                </a:cubicBezTo>
                <a:cubicBezTo>
                  <a:pt x="3" y="80"/>
                  <a:pt x="2" y="79"/>
                  <a:pt x="2" y="79"/>
                </a:cubicBezTo>
                <a:cubicBezTo>
                  <a:pt x="2" y="76"/>
                  <a:pt x="2" y="73"/>
                  <a:pt x="2" y="70"/>
                </a:cubicBezTo>
                <a:cubicBezTo>
                  <a:pt x="2" y="70"/>
                  <a:pt x="2" y="70"/>
                  <a:pt x="2" y="69"/>
                </a:cubicBezTo>
                <a:cubicBezTo>
                  <a:pt x="2" y="69"/>
                  <a:pt x="2" y="68"/>
                  <a:pt x="2" y="68"/>
                </a:cubicBezTo>
                <a:cubicBezTo>
                  <a:pt x="1" y="58"/>
                  <a:pt x="2" y="48"/>
                  <a:pt x="2" y="38"/>
                </a:cubicBezTo>
                <a:cubicBezTo>
                  <a:pt x="2" y="36"/>
                  <a:pt x="3" y="35"/>
                  <a:pt x="3" y="33"/>
                </a:cubicBezTo>
                <a:cubicBezTo>
                  <a:pt x="3" y="33"/>
                  <a:pt x="3" y="33"/>
                  <a:pt x="3" y="33"/>
                </a:cubicBezTo>
                <a:cubicBezTo>
                  <a:pt x="3" y="18"/>
                  <a:pt x="3" y="18"/>
                  <a:pt x="3" y="18"/>
                </a:cubicBezTo>
                <a:cubicBezTo>
                  <a:pt x="3" y="17"/>
                  <a:pt x="2" y="16"/>
                  <a:pt x="3" y="15"/>
                </a:cubicBezTo>
                <a:cubicBezTo>
                  <a:pt x="3" y="16"/>
                  <a:pt x="4" y="15"/>
                  <a:pt x="3" y="15"/>
                </a:cubicBezTo>
                <a:cubicBezTo>
                  <a:pt x="3" y="15"/>
                  <a:pt x="2" y="15"/>
                  <a:pt x="2" y="14"/>
                </a:cubicBezTo>
                <a:cubicBezTo>
                  <a:pt x="3" y="15"/>
                  <a:pt x="4" y="14"/>
                  <a:pt x="3" y="14"/>
                </a:cubicBezTo>
                <a:cubicBezTo>
                  <a:pt x="3" y="13"/>
                  <a:pt x="2" y="13"/>
                  <a:pt x="1" y="13"/>
                </a:cubicBezTo>
                <a:cubicBezTo>
                  <a:pt x="0" y="12"/>
                  <a:pt x="0" y="11"/>
                  <a:pt x="0" y="11"/>
                </a:cubicBezTo>
                <a:cubicBezTo>
                  <a:pt x="1" y="9"/>
                  <a:pt x="1" y="8"/>
                  <a:pt x="2" y="7"/>
                </a:cubicBezTo>
                <a:cubicBezTo>
                  <a:pt x="3" y="7"/>
                  <a:pt x="3" y="7"/>
                  <a:pt x="4" y="7"/>
                </a:cubicBezTo>
                <a:cubicBezTo>
                  <a:pt x="4" y="1"/>
                  <a:pt x="4" y="1"/>
                  <a:pt x="4" y="1"/>
                </a:cubicBezTo>
                <a:cubicBezTo>
                  <a:pt x="5" y="0"/>
                  <a:pt x="6" y="0"/>
                  <a:pt x="7" y="0"/>
                </a:cubicBezTo>
                <a:cubicBezTo>
                  <a:pt x="7" y="2"/>
                  <a:pt x="7" y="4"/>
                  <a:pt x="7" y="6"/>
                </a:cubicBezTo>
                <a:cubicBezTo>
                  <a:pt x="7" y="6"/>
                  <a:pt x="8" y="7"/>
                  <a:pt x="8" y="8"/>
                </a:cubicBezTo>
                <a:cubicBezTo>
                  <a:pt x="8" y="8"/>
                  <a:pt x="8" y="9"/>
                  <a:pt x="8" y="9"/>
                </a:cubicBezTo>
                <a:cubicBezTo>
                  <a:pt x="9" y="9"/>
                  <a:pt x="10" y="8"/>
                  <a:pt x="11" y="9"/>
                </a:cubicBezTo>
                <a:cubicBezTo>
                  <a:pt x="11" y="10"/>
                  <a:pt x="11" y="11"/>
                  <a:pt x="12" y="11"/>
                </a:cubicBezTo>
                <a:cubicBezTo>
                  <a:pt x="17" y="11"/>
                  <a:pt x="21" y="12"/>
                  <a:pt x="26" y="13"/>
                </a:cubicBezTo>
                <a:cubicBezTo>
                  <a:pt x="27" y="13"/>
                  <a:pt x="28" y="13"/>
                  <a:pt x="28" y="13"/>
                </a:cubicBezTo>
                <a:cubicBezTo>
                  <a:pt x="29" y="13"/>
                  <a:pt x="31" y="14"/>
                  <a:pt x="32" y="14"/>
                </a:cubicBezTo>
                <a:cubicBezTo>
                  <a:pt x="32" y="14"/>
                  <a:pt x="33" y="15"/>
                  <a:pt x="33" y="15"/>
                </a:cubicBezTo>
                <a:cubicBezTo>
                  <a:pt x="52" y="17"/>
                  <a:pt x="72" y="21"/>
                  <a:pt x="90" y="26"/>
                </a:cubicBezTo>
                <a:cubicBezTo>
                  <a:pt x="93" y="27"/>
                  <a:pt x="97" y="27"/>
                  <a:pt x="100" y="28"/>
                </a:cubicBezTo>
                <a:cubicBezTo>
                  <a:pt x="100" y="27"/>
                  <a:pt x="99" y="27"/>
                  <a:pt x="100" y="26"/>
                </a:cubicBezTo>
                <a:cubicBezTo>
                  <a:pt x="101" y="26"/>
                  <a:pt x="102" y="25"/>
                  <a:pt x="103" y="25"/>
                </a:cubicBezTo>
                <a:cubicBezTo>
                  <a:pt x="104" y="26"/>
                  <a:pt x="103" y="26"/>
                  <a:pt x="103" y="27"/>
                </a:cubicBezTo>
                <a:cubicBezTo>
                  <a:pt x="103" y="28"/>
                  <a:pt x="104" y="30"/>
                  <a:pt x="104" y="31"/>
                </a:cubicBezTo>
                <a:cubicBezTo>
                  <a:pt x="104" y="31"/>
                  <a:pt x="105" y="31"/>
                  <a:pt x="105" y="31"/>
                </a:cubicBezTo>
                <a:cubicBezTo>
                  <a:pt x="105" y="32"/>
                  <a:pt x="105" y="33"/>
                  <a:pt x="106" y="33"/>
                </a:cubicBezTo>
                <a:cubicBezTo>
                  <a:pt x="106" y="34"/>
                  <a:pt x="104" y="35"/>
                  <a:pt x="104" y="36"/>
                </a:cubicBezTo>
                <a:cubicBezTo>
                  <a:pt x="105" y="42"/>
                  <a:pt x="107" y="47"/>
                  <a:pt x="108" y="53"/>
                </a:cubicBezTo>
                <a:cubicBezTo>
                  <a:pt x="110" y="59"/>
                  <a:pt x="110" y="59"/>
                  <a:pt x="110" y="59"/>
                </a:cubicBezTo>
                <a:cubicBezTo>
                  <a:pt x="110" y="60"/>
                  <a:pt x="108" y="60"/>
                  <a:pt x="107" y="61"/>
                </a:cubicBezTo>
                <a:cubicBezTo>
                  <a:pt x="108" y="63"/>
                  <a:pt x="108" y="64"/>
                  <a:pt x="109" y="65"/>
                </a:cubicBezTo>
                <a:cubicBezTo>
                  <a:pt x="109" y="65"/>
                  <a:pt x="109" y="67"/>
                  <a:pt x="108" y="67"/>
                </a:cubicBezTo>
                <a:cubicBezTo>
                  <a:pt x="107" y="67"/>
                  <a:pt x="106" y="67"/>
                  <a:pt x="105" y="66"/>
                </a:cubicBezTo>
                <a:cubicBezTo>
                  <a:pt x="104" y="64"/>
                  <a:pt x="104" y="61"/>
                  <a:pt x="104" y="58"/>
                </a:cubicBezTo>
                <a:cubicBezTo>
                  <a:pt x="95" y="67"/>
                  <a:pt x="95" y="67"/>
                  <a:pt x="95" y="67"/>
                </a:cubicBezTo>
                <a:cubicBezTo>
                  <a:pt x="92" y="69"/>
                  <a:pt x="88" y="71"/>
                  <a:pt x="85" y="74"/>
                </a:cubicBezTo>
                <a:cubicBezTo>
                  <a:pt x="104" y="83"/>
                  <a:pt x="133" y="91"/>
                  <a:pt x="155" y="89"/>
                </a:cubicBezTo>
                <a:cubicBezTo>
                  <a:pt x="167" y="89"/>
                  <a:pt x="176" y="85"/>
                  <a:pt x="186" y="83"/>
                </a:cubicBezTo>
                <a:cubicBezTo>
                  <a:pt x="188" y="82"/>
                  <a:pt x="191" y="81"/>
                  <a:pt x="193" y="81"/>
                </a:cubicBezTo>
                <a:cubicBezTo>
                  <a:pt x="194" y="81"/>
                  <a:pt x="194" y="81"/>
                  <a:pt x="194" y="80"/>
                </a:cubicBezTo>
                <a:cubicBezTo>
                  <a:pt x="193" y="78"/>
                  <a:pt x="193" y="76"/>
                  <a:pt x="193" y="74"/>
                </a:cubicBezTo>
                <a:cubicBezTo>
                  <a:pt x="193" y="73"/>
                  <a:pt x="193" y="73"/>
                  <a:pt x="193" y="72"/>
                </a:cubicBezTo>
                <a:cubicBezTo>
                  <a:pt x="194" y="72"/>
                  <a:pt x="195" y="72"/>
                  <a:pt x="196" y="72"/>
                </a:cubicBezTo>
                <a:cubicBezTo>
                  <a:pt x="196" y="75"/>
                  <a:pt x="197" y="77"/>
                  <a:pt x="198" y="79"/>
                </a:cubicBezTo>
                <a:cubicBezTo>
                  <a:pt x="198" y="80"/>
                  <a:pt x="199" y="79"/>
                  <a:pt x="199" y="79"/>
                </a:cubicBezTo>
                <a:cubicBezTo>
                  <a:pt x="198" y="77"/>
                  <a:pt x="197" y="76"/>
                  <a:pt x="197" y="74"/>
                </a:cubicBezTo>
                <a:cubicBezTo>
                  <a:pt x="197" y="73"/>
                  <a:pt x="197" y="73"/>
                  <a:pt x="198" y="73"/>
                </a:cubicBezTo>
                <a:cubicBezTo>
                  <a:pt x="198" y="73"/>
                  <a:pt x="199" y="72"/>
                  <a:pt x="200" y="72"/>
                </a:cubicBezTo>
                <a:cubicBezTo>
                  <a:pt x="200" y="72"/>
                  <a:pt x="201" y="73"/>
                  <a:pt x="201" y="74"/>
                </a:cubicBezTo>
                <a:cubicBezTo>
                  <a:pt x="207" y="96"/>
                  <a:pt x="215" y="117"/>
                  <a:pt x="222" y="138"/>
                </a:cubicBezTo>
                <a:cubicBezTo>
                  <a:pt x="222" y="139"/>
                  <a:pt x="223" y="140"/>
                  <a:pt x="224" y="141"/>
                </a:cubicBezTo>
                <a:cubicBezTo>
                  <a:pt x="224" y="141"/>
                  <a:pt x="224" y="140"/>
                  <a:pt x="224" y="140"/>
                </a:cubicBezTo>
                <a:cubicBezTo>
                  <a:pt x="225" y="140"/>
                  <a:pt x="226" y="140"/>
                  <a:pt x="226" y="140"/>
                </a:cubicBezTo>
                <a:cubicBezTo>
                  <a:pt x="226" y="141"/>
                  <a:pt x="227" y="142"/>
                  <a:pt x="226" y="142"/>
                </a:cubicBezTo>
                <a:cubicBezTo>
                  <a:pt x="227" y="143"/>
                  <a:pt x="227" y="142"/>
                  <a:pt x="227" y="142"/>
                </a:cubicBezTo>
                <a:cubicBezTo>
                  <a:pt x="229" y="138"/>
                  <a:pt x="229" y="138"/>
                  <a:pt x="229" y="138"/>
                </a:cubicBezTo>
                <a:cubicBezTo>
                  <a:pt x="230" y="138"/>
                  <a:pt x="231" y="138"/>
                  <a:pt x="232" y="139"/>
                </a:cubicBezTo>
                <a:cubicBezTo>
                  <a:pt x="232" y="139"/>
                  <a:pt x="232" y="140"/>
                  <a:pt x="232" y="140"/>
                </a:cubicBezTo>
                <a:close/>
              </a:path>
            </a:pathLst>
          </a:custGeom>
          <a:solidFill>
            <a:srgbClr val="84CBEB"/>
          </a:solidFill>
          <a:ln>
            <a:noFill/>
          </a:ln>
        </p:spPr>
        <p:txBody>
          <a:bodyPr wrap="none" lIns="0" tIns="0" rIns="0" bIns="0" anchor="ctr">
            <a:normAutofit/>
          </a:bodyPr>
          <a:lstStyle/>
          <a:p>
            <a:pPr defTabSz="485128">
              <a:defRPr/>
            </a:pPr>
            <a:endParaRPr lang="zh-CN" altLang="en-US" sz="1440" dirty="0">
              <a:solidFill>
                <a:schemeClr val="bg1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+mn-lt"/>
            </a:endParaRPr>
          </a:p>
        </p:txBody>
      </p:sp>
      <p:sp>
        <p:nvSpPr>
          <p:cNvPr id="11" name="MH_Other_8">
            <a:extLst>
              <a:ext uri="{FF2B5EF4-FFF2-40B4-BE49-F238E27FC236}">
                <a16:creationId xmlns:a16="http://schemas.microsoft.com/office/drawing/2014/main" xmlns="" id="{8ECCC83D-867B-4DC5-829A-32E7D80873DC}"/>
              </a:ext>
            </a:extLst>
          </p:cNvPr>
          <p:cNvSpPr>
            <a:spLocks noEditPoints="1"/>
          </p:cNvSpPr>
          <p:nvPr>
            <p:custDataLst>
              <p:tags r:id="rId8"/>
            </p:custDataLst>
          </p:nvPr>
        </p:nvSpPr>
        <p:spPr bwMode="auto">
          <a:xfrm rot="16200000">
            <a:off x="7030887" y="4789270"/>
            <a:ext cx="317448" cy="256136"/>
          </a:xfrm>
          <a:custGeom>
            <a:avLst/>
            <a:gdLst>
              <a:gd name="T0" fmla="*/ 202 w 232"/>
              <a:gd name="T1" fmla="*/ 90 h 184"/>
              <a:gd name="T2" fmla="*/ 21 w 232"/>
              <a:gd name="T3" fmla="*/ 128 h 184"/>
              <a:gd name="T4" fmla="*/ 108 w 232"/>
              <a:gd name="T5" fmla="*/ 145 h 184"/>
              <a:gd name="T6" fmla="*/ 208 w 232"/>
              <a:gd name="T7" fmla="*/ 117 h 184"/>
              <a:gd name="T8" fmla="*/ 4 w 232"/>
              <a:gd name="T9" fmla="*/ 84 h 184"/>
              <a:gd name="T10" fmla="*/ 110 w 232"/>
              <a:gd name="T11" fmla="*/ 159 h 184"/>
              <a:gd name="T12" fmla="*/ 116 w 232"/>
              <a:gd name="T13" fmla="*/ 162 h 184"/>
              <a:gd name="T14" fmla="*/ 28 w 232"/>
              <a:gd name="T15" fmla="*/ 120 h 184"/>
              <a:gd name="T16" fmla="*/ 28 w 232"/>
              <a:gd name="T17" fmla="*/ 120 h 184"/>
              <a:gd name="T18" fmla="*/ 93 w 232"/>
              <a:gd name="T19" fmla="*/ 153 h 184"/>
              <a:gd name="T20" fmla="*/ 25 w 232"/>
              <a:gd name="T21" fmla="*/ 129 h 184"/>
              <a:gd name="T22" fmla="*/ 160 w 232"/>
              <a:gd name="T23" fmla="*/ 171 h 184"/>
              <a:gd name="T24" fmla="*/ 111 w 232"/>
              <a:gd name="T25" fmla="*/ 151 h 184"/>
              <a:gd name="T26" fmla="*/ 134 w 232"/>
              <a:gd name="T27" fmla="*/ 157 h 184"/>
              <a:gd name="T28" fmla="*/ 37 w 232"/>
              <a:gd name="T29" fmla="*/ 126 h 184"/>
              <a:gd name="T30" fmla="*/ 127 w 232"/>
              <a:gd name="T31" fmla="*/ 153 h 184"/>
              <a:gd name="T32" fmla="*/ 100 w 232"/>
              <a:gd name="T33" fmla="*/ 148 h 184"/>
              <a:gd name="T34" fmla="*/ 105 w 232"/>
              <a:gd name="T35" fmla="*/ 151 h 184"/>
              <a:gd name="T36" fmla="*/ 134 w 232"/>
              <a:gd name="T37" fmla="*/ 154 h 184"/>
              <a:gd name="T38" fmla="*/ 174 w 232"/>
              <a:gd name="T39" fmla="*/ 168 h 184"/>
              <a:gd name="T40" fmla="*/ 84 w 232"/>
              <a:gd name="T41" fmla="*/ 133 h 184"/>
              <a:gd name="T42" fmla="*/ 103 w 232"/>
              <a:gd name="T43" fmla="*/ 157 h 184"/>
              <a:gd name="T44" fmla="*/ 180 w 232"/>
              <a:gd name="T45" fmla="*/ 164 h 184"/>
              <a:gd name="T46" fmla="*/ 145 w 232"/>
              <a:gd name="T47" fmla="*/ 158 h 184"/>
              <a:gd name="T48" fmla="*/ 140 w 232"/>
              <a:gd name="T49" fmla="*/ 156 h 184"/>
              <a:gd name="T50" fmla="*/ 96 w 232"/>
              <a:gd name="T51" fmla="*/ 146 h 184"/>
              <a:gd name="T52" fmla="*/ 98 w 232"/>
              <a:gd name="T53" fmla="*/ 140 h 184"/>
              <a:gd name="T54" fmla="*/ 155 w 232"/>
              <a:gd name="T55" fmla="*/ 166 h 184"/>
              <a:gd name="T56" fmla="*/ 147 w 232"/>
              <a:gd name="T57" fmla="*/ 164 h 184"/>
              <a:gd name="T58" fmla="*/ 12 w 232"/>
              <a:gd name="T59" fmla="*/ 38 h 184"/>
              <a:gd name="T60" fmla="*/ 142 w 232"/>
              <a:gd name="T61" fmla="*/ 156 h 184"/>
              <a:gd name="T62" fmla="*/ 83 w 232"/>
              <a:gd name="T63" fmla="*/ 70 h 184"/>
              <a:gd name="T64" fmla="*/ 173 w 232"/>
              <a:gd name="T65" fmla="*/ 159 h 184"/>
              <a:gd name="T66" fmla="*/ 157 w 232"/>
              <a:gd name="T67" fmla="*/ 158 h 184"/>
              <a:gd name="T68" fmla="*/ 144 w 232"/>
              <a:gd name="T69" fmla="*/ 164 h 184"/>
              <a:gd name="T70" fmla="*/ 85 w 232"/>
              <a:gd name="T71" fmla="*/ 133 h 184"/>
              <a:gd name="T72" fmla="*/ 32 w 232"/>
              <a:gd name="T73" fmla="*/ 23 h 184"/>
              <a:gd name="T74" fmla="*/ 17 w 232"/>
              <a:gd name="T75" fmla="*/ 49 h 184"/>
              <a:gd name="T76" fmla="*/ 88 w 232"/>
              <a:gd name="T77" fmla="*/ 67 h 184"/>
              <a:gd name="T78" fmla="*/ 14 w 232"/>
              <a:gd name="T79" fmla="*/ 45 h 184"/>
              <a:gd name="T80" fmla="*/ 94 w 232"/>
              <a:gd name="T81" fmla="*/ 60 h 184"/>
              <a:gd name="T82" fmla="*/ 59 w 232"/>
              <a:gd name="T83" fmla="*/ 114 h 184"/>
              <a:gd name="T84" fmla="*/ 24 w 232"/>
              <a:gd name="T85" fmla="*/ 54 h 184"/>
              <a:gd name="T86" fmla="*/ 19 w 232"/>
              <a:gd name="T87" fmla="*/ 120 h 184"/>
              <a:gd name="T88" fmla="*/ 153 w 232"/>
              <a:gd name="T89" fmla="*/ 147 h 184"/>
              <a:gd name="T90" fmla="*/ 204 w 232"/>
              <a:gd name="T91" fmla="*/ 129 h 184"/>
              <a:gd name="T92" fmla="*/ 186 w 232"/>
              <a:gd name="T93" fmla="*/ 132 h 184"/>
              <a:gd name="T94" fmla="*/ 168 w 232"/>
              <a:gd name="T95" fmla="*/ 117 h 184"/>
              <a:gd name="T96" fmla="*/ 192 w 232"/>
              <a:gd name="T97" fmla="*/ 108 h 184"/>
              <a:gd name="T98" fmla="*/ 64 w 232"/>
              <a:gd name="T99" fmla="*/ 66 h 184"/>
              <a:gd name="T100" fmla="*/ 47 w 232"/>
              <a:gd name="T101" fmla="*/ 31 h 184"/>
              <a:gd name="T102" fmla="*/ 40 w 232"/>
              <a:gd name="T103" fmla="*/ 59 h 184"/>
              <a:gd name="T104" fmla="*/ 28 w 232"/>
              <a:gd name="T105" fmla="*/ 61 h 184"/>
              <a:gd name="T106" fmla="*/ 209 w 232"/>
              <a:gd name="T107" fmla="*/ 172 h 184"/>
              <a:gd name="T108" fmla="*/ 162 w 232"/>
              <a:gd name="T109" fmla="*/ 176 h 184"/>
              <a:gd name="T110" fmla="*/ 47 w 232"/>
              <a:gd name="T111" fmla="*/ 126 h 184"/>
              <a:gd name="T112" fmla="*/ 6 w 232"/>
              <a:gd name="T113" fmla="*/ 74 h 184"/>
              <a:gd name="T114" fmla="*/ 4 w 232"/>
              <a:gd name="T115" fmla="*/ 81 h 184"/>
              <a:gd name="T116" fmla="*/ 2 w 232"/>
              <a:gd name="T117" fmla="*/ 38 h 184"/>
              <a:gd name="T118" fmla="*/ 7 w 232"/>
              <a:gd name="T119" fmla="*/ 6 h 184"/>
              <a:gd name="T120" fmla="*/ 104 w 232"/>
              <a:gd name="T121" fmla="*/ 31 h 184"/>
              <a:gd name="T122" fmla="*/ 186 w 232"/>
              <a:gd name="T123" fmla="*/ 83 h 184"/>
              <a:gd name="T124" fmla="*/ 224 w 232"/>
              <a:gd name="T125" fmla="*/ 140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32" h="184">
                <a:moveTo>
                  <a:pt x="191" y="61"/>
                </a:moveTo>
                <a:cubicBezTo>
                  <a:pt x="191" y="61"/>
                  <a:pt x="191" y="62"/>
                  <a:pt x="191" y="62"/>
                </a:cubicBezTo>
                <a:cubicBezTo>
                  <a:pt x="190" y="62"/>
                  <a:pt x="191" y="61"/>
                  <a:pt x="191" y="61"/>
                </a:cubicBezTo>
                <a:cubicBezTo>
                  <a:pt x="191" y="61"/>
                  <a:pt x="191" y="61"/>
                  <a:pt x="191" y="61"/>
                </a:cubicBezTo>
                <a:close/>
                <a:moveTo>
                  <a:pt x="16" y="50"/>
                </a:moveTo>
                <a:cubicBezTo>
                  <a:pt x="16" y="50"/>
                  <a:pt x="16" y="50"/>
                  <a:pt x="16" y="50"/>
                </a:cubicBezTo>
                <a:cubicBezTo>
                  <a:pt x="16" y="50"/>
                  <a:pt x="16" y="50"/>
                  <a:pt x="16" y="49"/>
                </a:cubicBezTo>
                <a:cubicBezTo>
                  <a:pt x="16" y="51"/>
                  <a:pt x="16" y="51"/>
                  <a:pt x="16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6" y="51"/>
                  <a:pt x="16" y="51"/>
                  <a:pt x="16" y="51"/>
                </a:cubicBezTo>
                <a:cubicBezTo>
                  <a:pt x="16" y="50"/>
                  <a:pt x="16" y="50"/>
                  <a:pt x="16" y="50"/>
                </a:cubicBezTo>
                <a:close/>
                <a:moveTo>
                  <a:pt x="201" y="88"/>
                </a:moveTo>
                <a:cubicBezTo>
                  <a:pt x="201" y="89"/>
                  <a:pt x="201" y="89"/>
                  <a:pt x="201" y="89"/>
                </a:cubicBezTo>
                <a:cubicBezTo>
                  <a:pt x="201" y="90"/>
                  <a:pt x="201" y="90"/>
                  <a:pt x="202" y="90"/>
                </a:cubicBezTo>
                <a:cubicBezTo>
                  <a:pt x="201" y="90"/>
                  <a:pt x="201" y="89"/>
                  <a:pt x="201" y="89"/>
                </a:cubicBezTo>
                <a:lnTo>
                  <a:pt x="201" y="88"/>
                </a:lnTo>
                <a:close/>
                <a:moveTo>
                  <a:pt x="81" y="71"/>
                </a:moveTo>
                <a:cubicBezTo>
                  <a:pt x="81" y="69"/>
                  <a:pt x="81" y="69"/>
                  <a:pt x="81" y="69"/>
                </a:cubicBezTo>
                <a:cubicBezTo>
                  <a:pt x="80" y="69"/>
                  <a:pt x="81" y="70"/>
                  <a:pt x="81" y="70"/>
                </a:cubicBezTo>
                <a:cubicBezTo>
                  <a:pt x="81" y="71"/>
                  <a:pt x="81" y="71"/>
                  <a:pt x="81" y="71"/>
                </a:cubicBezTo>
                <a:close/>
                <a:moveTo>
                  <a:pt x="91" y="82"/>
                </a:moveTo>
                <a:cubicBezTo>
                  <a:pt x="91" y="81"/>
                  <a:pt x="90" y="81"/>
                  <a:pt x="89" y="81"/>
                </a:cubicBezTo>
                <a:cubicBezTo>
                  <a:pt x="89" y="82"/>
                  <a:pt x="90" y="82"/>
                  <a:pt x="91" y="82"/>
                </a:cubicBezTo>
                <a:close/>
                <a:moveTo>
                  <a:pt x="21" y="128"/>
                </a:moveTo>
                <a:cubicBezTo>
                  <a:pt x="21" y="128"/>
                  <a:pt x="21" y="129"/>
                  <a:pt x="21" y="129"/>
                </a:cubicBezTo>
                <a:cubicBezTo>
                  <a:pt x="21" y="130"/>
                  <a:pt x="21" y="130"/>
                  <a:pt x="21" y="130"/>
                </a:cubicBezTo>
                <a:cubicBezTo>
                  <a:pt x="21" y="129"/>
                  <a:pt x="21" y="129"/>
                  <a:pt x="21" y="129"/>
                </a:cubicBezTo>
                <a:cubicBezTo>
                  <a:pt x="21" y="129"/>
                  <a:pt x="21" y="128"/>
                  <a:pt x="21" y="128"/>
                </a:cubicBezTo>
                <a:close/>
                <a:moveTo>
                  <a:pt x="143" y="168"/>
                </a:moveTo>
                <a:cubicBezTo>
                  <a:pt x="143" y="168"/>
                  <a:pt x="143" y="168"/>
                  <a:pt x="143" y="169"/>
                </a:cubicBezTo>
                <a:cubicBezTo>
                  <a:pt x="143" y="169"/>
                  <a:pt x="144" y="169"/>
                  <a:pt x="145" y="168"/>
                </a:cubicBezTo>
                <a:cubicBezTo>
                  <a:pt x="144" y="168"/>
                  <a:pt x="144" y="168"/>
                  <a:pt x="143" y="168"/>
                </a:cubicBezTo>
                <a:close/>
                <a:moveTo>
                  <a:pt x="4" y="52"/>
                </a:moveTo>
                <a:cubicBezTo>
                  <a:pt x="4" y="52"/>
                  <a:pt x="4" y="52"/>
                  <a:pt x="4" y="52"/>
                </a:cubicBezTo>
                <a:cubicBezTo>
                  <a:pt x="4" y="53"/>
                  <a:pt x="4" y="54"/>
                  <a:pt x="4" y="54"/>
                </a:cubicBezTo>
                <a:lnTo>
                  <a:pt x="4" y="52"/>
                </a:lnTo>
                <a:close/>
                <a:moveTo>
                  <a:pt x="185" y="153"/>
                </a:moveTo>
                <a:cubicBezTo>
                  <a:pt x="185" y="154"/>
                  <a:pt x="185" y="153"/>
                  <a:pt x="185" y="153"/>
                </a:cubicBezTo>
                <a:cubicBezTo>
                  <a:pt x="184" y="153"/>
                  <a:pt x="184" y="154"/>
                  <a:pt x="185" y="154"/>
                </a:cubicBezTo>
                <a:cubicBezTo>
                  <a:pt x="185" y="154"/>
                  <a:pt x="186" y="154"/>
                  <a:pt x="185" y="153"/>
                </a:cubicBezTo>
                <a:close/>
                <a:moveTo>
                  <a:pt x="108" y="145"/>
                </a:moveTo>
                <a:cubicBezTo>
                  <a:pt x="108" y="145"/>
                  <a:pt x="108" y="145"/>
                  <a:pt x="108" y="145"/>
                </a:cubicBezTo>
                <a:cubicBezTo>
                  <a:pt x="108" y="146"/>
                  <a:pt x="108" y="147"/>
                  <a:pt x="108" y="147"/>
                </a:cubicBezTo>
                <a:cubicBezTo>
                  <a:pt x="108" y="146"/>
                  <a:pt x="109" y="146"/>
                  <a:pt x="108" y="145"/>
                </a:cubicBezTo>
                <a:close/>
                <a:moveTo>
                  <a:pt x="25" y="136"/>
                </a:moveTo>
                <a:cubicBezTo>
                  <a:pt x="25" y="136"/>
                  <a:pt x="26" y="135"/>
                  <a:pt x="25" y="135"/>
                </a:cubicBezTo>
                <a:cubicBezTo>
                  <a:pt x="25" y="135"/>
                  <a:pt x="26" y="137"/>
                  <a:pt x="25" y="136"/>
                </a:cubicBezTo>
                <a:close/>
                <a:moveTo>
                  <a:pt x="175" y="171"/>
                </a:moveTo>
                <a:cubicBezTo>
                  <a:pt x="174" y="171"/>
                  <a:pt x="173" y="171"/>
                  <a:pt x="173" y="172"/>
                </a:cubicBezTo>
                <a:cubicBezTo>
                  <a:pt x="174" y="172"/>
                  <a:pt x="175" y="172"/>
                  <a:pt x="176" y="172"/>
                </a:cubicBezTo>
                <a:cubicBezTo>
                  <a:pt x="175" y="171"/>
                  <a:pt x="175" y="171"/>
                  <a:pt x="175" y="171"/>
                </a:cubicBezTo>
                <a:close/>
                <a:moveTo>
                  <a:pt x="14" y="33"/>
                </a:moveTo>
                <a:cubicBezTo>
                  <a:pt x="14" y="34"/>
                  <a:pt x="13" y="34"/>
                  <a:pt x="13" y="35"/>
                </a:cubicBezTo>
                <a:cubicBezTo>
                  <a:pt x="13" y="35"/>
                  <a:pt x="14" y="34"/>
                  <a:pt x="14" y="33"/>
                </a:cubicBezTo>
                <a:close/>
                <a:moveTo>
                  <a:pt x="209" y="119"/>
                </a:moveTo>
                <a:cubicBezTo>
                  <a:pt x="209" y="119"/>
                  <a:pt x="208" y="118"/>
                  <a:pt x="208" y="117"/>
                </a:cubicBezTo>
                <a:cubicBezTo>
                  <a:pt x="208" y="118"/>
                  <a:pt x="208" y="119"/>
                  <a:pt x="209" y="119"/>
                </a:cubicBezTo>
                <a:close/>
                <a:moveTo>
                  <a:pt x="5" y="87"/>
                </a:moveTo>
                <a:cubicBezTo>
                  <a:pt x="5" y="88"/>
                  <a:pt x="5" y="89"/>
                  <a:pt x="5" y="89"/>
                </a:cubicBezTo>
                <a:cubicBezTo>
                  <a:pt x="4" y="88"/>
                  <a:pt x="4" y="88"/>
                  <a:pt x="4" y="87"/>
                </a:cubicBezTo>
                <a:lnTo>
                  <a:pt x="5" y="87"/>
                </a:lnTo>
                <a:close/>
                <a:moveTo>
                  <a:pt x="24" y="123"/>
                </a:moveTo>
                <a:cubicBezTo>
                  <a:pt x="24" y="121"/>
                  <a:pt x="24" y="121"/>
                  <a:pt x="24" y="121"/>
                </a:cubicBezTo>
                <a:cubicBezTo>
                  <a:pt x="23" y="121"/>
                  <a:pt x="24" y="122"/>
                  <a:pt x="24" y="123"/>
                </a:cubicBezTo>
                <a:cubicBezTo>
                  <a:pt x="24" y="123"/>
                  <a:pt x="24" y="123"/>
                  <a:pt x="24" y="123"/>
                </a:cubicBezTo>
                <a:close/>
                <a:moveTo>
                  <a:pt x="21" y="128"/>
                </a:moveTo>
                <a:cubicBezTo>
                  <a:pt x="21" y="127"/>
                  <a:pt x="21" y="126"/>
                  <a:pt x="20" y="126"/>
                </a:cubicBezTo>
                <a:cubicBezTo>
                  <a:pt x="20" y="126"/>
                  <a:pt x="20" y="127"/>
                  <a:pt x="21" y="128"/>
                </a:cubicBezTo>
                <a:close/>
                <a:moveTo>
                  <a:pt x="4" y="84"/>
                </a:moveTo>
                <a:cubicBezTo>
                  <a:pt x="4" y="83"/>
                  <a:pt x="3" y="84"/>
                  <a:pt x="4" y="84"/>
                </a:cubicBezTo>
                <a:cubicBezTo>
                  <a:pt x="4" y="84"/>
                  <a:pt x="3" y="86"/>
                  <a:pt x="4" y="85"/>
                </a:cubicBezTo>
                <a:cubicBezTo>
                  <a:pt x="4" y="85"/>
                  <a:pt x="4" y="84"/>
                  <a:pt x="4" y="84"/>
                </a:cubicBezTo>
                <a:close/>
                <a:moveTo>
                  <a:pt x="103" y="139"/>
                </a:moveTo>
                <a:cubicBezTo>
                  <a:pt x="102" y="139"/>
                  <a:pt x="102" y="139"/>
                  <a:pt x="102" y="139"/>
                </a:cubicBezTo>
                <a:cubicBezTo>
                  <a:pt x="102" y="139"/>
                  <a:pt x="103" y="140"/>
                  <a:pt x="104" y="139"/>
                </a:cubicBezTo>
                <a:cubicBezTo>
                  <a:pt x="104" y="139"/>
                  <a:pt x="103" y="139"/>
                  <a:pt x="103" y="139"/>
                </a:cubicBezTo>
                <a:close/>
                <a:moveTo>
                  <a:pt x="87" y="67"/>
                </a:moveTo>
                <a:cubicBezTo>
                  <a:pt x="87" y="66"/>
                  <a:pt x="86" y="66"/>
                  <a:pt x="86" y="67"/>
                </a:cubicBezTo>
                <a:cubicBezTo>
                  <a:pt x="86" y="67"/>
                  <a:pt x="86" y="69"/>
                  <a:pt x="87" y="68"/>
                </a:cubicBezTo>
                <a:cubicBezTo>
                  <a:pt x="87" y="68"/>
                  <a:pt x="87" y="67"/>
                  <a:pt x="87" y="67"/>
                </a:cubicBezTo>
                <a:close/>
                <a:moveTo>
                  <a:pt x="191" y="170"/>
                </a:moveTo>
                <a:cubicBezTo>
                  <a:pt x="191" y="170"/>
                  <a:pt x="190" y="171"/>
                  <a:pt x="189" y="172"/>
                </a:cubicBezTo>
                <a:cubicBezTo>
                  <a:pt x="190" y="171"/>
                  <a:pt x="191" y="171"/>
                  <a:pt x="191" y="170"/>
                </a:cubicBezTo>
                <a:close/>
                <a:moveTo>
                  <a:pt x="110" y="159"/>
                </a:moveTo>
                <a:cubicBezTo>
                  <a:pt x="109" y="159"/>
                  <a:pt x="111" y="160"/>
                  <a:pt x="109" y="160"/>
                </a:cubicBezTo>
                <a:cubicBezTo>
                  <a:pt x="110" y="161"/>
                  <a:pt x="110" y="161"/>
                  <a:pt x="110" y="161"/>
                </a:cubicBezTo>
                <a:cubicBezTo>
                  <a:pt x="110" y="160"/>
                  <a:pt x="111" y="160"/>
                  <a:pt x="110" y="159"/>
                </a:cubicBezTo>
                <a:close/>
                <a:moveTo>
                  <a:pt x="27" y="122"/>
                </a:moveTo>
                <a:cubicBezTo>
                  <a:pt x="28" y="121"/>
                  <a:pt x="27" y="120"/>
                  <a:pt x="27" y="118"/>
                </a:cubicBezTo>
                <a:cubicBezTo>
                  <a:pt x="27" y="120"/>
                  <a:pt x="27" y="121"/>
                  <a:pt x="27" y="122"/>
                </a:cubicBezTo>
                <a:cubicBezTo>
                  <a:pt x="27" y="122"/>
                  <a:pt x="27" y="122"/>
                  <a:pt x="27" y="122"/>
                </a:cubicBezTo>
                <a:close/>
                <a:moveTo>
                  <a:pt x="195" y="170"/>
                </a:moveTo>
                <a:cubicBezTo>
                  <a:pt x="194" y="170"/>
                  <a:pt x="193" y="171"/>
                  <a:pt x="193" y="172"/>
                </a:cubicBezTo>
                <a:cubicBezTo>
                  <a:pt x="194" y="172"/>
                  <a:pt x="195" y="171"/>
                  <a:pt x="195" y="170"/>
                </a:cubicBezTo>
                <a:close/>
                <a:moveTo>
                  <a:pt x="116" y="162"/>
                </a:moveTo>
                <a:cubicBezTo>
                  <a:pt x="116" y="162"/>
                  <a:pt x="116" y="162"/>
                  <a:pt x="115" y="162"/>
                </a:cubicBezTo>
                <a:cubicBezTo>
                  <a:pt x="115" y="162"/>
                  <a:pt x="116" y="163"/>
                  <a:pt x="116" y="163"/>
                </a:cubicBezTo>
                <a:cubicBezTo>
                  <a:pt x="116" y="163"/>
                  <a:pt x="117" y="162"/>
                  <a:pt x="116" y="162"/>
                </a:cubicBezTo>
                <a:close/>
                <a:moveTo>
                  <a:pt x="92" y="152"/>
                </a:moveTo>
                <a:cubicBezTo>
                  <a:pt x="91" y="151"/>
                  <a:pt x="90" y="151"/>
                  <a:pt x="89" y="150"/>
                </a:cubicBezTo>
                <a:cubicBezTo>
                  <a:pt x="90" y="151"/>
                  <a:pt x="91" y="152"/>
                  <a:pt x="92" y="152"/>
                </a:cubicBezTo>
                <a:cubicBezTo>
                  <a:pt x="92" y="152"/>
                  <a:pt x="92" y="152"/>
                  <a:pt x="92" y="152"/>
                </a:cubicBezTo>
                <a:close/>
                <a:moveTo>
                  <a:pt x="98" y="155"/>
                </a:moveTo>
                <a:cubicBezTo>
                  <a:pt x="98" y="155"/>
                  <a:pt x="98" y="154"/>
                  <a:pt x="98" y="154"/>
                </a:cubicBezTo>
                <a:cubicBezTo>
                  <a:pt x="97" y="155"/>
                  <a:pt x="98" y="156"/>
                  <a:pt x="99" y="156"/>
                </a:cubicBezTo>
                <a:cubicBezTo>
                  <a:pt x="99" y="156"/>
                  <a:pt x="99" y="155"/>
                  <a:pt x="99" y="155"/>
                </a:cubicBezTo>
                <a:cubicBezTo>
                  <a:pt x="99" y="155"/>
                  <a:pt x="98" y="155"/>
                  <a:pt x="98" y="155"/>
                </a:cubicBezTo>
                <a:close/>
                <a:moveTo>
                  <a:pt x="107" y="149"/>
                </a:moveTo>
                <a:cubicBezTo>
                  <a:pt x="106" y="149"/>
                  <a:pt x="106" y="149"/>
                  <a:pt x="106" y="149"/>
                </a:cubicBezTo>
                <a:cubicBezTo>
                  <a:pt x="106" y="150"/>
                  <a:pt x="106" y="153"/>
                  <a:pt x="106" y="153"/>
                </a:cubicBezTo>
                <a:cubicBezTo>
                  <a:pt x="106" y="152"/>
                  <a:pt x="106" y="151"/>
                  <a:pt x="107" y="149"/>
                </a:cubicBezTo>
                <a:close/>
                <a:moveTo>
                  <a:pt x="28" y="120"/>
                </a:moveTo>
                <a:cubicBezTo>
                  <a:pt x="28" y="119"/>
                  <a:pt x="29" y="118"/>
                  <a:pt x="29" y="117"/>
                </a:cubicBezTo>
                <a:cubicBezTo>
                  <a:pt x="28" y="117"/>
                  <a:pt x="28" y="118"/>
                  <a:pt x="28" y="118"/>
                </a:cubicBezTo>
                <a:cubicBezTo>
                  <a:pt x="28" y="119"/>
                  <a:pt x="28" y="119"/>
                  <a:pt x="28" y="120"/>
                </a:cubicBezTo>
                <a:close/>
                <a:moveTo>
                  <a:pt x="139" y="167"/>
                </a:moveTo>
                <a:cubicBezTo>
                  <a:pt x="138" y="168"/>
                  <a:pt x="137" y="167"/>
                  <a:pt x="136" y="168"/>
                </a:cubicBezTo>
                <a:cubicBezTo>
                  <a:pt x="137" y="168"/>
                  <a:pt x="139" y="168"/>
                  <a:pt x="139" y="168"/>
                </a:cubicBezTo>
                <a:cubicBezTo>
                  <a:pt x="140" y="168"/>
                  <a:pt x="140" y="167"/>
                  <a:pt x="139" y="167"/>
                </a:cubicBezTo>
                <a:close/>
                <a:moveTo>
                  <a:pt x="28" y="120"/>
                </a:moveTo>
                <a:cubicBezTo>
                  <a:pt x="28" y="121"/>
                  <a:pt x="29" y="122"/>
                  <a:pt x="29" y="124"/>
                </a:cubicBezTo>
                <a:cubicBezTo>
                  <a:pt x="29" y="124"/>
                  <a:pt x="29" y="124"/>
                  <a:pt x="29" y="124"/>
                </a:cubicBezTo>
                <a:cubicBezTo>
                  <a:pt x="29" y="125"/>
                  <a:pt x="29" y="125"/>
                  <a:pt x="29" y="125"/>
                </a:cubicBezTo>
                <a:cubicBezTo>
                  <a:pt x="29" y="124"/>
                  <a:pt x="29" y="124"/>
                  <a:pt x="29" y="124"/>
                </a:cubicBezTo>
                <a:cubicBezTo>
                  <a:pt x="29" y="123"/>
                  <a:pt x="29" y="121"/>
                  <a:pt x="29" y="120"/>
                </a:cubicBezTo>
                <a:cubicBezTo>
                  <a:pt x="29" y="120"/>
                  <a:pt x="28" y="120"/>
                  <a:pt x="28" y="120"/>
                </a:cubicBezTo>
                <a:close/>
                <a:moveTo>
                  <a:pt x="179" y="154"/>
                </a:moveTo>
                <a:cubicBezTo>
                  <a:pt x="180" y="154"/>
                  <a:pt x="182" y="154"/>
                  <a:pt x="183" y="154"/>
                </a:cubicBezTo>
                <a:cubicBezTo>
                  <a:pt x="182" y="154"/>
                  <a:pt x="181" y="154"/>
                  <a:pt x="181" y="153"/>
                </a:cubicBezTo>
                <a:cubicBezTo>
                  <a:pt x="180" y="154"/>
                  <a:pt x="180" y="154"/>
                  <a:pt x="179" y="154"/>
                </a:cubicBezTo>
                <a:close/>
                <a:moveTo>
                  <a:pt x="114" y="148"/>
                </a:moveTo>
                <a:cubicBezTo>
                  <a:pt x="114" y="149"/>
                  <a:pt x="114" y="150"/>
                  <a:pt x="114" y="151"/>
                </a:cubicBezTo>
                <a:cubicBezTo>
                  <a:pt x="114" y="150"/>
                  <a:pt x="114" y="149"/>
                  <a:pt x="115" y="149"/>
                </a:cubicBezTo>
                <a:cubicBezTo>
                  <a:pt x="115" y="148"/>
                  <a:pt x="115" y="148"/>
                  <a:pt x="114" y="148"/>
                </a:cubicBezTo>
                <a:close/>
                <a:moveTo>
                  <a:pt x="156" y="154"/>
                </a:moveTo>
                <a:cubicBezTo>
                  <a:pt x="156" y="154"/>
                  <a:pt x="156" y="153"/>
                  <a:pt x="156" y="153"/>
                </a:cubicBezTo>
                <a:cubicBezTo>
                  <a:pt x="155" y="153"/>
                  <a:pt x="153" y="153"/>
                  <a:pt x="152" y="153"/>
                </a:cubicBezTo>
                <a:lnTo>
                  <a:pt x="156" y="154"/>
                </a:lnTo>
                <a:close/>
                <a:moveTo>
                  <a:pt x="96" y="154"/>
                </a:moveTo>
                <a:cubicBezTo>
                  <a:pt x="95" y="153"/>
                  <a:pt x="94" y="153"/>
                  <a:pt x="93" y="153"/>
                </a:cubicBezTo>
                <a:cubicBezTo>
                  <a:pt x="94" y="154"/>
                  <a:pt x="95" y="154"/>
                  <a:pt x="96" y="155"/>
                </a:cubicBezTo>
                <a:cubicBezTo>
                  <a:pt x="96" y="155"/>
                  <a:pt x="96" y="154"/>
                  <a:pt x="96" y="154"/>
                </a:cubicBezTo>
                <a:close/>
                <a:moveTo>
                  <a:pt x="171" y="171"/>
                </a:moveTo>
                <a:cubicBezTo>
                  <a:pt x="170" y="172"/>
                  <a:pt x="169" y="171"/>
                  <a:pt x="168" y="171"/>
                </a:cubicBezTo>
                <a:cubicBezTo>
                  <a:pt x="168" y="171"/>
                  <a:pt x="168" y="172"/>
                  <a:pt x="168" y="172"/>
                </a:cubicBezTo>
                <a:cubicBezTo>
                  <a:pt x="169" y="172"/>
                  <a:pt x="170" y="172"/>
                  <a:pt x="170" y="172"/>
                </a:cubicBezTo>
                <a:cubicBezTo>
                  <a:pt x="171" y="172"/>
                  <a:pt x="172" y="172"/>
                  <a:pt x="171" y="171"/>
                </a:cubicBezTo>
                <a:close/>
                <a:moveTo>
                  <a:pt x="24" y="123"/>
                </a:moveTo>
                <a:cubicBezTo>
                  <a:pt x="24" y="123"/>
                  <a:pt x="24" y="124"/>
                  <a:pt x="24" y="125"/>
                </a:cubicBezTo>
                <a:cubicBezTo>
                  <a:pt x="24" y="125"/>
                  <a:pt x="25" y="125"/>
                  <a:pt x="25" y="125"/>
                </a:cubicBezTo>
                <a:cubicBezTo>
                  <a:pt x="25" y="125"/>
                  <a:pt x="25" y="126"/>
                  <a:pt x="25" y="126"/>
                </a:cubicBezTo>
                <a:cubicBezTo>
                  <a:pt x="25" y="127"/>
                  <a:pt x="25" y="127"/>
                  <a:pt x="25" y="127"/>
                </a:cubicBezTo>
                <a:cubicBezTo>
                  <a:pt x="25" y="128"/>
                  <a:pt x="25" y="128"/>
                  <a:pt x="25" y="128"/>
                </a:cubicBezTo>
                <a:cubicBezTo>
                  <a:pt x="25" y="129"/>
                  <a:pt x="25" y="129"/>
                  <a:pt x="25" y="129"/>
                </a:cubicBezTo>
                <a:cubicBezTo>
                  <a:pt x="25" y="130"/>
                  <a:pt x="25" y="130"/>
                  <a:pt x="25" y="130"/>
                </a:cubicBezTo>
                <a:cubicBezTo>
                  <a:pt x="25" y="129"/>
                  <a:pt x="25" y="129"/>
                  <a:pt x="25" y="129"/>
                </a:cubicBezTo>
                <a:cubicBezTo>
                  <a:pt x="25" y="128"/>
                  <a:pt x="25" y="128"/>
                  <a:pt x="25" y="128"/>
                </a:cubicBezTo>
                <a:cubicBezTo>
                  <a:pt x="25" y="127"/>
                  <a:pt x="25" y="127"/>
                  <a:pt x="25" y="127"/>
                </a:cubicBezTo>
                <a:cubicBezTo>
                  <a:pt x="25" y="126"/>
                  <a:pt x="25" y="126"/>
                  <a:pt x="25" y="126"/>
                </a:cubicBezTo>
                <a:cubicBezTo>
                  <a:pt x="25" y="126"/>
                  <a:pt x="25" y="125"/>
                  <a:pt x="25" y="125"/>
                </a:cubicBezTo>
                <a:cubicBezTo>
                  <a:pt x="25" y="124"/>
                  <a:pt x="25" y="124"/>
                  <a:pt x="25" y="123"/>
                </a:cubicBezTo>
                <a:cubicBezTo>
                  <a:pt x="24" y="123"/>
                  <a:pt x="24" y="123"/>
                  <a:pt x="24" y="123"/>
                </a:cubicBezTo>
                <a:close/>
                <a:moveTo>
                  <a:pt x="114" y="161"/>
                </a:moveTo>
                <a:cubicBezTo>
                  <a:pt x="113" y="161"/>
                  <a:pt x="112" y="160"/>
                  <a:pt x="112" y="160"/>
                </a:cubicBezTo>
                <a:cubicBezTo>
                  <a:pt x="111" y="161"/>
                  <a:pt x="112" y="161"/>
                  <a:pt x="113" y="162"/>
                </a:cubicBezTo>
                <a:cubicBezTo>
                  <a:pt x="113" y="162"/>
                  <a:pt x="114" y="161"/>
                  <a:pt x="114" y="161"/>
                </a:cubicBezTo>
                <a:close/>
                <a:moveTo>
                  <a:pt x="162" y="171"/>
                </a:moveTo>
                <a:cubicBezTo>
                  <a:pt x="161" y="171"/>
                  <a:pt x="161" y="170"/>
                  <a:pt x="160" y="171"/>
                </a:cubicBezTo>
                <a:cubicBezTo>
                  <a:pt x="161" y="171"/>
                  <a:pt x="162" y="171"/>
                  <a:pt x="163" y="171"/>
                </a:cubicBezTo>
                <a:cubicBezTo>
                  <a:pt x="163" y="171"/>
                  <a:pt x="164" y="171"/>
                  <a:pt x="164" y="171"/>
                </a:cubicBezTo>
                <a:cubicBezTo>
                  <a:pt x="163" y="171"/>
                  <a:pt x="163" y="171"/>
                  <a:pt x="162" y="171"/>
                </a:cubicBezTo>
                <a:close/>
                <a:moveTo>
                  <a:pt x="96" y="84"/>
                </a:moveTo>
                <a:cubicBezTo>
                  <a:pt x="95" y="83"/>
                  <a:pt x="93" y="82"/>
                  <a:pt x="91" y="82"/>
                </a:cubicBezTo>
                <a:cubicBezTo>
                  <a:pt x="93" y="82"/>
                  <a:pt x="94" y="83"/>
                  <a:pt x="96" y="84"/>
                </a:cubicBezTo>
                <a:close/>
                <a:moveTo>
                  <a:pt x="123" y="154"/>
                </a:moveTo>
                <a:cubicBezTo>
                  <a:pt x="124" y="153"/>
                  <a:pt x="124" y="152"/>
                  <a:pt x="125" y="152"/>
                </a:cubicBezTo>
                <a:cubicBezTo>
                  <a:pt x="124" y="151"/>
                  <a:pt x="124" y="151"/>
                  <a:pt x="124" y="152"/>
                </a:cubicBezTo>
                <a:cubicBezTo>
                  <a:pt x="123" y="153"/>
                  <a:pt x="123" y="154"/>
                  <a:pt x="123" y="155"/>
                </a:cubicBezTo>
                <a:cubicBezTo>
                  <a:pt x="123" y="155"/>
                  <a:pt x="123" y="154"/>
                  <a:pt x="123" y="154"/>
                </a:cubicBezTo>
                <a:close/>
                <a:moveTo>
                  <a:pt x="112" y="147"/>
                </a:moveTo>
                <a:cubicBezTo>
                  <a:pt x="112" y="147"/>
                  <a:pt x="111" y="147"/>
                  <a:pt x="111" y="147"/>
                </a:cubicBezTo>
                <a:cubicBezTo>
                  <a:pt x="111" y="148"/>
                  <a:pt x="111" y="150"/>
                  <a:pt x="111" y="151"/>
                </a:cubicBezTo>
                <a:cubicBezTo>
                  <a:pt x="111" y="149"/>
                  <a:pt x="112" y="148"/>
                  <a:pt x="112" y="147"/>
                </a:cubicBezTo>
                <a:close/>
                <a:moveTo>
                  <a:pt x="201" y="88"/>
                </a:moveTo>
                <a:cubicBezTo>
                  <a:pt x="201" y="87"/>
                  <a:pt x="200" y="85"/>
                  <a:pt x="200" y="83"/>
                </a:cubicBezTo>
                <a:cubicBezTo>
                  <a:pt x="200" y="84"/>
                  <a:pt x="199" y="84"/>
                  <a:pt x="199" y="84"/>
                </a:cubicBezTo>
                <a:cubicBezTo>
                  <a:pt x="200" y="86"/>
                  <a:pt x="200" y="87"/>
                  <a:pt x="201" y="88"/>
                </a:cubicBezTo>
                <a:close/>
                <a:moveTo>
                  <a:pt x="207" y="158"/>
                </a:moveTo>
                <a:cubicBezTo>
                  <a:pt x="206" y="159"/>
                  <a:pt x="204" y="160"/>
                  <a:pt x="203" y="162"/>
                </a:cubicBezTo>
                <a:cubicBezTo>
                  <a:pt x="203" y="162"/>
                  <a:pt x="203" y="162"/>
                  <a:pt x="203" y="162"/>
                </a:cubicBezTo>
                <a:cubicBezTo>
                  <a:pt x="204" y="161"/>
                  <a:pt x="206" y="160"/>
                  <a:pt x="207" y="158"/>
                </a:cubicBezTo>
                <a:cubicBezTo>
                  <a:pt x="207" y="158"/>
                  <a:pt x="207" y="158"/>
                  <a:pt x="207" y="158"/>
                </a:cubicBezTo>
                <a:close/>
                <a:moveTo>
                  <a:pt x="134" y="157"/>
                </a:moveTo>
                <a:cubicBezTo>
                  <a:pt x="133" y="159"/>
                  <a:pt x="132" y="160"/>
                  <a:pt x="131" y="162"/>
                </a:cubicBezTo>
                <a:cubicBezTo>
                  <a:pt x="131" y="162"/>
                  <a:pt x="131" y="162"/>
                  <a:pt x="132" y="162"/>
                </a:cubicBezTo>
                <a:lnTo>
                  <a:pt x="134" y="157"/>
                </a:lnTo>
                <a:close/>
                <a:moveTo>
                  <a:pt x="112" y="151"/>
                </a:moveTo>
                <a:cubicBezTo>
                  <a:pt x="112" y="152"/>
                  <a:pt x="111" y="154"/>
                  <a:pt x="111" y="155"/>
                </a:cubicBezTo>
                <a:cubicBezTo>
                  <a:pt x="112" y="155"/>
                  <a:pt x="112" y="155"/>
                  <a:pt x="112" y="155"/>
                </a:cubicBezTo>
                <a:cubicBezTo>
                  <a:pt x="112" y="154"/>
                  <a:pt x="112" y="153"/>
                  <a:pt x="112" y="152"/>
                </a:cubicBezTo>
                <a:cubicBezTo>
                  <a:pt x="112" y="151"/>
                  <a:pt x="113" y="151"/>
                  <a:pt x="112" y="151"/>
                </a:cubicBezTo>
                <a:close/>
                <a:moveTo>
                  <a:pt x="164" y="153"/>
                </a:moveTo>
                <a:cubicBezTo>
                  <a:pt x="164" y="153"/>
                  <a:pt x="164" y="154"/>
                  <a:pt x="164" y="154"/>
                </a:cubicBezTo>
                <a:cubicBezTo>
                  <a:pt x="157" y="153"/>
                  <a:pt x="157" y="153"/>
                  <a:pt x="157" y="153"/>
                </a:cubicBezTo>
                <a:cubicBezTo>
                  <a:pt x="159" y="154"/>
                  <a:pt x="161" y="154"/>
                  <a:pt x="162" y="154"/>
                </a:cubicBezTo>
                <a:cubicBezTo>
                  <a:pt x="163" y="154"/>
                  <a:pt x="164" y="154"/>
                  <a:pt x="164" y="153"/>
                </a:cubicBezTo>
                <a:close/>
                <a:moveTo>
                  <a:pt x="37" y="126"/>
                </a:moveTo>
                <a:cubicBezTo>
                  <a:pt x="37" y="124"/>
                  <a:pt x="37" y="122"/>
                  <a:pt x="36" y="120"/>
                </a:cubicBezTo>
                <a:cubicBezTo>
                  <a:pt x="37" y="120"/>
                  <a:pt x="36" y="119"/>
                  <a:pt x="36" y="120"/>
                </a:cubicBezTo>
                <a:cubicBezTo>
                  <a:pt x="37" y="126"/>
                  <a:pt x="37" y="126"/>
                  <a:pt x="37" y="126"/>
                </a:cubicBezTo>
                <a:cubicBezTo>
                  <a:pt x="37" y="126"/>
                  <a:pt x="38" y="127"/>
                  <a:pt x="37" y="126"/>
                </a:cubicBezTo>
                <a:close/>
                <a:moveTo>
                  <a:pt x="35" y="127"/>
                </a:moveTo>
                <a:cubicBezTo>
                  <a:pt x="33" y="120"/>
                  <a:pt x="33" y="120"/>
                  <a:pt x="33" y="120"/>
                </a:cubicBezTo>
                <a:cubicBezTo>
                  <a:pt x="33" y="123"/>
                  <a:pt x="34" y="126"/>
                  <a:pt x="34" y="129"/>
                </a:cubicBezTo>
                <a:cubicBezTo>
                  <a:pt x="34" y="128"/>
                  <a:pt x="35" y="128"/>
                  <a:pt x="35" y="127"/>
                </a:cubicBezTo>
                <a:close/>
                <a:moveTo>
                  <a:pt x="15" y="21"/>
                </a:moveTo>
                <a:cubicBezTo>
                  <a:pt x="13" y="21"/>
                  <a:pt x="12" y="23"/>
                  <a:pt x="11" y="25"/>
                </a:cubicBezTo>
                <a:cubicBezTo>
                  <a:pt x="13" y="24"/>
                  <a:pt x="14" y="22"/>
                  <a:pt x="15" y="21"/>
                </a:cubicBezTo>
                <a:close/>
                <a:moveTo>
                  <a:pt x="74" y="67"/>
                </a:moveTo>
                <a:cubicBezTo>
                  <a:pt x="74" y="67"/>
                  <a:pt x="73" y="64"/>
                  <a:pt x="73" y="63"/>
                </a:cubicBezTo>
                <a:cubicBezTo>
                  <a:pt x="73" y="64"/>
                  <a:pt x="72" y="64"/>
                  <a:pt x="72" y="65"/>
                </a:cubicBezTo>
                <a:cubicBezTo>
                  <a:pt x="73" y="66"/>
                  <a:pt x="73" y="67"/>
                  <a:pt x="74" y="68"/>
                </a:cubicBezTo>
                <a:cubicBezTo>
                  <a:pt x="74" y="68"/>
                  <a:pt x="74" y="68"/>
                  <a:pt x="74" y="67"/>
                </a:cubicBezTo>
                <a:close/>
                <a:moveTo>
                  <a:pt x="127" y="153"/>
                </a:moveTo>
                <a:cubicBezTo>
                  <a:pt x="126" y="154"/>
                  <a:pt x="126" y="156"/>
                  <a:pt x="126" y="157"/>
                </a:cubicBezTo>
                <a:cubicBezTo>
                  <a:pt x="127" y="156"/>
                  <a:pt x="128" y="154"/>
                  <a:pt x="128" y="153"/>
                </a:cubicBezTo>
                <a:lnTo>
                  <a:pt x="127" y="153"/>
                </a:lnTo>
                <a:close/>
                <a:moveTo>
                  <a:pt x="125" y="154"/>
                </a:moveTo>
                <a:cubicBezTo>
                  <a:pt x="124" y="155"/>
                  <a:pt x="123" y="157"/>
                  <a:pt x="122" y="159"/>
                </a:cubicBezTo>
                <a:cubicBezTo>
                  <a:pt x="122" y="159"/>
                  <a:pt x="123" y="160"/>
                  <a:pt x="123" y="159"/>
                </a:cubicBezTo>
                <a:lnTo>
                  <a:pt x="125" y="154"/>
                </a:lnTo>
                <a:close/>
                <a:moveTo>
                  <a:pt x="30" y="123"/>
                </a:moveTo>
                <a:cubicBezTo>
                  <a:pt x="30" y="124"/>
                  <a:pt x="30" y="124"/>
                  <a:pt x="30" y="124"/>
                </a:cubicBezTo>
                <a:cubicBezTo>
                  <a:pt x="31" y="131"/>
                  <a:pt x="31" y="131"/>
                  <a:pt x="31" y="131"/>
                </a:cubicBezTo>
                <a:cubicBezTo>
                  <a:pt x="31" y="131"/>
                  <a:pt x="32" y="131"/>
                  <a:pt x="32" y="130"/>
                </a:cubicBezTo>
                <a:cubicBezTo>
                  <a:pt x="30" y="124"/>
                  <a:pt x="30" y="124"/>
                  <a:pt x="30" y="124"/>
                </a:cubicBezTo>
                <a:lnTo>
                  <a:pt x="30" y="123"/>
                </a:lnTo>
                <a:close/>
                <a:moveTo>
                  <a:pt x="100" y="148"/>
                </a:moveTo>
                <a:cubicBezTo>
                  <a:pt x="99" y="147"/>
                  <a:pt x="100" y="146"/>
                  <a:pt x="99" y="145"/>
                </a:cubicBezTo>
                <a:cubicBezTo>
                  <a:pt x="98" y="150"/>
                  <a:pt x="98" y="150"/>
                  <a:pt x="98" y="150"/>
                </a:cubicBezTo>
                <a:cubicBezTo>
                  <a:pt x="100" y="151"/>
                  <a:pt x="100" y="151"/>
                  <a:pt x="100" y="151"/>
                </a:cubicBezTo>
                <a:cubicBezTo>
                  <a:pt x="100" y="150"/>
                  <a:pt x="100" y="149"/>
                  <a:pt x="100" y="148"/>
                </a:cubicBezTo>
                <a:close/>
                <a:moveTo>
                  <a:pt x="134" y="160"/>
                </a:moveTo>
                <a:cubicBezTo>
                  <a:pt x="135" y="158"/>
                  <a:pt x="137" y="157"/>
                  <a:pt x="138" y="155"/>
                </a:cubicBezTo>
                <a:cubicBezTo>
                  <a:pt x="137" y="155"/>
                  <a:pt x="136" y="154"/>
                  <a:pt x="136" y="155"/>
                </a:cubicBezTo>
                <a:cubicBezTo>
                  <a:pt x="136" y="157"/>
                  <a:pt x="135" y="158"/>
                  <a:pt x="134" y="160"/>
                </a:cubicBezTo>
                <a:close/>
                <a:moveTo>
                  <a:pt x="27" y="122"/>
                </a:moveTo>
                <a:cubicBezTo>
                  <a:pt x="29" y="133"/>
                  <a:pt x="29" y="133"/>
                  <a:pt x="29" y="133"/>
                </a:cubicBezTo>
                <a:cubicBezTo>
                  <a:pt x="29" y="133"/>
                  <a:pt x="30" y="133"/>
                  <a:pt x="29" y="132"/>
                </a:cubicBezTo>
                <a:lnTo>
                  <a:pt x="27" y="122"/>
                </a:lnTo>
                <a:close/>
                <a:moveTo>
                  <a:pt x="104" y="151"/>
                </a:moveTo>
                <a:cubicBezTo>
                  <a:pt x="105" y="151"/>
                  <a:pt x="105" y="151"/>
                  <a:pt x="105" y="151"/>
                </a:cubicBezTo>
                <a:cubicBezTo>
                  <a:pt x="105" y="149"/>
                  <a:pt x="106" y="146"/>
                  <a:pt x="106" y="144"/>
                </a:cubicBezTo>
                <a:cubicBezTo>
                  <a:pt x="105" y="144"/>
                  <a:pt x="105" y="144"/>
                  <a:pt x="105" y="144"/>
                </a:cubicBezTo>
                <a:cubicBezTo>
                  <a:pt x="105" y="146"/>
                  <a:pt x="105" y="148"/>
                  <a:pt x="104" y="151"/>
                </a:cubicBezTo>
                <a:close/>
                <a:moveTo>
                  <a:pt x="179" y="154"/>
                </a:moveTo>
                <a:cubicBezTo>
                  <a:pt x="175" y="154"/>
                  <a:pt x="171" y="154"/>
                  <a:pt x="166" y="154"/>
                </a:cubicBezTo>
                <a:cubicBezTo>
                  <a:pt x="166" y="155"/>
                  <a:pt x="167" y="154"/>
                  <a:pt x="167" y="154"/>
                </a:cubicBezTo>
                <a:cubicBezTo>
                  <a:pt x="172" y="154"/>
                  <a:pt x="175" y="154"/>
                  <a:pt x="179" y="154"/>
                </a:cubicBezTo>
                <a:close/>
                <a:moveTo>
                  <a:pt x="77" y="69"/>
                </a:moveTo>
                <a:cubicBezTo>
                  <a:pt x="76" y="62"/>
                  <a:pt x="76" y="62"/>
                  <a:pt x="76" y="62"/>
                </a:cubicBezTo>
                <a:cubicBezTo>
                  <a:pt x="76" y="62"/>
                  <a:pt x="75" y="62"/>
                  <a:pt x="75" y="62"/>
                </a:cubicBezTo>
                <a:cubicBezTo>
                  <a:pt x="76" y="65"/>
                  <a:pt x="76" y="68"/>
                  <a:pt x="77" y="71"/>
                </a:cubicBezTo>
                <a:cubicBezTo>
                  <a:pt x="77" y="70"/>
                  <a:pt x="77" y="69"/>
                  <a:pt x="77" y="69"/>
                </a:cubicBezTo>
                <a:close/>
                <a:moveTo>
                  <a:pt x="130" y="160"/>
                </a:moveTo>
                <a:cubicBezTo>
                  <a:pt x="132" y="158"/>
                  <a:pt x="133" y="156"/>
                  <a:pt x="134" y="154"/>
                </a:cubicBezTo>
                <a:cubicBezTo>
                  <a:pt x="133" y="155"/>
                  <a:pt x="133" y="154"/>
                  <a:pt x="132" y="154"/>
                </a:cubicBezTo>
                <a:lnTo>
                  <a:pt x="130" y="160"/>
                </a:lnTo>
                <a:close/>
                <a:moveTo>
                  <a:pt x="188" y="169"/>
                </a:moveTo>
                <a:cubicBezTo>
                  <a:pt x="187" y="170"/>
                  <a:pt x="186" y="171"/>
                  <a:pt x="184" y="171"/>
                </a:cubicBezTo>
                <a:cubicBezTo>
                  <a:pt x="184" y="171"/>
                  <a:pt x="183" y="171"/>
                  <a:pt x="183" y="172"/>
                </a:cubicBezTo>
                <a:cubicBezTo>
                  <a:pt x="188" y="172"/>
                  <a:pt x="188" y="172"/>
                  <a:pt x="188" y="172"/>
                </a:cubicBezTo>
                <a:cubicBezTo>
                  <a:pt x="187" y="171"/>
                  <a:pt x="189" y="170"/>
                  <a:pt x="188" y="169"/>
                </a:cubicBezTo>
                <a:close/>
                <a:moveTo>
                  <a:pt x="125" y="165"/>
                </a:moveTo>
                <a:cubicBezTo>
                  <a:pt x="118" y="162"/>
                  <a:pt x="118" y="162"/>
                  <a:pt x="118" y="162"/>
                </a:cubicBezTo>
                <a:cubicBezTo>
                  <a:pt x="118" y="162"/>
                  <a:pt x="118" y="163"/>
                  <a:pt x="117" y="163"/>
                </a:cubicBezTo>
                <a:cubicBezTo>
                  <a:pt x="120" y="164"/>
                  <a:pt x="122" y="164"/>
                  <a:pt x="125" y="165"/>
                </a:cubicBezTo>
                <a:close/>
                <a:moveTo>
                  <a:pt x="179" y="163"/>
                </a:moveTo>
                <a:cubicBezTo>
                  <a:pt x="177" y="164"/>
                  <a:pt x="175" y="166"/>
                  <a:pt x="173" y="168"/>
                </a:cubicBezTo>
                <a:cubicBezTo>
                  <a:pt x="173" y="168"/>
                  <a:pt x="174" y="168"/>
                  <a:pt x="174" y="168"/>
                </a:cubicBezTo>
                <a:cubicBezTo>
                  <a:pt x="176" y="167"/>
                  <a:pt x="177" y="165"/>
                  <a:pt x="179" y="163"/>
                </a:cubicBezTo>
                <a:cubicBezTo>
                  <a:pt x="179" y="163"/>
                  <a:pt x="179" y="163"/>
                  <a:pt x="179" y="163"/>
                </a:cubicBezTo>
                <a:close/>
                <a:moveTo>
                  <a:pt x="122" y="151"/>
                </a:moveTo>
                <a:cubicBezTo>
                  <a:pt x="122" y="151"/>
                  <a:pt x="122" y="151"/>
                  <a:pt x="122" y="151"/>
                </a:cubicBezTo>
                <a:cubicBezTo>
                  <a:pt x="121" y="153"/>
                  <a:pt x="120" y="156"/>
                  <a:pt x="119" y="158"/>
                </a:cubicBezTo>
                <a:cubicBezTo>
                  <a:pt x="120" y="158"/>
                  <a:pt x="120" y="159"/>
                  <a:pt x="121" y="158"/>
                </a:cubicBezTo>
                <a:cubicBezTo>
                  <a:pt x="123" y="152"/>
                  <a:pt x="123" y="152"/>
                  <a:pt x="123" y="152"/>
                </a:cubicBezTo>
                <a:cubicBezTo>
                  <a:pt x="123" y="152"/>
                  <a:pt x="122" y="151"/>
                  <a:pt x="122" y="151"/>
                </a:cubicBezTo>
                <a:close/>
                <a:moveTo>
                  <a:pt x="84" y="133"/>
                </a:moveTo>
                <a:cubicBezTo>
                  <a:pt x="84" y="133"/>
                  <a:pt x="84" y="132"/>
                  <a:pt x="84" y="132"/>
                </a:cubicBezTo>
                <a:cubicBezTo>
                  <a:pt x="83" y="132"/>
                  <a:pt x="82" y="131"/>
                  <a:pt x="82" y="131"/>
                </a:cubicBezTo>
                <a:cubicBezTo>
                  <a:pt x="81" y="131"/>
                  <a:pt x="81" y="131"/>
                  <a:pt x="81" y="132"/>
                </a:cubicBezTo>
                <a:cubicBezTo>
                  <a:pt x="82" y="133"/>
                  <a:pt x="82" y="136"/>
                  <a:pt x="83" y="138"/>
                </a:cubicBezTo>
                <a:lnTo>
                  <a:pt x="84" y="133"/>
                </a:lnTo>
                <a:close/>
                <a:moveTo>
                  <a:pt x="94" y="138"/>
                </a:moveTo>
                <a:cubicBezTo>
                  <a:pt x="94" y="138"/>
                  <a:pt x="94" y="138"/>
                  <a:pt x="93" y="138"/>
                </a:cubicBezTo>
                <a:cubicBezTo>
                  <a:pt x="93" y="140"/>
                  <a:pt x="93" y="143"/>
                  <a:pt x="94" y="146"/>
                </a:cubicBezTo>
                <a:cubicBezTo>
                  <a:pt x="94" y="143"/>
                  <a:pt x="95" y="141"/>
                  <a:pt x="95" y="139"/>
                </a:cubicBezTo>
                <a:cubicBezTo>
                  <a:pt x="95" y="139"/>
                  <a:pt x="94" y="139"/>
                  <a:pt x="94" y="138"/>
                </a:cubicBezTo>
                <a:close/>
                <a:moveTo>
                  <a:pt x="119" y="150"/>
                </a:moveTo>
                <a:cubicBezTo>
                  <a:pt x="119" y="150"/>
                  <a:pt x="118" y="150"/>
                  <a:pt x="118" y="149"/>
                </a:cubicBezTo>
                <a:cubicBezTo>
                  <a:pt x="118" y="152"/>
                  <a:pt x="117" y="155"/>
                  <a:pt x="116" y="157"/>
                </a:cubicBezTo>
                <a:cubicBezTo>
                  <a:pt x="117" y="155"/>
                  <a:pt x="118" y="152"/>
                  <a:pt x="119" y="150"/>
                </a:cubicBezTo>
                <a:close/>
                <a:moveTo>
                  <a:pt x="108" y="159"/>
                </a:moveTo>
                <a:cubicBezTo>
                  <a:pt x="107" y="158"/>
                  <a:pt x="107" y="158"/>
                  <a:pt x="106" y="158"/>
                </a:cubicBezTo>
                <a:cubicBezTo>
                  <a:pt x="106" y="158"/>
                  <a:pt x="105" y="158"/>
                  <a:pt x="105" y="157"/>
                </a:cubicBezTo>
                <a:cubicBezTo>
                  <a:pt x="104" y="157"/>
                  <a:pt x="104" y="157"/>
                  <a:pt x="103" y="158"/>
                </a:cubicBezTo>
                <a:cubicBezTo>
                  <a:pt x="103" y="158"/>
                  <a:pt x="103" y="157"/>
                  <a:pt x="103" y="157"/>
                </a:cubicBezTo>
                <a:cubicBezTo>
                  <a:pt x="103" y="156"/>
                  <a:pt x="102" y="156"/>
                  <a:pt x="101" y="156"/>
                </a:cubicBezTo>
                <a:cubicBezTo>
                  <a:pt x="100" y="155"/>
                  <a:pt x="100" y="156"/>
                  <a:pt x="100" y="156"/>
                </a:cubicBezTo>
                <a:cubicBezTo>
                  <a:pt x="103" y="158"/>
                  <a:pt x="105" y="159"/>
                  <a:pt x="108" y="160"/>
                </a:cubicBezTo>
                <a:cubicBezTo>
                  <a:pt x="108" y="159"/>
                  <a:pt x="108" y="159"/>
                  <a:pt x="108" y="159"/>
                </a:cubicBezTo>
                <a:close/>
                <a:moveTo>
                  <a:pt x="17" y="21"/>
                </a:moveTo>
                <a:cubicBezTo>
                  <a:pt x="17" y="21"/>
                  <a:pt x="17" y="21"/>
                  <a:pt x="17" y="21"/>
                </a:cubicBezTo>
                <a:cubicBezTo>
                  <a:pt x="15" y="23"/>
                  <a:pt x="13" y="25"/>
                  <a:pt x="12" y="27"/>
                </a:cubicBezTo>
                <a:cubicBezTo>
                  <a:pt x="12" y="27"/>
                  <a:pt x="12" y="28"/>
                  <a:pt x="12" y="28"/>
                </a:cubicBezTo>
                <a:cubicBezTo>
                  <a:pt x="14" y="26"/>
                  <a:pt x="16" y="24"/>
                  <a:pt x="17" y="22"/>
                </a:cubicBezTo>
                <a:cubicBezTo>
                  <a:pt x="18" y="22"/>
                  <a:pt x="18" y="21"/>
                  <a:pt x="17" y="21"/>
                </a:cubicBezTo>
                <a:close/>
                <a:moveTo>
                  <a:pt x="180" y="164"/>
                </a:moveTo>
                <a:cubicBezTo>
                  <a:pt x="183" y="162"/>
                  <a:pt x="185" y="160"/>
                  <a:pt x="188" y="158"/>
                </a:cubicBezTo>
                <a:cubicBezTo>
                  <a:pt x="187" y="158"/>
                  <a:pt x="186" y="158"/>
                  <a:pt x="186" y="158"/>
                </a:cubicBezTo>
                <a:cubicBezTo>
                  <a:pt x="184" y="160"/>
                  <a:pt x="182" y="162"/>
                  <a:pt x="180" y="164"/>
                </a:cubicBezTo>
                <a:close/>
                <a:moveTo>
                  <a:pt x="198" y="152"/>
                </a:moveTo>
                <a:cubicBezTo>
                  <a:pt x="194" y="152"/>
                  <a:pt x="190" y="152"/>
                  <a:pt x="187" y="153"/>
                </a:cubicBezTo>
                <a:cubicBezTo>
                  <a:pt x="186" y="153"/>
                  <a:pt x="186" y="154"/>
                  <a:pt x="186" y="153"/>
                </a:cubicBezTo>
                <a:cubicBezTo>
                  <a:pt x="190" y="153"/>
                  <a:pt x="195" y="153"/>
                  <a:pt x="198" y="152"/>
                </a:cubicBezTo>
                <a:close/>
                <a:moveTo>
                  <a:pt x="116" y="149"/>
                </a:moveTo>
                <a:cubicBezTo>
                  <a:pt x="116" y="149"/>
                  <a:pt x="116" y="149"/>
                  <a:pt x="116" y="149"/>
                </a:cubicBezTo>
                <a:cubicBezTo>
                  <a:pt x="113" y="156"/>
                  <a:pt x="113" y="156"/>
                  <a:pt x="113" y="156"/>
                </a:cubicBezTo>
                <a:cubicBezTo>
                  <a:pt x="114" y="156"/>
                  <a:pt x="115" y="157"/>
                  <a:pt x="115" y="156"/>
                </a:cubicBezTo>
                <a:cubicBezTo>
                  <a:pt x="116" y="154"/>
                  <a:pt x="116" y="151"/>
                  <a:pt x="116" y="149"/>
                </a:cubicBezTo>
                <a:close/>
                <a:moveTo>
                  <a:pt x="145" y="158"/>
                </a:moveTo>
                <a:cubicBezTo>
                  <a:pt x="143" y="160"/>
                  <a:pt x="142" y="162"/>
                  <a:pt x="140" y="164"/>
                </a:cubicBezTo>
                <a:cubicBezTo>
                  <a:pt x="142" y="164"/>
                  <a:pt x="142" y="164"/>
                  <a:pt x="142" y="164"/>
                </a:cubicBezTo>
                <a:cubicBezTo>
                  <a:pt x="143" y="162"/>
                  <a:pt x="144" y="160"/>
                  <a:pt x="145" y="159"/>
                </a:cubicBezTo>
                <a:cubicBezTo>
                  <a:pt x="145" y="159"/>
                  <a:pt x="145" y="158"/>
                  <a:pt x="145" y="158"/>
                </a:cubicBezTo>
                <a:close/>
                <a:moveTo>
                  <a:pt x="109" y="153"/>
                </a:moveTo>
                <a:cubicBezTo>
                  <a:pt x="110" y="149"/>
                  <a:pt x="110" y="149"/>
                  <a:pt x="110" y="149"/>
                </a:cubicBezTo>
                <a:cubicBezTo>
                  <a:pt x="110" y="148"/>
                  <a:pt x="110" y="146"/>
                  <a:pt x="109" y="147"/>
                </a:cubicBezTo>
                <a:cubicBezTo>
                  <a:pt x="108" y="154"/>
                  <a:pt x="108" y="154"/>
                  <a:pt x="108" y="154"/>
                </a:cubicBezTo>
                <a:cubicBezTo>
                  <a:pt x="107" y="154"/>
                  <a:pt x="109" y="155"/>
                  <a:pt x="109" y="155"/>
                </a:cubicBezTo>
                <a:cubicBezTo>
                  <a:pt x="109" y="154"/>
                  <a:pt x="109" y="153"/>
                  <a:pt x="109" y="153"/>
                </a:cubicBezTo>
                <a:close/>
                <a:moveTo>
                  <a:pt x="173" y="161"/>
                </a:moveTo>
                <a:cubicBezTo>
                  <a:pt x="170" y="163"/>
                  <a:pt x="167" y="165"/>
                  <a:pt x="165" y="167"/>
                </a:cubicBezTo>
                <a:cubicBezTo>
                  <a:pt x="166" y="167"/>
                  <a:pt x="167" y="168"/>
                  <a:pt x="168" y="167"/>
                </a:cubicBezTo>
                <a:lnTo>
                  <a:pt x="173" y="161"/>
                </a:lnTo>
                <a:close/>
                <a:moveTo>
                  <a:pt x="140" y="156"/>
                </a:moveTo>
                <a:cubicBezTo>
                  <a:pt x="137" y="158"/>
                  <a:pt x="136" y="160"/>
                  <a:pt x="134" y="163"/>
                </a:cubicBezTo>
                <a:cubicBezTo>
                  <a:pt x="135" y="163"/>
                  <a:pt x="136" y="163"/>
                  <a:pt x="136" y="163"/>
                </a:cubicBezTo>
                <a:cubicBezTo>
                  <a:pt x="137" y="161"/>
                  <a:pt x="139" y="158"/>
                  <a:pt x="140" y="156"/>
                </a:cubicBezTo>
                <a:close/>
                <a:moveTo>
                  <a:pt x="80" y="72"/>
                </a:moveTo>
                <a:cubicBezTo>
                  <a:pt x="80" y="68"/>
                  <a:pt x="79" y="64"/>
                  <a:pt x="78" y="60"/>
                </a:cubicBezTo>
                <a:cubicBezTo>
                  <a:pt x="78" y="59"/>
                  <a:pt x="77" y="60"/>
                  <a:pt x="77" y="61"/>
                </a:cubicBezTo>
                <a:cubicBezTo>
                  <a:pt x="78" y="64"/>
                  <a:pt x="78" y="67"/>
                  <a:pt x="79" y="70"/>
                </a:cubicBezTo>
                <a:cubicBezTo>
                  <a:pt x="79" y="70"/>
                  <a:pt x="79" y="72"/>
                  <a:pt x="80" y="72"/>
                </a:cubicBezTo>
                <a:close/>
                <a:moveTo>
                  <a:pt x="199" y="159"/>
                </a:moveTo>
                <a:cubicBezTo>
                  <a:pt x="195" y="161"/>
                  <a:pt x="192" y="164"/>
                  <a:pt x="189" y="166"/>
                </a:cubicBezTo>
                <a:cubicBezTo>
                  <a:pt x="191" y="167"/>
                  <a:pt x="193" y="166"/>
                  <a:pt x="194" y="164"/>
                </a:cubicBezTo>
                <a:cubicBezTo>
                  <a:pt x="195" y="163"/>
                  <a:pt x="197" y="161"/>
                  <a:pt x="199" y="159"/>
                </a:cubicBezTo>
                <a:close/>
                <a:moveTo>
                  <a:pt x="96" y="146"/>
                </a:moveTo>
                <a:cubicBezTo>
                  <a:pt x="96" y="140"/>
                  <a:pt x="96" y="140"/>
                  <a:pt x="96" y="140"/>
                </a:cubicBezTo>
                <a:cubicBezTo>
                  <a:pt x="96" y="143"/>
                  <a:pt x="95" y="145"/>
                  <a:pt x="94" y="149"/>
                </a:cubicBezTo>
                <a:cubicBezTo>
                  <a:pt x="96" y="149"/>
                  <a:pt x="96" y="149"/>
                  <a:pt x="96" y="149"/>
                </a:cubicBezTo>
                <a:cubicBezTo>
                  <a:pt x="97" y="148"/>
                  <a:pt x="97" y="147"/>
                  <a:pt x="96" y="146"/>
                </a:cubicBezTo>
                <a:close/>
                <a:moveTo>
                  <a:pt x="86" y="69"/>
                </a:moveTo>
                <a:cubicBezTo>
                  <a:pt x="84" y="56"/>
                  <a:pt x="84" y="56"/>
                  <a:pt x="84" y="56"/>
                </a:cubicBezTo>
                <a:cubicBezTo>
                  <a:pt x="84" y="56"/>
                  <a:pt x="82" y="56"/>
                  <a:pt x="83" y="56"/>
                </a:cubicBezTo>
                <a:cubicBezTo>
                  <a:pt x="85" y="68"/>
                  <a:pt x="85" y="68"/>
                  <a:pt x="85" y="68"/>
                </a:cubicBezTo>
                <a:cubicBezTo>
                  <a:pt x="85" y="69"/>
                  <a:pt x="86" y="69"/>
                  <a:pt x="86" y="69"/>
                </a:cubicBezTo>
                <a:close/>
                <a:moveTo>
                  <a:pt x="104" y="150"/>
                </a:moveTo>
                <a:cubicBezTo>
                  <a:pt x="104" y="146"/>
                  <a:pt x="104" y="146"/>
                  <a:pt x="104" y="146"/>
                </a:cubicBezTo>
                <a:cubicBezTo>
                  <a:pt x="104" y="145"/>
                  <a:pt x="104" y="144"/>
                  <a:pt x="103" y="143"/>
                </a:cubicBezTo>
                <a:cubicBezTo>
                  <a:pt x="101" y="151"/>
                  <a:pt x="101" y="151"/>
                  <a:pt x="101" y="151"/>
                </a:cubicBezTo>
                <a:cubicBezTo>
                  <a:pt x="101" y="152"/>
                  <a:pt x="102" y="152"/>
                  <a:pt x="103" y="152"/>
                </a:cubicBezTo>
                <a:cubicBezTo>
                  <a:pt x="103" y="152"/>
                  <a:pt x="104" y="150"/>
                  <a:pt x="104" y="150"/>
                </a:cubicBezTo>
                <a:close/>
                <a:moveTo>
                  <a:pt x="102" y="143"/>
                </a:moveTo>
                <a:cubicBezTo>
                  <a:pt x="102" y="143"/>
                  <a:pt x="102" y="142"/>
                  <a:pt x="102" y="142"/>
                </a:cubicBezTo>
                <a:cubicBezTo>
                  <a:pt x="100" y="142"/>
                  <a:pt x="99" y="141"/>
                  <a:pt x="98" y="140"/>
                </a:cubicBezTo>
                <a:cubicBezTo>
                  <a:pt x="97" y="142"/>
                  <a:pt x="98" y="144"/>
                  <a:pt x="98" y="146"/>
                </a:cubicBezTo>
                <a:cubicBezTo>
                  <a:pt x="98" y="145"/>
                  <a:pt x="98" y="144"/>
                  <a:pt x="99" y="143"/>
                </a:cubicBezTo>
                <a:cubicBezTo>
                  <a:pt x="99" y="142"/>
                  <a:pt x="100" y="142"/>
                  <a:pt x="100" y="142"/>
                </a:cubicBezTo>
                <a:cubicBezTo>
                  <a:pt x="100" y="143"/>
                  <a:pt x="101" y="145"/>
                  <a:pt x="101" y="147"/>
                </a:cubicBezTo>
                <a:cubicBezTo>
                  <a:pt x="101" y="145"/>
                  <a:pt x="102" y="144"/>
                  <a:pt x="102" y="143"/>
                </a:cubicBezTo>
                <a:close/>
                <a:moveTo>
                  <a:pt x="36" y="127"/>
                </a:moveTo>
                <a:cubicBezTo>
                  <a:pt x="35" y="122"/>
                  <a:pt x="34" y="117"/>
                  <a:pt x="34" y="112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5" y="126"/>
                  <a:pt x="35" y="126"/>
                  <a:pt x="35" y="126"/>
                </a:cubicBezTo>
                <a:cubicBezTo>
                  <a:pt x="35" y="126"/>
                  <a:pt x="36" y="128"/>
                  <a:pt x="36" y="127"/>
                </a:cubicBezTo>
                <a:close/>
                <a:moveTo>
                  <a:pt x="162" y="158"/>
                </a:moveTo>
                <a:cubicBezTo>
                  <a:pt x="161" y="158"/>
                  <a:pt x="161" y="159"/>
                  <a:pt x="161" y="159"/>
                </a:cubicBezTo>
                <a:cubicBezTo>
                  <a:pt x="158" y="161"/>
                  <a:pt x="156" y="163"/>
                  <a:pt x="153" y="166"/>
                </a:cubicBezTo>
                <a:cubicBezTo>
                  <a:pt x="154" y="166"/>
                  <a:pt x="155" y="166"/>
                  <a:pt x="155" y="166"/>
                </a:cubicBezTo>
                <a:cubicBezTo>
                  <a:pt x="158" y="164"/>
                  <a:pt x="159" y="161"/>
                  <a:pt x="162" y="158"/>
                </a:cubicBezTo>
                <a:close/>
                <a:moveTo>
                  <a:pt x="218" y="145"/>
                </a:moveTo>
                <a:cubicBezTo>
                  <a:pt x="217" y="141"/>
                  <a:pt x="217" y="141"/>
                  <a:pt x="217" y="141"/>
                </a:cubicBezTo>
                <a:cubicBezTo>
                  <a:pt x="216" y="139"/>
                  <a:pt x="216" y="137"/>
                  <a:pt x="215" y="137"/>
                </a:cubicBezTo>
                <a:cubicBezTo>
                  <a:pt x="215" y="140"/>
                  <a:pt x="216" y="143"/>
                  <a:pt x="217" y="145"/>
                </a:cubicBezTo>
                <a:cubicBezTo>
                  <a:pt x="217" y="146"/>
                  <a:pt x="217" y="145"/>
                  <a:pt x="218" y="145"/>
                </a:cubicBezTo>
                <a:cubicBezTo>
                  <a:pt x="218" y="145"/>
                  <a:pt x="218" y="146"/>
                  <a:pt x="218" y="145"/>
                </a:cubicBezTo>
                <a:close/>
                <a:moveTo>
                  <a:pt x="191" y="160"/>
                </a:moveTo>
                <a:cubicBezTo>
                  <a:pt x="187" y="162"/>
                  <a:pt x="184" y="164"/>
                  <a:pt x="181" y="167"/>
                </a:cubicBezTo>
                <a:cubicBezTo>
                  <a:pt x="180" y="168"/>
                  <a:pt x="181" y="168"/>
                  <a:pt x="181" y="168"/>
                </a:cubicBezTo>
                <a:cubicBezTo>
                  <a:pt x="182" y="167"/>
                  <a:pt x="183" y="168"/>
                  <a:pt x="183" y="168"/>
                </a:cubicBezTo>
                <a:cubicBezTo>
                  <a:pt x="186" y="164"/>
                  <a:pt x="188" y="162"/>
                  <a:pt x="191" y="160"/>
                </a:cubicBezTo>
                <a:close/>
                <a:moveTo>
                  <a:pt x="154" y="158"/>
                </a:moveTo>
                <a:cubicBezTo>
                  <a:pt x="152" y="160"/>
                  <a:pt x="149" y="162"/>
                  <a:pt x="147" y="164"/>
                </a:cubicBezTo>
                <a:cubicBezTo>
                  <a:pt x="147" y="165"/>
                  <a:pt x="149" y="166"/>
                  <a:pt x="149" y="165"/>
                </a:cubicBezTo>
                <a:cubicBezTo>
                  <a:pt x="154" y="159"/>
                  <a:pt x="154" y="159"/>
                  <a:pt x="154" y="159"/>
                </a:cubicBezTo>
                <a:cubicBezTo>
                  <a:pt x="153" y="158"/>
                  <a:pt x="154" y="157"/>
                  <a:pt x="154" y="158"/>
                </a:cubicBezTo>
                <a:close/>
                <a:moveTo>
                  <a:pt x="33" y="129"/>
                </a:moveTo>
                <a:cubicBezTo>
                  <a:pt x="33" y="124"/>
                  <a:pt x="31" y="120"/>
                  <a:pt x="32" y="114"/>
                </a:cubicBezTo>
                <a:cubicBezTo>
                  <a:pt x="31" y="115"/>
                  <a:pt x="30" y="115"/>
                  <a:pt x="30" y="116"/>
                </a:cubicBezTo>
                <a:cubicBezTo>
                  <a:pt x="31" y="120"/>
                  <a:pt x="32" y="124"/>
                  <a:pt x="33" y="129"/>
                </a:cubicBezTo>
                <a:cubicBezTo>
                  <a:pt x="33" y="129"/>
                  <a:pt x="33" y="130"/>
                  <a:pt x="33" y="129"/>
                </a:cubicBezTo>
                <a:close/>
                <a:moveTo>
                  <a:pt x="24" y="26"/>
                </a:moveTo>
                <a:cubicBezTo>
                  <a:pt x="24" y="27"/>
                  <a:pt x="24" y="27"/>
                  <a:pt x="24" y="27"/>
                </a:cubicBezTo>
                <a:cubicBezTo>
                  <a:pt x="24" y="27"/>
                  <a:pt x="24" y="27"/>
                  <a:pt x="24" y="27"/>
                </a:cubicBezTo>
                <a:cubicBezTo>
                  <a:pt x="23" y="27"/>
                  <a:pt x="23" y="27"/>
                  <a:pt x="23" y="28"/>
                </a:cubicBezTo>
                <a:cubicBezTo>
                  <a:pt x="23" y="28"/>
                  <a:pt x="23" y="28"/>
                  <a:pt x="23" y="28"/>
                </a:cubicBezTo>
                <a:cubicBezTo>
                  <a:pt x="19" y="31"/>
                  <a:pt x="16" y="34"/>
                  <a:pt x="12" y="38"/>
                </a:cubicBezTo>
                <a:cubicBezTo>
                  <a:pt x="12" y="38"/>
                  <a:pt x="12" y="39"/>
                  <a:pt x="12" y="40"/>
                </a:cubicBezTo>
                <a:cubicBezTo>
                  <a:pt x="13" y="41"/>
                  <a:pt x="13" y="40"/>
                  <a:pt x="13" y="40"/>
                </a:cubicBezTo>
                <a:cubicBezTo>
                  <a:pt x="16" y="35"/>
                  <a:pt x="19" y="32"/>
                  <a:pt x="23" y="28"/>
                </a:cubicBezTo>
                <a:cubicBezTo>
                  <a:pt x="23" y="28"/>
                  <a:pt x="23" y="28"/>
                  <a:pt x="23" y="28"/>
                </a:cubicBezTo>
                <a:cubicBezTo>
                  <a:pt x="23" y="28"/>
                  <a:pt x="24" y="27"/>
                  <a:pt x="24" y="27"/>
                </a:cubicBezTo>
                <a:cubicBezTo>
                  <a:pt x="24" y="27"/>
                  <a:pt x="24" y="27"/>
                  <a:pt x="24" y="27"/>
                </a:cubicBezTo>
                <a:lnTo>
                  <a:pt x="24" y="26"/>
                </a:lnTo>
                <a:close/>
                <a:moveTo>
                  <a:pt x="21" y="21"/>
                </a:moveTo>
                <a:cubicBezTo>
                  <a:pt x="21" y="21"/>
                  <a:pt x="20" y="21"/>
                  <a:pt x="20" y="21"/>
                </a:cubicBezTo>
                <a:cubicBezTo>
                  <a:pt x="17" y="25"/>
                  <a:pt x="14" y="28"/>
                  <a:pt x="12" y="32"/>
                </a:cubicBezTo>
                <a:cubicBezTo>
                  <a:pt x="23" y="22"/>
                  <a:pt x="23" y="22"/>
                  <a:pt x="23" y="22"/>
                </a:cubicBezTo>
                <a:cubicBezTo>
                  <a:pt x="22" y="22"/>
                  <a:pt x="22" y="21"/>
                  <a:pt x="21" y="21"/>
                </a:cubicBezTo>
                <a:close/>
                <a:moveTo>
                  <a:pt x="144" y="156"/>
                </a:moveTo>
                <a:cubicBezTo>
                  <a:pt x="143" y="156"/>
                  <a:pt x="142" y="156"/>
                  <a:pt x="142" y="156"/>
                </a:cubicBezTo>
                <a:cubicBezTo>
                  <a:pt x="141" y="156"/>
                  <a:pt x="141" y="156"/>
                  <a:pt x="141" y="156"/>
                </a:cubicBezTo>
                <a:cubicBezTo>
                  <a:pt x="140" y="159"/>
                  <a:pt x="139" y="161"/>
                  <a:pt x="137" y="163"/>
                </a:cubicBezTo>
                <a:cubicBezTo>
                  <a:pt x="137" y="163"/>
                  <a:pt x="138" y="163"/>
                  <a:pt x="138" y="163"/>
                </a:cubicBezTo>
                <a:cubicBezTo>
                  <a:pt x="140" y="161"/>
                  <a:pt x="142" y="159"/>
                  <a:pt x="144" y="156"/>
                </a:cubicBezTo>
                <a:cubicBezTo>
                  <a:pt x="144" y="156"/>
                  <a:pt x="144" y="156"/>
                  <a:pt x="144" y="156"/>
                </a:cubicBezTo>
                <a:close/>
                <a:moveTo>
                  <a:pt x="197" y="163"/>
                </a:moveTo>
                <a:cubicBezTo>
                  <a:pt x="201" y="161"/>
                  <a:pt x="205" y="158"/>
                  <a:pt x="208" y="155"/>
                </a:cubicBezTo>
                <a:cubicBezTo>
                  <a:pt x="207" y="155"/>
                  <a:pt x="205" y="155"/>
                  <a:pt x="205" y="155"/>
                </a:cubicBezTo>
                <a:cubicBezTo>
                  <a:pt x="202" y="158"/>
                  <a:pt x="199" y="160"/>
                  <a:pt x="197" y="163"/>
                </a:cubicBezTo>
                <a:close/>
                <a:moveTo>
                  <a:pt x="83" y="70"/>
                </a:moveTo>
                <a:cubicBezTo>
                  <a:pt x="83" y="66"/>
                  <a:pt x="82" y="61"/>
                  <a:pt x="81" y="57"/>
                </a:cubicBezTo>
                <a:cubicBezTo>
                  <a:pt x="81" y="58"/>
                  <a:pt x="80" y="58"/>
                  <a:pt x="80" y="59"/>
                </a:cubicBezTo>
                <a:cubicBezTo>
                  <a:pt x="81" y="63"/>
                  <a:pt x="82" y="67"/>
                  <a:pt x="83" y="71"/>
                </a:cubicBezTo>
                <a:cubicBezTo>
                  <a:pt x="84" y="71"/>
                  <a:pt x="83" y="70"/>
                  <a:pt x="83" y="70"/>
                </a:cubicBezTo>
                <a:close/>
                <a:moveTo>
                  <a:pt x="129" y="154"/>
                </a:moveTo>
                <a:cubicBezTo>
                  <a:pt x="128" y="156"/>
                  <a:pt x="127" y="158"/>
                  <a:pt x="125" y="160"/>
                </a:cubicBezTo>
                <a:cubicBezTo>
                  <a:pt x="126" y="160"/>
                  <a:pt x="127" y="160"/>
                  <a:pt x="128" y="161"/>
                </a:cubicBezTo>
                <a:cubicBezTo>
                  <a:pt x="129" y="159"/>
                  <a:pt x="130" y="156"/>
                  <a:pt x="131" y="154"/>
                </a:cubicBezTo>
                <a:cubicBezTo>
                  <a:pt x="131" y="154"/>
                  <a:pt x="130" y="153"/>
                  <a:pt x="129" y="154"/>
                </a:cubicBezTo>
                <a:close/>
                <a:moveTo>
                  <a:pt x="14" y="33"/>
                </a:moveTo>
                <a:cubicBezTo>
                  <a:pt x="14" y="33"/>
                  <a:pt x="15" y="34"/>
                  <a:pt x="15" y="33"/>
                </a:cubicBezTo>
                <a:cubicBezTo>
                  <a:pt x="27" y="22"/>
                  <a:pt x="27" y="22"/>
                  <a:pt x="27" y="22"/>
                </a:cubicBezTo>
                <a:cubicBezTo>
                  <a:pt x="26" y="22"/>
                  <a:pt x="26" y="22"/>
                  <a:pt x="25" y="21"/>
                </a:cubicBezTo>
                <a:cubicBezTo>
                  <a:pt x="21" y="25"/>
                  <a:pt x="18" y="29"/>
                  <a:pt x="14" y="33"/>
                </a:cubicBezTo>
                <a:close/>
                <a:moveTo>
                  <a:pt x="173" y="159"/>
                </a:moveTo>
                <a:cubicBezTo>
                  <a:pt x="171" y="159"/>
                  <a:pt x="170" y="158"/>
                  <a:pt x="169" y="159"/>
                </a:cubicBezTo>
                <a:cubicBezTo>
                  <a:pt x="162" y="167"/>
                  <a:pt x="162" y="167"/>
                  <a:pt x="162" y="167"/>
                </a:cubicBezTo>
                <a:lnTo>
                  <a:pt x="173" y="159"/>
                </a:lnTo>
                <a:close/>
                <a:moveTo>
                  <a:pt x="39" y="123"/>
                </a:moveTo>
                <a:cubicBezTo>
                  <a:pt x="38" y="118"/>
                  <a:pt x="37" y="114"/>
                  <a:pt x="37" y="109"/>
                </a:cubicBezTo>
                <a:cubicBezTo>
                  <a:pt x="36" y="109"/>
                  <a:pt x="35" y="110"/>
                  <a:pt x="35" y="111"/>
                </a:cubicBezTo>
                <a:cubicBezTo>
                  <a:pt x="39" y="126"/>
                  <a:pt x="39" y="126"/>
                  <a:pt x="39" y="126"/>
                </a:cubicBezTo>
                <a:cubicBezTo>
                  <a:pt x="39" y="124"/>
                  <a:pt x="39" y="123"/>
                  <a:pt x="39" y="123"/>
                </a:cubicBezTo>
                <a:close/>
                <a:moveTo>
                  <a:pt x="46" y="119"/>
                </a:moveTo>
                <a:cubicBezTo>
                  <a:pt x="45" y="113"/>
                  <a:pt x="45" y="113"/>
                  <a:pt x="45" y="113"/>
                </a:cubicBezTo>
                <a:cubicBezTo>
                  <a:pt x="45" y="113"/>
                  <a:pt x="44" y="112"/>
                  <a:pt x="44" y="112"/>
                </a:cubicBezTo>
                <a:cubicBezTo>
                  <a:pt x="43" y="112"/>
                  <a:pt x="43" y="111"/>
                  <a:pt x="43" y="111"/>
                </a:cubicBezTo>
                <a:cubicBezTo>
                  <a:pt x="43" y="115"/>
                  <a:pt x="44" y="118"/>
                  <a:pt x="44" y="123"/>
                </a:cubicBezTo>
                <a:cubicBezTo>
                  <a:pt x="44" y="122"/>
                  <a:pt x="45" y="122"/>
                  <a:pt x="45" y="122"/>
                </a:cubicBezTo>
                <a:cubicBezTo>
                  <a:pt x="45" y="121"/>
                  <a:pt x="46" y="120"/>
                  <a:pt x="46" y="119"/>
                </a:cubicBezTo>
                <a:close/>
                <a:moveTo>
                  <a:pt x="159" y="158"/>
                </a:moveTo>
                <a:cubicBezTo>
                  <a:pt x="158" y="158"/>
                  <a:pt x="158" y="158"/>
                  <a:pt x="157" y="158"/>
                </a:cubicBezTo>
                <a:cubicBezTo>
                  <a:pt x="157" y="158"/>
                  <a:pt x="155" y="157"/>
                  <a:pt x="155" y="158"/>
                </a:cubicBezTo>
                <a:cubicBezTo>
                  <a:pt x="154" y="160"/>
                  <a:pt x="153" y="162"/>
                  <a:pt x="152" y="163"/>
                </a:cubicBezTo>
                <a:cubicBezTo>
                  <a:pt x="152" y="164"/>
                  <a:pt x="151" y="166"/>
                  <a:pt x="151" y="166"/>
                </a:cubicBezTo>
                <a:cubicBezTo>
                  <a:pt x="159" y="159"/>
                  <a:pt x="159" y="159"/>
                  <a:pt x="159" y="159"/>
                </a:cubicBezTo>
                <a:cubicBezTo>
                  <a:pt x="159" y="159"/>
                  <a:pt x="160" y="158"/>
                  <a:pt x="159" y="158"/>
                </a:cubicBezTo>
                <a:close/>
                <a:moveTo>
                  <a:pt x="42" y="123"/>
                </a:moveTo>
                <a:cubicBezTo>
                  <a:pt x="42" y="123"/>
                  <a:pt x="42" y="123"/>
                  <a:pt x="42" y="123"/>
                </a:cubicBezTo>
                <a:cubicBezTo>
                  <a:pt x="40" y="118"/>
                  <a:pt x="39" y="114"/>
                  <a:pt x="38" y="109"/>
                </a:cubicBezTo>
                <a:cubicBezTo>
                  <a:pt x="39" y="114"/>
                  <a:pt x="39" y="120"/>
                  <a:pt x="40" y="125"/>
                </a:cubicBezTo>
                <a:cubicBezTo>
                  <a:pt x="40" y="125"/>
                  <a:pt x="41" y="124"/>
                  <a:pt x="42" y="123"/>
                </a:cubicBezTo>
                <a:close/>
                <a:moveTo>
                  <a:pt x="149" y="157"/>
                </a:moveTo>
                <a:cubicBezTo>
                  <a:pt x="149" y="157"/>
                  <a:pt x="148" y="157"/>
                  <a:pt x="148" y="157"/>
                </a:cubicBezTo>
                <a:cubicBezTo>
                  <a:pt x="144" y="164"/>
                  <a:pt x="144" y="164"/>
                  <a:pt x="144" y="164"/>
                </a:cubicBezTo>
                <a:cubicBezTo>
                  <a:pt x="143" y="164"/>
                  <a:pt x="144" y="165"/>
                  <a:pt x="144" y="164"/>
                </a:cubicBezTo>
                <a:cubicBezTo>
                  <a:pt x="147" y="162"/>
                  <a:pt x="149" y="160"/>
                  <a:pt x="152" y="157"/>
                </a:cubicBezTo>
                <a:cubicBezTo>
                  <a:pt x="151" y="157"/>
                  <a:pt x="150" y="157"/>
                  <a:pt x="149" y="157"/>
                </a:cubicBezTo>
                <a:close/>
                <a:moveTo>
                  <a:pt x="200" y="156"/>
                </a:moveTo>
                <a:cubicBezTo>
                  <a:pt x="195" y="156"/>
                  <a:pt x="193" y="159"/>
                  <a:pt x="191" y="162"/>
                </a:cubicBezTo>
                <a:cubicBezTo>
                  <a:pt x="186" y="167"/>
                  <a:pt x="186" y="167"/>
                  <a:pt x="186" y="167"/>
                </a:cubicBezTo>
                <a:cubicBezTo>
                  <a:pt x="190" y="163"/>
                  <a:pt x="195" y="160"/>
                  <a:pt x="200" y="156"/>
                </a:cubicBezTo>
                <a:close/>
                <a:moveTo>
                  <a:pt x="157" y="166"/>
                </a:moveTo>
                <a:cubicBezTo>
                  <a:pt x="157" y="167"/>
                  <a:pt x="158" y="167"/>
                  <a:pt x="158" y="167"/>
                </a:cubicBezTo>
                <a:cubicBezTo>
                  <a:pt x="161" y="164"/>
                  <a:pt x="164" y="162"/>
                  <a:pt x="167" y="159"/>
                </a:cubicBezTo>
                <a:cubicBezTo>
                  <a:pt x="166" y="159"/>
                  <a:pt x="165" y="158"/>
                  <a:pt x="163" y="159"/>
                </a:cubicBezTo>
                <a:lnTo>
                  <a:pt x="157" y="166"/>
                </a:lnTo>
                <a:close/>
                <a:moveTo>
                  <a:pt x="87" y="144"/>
                </a:moveTo>
                <a:cubicBezTo>
                  <a:pt x="87" y="140"/>
                  <a:pt x="86" y="137"/>
                  <a:pt x="86" y="134"/>
                </a:cubicBezTo>
                <a:cubicBezTo>
                  <a:pt x="86" y="134"/>
                  <a:pt x="85" y="133"/>
                  <a:pt x="85" y="133"/>
                </a:cubicBezTo>
                <a:cubicBezTo>
                  <a:pt x="84" y="137"/>
                  <a:pt x="83" y="140"/>
                  <a:pt x="83" y="143"/>
                </a:cubicBezTo>
                <a:cubicBezTo>
                  <a:pt x="84" y="143"/>
                  <a:pt x="85" y="144"/>
                  <a:pt x="86" y="145"/>
                </a:cubicBezTo>
                <a:cubicBezTo>
                  <a:pt x="86" y="145"/>
                  <a:pt x="87" y="144"/>
                  <a:pt x="87" y="144"/>
                </a:cubicBezTo>
                <a:close/>
                <a:moveTo>
                  <a:pt x="182" y="158"/>
                </a:moveTo>
                <a:cubicBezTo>
                  <a:pt x="180" y="159"/>
                  <a:pt x="179" y="159"/>
                  <a:pt x="177" y="159"/>
                </a:cubicBezTo>
                <a:cubicBezTo>
                  <a:pt x="169" y="168"/>
                  <a:pt x="169" y="168"/>
                  <a:pt x="169" y="168"/>
                </a:cubicBezTo>
                <a:cubicBezTo>
                  <a:pt x="169" y="168"/>
                  <a:pt x="170" y="168"/>
                  <a:pt x="170" y="168"/>
                </a:cubicBezTo>
                <a:cubicBezTo>
                  <a:pt x="174" y="165"/>
                  <a:pt x="178" y="162"/>
                  <a:pt x="181" y="159"/>
                </a:cubicBezTo>
                <a:cubicBezTo>
                  <a:pt x="182" y="159"/>
                  <a:pt x="183" y="158"/>
                  <a:pt x="182" y="158"/>
                </a:cubicBezTo>
                <a:close/>
                <a:moveTo>
                  <a:pt x="30" y="23"/>
                </a:moveTo>
                <a:cubicBezTo>
                  <a:pt x="30" y="23"/>
                  <a:pt x="29" y="23"/>
                  <a:pt x="29" y="23"/>
                </a:cubicBezTo>
                <a:cubicBezTo>
                  <a:pt x="24" y="29"/>
                  <a:pt x="18" y="34"/>
                  <a:pt x="14" y="41"/>
                </a:cubicBezTo>
                <a:cubicBezTo>
                  <a:pt x="14" y="41"/>
                  <a:pt x="15" y="41"/>
                  <a:pt x="15" y="41"/>
                </a:cubicBezTo>
                <a:cubicBezTo>
                  <a:pt x="20" y="35"/>
                  <a:pt x="26" y="29"/>
                  <a:pt x="32" y="23"/>
                </a:cubicBezTo>
                <a:cubicBezTo>
                  <a:pt x="31" y="23"/>
                  <a:pt x="30" y="23"/>
                  <a:pt x="30" y="23"/>
                </a:cubicBezTo>
                <a:close/>
                <a:moveTo>
                  <a:pt x="44" y="112"/>
                </a:moveTo>
                <a:cubicBezTo>
                  <a:pt x="44" y="109"/>
                  <a:pt x="44" y="107"/>
                  <a:pt x="43" y="104"/>
                </a:cubicBezTo>
                <a:cubicBezTo>
                  <a:pt x="39" y="107"/>
                  <a:pt x="39" y="107"/>
                  <a:pt x="39" y="107"/>
                </a:cubicBezTo>
                <a:cubicBezTo>
                  <a:pt x="40" y="112"/>
                  <a:pt x="41" y="118"/>
                  <a:pt x="43" y="122"/>
                </a:cubicBezTo>
                <a:cubicBezTo>
                  <a:pt x="43" y="117"/>
                  <a:pt x="42" y="112"/>
                  <a:pt x="42" y="108"/>
                </a:cubicBezTo>
                <a:cubicBezTo>
                  <a:pt x="42" y="107"/>
                  <a:pt x="42" y="107"/>
                  <a:pt x="42" y="107"/>
                </a:cubicBezTo>
                <a:cubicBezTo>
                  <a:pt x="44" y="112"/>
                  <a:pt x="44" y="112"/>
                  <a:pt x="44" y="112"/>
                </a:cubicBezTo>
                <a:cubicBezTo>
                  <a:pt x="44" y="112"/>
                  <a:pt x="44" y="112"/>
                  <a:pt x="44" y="112"/>
                </a:cubicBezTo>
                <a:close/>
                <a:moveTo>
                  <a:pt x="17" y="49"/>
                </a:moveTo>
                <a:cubicBezTo>
                  <a:pt x="25" y="41"/>
                  <a:pt x="32" y="32"/>
                  <a:pt x="41" y="25"/>
                </a:cubicBezTo>
                <a:cubicBezTo>
                  <a:pt x="41" y="25"/>
                  <a:pt x="39" y="25"/>
                  <a:pt x="38" y="25"/>
                </a:cubicBezTo>
                <a:cubicBezTo>
                  <a:pt x="38" y="25"/>
                  <a:pt x="37" y="25"/>
                  <a:pt x="37" y="26"/>
                </a:cubicBezTo>
                <a:cubicBezTo>
                  <a:pt x="30" y="33"/>
                  <a:pt x="24" y="41"/>
                  <a:pt x="17" y="49"/>
                </a:cubicBezTo>
                <a:close/>
                <a:moveTo>
                  <a:pt x="82" y="140"/>
                </a:moveTo>
                <a:cubicBezTo>
                  <a:pt x="82" y="137"/>
                  <a:pt x="81" y="136"/>
                  <a:pt x="81" y="134"/>
                </a:cubicBezTo>
                <a:cubicBezTo>
                  <a:pt x="81" y="133"/>
                  <a:pt x="80" y="131"/>
                  <a:pt x="80" y="132"/>
                </a:cubicBezTo>
                <a:cubicBezTo>
                  <a:pt x="79" y="134"/>
                  <a:pt x="78" y="136"/>
                  <a:pt x="77" y="139"/>
                </a:cubicBezTo>
                <a:cubicBezTo>
                  <a:pt x="77" y="139"/>
                  <a:pt x="77" y="139"/>
                  <a:pt x="77" y="138"/>
                </a:cubicBezTo>
                <a:cubicBezTo>
                  <a:pt x="76" y="136"/>
                  <a:pt x="76" y="134"/>
                  <a:pt x="75" y="132"/>
                </a:cubicBezTo>
                <a:cubicBezTo>
                  <a:pt x="75" y="134"/>
                  <a:pt x="75" y="136"/>
                  <a:pt x="75" y="139"/>
                </a:cubicBezTo>
                <a:cubicBezTo>
                  <a:pt x="77" y="140"/>
                  <a:pt x="80" y="141"/>
                  <a:pt x="82" y="142"/>
                </a:cubicBezTo>
                <a:cubicBezTo>
                  <a:pt x="82" y="141"/>
                  <a:pt x="82" y="140"/>
                  <a:pt x="82" y="140"/>
                </a:cubicBezTo>
                <a:close/>
                <a:moveTo>
                  <a:pt x="89" y="64"/>
                </a:moveTo>
                <a:cubicBezTo>
                  <a:pt x="89" y="64"/>
                  <a:pt x="89" y="63"/>
                  <a:pt x="89" y="63"/>
                </a:cubicBezTo>
                <a:cubicBezTo>
                  <a:pt x="89" y="59"/>
                  <a:pt x="89" y="55"/>
                  <a:pt x="89" y="51"/>
                </a:cubicBezTo>
                <a:cubicBezTo>
                  <a:pt x="85" y="55"/>
                  <a:pt x="85" y="55"/>
                  <a:pt x="85" y="55"/>
                </a:cubicBezTo>
                <a:cubicBezTo>
                  <a:pt x="86" y="58"/>
                  <a:pt x="87" y="62"/>
                  <a:pt x="88" y="67"/>
                </a:cubicBezTo>
                <a:cubicBezTo>
                  <a:pt x="88" y="67"/>
                  <a:pt x="89" y="67"/>
                  <a:pt x="89" y="66"/>
                </a:cubicBezTo>
                <a:cubicBezTo>
                  <a:pt x="89" y="66"/>
                  <a:pt x="89" y="65"/>
                  <a:pt x="89" y="64"/>
                </a:cubicBezTo>
                <a:close/>
                <a:moveTo>
                  <a:pt x="92" y="145"/>
                </a:moveTo>
                <a:cubicBezTo>
                  <a:pt x="92" y="137"/>
                  <a:pt x="92" y="137"/>
                  <a:pt x="92" y="137"/>
                </a:cubicBezTo>
                <a:cubicBezTo>
                  <a:pt x="91" y="137"/>
                  <a:pt x="89" y="136"/>
                  <a:pt x="88" y="135"/>
                </a:cubicBezTo>
                <a:cubicBezTo>
                  <a:pt x="87" y="135"/>
                  <a:pt x="87" y="133"/>
                  <a:pt x="87" y="135"/>
                </a:cubicBezTo>
                <a:cubicBezTo>
                  <a:pt x="88" y="142"/>
                  <a:pt x="88" y="142"/>
                  <a:pt x="88" y="142"/>
                </a:cubicBezTo>
                <a:cubicBezTo>
                  <a:pt x="88" y="140"/>
                  <a:pt x="89" y="139"/>
                  <a:pt x="89" y="137"/>
                </a:cubicBezTo>
                <a:cubicBezTo>
                  <a:pt x="89" y="136"/>
                  <a:pt x="90" y="136"/>
                  <a:pt x="90" y="137"/>
                </a:cubicBezTo>
                <a:cubicBezTo>
                  <a:pt x="89" y="140"/>
                  <a:pt x="89" y="143"/>
                  <a:pt x="88" y="146"/>
                </a:cubicBezTo>
                <a:cubicBezTo>
                  <a:pt x="90" y="146"/>
                  <a:pt x="91" y="147"/>
                  <a:pt x="92" y="148"/>
                </a:cubicBezTo>
                <a:cubicBezTo>
                  <a:pt x="92" y="146"/>
                  <a:pt x="92" y="145"/>
                  <a:pt x="92" y="145"/>
                </a:cubicBezTo>
                <a:close/>
                <a:moveTo>
                  <a:pt x="34" y="24"/>
                </a:moveTo>
                <a:cubicBezTo>
                  <a:pt x="27" y="30"/>
                  <a:pt x="20" y="37"/>
                  <a:pt x="14" y="45"/>
                </a:cubicBezTo>
                <a:cubicBezTo>
                  <a:pt x="13" y="46"/>
                  <a:pt x="12" y="47"/>
                  <a:pt x="13" y="49"/>
                </a:cubicBezTo>
                <a:cubicBezTo>
                  <a:pt x="13" y="50"/>
                  <a:pt x="13" y="50"/>
                  <a:pt x="13" y="50"/>
                </a:cubicBezTo>
                <a:cubicBezTo>
                  <a:pt x="21" y="41"/>
                  <a:pt x="28" y="32"/>
                  <a:pt x="37" y="24"/>
                </a:cubicBezTo>
                <a:cubicBezTo>
                  <a:pt x="36" y="24"/>
                  <a:pt x="34" y="23"/>
                  <a:pt x="34" y="24"/>
                </a:cubicBezTo>
                <a:close/>
                <a:moveTo>
                  <a:pt x="103" y="54"/>
                </a:moveTo>
                <a:cubicBezTo>
                  <a:pt x="102" y="53"/>
                  <a:pt x="101" y="53"/>
                  <a:pt x="101" y="53"/>
                </a:cubicBezTo>
                <a:cubicBezTo>
                  <a:pt x="101" y="48"/>
                  <a:pt x="101" y="43"/>
                  <a:pt x="101" y="38"/>
                </a:cubicBezTo>
                <a:cubicBezTo>
                  <a:pt x="97" y="42"/>
                  <a:pt x="94" y="46"/>
                  <a:pt x="91" y="50"/>
                </a:cubicBezTo>
                <a:cubicBezTo>
                  <a:pt x="92" y="52"/>
                  <a:pt x="92" y="55"/>
                  <a:pt x="93" y="59"/>
                </a:cubicBezTo>
                <a:cubicBezTo>
                  <a:pt x="93" y="59"/>
                  <a:pt x="94" y="59"/>
                  <a:pt x="94" y="59"/>
                </a:cubicBezTo>
                <a:cubicBezTo>
                  <a:pt x="96" y="50"/>
                  <a:pt x="96" y="50"/>
                  <a:pt x="96" y="50"/>
                </a:cubicBezTo>
                <a:cubicBezTo>
                  <a:pt x="96" y="49"/>
                  <a:pt x="96" y="49"/>
                  <a:pt x="97" y="48"/>
                </a:cubicBezTo>
                <a:cubicBezTo>
                  <a:pt x="96" y="59"/>
                  <a:pt x="96" y="59"/>
                  <a:pt x="96" y="59"/>
                </a:cubicBezTo>
                <a:cubicBezTo>
                  <a:pt x="96" y="60"/>
                  <a:pt x="95" y="60"/>
                  <a:pt x="94" y="60"/>
                </a:cubicBezTo>
                <a:cubicBezTo>
                  <a:pt x="93" y="60"/>
                  <a:pt x="93" y="60"/>
                  <a:pt x="92" y="59"/>
                </a:cubicBezTo>
                <a:cubicBezTo>
                  <a:pt x="91" y="56"/>
                  <a:pt x="91" y="53"/>
                  <a:pt x="90" y="50"/>
                </a:cubicBezTo>
                <a:cubicBezTo>
                  <a:pt x="90" y="56"/>
                  <a:pt x="90" y="60"/>
                  <a:pt x="90" y="66"/>
                </a:cubicBezTo>
                <a:cubicBezTo>
                  <a:pt x="95" y="62"/>
                  <a:pt x="98" y="58"/>
                  <a:pt x="103" y="54"/>
                </a:cubicBezTo>
                <a:close/>
                <a:moveTo>
                  <a:pt x="73" y="136"/>
                </a:moveTo>
                <a:cubicBezTo>
                  <a:pt x="73" y="137"/>
                  <a:pt x="74" y="137"/>
                  <a:pt x="74" y="138"/>
                </a:cubicBezTo>
                <a:cubicBezTo>
                  <a:pt x="74" y="135"/>
                  <a:pt x="74" y="132"/>
                  <a:pt x="75" y="130"/>
                </a:cubicBezTo>
                <a:cubicBezTo>
                  <a:pt x="75" y="129"/>
                  <a:pt x="76" y="130"/>
                  <a:pt x="76" y="130"/>
                </a:cubicBezTo>
                <a:cubicBezTo>
                  <a:pt x="77" y="137"/>
                  <a:pt x="77" y="137"/>
                  <a:pt x="77" y="137"/>
                </a:cubicBezTo>
                <a:cubicBezTo>
                  <a:pt x="78" y="136"/>
                  <a:pt x="78" y="133"/>
                  <a:pt x="79" y="131"/>
                </a:cubicBezTo>
                <a:cubicBezTo>
                  <a:pt x="80" y="131"/>
                  <a:pt x="80" y="130"/>
                  <a:pt x="81" y="131"/>
                </a:cubicBezTo>
                <a:cubicBezTo>
                  <a:pt x="73" y="126"/>
                  <a:pt x="67" y="121"/>
                  <a:pt x="60" y="115"/>
                </a:cubicBezTo>
                <a:cubicBezTo>
                  <a:pt x="60" y="115"/>
                  <a:pt x="59" y="115"/>
                  <a:pt x="60" y="115"/>
                </a:cubicBezTo>
                <a:cubicBezTo>
                  <a:pt x="60" y="114"/>
                  <a:pt x="60" y="115"/>
                  <a:pt x="59" y="114"/>
                </a:cubicBezTo>
                <a:cubicBezTo>
                  <a:pt x="58" y="114"/>
                  <a:pt x="58" y="113"/>
                  <a:pt x="57" y="112"/>
                </a:cubicBezTo>
                <a:cubicBezTo>
                  <a:pt x="50" y="105"/>
                  <a:pt x="50" y="105"/>
                  <a:pt x="50" y="105"/>
                </a:cubicBezTo>
                <a:cubicBezTo>
                  <a:pt x="50" y="111"/>
                  <a:pt x="51" y="116"/>
                  <a:pt x="52" y="121"/>
                </a:cubicBezTo>
                <a:cubicBezTo>
                  <a:pt x="58" y="127"/>
                  <a:pt x="65" y="132"/>
                  <a:pt x="73" y="137"/>
                </a:cubicBezTo>
                <a:cubicBezTo>
                  <a:pt x="72" y="137"/>
                  <a:pt x="72" y="136"/>
                  <a:pt x="73" y="136"/>
                </a:cubicBezTo>
                <a:close/>
                <a:moveTo>
                  <a:pt x="33" y="51"/>
                </a:moveTo>
                <a:cubicBezTo>
                  <a:pt x="33" y="51"/>
                  <a:pt x="33" y="51"/>
                  <a:pt x="33" y="51"/>
                </a:cubicBezTo>
                <a:cubicBezTo>
                  <a:pt x="33" y="51"/>
                  <a:pt x="33" y="51"/>
                  <a:pt x="33" y="51"/>
                </a:cubicBezTo>
                <a:cubicBezTo>
                  <a:pt x="31" y="53"/>
                  <a:pt x="30" y="54"/>
                  <a:pt x="28" y="56"/>
                </a:cubicBezTo>
                <a:cubicBezTo>
                  <a:pt x="25" y="58"/>
                  <a:pt x="23" y="61"/>
                  <a:pt x="20" y="63"/>
                </a:cubicBezTo>
                <a:cubicBezTo>
                  <a:pt x="19" y="64"/>
                  <a:pt x="18" y="62"/>
                  <a:pt x="18" y="62"/>
                </a:cubicBezTo>
                <a:cubicBezTo>
                  <a:pt x="20" y="59"/>
                  <a:pt x="22" y="57"/>
                  <a:pt x="24" y="54"/>
                </a:cubicBezTo>
                <a:cubicBezTo>
                  <a:pt x="24" y="54"/>
                  <a:pt x="24" y="54"/>
                  <a:pt x="24" y="54"/>
                </a:cubicBezTo>
                <a:cubicBezTo>
                  <a:pt x="24" y="54"/>
                  <a:pt x="24" y="54"/>
                  <a:pt x="24" y="54"/>
                </a:cubicBezTo>
                <a:cubicBezTo>
                  <a:pt x="24" y="54"/>
                  <a:pt x="23" y="54"/>
                  <a:pt x="23" y="54"/>
                </a:cubicBezTo>
                <a:cubicBezTo>
                  <a:pt x="21" y="56"/>
                  <a:pt x="19" y="59"/>
                  <a:pt x="17" y="61"/>
                </a:cubicBezTo>
                <a:cubicBezTo>
                  <a:pt x="16" y="61"/>
                  <a:pt x="15" y="62"/>
                  <a:pt x="14" y="61"/>
                </a:cubicBezTo>
                <a:cubicBezTo>
                  <a:pt x="13" y="61"/>
                  <a:pt x="13" y="60"/>
                  <a:pt x="14" y="59"/>
                </a:cubicBezTo>
                <a:cubicBezTo>
                  <a:pt x="16" y="54"/>
                  <a:pt x="19" y="50"/>
                  <a:pt x="23" y="46"/>
                </a:cubicBezTo>
                <a:cubicBezTo>
                  <a:pt x="28" y="39"/>
                  <a:pt x="35" y="34"/>
                  <a:pt x="42" y="27"/>
                </a:cubicBezTo>
                <a:cubicBezTo>
                  <a:pt x="39" y="29"/>
                  <a:pt x="37" y="30"/>
                  <a:pt x="35" y="32"/>
                </a:cubicBezTo>
                <a:cubicBezTo>
                  <a:pt x="27" y="39"/>
                  <a:pt x="20" y="48"/>
                  <a:pt x="13" y="56"/>
                </a:cubicBezTo>
                <a:cubicBezTo>
                  <a:pt x="13" y="66"/>
                  <a:pt x="12" y="78"/>
                  <a:pt x="13" y="88"/>
                </a:cubicBezTo>
                <a:cubicBezTo>
                  <a:pt x="13" y="93"/>
                  <a:pt x="13" y="97"/>
                  <a:pt x="14" y="101"/>
                </a:cubicBezTo>
                <a:cubicBezTo>
                  <a:pt x="14" y="101"/>
                  <a:pt x="14" y="102"/>
                  <a:pt x="13" y="102"/>
                </a:cubicBezTo>
                <a:cubicBezTo>
                  <a:pt x="14" y="109"/>
                  <a:pt x="14" y="116"/>
                  <a:pt x="16" y="121"/>
                </a:cubicBezTo>
                <a:cubicBezTo>
                  <a:pt x="16" y="122"/>
                  <a:pt x="17" y="122"/>
                  <a:pt x="17" y="122"/>
                </a:cubicBezTo>
                <a:cubicBezTo>
                  <a:pt x="18" y="122"/>
                  <a:pt x="19" y="121"/>
                  <a:pt x="19" y="120"/>
                </a:cubicBezTo>
                <a:cubicBezTo>
                  <a:pt x="21" y="119"/>
                  <a:pt x="23" y="117"/>
                  <a:pt x="24" y="115"/>
                </a:cubicBezTo>
                <a:cubicBezTo>
                  <a:pt x="24" y="115"/>
                  <a:pt x="25" y="115"/>
                  <a:pt x="25" y="115"/>
                </a:cubicBezTo>
                <a:cubicBezTo>
                  <a:pt x="25" y="114"/>
                  <a:pt x="25" y="113"/>
                  <a:pt x="26" y="112"/>
                </a:cubicBezTo>
                <a:cubicBezTo>
                  <a:pt x="26" y="112"/>
                  <a:pt x="26" y="113"/>
                  <a:pt x="27" y="114"/>
                </a:cubicBezTo>
                <a:cubicBezTo>
                  <a:pt x="33" y="108"/>
                  <a:pt x="38" y="103"/>
                  <a:pt x="45" y="99"/>
                </a:cubicBezTo>
                <a:cubicBezTo>
                  <a:pt x="45" y="97"/>
                  <a:pt x="46" y="97"/>
                  <a:pt x="47" y="97"/>
                </a:cubicBezTo>
                <a:cubicBezTo>
                  <a:pt x="48" y="98"/>
                  <a:pt x="48" y="99"/>
                  <a:pt x="49" y="100"/>
                </a:cubicBezTo>
                <a:cubicBezTo>
                  <a:pt x="49" y="100"/>
                  <a:pt x="50" y="100"/>
                  <a:pt x="51" y="100"/>
                </a:cubicBezTo>
                <a:cubicBezTo>
                  <a:pt x="60" y="107"/>
                  <a:pt x="68" y="113"/>
                  <a:pt x="77" y="120"/>
                </a:cubicBezTo>
                <a:cubicBezTo>
                  <a:pt x="81" y="122"/>
                  <a:pt x="85" y="125"/>
                  <a:pt x="89" y="127"/>
                </a:cubicBezTo>
                <a:cubicBezTo>
                  <a:pt x="98" y="132"/>
                  <a:pt x="107" y="136"/>
                  <a:pt x="117" y="140"/>
                </a:cubicBezTo>
                <a:cubicBezTo>
                  <a:pt x="123" y="142"/>
                  <a:pt x="129" y="143"/>
                  <a:pt x="135" y="144"/>
                </a:cubicBezTo>
                <a:cubicBezTo>
                  <a:pt x="141" y="146"/>
                  <a:pt x="146" y="146"/>
                  <a:pt x="152" y="147"/>
                </a:cubicBezTo>
                <a:cubicBezTo>
                  <a:pt x="153" y="146"/>
                  <a:pt x="153" y="147"/>
                  <a:pt x="153" y="147"/>
                </a:cubicBezTo>
                <a:cubicBezTo>
                  <a:pt x="154" y="147"/>
                  <a:pt x="155" y="147"/>
                  <a:pt x="155" y="146"/>
                </a:cubicBezTo>
                <a:cubicBezTo>
                  <a:pt x="155" y="147"/>
                  <a:pt x="155" y="147"/>
                  <a:pt x="155" y="147"/>
                </a:cubicBezTo>
                <a:cubicBezTo>
                  <a:pt x="155" y="148"/>
                  <a:pt x="156" y="148"/>
                  <a:pt x="156" y="148"/>
                </a:cubicBezTo>
                <a:cubicBezTo>
                  <a:pt x="177" y="150"/>
                  <a:pt x="196" y="148"/>
                  <a:pt x="215" y="146"/>
                </a:cubicBezTo>
                <a:cubicBezTo>
                  <a:pt x="212" y="134"/>
                  <a:pt x="212" y="134"/>
                  <a:pt x="212" y="134"/>
                </a:cubicBezTo>
                <a:cubicBezTo>
                  <a:pt x="211" y="130"/>
                  <a:pt x="209" y="127"/>
                  <a:pt x="208" y="123"/>
                </a:cubicBezTo>
                <a:cubicBezTo>
                  <a:pt x="209" y="127"/>
                  <a:pt x="210" y="131"/>
                  <a:pt x="211" y="134"/>
                </a:cubicBezTo>
                <a:cubicBezTo>
                  <a:pt x="211" y="134"/>
                  <a:pt x="211" y="134"/>
                  <a:pt x="212" y="134"/>
                </a:cubicBezTo>
                <a:cubicBezTo>
                  <a:pt x="212" y="135"/>
                  <a:pt x="212" y="135"/>
                  <a:pt x="211" y="136"/>
                </a:cubicBezTo>
                <a:cubicBezTo>
                  <a:pt x="210" y="136"/>
                  <a:pt x="210" y="135"/>
                  <a:pt x="210" y="135"/>
                </a:cubicBezTo>
                <a:cubicBezTo>
                  <a:pt x="207" y="126"/>
                  <a:pt x="205" y="116"/>
                  <a:pt x="201" y="106"/>
                </a:cubicBezTo>
                <a:cubicBezTo>
                  <a:pt x="203" y="114"/>
                  <a:pt x="203" y="122"/>
                  <a:pt x="206" y="129"/>
                </a:cubicBezTo>
                <a:cubicBezTo>
                  <a:pt x="206" y="130"/>
                  <a:pt x="205" y="130"/>
                  <a:pt x="205" y="130"/>
                </a:cubicBezTo>
                <a:cubicBezTo>
                  <a:pt x="205" y="130"/>
                  <a:pt x="204" y="130"/>
                  <a:pt x="204" y="129"/>
                </a:cubicBezTo>
                <a:cubicBezTo>
                  <a:pt x="202" y="123"/>
                  <a:pt x="201" y="117"/>
                  <a:pt x="199" y="111"/>
                </a:cubicBezTo>
                <a:cubicBezTo>
                  <a:pt x="198" y="110"/>
                  <a:pt x="198" y="109"/>
                  <a:pt x="198" y="109"/>
                </a:cubicBezTo>
                <a:cubicBezTo>
                  <a:pt x="198" y="110"/>
                  <a:pt x="198" y="110"/>
                  <a:pt x="198" y="111"/>
                </a:cubicBezTo>
                <a:cubicBezTo>
                  <a:pt x="198" y="111"/>
                  <a:pt x="198" y="111"/>
                  <a:pt x="199" y="111"/>
                </a:cubicBezTo>
                <a:cubicBezTo>
                  <a:pt x="198" y="111"/>
                  <a:pt x="198" y="111"/>
                  <a:pt x="198" y="111"/>
                </a:cubicBezTo>
                <a:cubicBezTo>
                  <a:pt x="199" y="119"/>
                  <a:pt x="200" y="126"/>
                  <a:pt x="201" y="134"/>
                </a:cubicBezTo>
                <a:cubicBezTo>
                  <a:pt x="201" y="134"/>
                  <a:pt x="200" y="134"/>
                  <a:pt x="200" y="134"/>
                </a:cubicBezTo>
                <a:cubicBezTo>
                  <a:pt x="198" y="126"/>
                  <a:pt x="195" y="118"/>
                  <a:pt x="193" y="110"/>
                </a:cubicBezTo>
                <a:cubicBezTo>
                  <a:pt x="193" y="117"/>
                  <a:pt x="194" y="124"/>
                  <a:pt x="194" y="131"/>
                </a:cubicBezTo>
                <a:cubicBezTo>
                  <a:pt x="194" y="132"/>
                  <a:pt x="193" y="132"/>
                  <a:pt x="193" y="131"/>
                </a:cubicBezTo>
                <a:cubicBezTo>
                  <a:pt x="191" y="125"/>
                  <a:pt x="190" y="119"/>
                  <a:pt x="188" y="113"/>
                </a:cubicBezTo>
                <a:cubicBezTo>
                  <a:pt x="188" y="120"/>
                  <a:pt x="188" y="120"/>
                  <a:pt x="188" y="120"/>
                </a:cubicBezTo>
                <a:cubicBezTo>
                  <a:pt x="188" y="124"/>
                  <a:pt x="188" y="128"/>
                  <a:pt x="187" y="133"/>
                </a:cubicBezTo>
                <a:cubicBezTo>
                  <a:pt x="187" y="132"/>
                  <a:pt x="186" y="133"/>
                  <a:pt x="186" y="132"/>
                </a:cubicBezTo>
                <a:cubicBezTo>
                  <a:pt x="185" y="127"/>
                  <a:pt x="183" y="121"/>
                  <a:pt x="182" y="115"/>
                </a:cubicBezTo>
                <a:cubicBezTo>
                  <a:pt x="180" y="128"/>
                  <a:pt x="180" y="128"/>
                  <a:pt x="180" y="128"/>
                </a:cubicBezTo>
                <a:cubicBezTo>
                  <a:pt x="180" y="128"/>
                  <a:pt x="179" y="128"/>
                  <a:pt x="179" y="128"/>
                </a:cubicBezTo>
                <a:cubicBezTo>
                  <a:pt x="178" y="124"/>
                  <a:pt x="178" y="120"/>
                  <a:pt x="177" y="116"/>
                </a:cubicBezTo>
                <a:cubicBezTo>
                  <a:pt x="176" y="120"/>
                  <a:pt x="175" y="123"/>
                  <a:pt x="175" y="126"/>
                </a:cubicBezTo>
                <a:cubicBezTo>
                  <a:pt x="174" y="127"/>
                  <a:pt x="173" y="126"/>
                  <a:pt x="173" y="126"/>
                </a:cubicBezTo>
                <a:cubicBezTo>
                  <a:pt x="171" y="124"/>
                  <a:pt x="171" y="121"/>
                  <a:pt x="170" y="119"/>
                </a:cubicBezTo>
                <a:cubicBezTo>
                  <a:pt x="170" y="118"/>
                  <a:pt x="169" y="118"/>
                  <a:pt x="168" y="118"/>
                </a:cubicBezTo>
                <a:cubicBezTo>
                  <a:pt x="166" y="121"/>
                  <a:pt x="164" y="123"/>
                  <a:pt x="162" y="126"/>
                </a:cubicBezTo>
                <a:cubicBezTo>
                  <a:pt x="161" y="127"/>
                  <a:pt x="160" y="128"/>
                  <a:pt x="158" y="128"/>
                </a:cubicBezTo>
                <a:cubicBezTo>
                  <a:pt x="155" y="127"/>
                  <a:pt x="154" y="125"/>
                  <a:pt x="153" y="123"/>
                </a:cubicBezTo>
                <a:cubicBezTo>
                  <a:pt x="155" y="125"/>
                  <a:pt x="156" y="127"/>
                  <a:pt x="159" y="127"/>
                </a:cubicBezTo>
                <a:cubicBezTo>
                  <a:pt x="161" y="125"/>
                  <a:pt x="162" y="124"/>
                  <a:pt x="164" y="122"/>
                </a:cubicBezTo>
                <a:cubicBezTo>
                  <a:pt x="165" y="120"/>
                  <a:pt x="166" y="118"/>
                  <a:pt x="168" y="117"/>
                </a:cubicBezTo>
                <a:cubicBezTo>
                  <a:pt x="169" y="117"/>
                  <a:pt x="170" y="117"/>
                  <a:pt x="170" y="118"/>
                </a:cubicBezTo>
                <a:cubicBezTo>
                  <a:pt x="172" y="119"/>
                  <a:pt x="172" y="122"/>
                  <a:pt x="174" y="125"/>
                </a:cubicBezTo>
                <a:cubicBezTo>
                  <a:pt x="176" y="115"/>
                  <a:pt x="176" y="115"/>
                  <a:pt x="176" y="115"/>
                </a:cubicBezTo>
                <a:cubicBezTo>
                  <a:pt x="176" y="114"/>
                  <a:pt x="177" y="114"/>
                  <a:pt x="177" y="115"/>
                </a:cubicBezTo>
                <a:cubicBezTo>
                  <a:pt x="178" y="117"/>
                  <a:pt x="179" y="120"/>
                  <a:pt x="179" y="123"/>
                </a:cubicBezTo>
                <a:cubicBezTo>
                  <a:pt x="180" y="121"/>
                  <a:pt x="180" y="118"/>
                  <a:pt x="181" y="114"/>
                </a:cubicBezTo>
                <a:cubicBezTo>
                  <a:pt x="181" y="113"/>
                  <a:pt x="183" y="114"/>
                  <a:pt x="183" y="115"/>
                </a:cubicBezTo>
                <a:cubicBezTo>
                  <a:pt x="185" y="119"/>
                  <a:pt x="185" y="124"/>
                  <a:pt x="186" y="128"/>
                </a:cubicBezTo>
                <a:cubicBezTo>
                  <a:pt x="187" y="123"/>
                  <a:pt x="187" y="119"/>
                  <a:pt x="187" y="114"/>
                </a:cubicBezTo>
                <a:cubicBezTo>
                  <a:pt x="187" y="113"/>
                  <a:pt x="186" y="111"/>
                  <a:pt x="187" y="110"/>
                </a:cubicBezTo>
                <a:cubicBezTo>
                  <a:pt x="188" y="110"/>
                  <a:pt x="188" y="110"/>
                  <a:pt x="189" y="111"/>
                </a:cubicBezTo>
                <a:cubicBezTo>
                  <a:pt x="190" y="113"/>
                  <a:pt x="191" y="117"/>
                  <a:pt x="192" y="120"/>
                </a:cubicBezTo>
                <a:cubicBezTo>
                  <a:pt x="191" y="112"/>
                  <a:pt x="191" y="112"/>
                  <a:pt x="191" y="112"/>
                </a:cubicBezTo>
                <a:cubicBezTo>
                  <a:pt x="191" y="111"/>
                  <a:pt x="191" y="109"/>
                  <a:pt x="192" y="108"/>
                </a:cubicBezTo>
                <a:cubicBezTo>
                  <a:pt x="192" y="108"/>
                  <a:pt x="193" y="108"/>
                  <a:pt x="193" y="109"/>
                </a:cubicBezTo>
                <a:cubicBezTo>
                  <a:pt x="198" y="121"/>
                  <a:pt x="198" y="121"/>
                  <a:pt x="198" y="121"/>
                </a:cubicBezTo>
                <a:cubicBezTo>
                  <a:pt x="198" y="122"/>
                  <a:pt x="198" y="122"/>
                  <a:pt x="198" y="122"/>
                </a:cubicBezTo>
                <a:cubicBezTo>
                  <a:pt x="198" y="121"/>
                  <a:pt x="198" y="121"/>
                  <a:pt x="198" y="121"/>
                </a:cubicBezTo>
                <a:cubicBezTo>
                  <a:pt x="196" y="107"/>
                  <a:pt x="196" y="107"/>
                  <a:pt x="196" y="107"/>
                </a:cubicBezTo>
                <a:cubicBezTo>
                  <a:pt x="196" y="106"/>
                  <a:pt x="195" y="104"/>
                  <a:pt x="196" y="102"/>
                </a:cubicBezTo>
                <a:cubicBezTo>
                  <a:pt x="196" y="102"/>
                  <a:pt x="197" y="103"/>
                  <a:pt x="197" y="103"/>
                </a:cubicBezTo>
                <a:cubicBezTo>
                  <a:pt x="199" y="106"/>
                  <a:pt x="200" y="108"/>
                  <a:pt x="200" y="111"/>
                </a:cubicBezTo>
                <a:cubicBezTo>
                  <a:pt x="200" y="107"/>
                  <a:pt x="199" y="102"/>
                  <a:pt x="198" y="98"/>
                </a:cubicBezTo>
                <a:cubicBezTo>
                  <a:pt x="198" y="97"/>
                  <a:pt x="198" y="96"/>
                  <a:pt x="199" y="95"/>
                </a:cubicBezTo>
                <a:cubicBezTo>
                  <a:pt x="198" y="92"/>
                  <a:pt x="197" y="89"/>
                  <a:pt x="196" y="86"/>
                </a:cubicBezTo>
                <a:cubicBezTo>
                  <a:pt x="182" y="91"/>
                  <a:pt x="168" y="94"/>
                  <a:pt x="153" y="96"/>
                </a:cubicBezTo>
                <a:cubicBezTo>
                  <a:pt x="133" y="98"/>
                  <a:pt x="105" y="94"/>
                  <a:pt x="87" y="85"/>
                </a:cubicBezTo>
                <a:cubicBezTo>
                  <a:pt x="77" y="80"/>
                  <a:pt x="69" y="74"/>
                  <a:pt x="64" y="66"/>
                </a:cubicBezTo>
                <a:cubicBezTo>
                  <a:pt x="62" y="61"/>
                  <a:pt x="62" y="61"/>
                  <a:pt x="62" y="61"/>
                </a:cubicBezTo>
                <a:cubicBezTo>
                  <a:pt x="61" y="61"/>
                  <a:pt x="63" y="59"/>
                  <a:pt x="64" y="60"/>
                </a:cubicBezTo>
                <a:cubicBezTo>
                  <a:pt x="68" y="63"/>
                  <a:pt x="68" y="63"/>
                  <a:pt x="68" y="63"/>
                </a:cubicBezTo>
                <a:cubicBezTo>
                  <a:pt x="77" y="55"/>
                  <a:pt x="77" y="55"/>
                  <a:pt x="77" y="55"/>
                </a:cubicBezTo>
                <a:cubicBezTo>
                  <a:pt x="85" y="49"/>
                  <a:pt x="93" y="43"/>
                  <a:pt x="99" y="35"/>
                </a:cubicBezTo>
                <a:cubicBezTo>
                  <a:pt x="94" y="35"/>
                  <a:pt x="90" y="35"/>
                  <a:pt x="85" y="34"/>
                </a:cubicBezTo>
                <a:cubicBezTo>
                  <a:pt x="75" y="32"/>
                  <a:pt x="66" y="31"/>
                  <a:pt x="58" y="29"/>
                </a:cubicBezTo>
                <a:cubicBezTo>
                  <a:pt x="53" y="27"/>
                  <a:pt x="49" y="27"/>
                  <a:pt x="44" y="26"/>
                </a:cubicBezTo>
                <a:cubicBezTo>
                  <a:pt x="43" y="29"/>
                  <a:pt x="40" y="30"/>
                  <a:pt x="38" y="32"/>
                </a:cubicBezTo>
                <a:cubicBezTo>
                  <a:pt x="30" y="41"/>
                  <a:pt x="22" y="48"/>
                  <a:pt x="15" y="59"/>
                </a:cubicBezTo>
                <a:cubicBezTo>
                  <a:pt x="16" y="59"/>
                  <a:pt x="14" y="60"/>
                  <a:pt x="15" y="60"/>
                </a:cubicBezTo>
                <a:cubicBezTo>
                  <a:pt x="16" y="60"/>
                  <a:pt x="17" y="58"/>
                  <a:pt x="18" y="58"/>
                </a:cubicBezTo>
                <a:cubicBezTo>
                  <a:pt x="22" y="53"/>
                  <a:pt x="27" y="49"/>
                  <a:pt x="32" y="44"/>
                </a:cubicBezTo>
                <a:cubicBezTo>
                  <a:pt x="36" y="39"/>
                  <a:pt x="41" y="35"/>
                  <a:pt x="47" y="31"/>
                </a:cubicBezTo>
                <a:cubicBezTo>
                  <a:pt x="47" y="30"/>
                  <a:pt x="48" y="31"/>
                  <a:pt x="48" y="32"/>
                </a:cubicBezTo>
                <a:cubicBezTo>
                  <a:pt x="46" y="34"/>
                  <a:pt x="45" y="35"/>
                  <a:pt x="43" y="37"/>
                </a:cubicBezTo>
                <a:cubicBezTo>
                  <a:pt x="36" y="44"/>
                  <a:pt x="28" y="51"/>
                  <a:pt x="22" y="60"/>
                </a:cubicBezTo>
                <a:cubicBezTo>
                  <a:pt x="21" y="60"/>
                  <a:pt x="21" y="60"/>
                  <a:pt x="21" y="61"/>
                </a:cubicBezTo>
                <a:cubicBezTo>
                  <a:pt x="21" y="60"/>
                  <a:pt x="22" y="60"/>
                  <a:pt x="22" y="60"/>
                </a:cubicBezTo>
                <a:cubicBezTo>
                  <a:pt x="22" y="60"/>
                  <a:pt x="22" y="60"/>
                  <a:pt x="22" y="60"/>
                </a:cubicBezTo>
                <a:cubicBezTo>
                  <a:pt x="24" y="58"/>
                  <a:pt x="25" y="57"/>
                  <a:pt x="26" y="55"/>
                </a:cubicBezTo>
                <a:cubicBezTo>
                  <a:pt x="32" y="51"/>
                  <a:pt x="36" y="46"/>
                  <a:pt x="41" y="43"/>
                </a:cubicBezTo>
                <a:cubicBezTo>
                  <a:pt x="42" y="42"/>
                  <a:pt x="42" y="44"/>
                  <a:pt x="42" y="44"/>
                </a:cubicBezTo>
                <a:cubicBezTo>
                  <a:pt x="37" y="49"/>
                  <a:pt x="33" y="54"/>
                  <a:pt x="29" y="60"/>
                </a:cubicBezTo>
                <a:cubicBezTo>
                  <a:pt x="43" y="50"/>
                  <a:pt x="43" y="50"/>
                  <a:pt x="43" y="50"/>
                </a:cubicBezTo>
                <a:cubicBezTo>
                  <a:pt x="44" y="49"/>
                  <a:pt x="44" y="51"/>
                  <a:pt x="44" y="51"/>
                </a:cubicBezTo>
                <a:cubicBezTo>
                  <a:pt x="42" y="55"/>
                  <a:pt x="39" y="58"/>
                  <a:pt x="36" y="62"/>
                </a:cubicBezTo>
                <a:cubicBezTo>
                  <a:pt x="38" y="61"/>
                  <a:pt x="39" y="60"/>
                  <a:pt x="40" y="59"/>
                </a:cubicBezTo>
                <a:cubicBezTo>
                  <a:pt x="41" y="59"/>
                  <a:pt x="42" y="59"/>
                  <a:pt x="42" y="60"/>
                </a:cubicBezTo>
                <a:cubicBezTo>
                  <a:pt x="42" y="62"/>
                  <a:pt x="41" y="64"/>
                  <a:pt x="41" y="66"/>
                </a:cubicBezTo>
                <a:cubicBezTo>
                  <a:pt x="41" y="66"/>
                  <a:pt x="41" y="67"/>
                  <a:pt x="42" y="67"/>
                </a:cubicBezTo>
                <a:cubicBezTo>
                  <a:pt x="43" y="67"/>
                  <a:pt x="45" y="67"/>
                  <a:pt x="46" y="67"/>
                </a:cubicBezTo>
                <a:cubicBezTo>
                  <a:pt x="46" y="67"/>
                  <a:pt x="46" y="68"/>
                  <a:pt x="45" y="68"/>
                </a:cubicBezTo>
                <a:cubicBezTo>
                  <a:pt x="45" y="68"/>
                  <a:pt x="44" y="68"/>
                  <a:pt x="43" y="69"/>
                </a:cubicBezTo>
                <a:cubicBezTo>
                  <a:pt x="41" y="69"/>
                  <a:pt x="40" y="68"/>
                  <a:pt x="39" y="66"/>
                </a:cubicBezTo>
                <a:cubicBezTo>
                  <a:pt x="39" y="65"/>
                  <a:pt x="39" y="63"/>
                  <a:pt x="40" y="61"/>
                </a:cubicBezTo>
                <a:cubicBezTo>
                  <a:pt x="39" y="62"/>
                  <a:pt x="38" y="62"/>
                  <a:pt x="37" y="63"/>
                </a:cubicBezTo>
                <a:cubicBezTo>
                  <a:pt x="37" y="64"/>
                  <a:pt x="36" y="64"/>
                  <a:pt x="35" y="63"/>
                </a:cubicBezTo>
                <a:cubicBezTo>
                  <a:pt x="34" y="62"/>
                  <a:pt x="35" y="61"/>
                  <a:pt x="36" y="60"/>
                </a:cubicBezTo>
                <a:cubicBezTo>
                  <a:pt x="41" y="53"/>
                  <a:pt x="41" y="53"/>
                  <a:pt x="41" y="53"/>
                </a:cubicBezTo>
                <a:cubicBezTo>
                  <a:pt x="32" y="60"/>
                  <a:pt x="32" y="60"/>
                  <a:pt x="32" y="60"/>
                </a:cubicBezTo>
                <a:cubicBezTo>
                  <a:pt x="31" y="61"/>
                  <a:pt x="30" y="62"/>
                  <a:pt x="28" y="61"/>
                </a:cubicBezTo>
                <a:cubicBezTo>
                  <a:pt x="28" y="61"/>
                  <a:pt x="27" y="60"/>
                  <a:pt x="28" y="59"/>
                </a:cubicBezTo>
                <a:cubicBezTo>
                  <a:pt x="29" y="56"/>
                  <a:pt x="31" y="54"/>
                  <a:pt x="33" y="51"/>
                </a:cubicBezTo>
                <a:close/>
                <a:moveTo>
                  <a:pt x="232" y="140"/>
                </a:moveTo>
                <a:cubicBezTo>
                  <a:pt x="230" y="143"/>
                  <a:pt x="228" y="146"/>
                  <a:pt x="226" y="148"/>
                </a:cubicBezTo>
                <a:cubicBezTo>
                  <a:pt x="228" y="154"/>
                  <a:pt x="228" y="154"/>
                  <a:pt x="228" y="154"/>
                </a:cubicBezTo>
                <a:cubicBezTo>
                  <a:pt x="228" y="154"/>
                  <a:pt x="227" y="155"/>
                  <a:pt x="228" y="156"/>
                </a:cubicBezTo>
                <a:cubicBezTo>
                  <a:pt x="227" y="156"/>
                  <a:pt x="225" y="156"/>
                  <a:pt x="224" y="156"/>
                </a:cubicBezTo>
                <a:cubicBezTo>
                  <a:pt x="223" y="156"/>
                  <a:pt x="222" y="154"/>
                  <a:pt x="222" y="153"/>
                </a:cubicBezTo>
                <a:cubicBezTo>
                  <a:pt x="216" y="158"/>
                  <a:pt x="211" y="163"/>
                  <a:pt x="206" y="169"/>
                </a:cubicBezTo>
                <a:cubicBezTo>
                  <a:pt x="206" y="169"/>
                  <a:pt x="206" y="170"/>
                  <a:pt x="205" y="170"/>
                </a:cubicBezTo>
                <a:cubicBezTo>
                  <a:pt x="207" y="170"/>
                  <a:pt x="207" y="170"/>
                  <a:pt x="207" y="170"/>
                </a:cubicBezTo>
                <a:cubicBezTo>
                  <a:pt x="207" y="170"/>
                  <a:pt x="207" y="169"/>
                  <a:pt x="207" y="169"/>
                </a:cubicBezTo>
                <a:cubicBezTo>
                  <a:pt x="207" y="169"/>
                  <a:pt x="209" y="169"/>
                  <a:pt x="209" y="170"/>
                </a:cubicBezTo>
                <a:cubicBezTo>
                  <a:pt x="210" y="170"/>
                  <a:pt x="210" y="172"/>
                  <a:pt x="209" y="172"/>
                </a:cubicBezTo>
                <a:cubicBezTo>
                  <a:pt x="208" y="173"/>
                  <a:pt x="207" y="174"/>
                  <a:pt x="206" y="174"/>
                </a:cubicBezTo>
                <a:cubicBezTo>
                  <a:pt x="207" y="176"/>
                  <a:pt x="207" y="178"/>
                  <a:pt x="208" y="180"/>
                </a:cubicBezTo>
                <a:cubicBezTo>
                  <a:pt x="209" y="181"/>
                  <a:pt x="209" y="181"/>
                  <a:pt x="209" y="182"/>
                </a:cubicBezTo>
                <a:cubicBezTo>
                  <a:pt x="208" y="183"/>
                  <a:pt x="207" y="184"/>
                  <a:pt x="205" y="183"/>
                </a:cubicBezTo>
                <a:cubicBezTo>
                  <a:pt x="205" y="183"/>
                  <a:pt x="205" y="183"/>
                  <a:pt x="205" y="182"/>
                </a:cubicBezTo>
                <a:cubicBezTo>
                  <a:pt x="205" y="182"/>
                  <a:pt x="204" y="183"/>
                  <a:pt x="204" y="182"/>
                </a:cubicBezTo>
                <a:cubicBezTo>
                  <a:pt x="203" y="180"/>
                  <a:pt x="203" y="177"/>
                  <a:pt x="202" y="175"/>
                </a:cubicBezTo>
                <a:cubicBezTo>
                  <a:pt x="198" y="175"/>
                  <a:pt x="195" y="177"/>
                  <a:pt x="193" y="180"/>
                </a:cubicBezTo>
                <a:cubicBezTo>
                  <a:pt x="193" y="181"/>
                  <a:pt x="192" y="182"/>
                  <a:pt x="191" y="182"/>
                </a:cubicBezTo>
                <a:cubicBezTo>
                  <a:pt x="191" y="183"/>
                  <a:pt x="190" y="183"/>
                  <a:pt x="190" y="183"/>
                </a:cubicBezTo>
                <a:cubicBezTo>
                  <a:pt x="189" y="182"/>
                  <a:pt x="189" y="182"/>
                  <a:pt x="189" y="181"/>
                </a:cubicBezTo>
                <a:cubicBezTo>
                  <a:pt x="189" y="181"/>
                  <a:pt x="189" y="180"/>
                  <a:pt x="188" y="181"/>
                </a:cubicBezTo>
                <a:cubicBezTo>
                  <a:pt x="187" y="179"/>
                  <a:pt x="187" y="177"/>
                  <a:pt x="189" y="176"/>
                </a:cubicBezTo>
                <a:cubicBezTo>
                  <a:pt x="180" y="175"/>
                  <a:pt x="172" y="177"/>
                  <a:pt x="162" y="176"/>
                </a:cubicBezTo>
                <a:cubicBezTo>
                  <a:pt x="162" y="176"/>
                  <a:pt x="161" y="177"/>
                  <a:pt x="161" y="176"/>
                </a:cubicBezTo>
                <a:cubicBezTo>
                  <a:pt x="161" y="175"/>
                  <a:pt x="159" y="175"/>
                  <a:pt x="159" y="175"/>
                </a:cubicBezTo>
                <a:cubicBezTo>
                  <a:pt x="153" y="175"/>
                  <a:pt x="150" y="174"/>
                  <a:pt x="145" y="173"/>
                </a:cubicBezTo>
                <a:cubicBezTo>
                  <a:pt x="145" y="173"/>
                  <a:pt x="145" y="174"/>
                  <a:pt x="144" y="174"/>
                </a:cubicBezTo>
                <a:cubicBezTo>
                  <a:pt x="143" y="174"/>
                  <a:pt x="143" y="173"/>
                  <a:pt x="143" y="173"/>
                </a:cubicBezTo>
                <a:cubicBezTo>
                  <a:pt x="129" y="170"/>
                  <a:pt x="113" y="168"/>
                  <a:pt x="102" y="162"/>
                </a:cubicBezTo>
                <a:cubicBezTo>
                  <a:pt x="94" y="159"/>
                  <a:pt x="87" y="155"/>
                  <a:pt x="80" y="151"/>
                </a:cubicBezTo>
                <a:cubicBezTo>
                  <a:pt x="71" y="146"/>
                  <a:pt x="62" y="139"/>
                  <a:pt x="55" y="133"/>
                </a:cubicBezTo>
                <a:cubicBezTo>
                  <a:pt x="54" y="132"/>
                  <a:pt x="53" y="131"/>
                  <a:pt x="52" y="130"/>
                </a:cubicBezTo>
                <a:cubicBezTo>
                  <a:pt x="51" y="129"/>
                  <a:pt x="52" y="130"/>
                  <a:pt x="52" y="130"/>
                </a:cubicBezTo>
                <a:cubicBezTo>
                  <a:pt x="51" y="132"/>
                  <a:pt x="52" y="133"/>
                  <a:pt x="52" y="135"/>
                </a:cubicBezTo>
                <a:cubicBezTo>
                  <a:pt x="52" y="136"/>
                  <a:pt x="51" y="136"/>
                  <a:pt x="51" y="136"/>
                </a:cubicBezTo>
                <a:cubicBezTo>
                  <a:pt x="50" y="136"/>
                  <a:pt x="48" y="137"/>
                  <a:pt x="48" y="136"/>
                </a:cubicBezTo>
                <a:cubicBezTo>
                  <a:pt x="47" y="132"/>
                  <a:pt x="47" y="129"/>
                  <a:pt x="47" y="126"/>
                </a:cubicBezTo>
                <a:cubicBezTo>
                  <a:pt x="46" y="126"/>
                  <a:pt x="44" y="127"/>
                  <a:pt x="43" y="127"/>
                </a:cubicBezTo>
                <a:cubicBezTo>
                  <a:pt x="36" y="131"/>
                  <a:pt x="31" y="136"/>
                  <a:pt x="26" y="142"/>
                </a:cubicBezTo>
                <a:cubicBezTo>
                  <a:pt x="25" y="143"/>
                  <a:pt x="24" y="144"/>
                  <a:pt x="23" y="144"/>
                </a:cubicBezTo>
                <a:cubicBezTo>
                  <a:pt x="23" y="144"/>
                  <a:pt x="22" y="143"/>
                  <a:pt x="21" y="142"/>
                </a:cubicBezTo>
                <a:cubicBezTo>
                  <a:pt x="22" y="145"/>
                  <a:pt x="24" y="147"/>
                  <a:pt x="24" y="149"/>
                </a:cubicBezTo>
                <a:cubicBezTo>
                  <a:pt x="24" y="150"/>
                  <a:pt x="24" y="152"/>
                  <a:pt x="24" y="152"/>
                </a:cubicBezTo>
                <a:cubicBezTo>
                  <a:pt x="23" y="151"/>
                  <a:pt x="21" y="153"/>
                  <a:pt x="21" y="152"/>
                </a:cubicBezTo>
                <a:cubicBezTo>
                  <a:pt x="19" y="146"/>
                  <a:pt x="17" y="139"/>
                  <a:pt x="15" y="133"/>
                </a:cubicBezTo>
                <a:cubicBezTo>
                  <a:pt x="14" y="133"/>
                  <a:pt x="14" y="133"/>
                  <a:pt x="14" y="133"/>
                </a:cubicBezTo>
                <a:cubicBezTo>
                  <a:pt x="14" y="134"/>
                  <a:pt x="15" y="135"/>
                  <a:pt x="14" y="136"/>
                </a:cubicBezTo>
                <a:cubicBezTo>
                  <a:pt x="14" y="136"/>
                  <a:pt x="12" y="136"/>
                  <a:pt x="11" y="136"/>
                </a:cubicBezTo>
                <a:cubicBezTo>
                  <a:pt x="11" y="135"/>
                  <a:pt x="10" y="133"/>
                  <a:pt x="10" y="133"/>
                </a:cubicBezTo>
                <a:cubicBezTo>
                  <a:pt x="8" y="119"/>
                  <a:pt x="7" y="105"/>
                  <a:pt x="7" y="90"/>
                </a:cubicBezTo>
                <a:cubicBezTo>
                  <a:pt x="7" y="85"/>
                  <a:pt x="7" y="79"/>
                  <a:pt x="6" y="74"/>
                </a:cubicBezTo>
                <a:cubicBezTo>
                  <a:pt x="6" y="70"/>
                  <a:pt x="5" y="65"/>
                  <a:pt x="5" y="60"/>
                </a:cubicBezTo>
                <a:cubicBezTo>
                  <a:pt x="4" y="60"/>
                  <a:pt x="4" y="60"/>
                  <a:pt x="4" y="59"/>
                </a:cubicBezTo>
                <a:cubicBezTo>
                  <a:pt x="5" y="60"/>
                  <a:pt x="5" y="59"/>
                  <a:pt x="5" y="59"/>
                </a:cubicBezTo>
                <a:cubicBezTo>
                  <a:pt x="4" y="59"/>
                  <a:pt x="4" y="58"/>
                  <a:pt x="4" y="58"/>
                </a:cubicBezTo>
                <a:cubicBezTo>
                  <a:pt x="5" y="57"/>
                  <a:pt x="4" y="56"/>
                  <a:pt x="4" y="54"/>
                </a:cubicBezTo>
                <a:cubicBezTo>
                  <a:pt x="4" y="55"/>
                  <a:pt x="4" y="56"/>
                  <a:pt x="4" y="57"/>
                </a:cubicBezTo>
                <a:cubicBezTo>
                  <a:pt x="4" y="58"/>
                  <a:pt x="4" y="60"/>
                  <a:pt x="4" y="61"/>
                </a:cubicBezTo>
                <a:cubicBezTo>
                  <a:pt x="4" y="60"/>
                  <a:pt x="5" y="61"/>
                  <a:pt x="4" y="62"/>
                </a:cubicBezTo>
                <a:cubicBezTo>
                  <a:pt x="4" y="62"/>
                  <a:pt x="4" y="61"/>
                  <a:pt x="4" y="61"/>
                </a:cubicBezTo>
                <a:cubicBezTo>
                  <a:pt x="4" y="62"/>
                  <a:pt x="4" y="64"/>
                  <a:pt x="4" y="65"/>
                </a:cubicBezTo>
                <a:cubicBezTo>
                  <a:pt x="4" y="66"/>
                  <a:pt x="5" y="66"/>
                  <a:pt x="4" y="66"/>
                </a:cubicBezTo>
                <a:cubicBezTo>
                  <a:pt x="3" y="70"/>
                  <a:pt x="4" y="75"/>
                  <a:pt x="4" y="79"/>
                </a:cubicBezTo>
                <a:cubicBezTo>
                  <a:pt x="4" y="79"/>
                  <a:pt x="5" y="80"/>
                  <a:pt x="4" y="81"/>
                </a:cubicBezTo>
                <a:cubicBezTo>
                  <a:pt x="3" y="81"/>
                  <a:pt x="4" y="81"/>
                  <a:pt x="4" y="81"/>
                </a:cubicBezTo>
                <a:cubicBezTo>
                  <a:pt x="4" y="82"/>
                  <a:pt x="4" y="84"/>
                  <a:pt x="5" y="85"/>
                </a:cubicBezTo>
                <a:cubicBezTo>
                  <a:pt x="5" y="85"/>
                  <a:pt x="5" y="85"/>
                  <a:pt x="4" y="85"/>
                </a:cubicBezTo>
                <a:cubicBezTo>
                  <a:pt x="5" y="86"/>
                  <a:pt x="5" y="87"/>
                  <a:pt x="4" y="87"/>
                </a:cubicBezTo>
                <a:cubicBezTo>
                  <a:pt x="4" y="87"/>
                  <a:pt x="4" y="86"/>
                  <a:pt x="4" y="86"/>
                </a:cubicBezTo>
                <a:cubicBezTo>
                  <a:pt x="5" y="98"/>
                  <a:pt x="5" y="98"/>
                  <a:pt x="5" y="98"/>
                </a:cubicBezTo>
                <a:cubicBezTo>
                  <a:pt x="5" y="98"/>
                  <a:pt x="5" y="99"/>
                  <a:pt x="5" y="100"/>
                </a:cubicBezTo>
                <a:cubicBezTo>
                  <a:pt x="4" y="96"/>
                  <a:pt x="4" y="93"/>
                  <a:pt x="3" y="90"/>
                </a:cubicBezTo>
                <a:cubicBezTo>
                  <a:pt x="3" y="87"/>
                  <a:pt x="3" y="84"/>
                  <a:pt x="2" y="81"/>
                </a:cubicBezTo>
                <a:cubicBezTo>
                  <a:pt x="2" y="80"/>
                  <a:pt x="2" y="80"/>
                  <a:pt x="3" y="80"/>
                </a:cubicBezTo>
                <a:cubicBezTo>
                  <a:pt x="3" y="80"/>
                  <a:pt x="2" y="79"/>
                  <a:pt x="2" y="79"/>
                </a:cubicBezTo>
                <a:cubicBezTo>
                  <a:pt x="2" y="76"/>
                  <a:pt x="2" y="73"/>
                  <a:pt x="2" y="70"/>
                </a:cubicBezTo>
                <a:cubicBezTo>
                  <a:pt x="2" y="70"/>
                  <a:pt x="2" y="70"/>
                  <a:pt x="2" y="69"/>
                </a:cubicBezTo>
                <a:cubicBezTo>
                  <a:pt x="2" y="69"/>
                  <a:pt x="2" y="68"/>
                  <a:pt x="2" y="68"/>
                </a:cubicBezTo>
                <a:cubicBezTo>
                  <a:pt x="1" y="58"/>
                  <a:pt x="2" y="48"/>
                  <a:pt x="2" y="38"/>
                </a:cubicBezTo>
                <a:cubicBezTo>
                  <a:pt x="2" y="36"/>
                  <a:pt x="3" y="35"/>
                  <a:pt x="3" y="33"/>
                </a:cubicBezTo>
                <a:cubicBezTo>
                  <a:pt x="3" y="33"/>
                  <a:pt x="3" y="33"/>
                  <a:pt x="3" y="33"/>
                </a:cubicBezTo>
                <a:cubicBezTo>
                  <a:pt x="3" y="18"/>
                  <a:pt x="3" y="18"/>
                  <a:pt x="3" y="18"/>
                </a:cubicBezTo>
                <a:cubicBezTo>
                  <a:pt x="3" y="17"/>
                  <a:pt x="2" y="16"/>
                  <a:pt x="3" y="15"/>
                </a:cubicBezTo>
                <a:cubicBezTo>
                  <a:pt x="3" y="16"/>
                  <a:pt x="4" y="15"/>
                  <a:pt x="3" y="15"/>
                </a:cubicBezTo>
                <a:cubicBezTo>
                  <a:pt x="3" y="15"/>
                  <a:pt x="2" y="15"/>
                  <a:pt x="2" y="14"/>
                </a:cubicBezTo>
                <a:cubicBezTo>
                  <a:pt x="3" y="15"/>
                  <a:pt x="4" y="14"/>
                  <a:pt x="3" y="14"/>
                </a:cubicBezTo>
                <a:cubicBezTo>
                  <a:pt x="3" y="13"/>
                  <a:pt x="2" y="13"/>
                  <a:pt x="1" y="13"/>
                </a:cubicBezTo>
                <a:cubicBezTo>
                  <a:pt x="0" y="12"/>
                  <a:pt x="0" y="11"/>
                  <a:pt x="0" y="11"/>
                </a:cubicBezTo>
                <a:cubicBezTo>
                  <a:pt x="1" y="9"/>
                  <a:pt x="1" y="8"/>
                  <a:pt x="2" y="7"/>
                </a:cubicBezTo>
                <a:cubicBezTo>
                  <a:pt x="3" y="7"/>
                  <a:pt x="3" y="7"/>
                  <a:pt x="4" y="7"/>
                </a:cubicBezTo>
                <a:cubicBezTo>
                  <a:pt x="4" y="1"/>
                  <a:pt x="4" y="1"/>
                  <a:pt x="4" y="1"/>
                </a:cubicBezTo>
                <a:cubicBezTo>
                  <a:pt x="5" y="0"/>
                  <a:pt x="6" y="0"/>
                  <a:pt x="7" y="0"/>
                </a:cubicBezTo>
                <a:cubicBezTo>
                  <a:pt x="7" y="2"/>
                  <a:pt x="7" y="4"/>
                  <a:pt x="7" y="6"/>
                </a:cubicBezTo>
                <a:cubicBezTo>
                  <a:pt x="7" y="6"/>
                  <a:pt x="8" y="7"/>
                  <a:pt x="8" y="8"/>
                </a:cubicBezTo>
                <a:cubicBezTo>
                  <a:pt x="8" y="8"/>
                  <a:pt x="8" y="9"/>
                  <a:pt x="8" y="9"/>
                </a:cubicBezTo>
                <a:cubicBezTo>
                  <a:pt x="9" y="9"/>
                  <a:pt x="10" y="8"/>
                  <a:pt x="11" y="9"/>
                </a:cubicBezTo>
                <a:cubicBezTo>
                  <a:pt x="11" y="10"/>
                  <a:pt x="11" y="11"/>
                  <a:pt x="12" y="11"/>
                </a:cubicBezTo>
                <a:cubicBezTo>
                  <a:pt x="17" y="11"/>
                  <a:pt x="21" y="12"/>
                  <a:pt x="26" y="13"/>
                </a:cubicBezTo>
                <a:cubicBezTo>
                  <a:pt x="27" y="13"/>
                  <a:pt x="28" y="13"/>
                  <a:pt x="28" y="13"/>
                </a:cubicBezTo>
                <a:cubicBezTo>
                  <a:pt x="29" y="13"/>
                  <a:pt x="31" y="14"/>
                  <a:pt x="32" y="14"/>
                </a:cubicBezTo>
                <a:cubicBezTo>
                  <a:pt x="32" y="14"/>
                  <a:pt x="33" y="15"/>
                  <a:pt x="33" y="15"/>
                </a:cubicBezTo>
                <a:cubicBezTo>
                  <a:pt x="52" y="17"/>
                  <a:pt x="72" y="21"/>
                  <a:pt x="90" y="26"/>
                </a:cubicBezTo>
                <a:cubicBezTo>
                  <a:pt x="93" y="27"/>
                  <a:pt x="97" y="27"/>
                  <a:pt x="100" y="28"/>
                </a:cubicBezTo>
                <a:cubicBezTo>
                  <a:pt x="100" y="27"/>
                  <a:pt x="99" y="27"/>
                  <a:pt x="100" y="26"/>
                </a:cubicBezTo>
                <a:cubicBezTo>
                  <a:pt x="101" y="26"/>
                  <a:pt x="102" y="25"/>
                  <a:pt x="103" y="25"/>
                </a:cubicBezTo>
                <a:cubicBezTo>
                  <a:pt x="104" y="26"/>
                  <a:pt x="103" y="26"/>
                  <a:pt x="103" y="27"/>
                </a:cubicBezTo>
                <a:cubicBezTo>
                  <a:pt x="103" y="28"/>
                  <a:pt x="104" y="30"/>
                  <a:pt x="104" y="31"/>
                </a:cubicBezTo>
                <a:cubicBezTo>
                  <a:pt x="104" y="31"/>
                  <a:pt x="105" y="31"/>
                  <a:pt x="105" y="31"/>
                </a:cubicBezTo>
                <a:cubicBezTo>
                  <a:pt x="105" y="32"/>
                  <a:pt x="105" y="33"/>
                  <a:pt x="106" y="33"/>
                </a:cubicBezTo>
                <a:cubicBezTo>
                  <a:pt x="106" y="34"/>
                  <a:pt x="104" y="35"/>
                  <a:pt x="104" y="36"/>
                </a:cubicBezTo>
                <a:cubicBezTo>
                  <a:pt x="105" y="42"/>
                  <a:pt x="107" y="47"/>
                  <a:pt x="108" y="53"/>
                </a:cubicBezTo>
                <a:cubicBezTo>
                  <a:pt x="110" y="59"/>
                  <a:pt x="110" y="59"/>
                  <a:pt x="110" y="59"/>
                </a:cubicBezTo>
                <a:cubicBezTo>
                  <a:pt x="110" y="60"/>
                  <a:pt x="108" y="60"/>
                  <a:pt x="107" y="61"/>
                </a:cubicBezTo>
                <a:cubicBezTo>
                  <a:pt x="108" y="63"/>
                  <a:pt x="108" y="64"/>
                  <a:pt x="109" y="65"/>
                </a:cubicBezTo>
                <a:cubicBezTo>
                  <a:pt x="109" y="65"/>
                  <a:pt x="109" y="67"/>
                  <a:pt x="108" y="67"/>
                </a:cubicBezTo>
                <a:cubicBezTo>
                  <a:pt x="107" y="67"/>
                  <a:pt x="106" y="67"/>
                  <a:pt x="105" y="66"/>
                </a:cubicBezTo>
                <a:cubicBezTo>
                  <a:pt x="104" y="64"/>
                  <a:pt x="104" y="61"/>
                  <a:pt x="104" y="58"/>
                </a:cubicBezTo>
                <a:cubicBezTo>
                  <a:pt x="95" y="67"/>
                  <a:pt x="95" y="67"/>
                  <a:pt x="95" y="67"/>
                </a:cubicBezTo>
                <a:cubicBezTo>
                  <a:pt x="92" y="69"/>
                  <a:pt x="88" y="71"/>
                  <a:pt x="85" y="74"/>
                </a:cubicBezTo>
                <a:cubicBezTo>
                  <a:pt x="104" y="83"/>
                  <a:pt x="133" y="91"/>
                  <a:pt x="155" y="89"/>
                </a:cubicBezTo>
                <a:cubicBezTo>
                  <a:pt x="167" y="89"/>
                  <a:pt x="176" y="85"/>
                  <a:pt x="186" y="83"/>
                </a:cubicBezTo>
                <a:cubicBezTo>
                  <a:pt x="188" y="82"/>
                  <a:pt x="191" y="81"/>
                  <a:pt x="193" y="81"/>
                </a:cubicBezTo>
                <a:cubicBezTo>
                  <a:pt x="194" y="81"/>
                  <a:pt x="194" y="81"/>
                  <a:pt x="194" y="80"/>
                </a:cubicBezTo>
                <a:cubicBezTo>
                  <a:pt x="193" y="78"/>
                  <a:pt x="193" y="76"/>
                  <a:pt x="193" y="74"/>
                </a:cubicBezTo>
                <a:cubicBezTo>
                  <a:pt x="193" y="73"/>
                  <a:pt x="193" y="73"/>
                  <a:pt x="193" y="72"/>
                </a:cubicBezTo>
                <a:cubicBezTo>
                  <a:pt x="194" y="72"/>
                  <a:pt x="195" y="72"/>
                  <a:pt x="196" y="72"/>
                </a:cubicBezTo>
                <a:cubicBezTo>
                  <a:pt x="196" y="75"/>
                  <a:pt x="197" y="77"/>
                  <a:pt x="198" y="79"/>
                </a:cubicBezTo>
                <a:cubicBezTo>
                  <a:pt x="198" y="80"/>
                  <a:pt x="199" y="79"/>
                  <a:pt x="199" y="79"/>
                </a:cubicBezTo>
                <a:cubicBezTo>
                  <a:pt x="198" y="77"/>
                  <a:pt x="197" y="76"/>
                  <a:pt x="197" y="74"/>
                </a:cubicBezTo>
                <a:cubicBezTo>
                  <a:pt x="197" y="73"/>
                  <a:pt x="197" y="73"/>
                  <a:pt x="198" y="73"/>
                </a:cubicBezTo>
                <a:cubicBezTo>
                  <a:pt x="198" y="73"/>
                  <a:pt x="199" y="72"/>
                  <a:pt x="200" y="72"/>
                </a:cubicBezTo>
                <a:cubicBezTo>
                  <a:pt x="200" y="72"/>
                  <a:pt x="201" y="73"/>
                  <a:pt x="201" y="74"/>
                </a:cubicBezTo>
                <a:cubicBezTo>
                  <a:pt x="207" y="96"/>
                  <a:pt x="215" y="117"/>
                  <a:pt x="222" y="138"/>
                </a:cubicBezTo>
                <a:cubicBezTo>
                  <a:pt x="222" y="139"/>
                  <a:pt x="223" y="140"/>
                  <a:pt x="224" y="141"/>
                </a:cubicBezTo>
                <a:cubicBezTo>
                  <a:pt x="224" y="141"/>
                  <a:pt x="224" y="140"/>
                  <a:pt x="224" y="140"/>
                </a:cubicBezTo>
                <a:cubicBezTo>
                  <a:pt x="225" y="140"/>
                  <a:pt x="226" y="140"/>
                  <a:pt x="226" y="140"/>
                </a:cubicBezTo>
                <a:cubicBezTo>
                  <a:pt x="226" y="141"/>
                  <a:pt x="227" y="142"/>
                  <a:pt x="226" y="142"/>
                </a:cubicBezTo>
                <a:cubicBezTo>
                  <a:pt x="227" y="143"/>
                  <a:pt x="227" y="142"/>
                  <a:pt x="227" y="142"/>
                </a:cubicBezTo>
                <a:cubicBezTo>
                  <a:pt x="229" y="138"/>
                  <a:pt x="229" y="138"/>
                  <a:pt x="229" y="138"/>
                </a:cubicBezTo>
                <a:cubicBezTo>
                  <a:pt x="230" y="138"/>
                  <a:pt x="231" y="138"/>
                  <a:pt x="232" y="139"/>
                </a:cubicBezTo>
                <a:cubicBezTo>
                  <a:pt x="232" y="139"/>
                  <a:pt x="232" y="140"/>
                  <a:pt x="232" y="140"/>
                </a:cubicBezTo>
                <a:close/>
              </a:path>
            </a:pathLst>
          </a:custGeom>
          <a:solidFill>
            <a:srgbClr val="FDCF55"/>
          </a:solidFill>
          <a:ln>
            <a:noFill/>
          </a:ln>
        </p:spPr>
        <p:txBody>
          <a:bodyPr wrap="none" lIns="0" tIns="0" rIns="0" bIns="0" anchor="ctr">
            <a:normAutofit/>
          </a:bodyPr>
          <a:lstStyle/>
          <a:p>
            <a:pPr defTabSz="485128">
              <a:defRPr/>
            </a:pPr>
            <a:endParaRPr lang="zh-CN" altLang="en-US" sz="1440" dirty="0">
              <a:solidFill>
                <a:schemeClr val="bg1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+mn-lt"/>
            </a:endParaRPr>
          </a:p>
        </p:txBody>
      </p:sp>
      <p:sp>
        <p:nvSpPr>
          <p:cNvPr id="12" name="MH_Other_9">
            <a:extLst>
              <a:ext uri="{FF2B5EF4-FFF2-40B4-BE49-F238E27FC236}">
                <a16:creationId xmlns:a16="http://schemas.microsoft.com/office/drawing/2014/main" xmlns="" id="{BD350ADB-ABBB-4969-A825-4B66F06896DE}"/>
              </a:ext>
            </a:extLst>
          </p:cNvPr>
          <p:cNvSpPr>
            <a:spLocks noEditPoints="1"/>
          </p:cNvSpPr>
          <p:nvPr>
            <p:custDataLst>
              <p:tags r:id="rId9"/>
            </p:custDataLst>
          </p:nvPr>
        </p:nvSpPr>
        <p:spPr bwMode="auto">
          <a:xfrm>
            <a:off x="4574757" y="3924313"/>
            <a:ext cx="782999" cy="773683"/>
          </a:xfrm>
          <a:custGeom>
            <a:avLst/>
            <a:gdLst>
              <a:gd name="T0" fmla="*/ 209 w 252"/>
              <a:gd name="T1" fmla="*/ 213 h 253"/>
              <a:gd name="T2" fmla="*/ 14 w 252"/>
              <a:gd name="T3" fmla="*/ 121 h 253"/>
              <a:gd name="T4" fmla="*/ 231 w 252"/>
              <a:gd name="T5" fmla="*/ 154 h 253"/>
              <a:gd name="T6" fmla="*/ 25 w 252"/>
              <a:gd name="T7" fmla="*/ 68 h 253"/>
              <a:gd name="T8" fmla="*/ 193 w 252"/>
              <a:gd name="T9" fmla="*/ 42 h 253"/>
              <a:gd name="T10" fmla="*/ 119 w 252"/>
              <a:gd name="T11" fmla="*/ 214 h 253"/>
              <a:gd name="T12" fmla="*/ 25 w 252"/>
              <a:gd name="T13" fmla="*/ 88 h 253"/>
              <a:gd name="T14" fmla="*/ 119 w 252"/>
              <a:gd name="T15" fmla="*/ 206 h 253"/>
              <a:gd name="T16" fmla="*/ 34 w 252"/>
              <a:gd name="T17" fmla="*/ 86 h 253"/>
              <a:gd name="T18" fmla="*/ 112 w 252"/>
              <a:gd name="T19" fmla="*/ 36 h 253"/>
              <a:gd name="T20" fmla="*/ 195 w 252"/>
              <a:gd name="T21" fmla="*/ 164 h 253"/>
              <a:gd name="T22" fmla="*/ 115 w 252"/>
              <a:gd name="T23" fmla="*/ 73 h 253"/>
              <a:gd name="T24" fmla="*/ 138 w 252"/>
              <a:gd name="T25" fmla="*/ 148 h 253"/>
              <a:gd name="T26" fmla="*/ 174 w 252"/>
              <a:gd name="T27" fmla="*/ 120 h 253"/>
              <a:gd name="T28" fmla="*/ 172 w 252"/>
              <a:gd name="T29" fmla="*/ 97 h 253"/>
              <a:gd name="T30" fmla="*/ 184 w 252"/>
              <a:gd name="T31" fmla="*/ 97 h 253"/>
              <a:gd name="T32" fmla="*/ 98 w 252"/>
              <a:gd name="T33" fmla="*/ 131 h 253"/>
              <a:gd name="T34" fmla="*/ 150 w 252"/>
              <a:gd name="T35" fmla="*/ 160 h 253"/>
              <a:gd name="T36" fmla="*/ 193 w 252"/>
              <a:gd name="T37" fmla="*/ 106 h 253"/>
              <a:gd name="T38" fmla="*/ 163 w 252"/>
              <a:gd name="T39" fmla="*/ 82 h 253"/>
              <a:gd name="T40" fmla="*/ 55 w 252"/>
              <a:gd name="T41" fmla="*/ 122 h 253"/>
              <a:gd name="T42" fmla="*/ 55 w 252"/>
              <a:gd name="T43" fmla="*/ 83 h 253"/>
              <a:gd name="T44" fmla="*/ 86 w 252"/>
              <a:gd name="T45" fmla="*/ 66 h 253"/>
              <a:gd name="T46" fmla="*/ 66 w 252"/>
              <a:gd name="T47" fmla="*/ 112 h 253"/>
              <a:gd name="T48" fmla="*/ 93 w 252"/>
              <a:gd name="T49" fmla="*/ 90 h 253"/>
              <a:gd name="T50" fmla="*/ 45 w 252"/>
              <a:gd name="T51" fmla="*/ 101 h 253"/>
              <a:gd name="T52" fmla="*/ 59 w 252"/>
              <a:gd name="T53" fmla="*/ 92 h 253"/>
              <a:gd name="T54" fmla="*/ 77 w 252"/>
              <a:gd name="T55" fmla="*/ 125 h 253"/>
              <a:gd name="T56" fmla="*/ 118 w 252"/>
              <a:gd name="T57" fmla="*/ 159 h 253"/>
              <a:gd name="T58" fmla="*/ 159 w 252"/>
              <a:gd name="T59" fmla="*/ 173 h 253"/>
              <a:gd name="T60" fmla="*/ 200 w 252"/>
              <a:gd name="T61" fmla="*/ 94 h 253"/>
              <a:gd name="T62" fmla="*/ 142 w 252"/>
              <a:gd name="T63" fmla="*/ 49 h 253"/>
              <a:gd name="T64" fmla="*/ 104 w 252"/>
              <a:gd name="T65" fmla="*/ 36 h 253"/>
              <a:gd name="T66" fmla="*/ 37 w 252"/>
              <a:gd name="T67" fmla="*/ 111 h 253"/>
              <a:gd name="T68" fmla="*/ 49 w 252"/>
              <a:gd name="T69" fmla="*/ 162 h 253"/>
              <a:gd name="T70" fmla="*/ 80 w 252"/>
              <a:gd name="T71" fmla="*/ 140 h 253"/>
              <a:gd name="T72" fmla="*/ 103 w 252"/>
              <a:gd name="T73" fmla="*/ 196 h 253"/>
              <a:gd name="T74" fmla="*/ 158 w 252"/>
              <a:gd name="T75" fmla="*/ 184 h 253"/>
              <a:gd name="T76" fmla="*/ 217 w 252"/>
              <a:gd name="T77" fmla="*/ 158 h 253"/>
              <a:gd name="T78" fmla="*/ 203 w 252"/>
              <a:gd name="T79" fmla="*/ 62 h 253"/>
              <a:gd name="T80" fmla="*/ 143 w 252"/>
              <a:gd name="T81" fmla="*/ 15 h 253"/>
              <a:gd name="T82" fmla="*/ 103 w 252"/>
              <a:gd name="T83" fmla="*/ 32 h 253"/>
              <a:gd name="T84" fmla="*/ 30 w 252"/>
              <a:gd name="T85" fmla="*/ 94 h 253"/>
              <a:gd name="T86" fmla="*/ 67 w 252"/>
              <a:gd name="T87" fmla="*/ 201 h 253"/>
              <a:gd name="T88" fmla="*/ 92 w 252"/>
              <a:gd name="T89" fmla="*/ 183 h 253"/>
              <a:gd name="T90" fmla="*/ 125 w 252"/>
              <a:gd name="T91" fmla="*/ 225 h 253"/>
              <a:gd name="T92" fmla="*/ 183 w 252"/>
              <a:gd name="T93" fmla="*/ 199 h 253"/>
              <a:gd name="T94" fmla="*/ 218 w 252"/>
              <a:gd name="T95" fmla="*/ 77 h 253"/>
              <a:gd name="T96" fmla="*/ 160 w 252"/>
              <a:gd name="T97" fmla="*/ 8 h 253"/>
              <a:gd name="T98" fmla="*/ 41 w 252"/>
              <a:gd name="T99" fmla="*/ 38 h 253"/>
              <a:gd name="T100" fmla="*/ 29 w 252"/>
              <a:gd name="T101" fmla="*/ 148 h 253"/>
              <a:gd name="T102" fmla="*/ 70 w 252"/>
              <a:gd name="T103" fmla="*/ 228 h 253"/>
              <a:gd name="T104" fmla="*/ 95 w 252"/>
              <a:gd name="T105" fmla="*/ 221 h 253"/>
              <a:gd name="T106" fmla="*/ 147 w 252"/>
              <a:gd name="T107" fmla="*/ 229 h 253"/>
              <a:gd name="T108" fmla="*/ 226 w 252"/>
              <a:gd name="T109" fmla="*/ 151 h 253"/>
              <a:gd name="T110" fmla="*/ 225 w 252"/>
              <a:gd name="T111" fmla="*/ 66 h 253"/>
              <a:gd name="T112" fmla="*/ 185 w 252"/>
              <a:gd name="T113" fmla="*/ 26 h 253"/>
              <a:gd name="T114" fmla="*/ 18 w 252"/>
              <a:gd name="T115" fmla="*/ 95 h 253"/>
              <a:gd name="T116" fmla="*/ 8 w 252"/>
              <a:gd name="T117" fmla="*/ 116 h 253"/>
              <a:gd name="T118" fmla="*/ 81 w 252"/>
              <a:gd name="T119" fmla="*/ 225 h 253"/>
              <a:gd name="T120" fmla="*/ 181 w 252"/>
              <a:gd name="T121" fmla="*/ 229 h 253"/>
              <a:gd name="T122" fmla="*/ 213 w 252"/>
              <a:gd name="T123" fmla="*/ 39 h 253"/>
              <a:gd name="T124" fmla="*/ 126 w 252"/>
              <a:gd name="T125" fmla="*/ 248 h 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52" h="253">
                <a:moveTo>
                  <a:pt x="243" y="78"/>
                </a:moveTo>
                <a:cubicBezTo>
                  <a:pt x="237" y="63"/>
                  <a:pt x="227" y="49"/>
                  <a:pt x="216" y="37"/>
                </a:cubicBezTo>
                <a:cubicBezTo>
                  <a:pt x="204" y="25"/>
                  <a:pt x="190" y="16"/>
                  <a:pt x="175" y="9"/>
                </a:cubicBezTo>
                <a:cubicBezTo>
                  <a:pt x="160" y="3"/>
                  <a:pt x="143" y="0"/>
                  <a:pt x="126" y="0"/>
                </a:cubicBezTo>
                <a:cubicBezTo>
                  <a:pt x="93" y="0"/>
                  <a:pt x="60" y="13"/>
                  <a:pt x="37" y="37"/>
                </a:cubicBezTo>
                <a:cubicBezTo>
                  <a:pt x="23" y="51"/>
                  <a:pt x="13" y="68"/>
                  <a:pt x="7" y="86"/>
                </a:cubicBezTo>
                <a:cubicBezTo>
                  <a:pt x="6" y="88"/>
                  <a:pt x="5" y="89"/>
                  <a:pt x="5" y="90"/>
                </a:cubicBezTo>
                <a:cubicBezTo>
                  <a:pt x="4" y="90"/>
                  <a:pt x="4" y="91"/>
                  <a:pt x="4" y="91"/>
                </a:cubicBezTo>
                <a:cubicBezTo>
                  <a:pt x="3" y="92"/>
                  <a:pt x="3" y="92"/>
                  <a:pt x="3" y="92"/>
                </a:cubicBezTo>
                <a:cubicBezTo>
                  <a:pt x="3" y="93"/>
                  <a:pt x="3" y="93"/>
                  <a:pt x="3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2"/>
                  <a:pt x="4" y="92"/>
                  <a:pt x="4" y="92"/>
                </a:cubicBezTo>
                <a:cubicBezTo>
                  <a:pt x="5" y="92"/>
                  <a:pt x="5" y="91"/>
                  <a:pt x="5" y="91"/>
                </a:cubicBezTo>
                <a:cubicBezTo>
                  <a:pt x="5" y="92"/>
                  <a:pt x="5" y="93"/>
                  <a:pt x="4" y="95"/>
                </a:cubicBezTo>
                <a:cubicBezTo>
                  <a:pt x="4" y="95"/>
                  <a:pt x="4" y="95"/>
                  <a:pt x="4" y="96"/>
                </a:cubicBezTo>
                <a:cubicBezTo>
                  <a:pt x="3" y="96"/>
                  <a:pt x="3" y="97"/>
                  <a:pt x="4" y="97"/>
                </a:cubicBezTo>
                <a:cubicBezTo>
                  <a:pt x="1" y="106"/>
                  <a:pt x="0" y="116"/>
                  <a:pt x="0" y="126"/>
                </a:cubicBezTo>
                <a:cubicBezTo>
                  <a:pt x="0" y="143"/>
                  <a:pt x="4" y="159"/>
                  <a:pt x="10" y="175"/>
                </a:cubicBezTo>
                <a:cubicBezTo>
                  <a:pt x="11" y="176"/>
                  <a:pt x="12" y="178"/>
                  <a:pt x="13" y="180"/>
                </a:cubicBezTo>
                <a:cubicBezTo>
                  <a:pt x="12" y="180"/>
                  <a:pt x="12" y="181"/>
                  <a:pt x="12" y="181"/>
                </a:cubicBezTo>
                <a:cubicBezTo>
                  <a:pt x="13" y="182"/>
                  <a:pt x="14" y="183"/>
                  <a:pt x="14" y="184"/>
                </a:cubicBezTo>
                <a:cubicBezTo>
                  <a:pt x="20" y="195"/>
                  <a:pt x="28" y="206"/>
                  <a:pt x="37" y="215"/>
                </a:cubicBezTo>
                <a:cubicBezTo>
                  <a:pt x="37" y="215"/>
                  <a:pt x="37" y="215"/>
                  <a:pt x="37" y="215"/>
                </a:cubicBezTo>
                <a:cubicBezTo>
                  <a:pt x="37" y="216"/>
                  <a:pt x="37" y="216"/>
                  <a:pt x="37" y="217"/>
                </a:cubicBezTo>
                <a:cubicBezTo>
                  <a:pt x="39" y="219"/>
                  <a:pt x="42" y="221"/>
                  <a:pt x="44" y="223"/>
                </a:cubicBezTo>
                <a:cubicBezTo>
                  <a:pt x="47" y="225"/>
                  <a:pt x="50" y="227"/>
                  <a:pt x="54" y="229"/>
                </a:cubicBezTo>
                <a:cubicBezTo>
                  <a:pt x="60" y="234"/>
                  <a:pt x="68" y="238"/>
                  <a:pt x="76" y="242"/>
                </a:cubicBezTo>
                <a:cubicBezTo>
                  <a:pt x="76" y="242"/>
                  <a:pt x="76" y="242"/>
                  <a:pt x="76" y="242"/>
                </a:cubicBezTo>
                <a:cubicBezTo>
                  <a:pt x="77" y="243"/>
                  <a:pt x="78" y="243"/>
                  <a:pt x="80" y="243"/>
                </a:cubicBezTo>
                <a:cubicBezTo>
                  <a:pt x="95" y="249"/>
                  <a:pt x="110" y="253"/>
                  <a:pt x="126" y="253"/>
                </a:cubicBezTo>
                <a:cubicBezTo>
                  <a:pt x="143" y="253"/>
                  <a:pt x="160" y="250"/>
                  <a:pt x="175" y="243"/>
                </a:cubicBezTo>
                <a:cubicBezTo>
                  <a:pt x="190" y="237"/>
                  <a:pt x="204" y="227"/>
                  <a:pt x="216" y="216"/>
                </a:cubicBezTo>
                <a:cubicBezTo>
                  <a:pt x="227" y="204"/>
                  <a:pt x="237" y="190"/>
                  <a:pt x="243" y="175"/>
                </a:cubicBezTo>
                <a:cubicBezTo>
                  <a:pt x="249" y="159"/>
                  <a:pt x="252" y="143"/>
                  <a:pt x="252" y="126"/>
                </a:cubicBezTo>
                <a:cubicBezTo>
                  <a:pt x="252" y="110"/>
                  <a:pt x="249" y="93"/>
                  <a:pt x="243" y="78"/>
                </a:cubicBezTo>
                <a:close/>
                <a:moveTo>
                  <a:pt x="252" y="126"/>
                </a:moveTo>
                <a:cubicBezTo>
                  <a:pt x="252" y="128"/>
                  <a:pt x="252" y="130"/>
                  <a:pt x="252" y="132"/>
                </a:cubicBezTo>
                <a:cubicBezTo>
                  <a:pt x="252" y="127"/>
                  <a:pt x="251" y="122"/>
                  <a:pt x="250" y="116"/>
                </a:cubicBezTo>
                <a:cubicBezTo>
                  <a:pt x="251" y="107"/>
                  <a:pt x="249" y="97"/>
                  <a:pt x="243" y="90"/>
                </a:cubicBezTo>
                <a:cubicBezTo>
                  <a:pt x="243" y="83"/>
                  <a:pt x="241" y="77"/>
                  <a:pt x="238" y="72"/>
                </a:cubicBezTo>
                <a:cubicBezTo>
                  <a:pt x="238" y="72"/>
                  <a:pt x="238" y="72"/>
                  <a:pt x="237" y="72"/>
                </a:cubicBezTo>
                <a:cubicBezTo>
                  <a:pt x="237" y="72"/>
                  <a:pt x="237" y="71"/>
                  <a:pt x="237" y="71"/>
                </a:cubicBezTo>
                <a:cubicBezTo>
                  <a:pt x="237" y="69"/>
                  <a:pt x="236" y="67"/>
                  <a:pt x="235" y="65"/>
                </a:cubicBezTo>
                <a:cubicBezTo>
                  <a:pt x="246" y="84"/>
                  <a:pt x="252" y="105"/>
                  <a:pt x="252" y="126"/>
                </a:cubicBezTo>
                <a:close/>
                <a:moveTo>
                  <a:pt x="226" y="192"/>
                </a:moveTo>
                <a:cubicBezTo>
                  <a:pt x="223" y="195"/>
                  <a:pt x="223" y="195"/>
                  <a:pt x="223" y="195"/>
                </a:cubicBezTo>
                <a:cubicBezTo>
                  <a:pt x="223" y="195"/>
                  <a:pt x="222" y="196"/>
                  <a:pt x="222" y="196"/>
                </a:cubicBezTo>
                <a:cubicBezTo>
                  <a:pt x="222" y="196"/>
                  <a:pt x="222" y="195"/>
                  <a:pt x="222" y="195"/>
                </a:cubicBezTo>
                <a:cubicBezTo>
                  <a:pt x="223" y="194"/>
                  <a:pt x="223" y="193"/>
                  <a:pt x="224" y="192"/>
                </a:cubicBezTo>
                <a:cubicBezTo>
                  <a:pt x="224" y="192"/>
                  <a:pt x="224" y="192"/>
                  <a:pt x="224" y="191"/>
                </a:cubicBezTo>
                <a:cubicBezTo>
                  <a:pt x="225" y="190"/>
                  <a:pt x="226" y="189"/>
                  <a:pt x="227" y="188"/>
                </a:cubicBezTo>
                <a:cubicBezTo>
                  <a:pt x="226" y="190"/>
                  <a:pt x="226" y="191"/>
                  <a:pt x="226" y="192"/>
                </a:cubicBezTo>
                <a:close/>
                <a:moveTo>
                  <a:pt x="227" y="194"/>
                </a:moveTo>
                <a:cubicBezTo>
                  <a:pt x="227" y="195"/>
                  <a:pt x="226" y="195"/>
                  <a:pt x="226" y="196"/>
                </a:cubicBezTo>
                <a:cubicBezTo>
                  <a:pt x="226" y="196"/>
                  <a:pt x="226" y="196"/>
                  <a:pt x="226" y="196"/>
                </a:cubicBezTo>
                <a:cubicBezTo>
                  <a:pt x="226" y="195"/>
                  <a:pt x="226" y="195"/>
                  <a:pt x="226" y="195"/>
                </a:cubicBezTo>
                <a:cubicBezTo>
                  <a:pt x="227" y="195"/>
                  <a:pt x="227" y="194"/>
                  <a:pt x="227" y="194"/>
                </a:cubicBezTo>
                <a:close/>
                <a:moveTo>
                  <a:pt x="220" y="193"/>
                </a:moveTo>
                <a:cubicBezTo>
                  <a:pt x="222" y="191"/>
                  <a:pt x="224" y="188"/>
                  <a:pt x="225" y="185"/>
                </a:cubicBezTo>
                <a:cubicBezTo>
                  <a:pt x="224" y="188"/>
                  <a:pt x="223" y="190"/>
                  <a:pt x="222" y="192"/>
                </a:cubicBezTo>
                <a:cubicBezTo>
                  <a:pt x="221" y="192"/>
                  <a:pt x="221" y="193"/>
                  <a:pt x="220" y="193"/>
                </a:cubicBezTo>
                <a:close/>
                <a:moveTo>
                  <a:pt x="217" y="197"/>
                </a:moveTo>
                <a:cubicBezTo>
                  <a:pt x="217" y="197"/>
                  <a:pt x="217" y="197"/>
                  <a:pt x="217" y="197"/>
                </a:cubicBezTo>
                <a:cubicBezTo>
                  <a:pt x="216" y="199"/>
                  <a:pt x="216" y="200"/>
                  <a:pt x="215" y="201"/>
                </a:cubicBezTo>
                <a:cubicBezTo>
                  <a:pt x="214" y="202"/>
                  <a:pt x="213" y="204"/>
                  <a:pt x="212" y="205"/>
                </a:cubicBezTo>
                <a:cubicBezTo>
                  <a:pt x="212" y="205"/>
                  <a:pt x="211" y="205"/>
                  <a:pt x="211" y="205"/>
                </a:cubicBezTo>
                <a:cubicBezTo>
                  <a:pt x="208" y="207"/>
                  <a:pt x="204" y="210"/>
                  <a:pt x="201" y="213"/>
                </a:cubicBezTo>
                <a:cubicBezTo>
                  <a:pt x="205" y="209"/>
                  <a:pt x="209" y="205"/>
                  <a:pt x="212" y="200"/>
                </a:cubicBezTo>
                <a:cubicBezTo>
                  <a:pt x="212" y="200"/>
                  <a:pt x="212" y="200"/>
                  <a:pt x="212" y="200"/>
                </a:cubicBezTo>
                <a:cubicBezTo>
                  <a:pt x="212" y="200"/>
                  <a:pt x="212" y="200"/>
                  <a:pt x="212" y="200"/>
                </a:cubicBezTo>
                <a:cubicBezTo>
                  <a:pt x="212" y="199"/>
                  <a:pt x="212" y="199"/>
                  <a:pt x="211" y="199"/>
                </a:cubicBezTo>
                <a:cubicBezTo>
                  <a:pt x="211" y="199"/>
                  <a:pt x="211" y="198"/>
                  <a:pt x="212" y="198"/>
                </a:cubicBezTo>
                <a:cubicBezTo>
                  <a:pt x="217" y="192"/>
                  <a:pt x="222" y="186"/>
                  <a:pt x="225" y="179"/>
                </a:cubicBezTo>
                <a:cubicBezTo>
                  <a:pt x="227" y="176"/>
                  <a:pt x="229" y="173"/>
                  <a:pt x="231" y="170"/>
                </a:cubicBezTo>
                <a:cubicBezTo>
                  <a:pt x="230" y="172"/>
                  <a:pt x="230" y="174"/>
                  <a:pt x="229" y="177"/>
                </a:cubicBezTo>
                <a:cubicBezTo>
                  <a:pt x="225" y="183"/>
                  <a:pt x="221" y="190"/>
                  <a:pt x="217" y="197"/>
                </a:cubicBezTo>
                <a:close/>
                <a:moveTo>
                  <a:pt x="208" y="213"/>
                </a:moveTo>
                <a:cubicBezTo>
                  <a:pt x="209" y="213"/>
                  <a:pt x="209" y="212"/>
                  <a:pt x="210" y="212"/>
                </a:cubicBezTo>
                <a:cubicBezTo>
                  <a:pt x="210" y="212"/>
                  <a:pt x="209" y="213"/>
                  <a:pt x="209" y="213"/>
                </a:cubicBezTo>
                <a:cubicBezTo>
                  <a:pt x="209" y="213"/>
                  <a:pt x="209" y="213"/>
                  <a:pt x="209" y="213"/>
                </a:cubicBezTo>
                <a:cubicBezTo>
                  <a:pt x="209" y="213"/>
                  <a:pt x="208" y="213"/>
                  <a:pt x="208" y="213"/>
                </a:cubicBezTo>
                <a:cubicBezTo>
                  <a:pt x="208" y="214"/>
                  <a:pt x="208" y="214"/>
                  <a:pt x="208" y="214"/>
                </a:cubicBezTo>
                <a:cubicBezTo>
                  <a:pt x="208" y="214"/>
                  <a:pt x="208" y="213"/>
                  <a:pt x="208" y="213"/>
                </a:cubicBezTo>
                <a:close/>
                <a:moveTo>
                  <a:pt x="206" y="214"/>
                </a:moveTo>
                <a:cubicBezTo>
                  <a:pt x="206" y="214"/>
                  <a:pt x="205" y="215"/>
                  <a:pt x="205" y="215"/>
                </a:cubicBezTo>
                <a:cubicBezTo>
                  <a:pt x="206" y="213"/>
                  <a:pt x="207" y="212"/>
                  <a:pt x="209" y="210"/>
                </a:cubicBezTo>
                <a:cubicBezTo>
                  <a:pt x="208" y="211"/>
                  <a:pt x="207" y="213"/>
                  <a:pt x="206" y="214"/>
                </a:cubicBezTo>
                <a:close/>
                <a:moveTo>
                  <a:pt x="209" y="211"/>
                </a:moveTo>
                <a:cubicBezTo>
                  <a:pt x="210" y="210"/>
                  <a:pt x="211" y="209"/>
                  <a:pt x="211" y="209"/>
                </a:cubicBezTo>
                <a:cubicBezTo>
                  <a:pt x="211" y="209"/>
                  <a:pt x="211" y="210"/>
                  <a:pt x="210" y="210"/>
                </a:cubicBezTo>
                <a:cubicBezTo>
                  <a:pt x="210" y="211"/>
                  <a:pt x="210" y="211"/>
                  <a:pt x="209" y="211"/>
                </a:cubicBezTo>
                <a:close/>
                <a:moveTo>
                  <a:pt x="216" y="207"/>
                </a:moveTo>
                <a:cubicBezTo>
                  <a:pt x="217" y="207"/>
                  <a:pt x="217" y="207"/>
                  <a:pt x="217" y="206"/>
                </a:cubicBezTo>
                <a:cubicBezTo>
                  <a:pt x="215" y="209"/>
                  <a:pt x="213" y="212"/>
                  <a:pt x="212" y="215"/>
                </a:cubicBezTo>
                <a:cubicBezTo>
                  <a:pt x="211" y="216"/>
                  <a:pt x="210" y="216"/>
                  <a:pt x="210" y="217"/>
                </a:cubicBezTo>
                <a:cubicBezTo>
                  <a:pt x="212" y="214"/>
                  <a:pt x="214" y="211"/>
                  <a:pt x="216" y="207"/>
                </a:cubicBezTo>
                <a:close/>
                <a:moveTo>
                  <a:pt x="192" y="225"/>
                </a:moveTo>
                <a:cubicBezTo>
                  <a:pt x="193" y="225"/>
                  <a:pt x="193" y="225"/>
                  <a:pt x="193" y="224"/>
                </a:cubicBezTo>
                <a:cubicBezTo>
                  <a:pt x="193" y="225"/>
                  <a:pt x="193" y="225"/>
                  <a:pt x="194" y="225"/>
                </a:cubicBezTo>
                <a:cubicBezTo>
                  <a:pt x="194" y="225"/>
                  <a:pt x="194" y="225"/>
                  <a:pt x="194" y="225"/>
                </a:cubicBezTo>
                <a:cubicBezTo>
                  <a:pt x="191" y="227"/>
                  <a:pt x="189" y="229"/>
                  <a:pt x="187" y="231"/>
                </a:cubicBezTo>
                <a:cubicBezTo>
                  <a:pt x="186" y="231"/>
                  <a:pt x="185" y="232"/>
                  <a:pt x="184" y="232"/>
                </a:cubicBezTo>
                <a:cubicBezTo>
                  <a:pt x="184" y="232"/>
                  <a:pt x="183" y="231"/>
                  <a:pt x="183" y="231"/>
                </a:cubicBezTo>
                <a:cubicBezTo>
                  <a:pt x="181" y="232"/>
                  <a:pt x="179" y="233"/>
                  <a:pt x="178" y="233"/>
                </a:cubicBezTo>
                <a:cubicBezTo>
                  <a:pt x="179" y="233"/>
                  <a:pt x="179" y="232"/>
                  <a:pt x="180" y="231"/>
                </a:cubicBezTo>
                <a:cubicBezTo>
                  <a:pt x="183" y="229"/>
                  <a:pt x="186" y="227"/>
                  <a:pt x="189" y="225"/>
                </a:cubicBezTo>
                <a:cubicBezTo>
                  <a:pt x="192" y="224"/>
                  <a:pt x="194" y="222"/>
                  <a:pt x="196" y="220"/>
                </a:cubicBezTo>
                <a:cubicBezTo>
                  <a:pt x="195" y="221"/>
                  <a:pt x="194" y="222"/>
                  <a:pt x="193" y="223"/>
                </a:cubicBezTo>
                <a:cubicBezTo>
                  <a:pt x="193" y="223"/>
                  <a:pt x="193" y="223"/>
                  <a:pt x="193" y="223"/>
                </a:cubicBezTo>
                <a:cubicBezTo>
                  <a:pt x="192" y="224"/>
                  <a:pt x="192" y="224"/>
                  <a:pt x="192" y="224"/>
                </a:cubicBezTo>
                <a:cubicBezTo>
                  <a:pt x="191" y="225"/>
                  <a:pt x="192" y="225"/>
                  <a:pt x="192" y="225"/>
                </a:cubicBezTo>
                <a:close/>
                <a:moveTo>
                  <a:pt x="190" y="231"/>
                </a:moveTo>
                <a:cubicBezTo>
                  <a:pt x="188" y="232"/>
                  <a:pt x="187" y="233"/>
                  <a:pt x="186" y="234"/>
                </a:cubicBezTo>
                <a:cubicBezTo>
                  <a:pt x="186" y="233"/>
                  <a:pt x="187" y="233"/>
                  <a:pt x="187" y="232"/>
                </a:cubicBezTo>
                <a:cubicBezTo>
                  <a:pt x="188" y="232"/>
                  <a:pt x="189" y="231"/>
                  <a:pt x="190" y="231"/>
                </a:cubicBezTo>
                <a:close/>
                <a:moveTo>
                  <a:pt x="118" y="243"/>
                </a:moveTo>
                <a:cubicBezTo>
                  <a:pt x="116" y="242"/>
                  <a:pt x="115" y="241"/>
                  <a:pt x="113" y="241"/>
                </a:cubicBezTo>
                <a:cubicBezTo>
                  <a:pt x="116" y="242"/>
                  <a:pt x="120" y="243"/>
                  <a:pt x="123" y="245"/>
                </a:cubicBezTo>
                <a:cubicBezTo>
                  <a:pt x="121" y="246"/>
                  <a:pt x="121" y="246"/>
                  <a:pt x="121" y="246"/>
                </a:cubicBezTo>
                <a:cubicBezTo>
                  <a:pt x="121" y="246"/>
                  <a:pt x="121" y="246"/>
                  <a:pt x="121" y="246"/>
                </a:cubicBezTo>
                <a:cubicBezTo>
                  <a:pt x="120" y="245"/>
                  <a:pt x="119" y="245"/>
                  <a:pt x="119" y="245"/>
                </a:cubicBezTo>
                <a:cubicBezTo>
                  <a:pt x="117" y="245"/>
                  <a:pt x="116" y="244"/>
                  <a:pt x="115" y="244"/>
                </a:cubicBezTo>
                <a:cubicBezTo>
                  <a:pt x="116" y="244"/>
                  <a:pt x="117" y="244"/>
                  <a:pt x="118" y="244"/>
                </a:cubicBezTo>
                <a:cubicBezTo>
                  <a:pt x="118" y="244"/>
                  <a:pt x="119" y="243"/>
                  <a:pt x="118" y="243"/>
                </a:cubicBezTo>
                <a:close/>
                <a:moveTo>
                  <a:pt x="60" y="233"/>
                </a:moveTo>
                <a:cubicBezTo>
                  <a:pt x="66" y="236"/>
                  <a:pt x="72" y="238"/>
                  <a:pt x="78" y="240"/>
                </a:cubicBezTo>
                <a:cubicBezTo>
                  <a:pt x="78" y="240"/>
                  <a:pt x="78" y="241"/>
                  <a:pt x="78" y="241"/>
                </a:cubicBezTo>
                <a:cubicBezTo>
                  <a:pt x="78" y="241"/>
                  <a:pt x="77" y="241"/>
                  <a:pt x="77" y="241"/>
                </a:cubicBezTo>
                <a:cubicBezTo>
                  <a:pt x="71" y="239"/>
                  <a:pt x="66" y="236"/>
                  <a:pt x="60" y="233"/>
                </a:cubicBezTo>
                <a:close/>
                <a:moveTo>
                  <a:pt x="5" y="106"/>
                </a:moveTo>
                <a:cubicBezTo>
                  <a:pt x="5" y="107"/>
                  <a:pt x="4" y="109"/>
                  <a:pt x="4" y="110"/>
                </a:cubicBezTo>
                <a:cubicBezTo>
                  <a:pt x="4" y="106"/>
                  <a:pt x="4" y="102"/>
                  <a:pt x="5" y="98"/>
                </a:cubicBezTo>
                <a:cubicBezTo>
                  <a:pt x="6" y="99"/>
                  <a:pt x="6" y="100"/>
                  <a:pt x="6" y="101"/>
                </a:cubicBezTo>
                <a:cubicBezTo>
                  <a:pt x="6" y="103"/>
                  <a:pt x="6" y="104"/>
                  <a:pt x="5" y="106"/>
                </a:cubicBezTo>
                <a:cubicBezTo>
                  <a:pt x="5" y="106"/>
                  <a:pt x="5" y="106"/>
                  <a:pt x="5" y="106"/>
                </a:cubicBezTo>
                <a:close/>
                <a:moveTo>
                  <a:pt x="5" y="116"/>
                </a:moveTo>
                <a:cubicBezTo>
                  <a:pt x="5" y="117"/>
                  <a:pt x="5" y="118"/>
                  <a:pt x="5" y="119"/>
                </a:cubicBezTo>
                <a:cubicBezTo>
                  <a:pt x="5" y="120"/>
                  <a:pt x="5" y="120"/>
                  <a:pt x="5" y="121"/>
                </a:cubicBezTo>
                <a:cubicBezTo>
                  <a:pt x="5" y="118"/>
                  <a:pt x="5" y="116"/>
                  <a:pt x="5" y="113"/>
                </a:cubicBezTo>
                <a:cubicBezTo>
                  <a:pt x="5" y="114"/>
                  <a:pt x="5" y="115"/>
                  <a:pt x="5" y="116"/>
                </a:cubicBezTo>
                <a:close/>
                <a:moveTo>
                  <a:pt x="5" y="153"/>
                </a:moveTo>
                <a:cubicBezTo>
                  <a:pt x="6" y="154"/>
                  <a:pt x="6" y="155"/>
                  <a:pt x="6" y="156"/>
                </a:cubicBezTo>
                <a:cubicBezTo>
                  <a:pt x="6" y="156"/>
                  <a:pt x="6" y="157"/>
                  <a:pt x="7" y="157"/>
                </a:cubicBezTo>
                <a:cubicBezTo>
                  <a:pt x="7" y="157"/>
                  <a:pt x="7" y="158"/>
                  <a:pt x="7" y="158"/>
                </a:cubicBezTo>
                <a:cubicBezTo>
                  <a:pt x="7" y="158"/>
                  <a:pt x="7" y="158"/>
                  <a:pt x="7" y="158"/>
                </a:cubicBezTo>
                <a:cubicBezTo>
                  <a:pt x="8" y="161"/>
                  <a:pt x="8" y="164"/>
                  <a:pt x="9" y="167"/>
                </a:cubicBezTo>
                <a:cubicBezTo>
                  <a:pt x="9" y="166"/>
                  <a:pt x="9" y="166"/>
                  <a:pt x="9" y="165"/>
                </a:cubicBezTo>
                <a:cubicBezTo>
                  <a:pt x="8" y="165"/>
                  <a:pt x="7" y="165"/>
                  <a:pt x="8" y="165"/>
                </a:cubicBezTo>
                <a:cubicBezTo>
                  <a:pt x="5" y="156"/>
                  <a:pt x="3" y="146"/>
                  <a:pt x="2" y="136"/>
                </a:cubicBezTo>
                <a:cubicBezTo>
                  <a:pt x="3" y="142"/>
                  <a:pt x="4" y="147"/>
                  <a:pt x="5" y="153"/>
                </a:cubicBezTo>
                <a:close/>
                <a:moveTo>
                  <a:pt x="2" y="119"/>
                </a:moveTo>
                <a:cubicBezTo>
                  <a:pt x="2" y="117"/>
                  <a:pt x="2" y="116"/>
                  <a:pt x="2" y="114"/>
                </a:cubicBezTo>
                <a:cubicBezTo>
                  <a:pt x="2" y="115"/>
                  <a:pt x="2" y="116"/>
                  <a:pt x="2" y="116"/>
                </a:cubicBezTo>
                <a:cubicBezTo>
                  <a:pt x="2" y="116"/>
                  <a:pt x="2" y="116"/>
                  <a:pt x="2" y="116"/>
                </a:cubicBezTo>
                <a:cubicBezTo>
                  <a:pt x="2" y="117"/>
                  <a:pt x="2" y="118"/>
                  <a:pt x="2" y="119"/>
                </a:cubicBezTo>
                <a:close/>
                <a:moveTo>
                  <a:pt x="13" y="106"/>
                </a:moveTo>
                <a:cubicBezTo>
                  <a:pt x="13" y="112"/>
                  <a:pt x="14" y="118"/>
                  <a:pt x="15" y="124"/>
                </a:cubicBezTo>
                <a:cubicBezTo>
                  <a:pt x="15" y="124"/>
                  <a:pt x="14" y="124"/>
                  <a:pt x="14" y="124"/>
                </a:cubicBezTo>
                <a:cubicBezTo>
                  <a:pt x="14" y="123"/>
                  <a:pt x="14" y="122"/>
                  <a:pt x="14" y="121"/>
                </a:cubicBezTo>
                <a:cubicBezTo>
                  <a:pt x="14" y="120"/>
                  <a:pt x="13" y="120"/>
                  <a:pt x="13" y="120"/>
                </a:cubicBezTo>
                <a:cubicBezTo>
                  <a:pt x="12" y="116"/>
                  <a:pt x="11" y="112"/>
                  <a:pt x="11" y="108"/>
                </a:cubicBezTo>
                <a:cubicBezTo>
                  <a:pt x="11" y="108"/>
                  <a:pt x="12" y="108"/>
                  <a:pt x="12" y="108"/>
                </a:cubicBezTo>
                <a:cubicBezTo>
                  <a:pt x="12" y="107"/>
                  <a:pt x="12" y="107"/>
                  <a:pt x="13" y="106"/>
                </a:cubicBezTo>
                <a:close/>
                <a:moveTo>
                  <a:pt x="12" y="103"/>
                </a:moveTo>
                <a:cubicBezTo>
                  <a:pt x="12" y="102"/>
                  <a:pt x="12" y="101"/>
                  <a:pt x="12" y="100"/>
                </a:cubicBezTo>
                <a:cubicBezTo>
                  <a:pt x="12" y="101"/>
                  <a:pt x="12" y="102"/>
                  <a:pt x="12" y="103"/>
                </a:cubicBezTo>
                <a:cubicBezTo>
                  <a:pt x="12" y="103"/>
                  <a:pt x="12" y="103"/>
                  <a:pt x="12" y="103"/>
                </a:cubicBezTo>
                <a:close/>
                <a:moveTo>
                  <a:pt x="13" y="94"/>
                </a:moveTo>
                <a:cubicBezTo>
                  <a:pt x="13" y="93"/>
                  <a:pt x="14" y="93"/>
                  <a:pt x="14" y="93"/>
                </a:cubicBezTo>
                <a:cubicBezTo>
                  <a:pt x="14" y="94"/>
                  <a:pt x="14" y="95"/>
                  <a:pt x="14" y="96"/>
                </a:cubicBezTo>
                <a:cubicBezTo>
                  <a:pt x="13" y="95"/>
                  <a:pt x="13" y="95"/>
                  <a:pt x="13" y="94"/>
                </a:cubicBezTo>
                <a:close/>
                <a:moveTo>
                  <a:pt x="15" y="72"/>
                </a:moveTo>
                <a:cubicBezTo>
                  <a:pt x="16" y="72"/>
                  <a:pt x="16" y="72"/>
                  <a:pt x="17" y="72"/>
                </a:cubicBezTo>
                <a:cubicBezTo>
                  <a:pt x="15" y="74"/>
                  <a:pt x="13" y="77"/>
                  <a:pt x="11" y="80"/>
                </a:cubicBezTo>
                <a:cubicBezTo>
                  <a:pt x="11" y="79"/>
                  <a:pt x="11" y="79"/>
                  <a:pt x="11" y="79"/>
                </a:cubicBezTo>
                <a:cubicBezTo>
                  <a:pt x="12" y="78"/>
                  <a:pt x="12" y="78"/>
                  <a:pt x="12" y="77"/>
                </a:cubicBezTo>
                <a:cubicBezTo>
                  <a:pt x="13" y="75"/>
                  <a:pt x="14" y="73"/>
                  <a:pt x="14" y="71"/>
                </a:cubicBezTo>
                <a:cubicBezTo>
                  <a:pt x="15" y="72"/>
                  <a:pt x="15" y="72"/>
                  <a:pt x="15" y="72"/>
                </a:cubicBezTo>
                <a:close/>
                <a:moveTo>
                  <a:pt x="36" y="41"/>
                </a:moveTo>
                <a:cubicBezTo>
                  <a:pt x="36" y="41"/>
                  <a:pt x="36" y="41"/>
                  <a:pt x="37" y="41"/>
                </a:cubicBezTo>
                <a:cubicBezTo>
                  <a:pt x="37" y="40"/>
                  <a:pt x="38" y="40"/>
                  <a:pt x="39" y="40"/>
                </a:cubicBezTo>
                <a:cubicBezTo>
                  <a:pt x="37" y="41"/>
                  <a:pt x="35" y="43"/>
                  <a:pt x="34" y="45"/>
                </a:cubicBezTo>
                <a:cubicBezTo>
                  <a:pt x="30" y="49"/>
                  <a:pt x="26" y="53"/>
                  <a:pt x="24" y="58"/>
                </a:cubicBezTo>
                <a:cubicBezTo>
                  <a:pt x="22" y="59"/>
                  <a:pt x="21" y="61"/>
                  <a:pt x="19" y="63"/>
                </a:cubicBezTo>
                <a:cubicBezTo>
                  <a:pt x="24" y="55"/>
                  <a:pt x="30" y="47"/>
                  <a:pt x="36" y="41"/>
                </a:cubicBezTo>
                <a:close/>
                <a:moveTo>
                  <a:pt x="124" y="9"/>
                </a:moveTo>
                <a:cubicBezTo>
                  <a:pt x="123" y="9"/>
                  <a:pt x="123" y="9"/>
                  <a:pt x="123" y="9"/>
                </a:cubicBezTo>
                <a:cubicBezTo>
                  <a:pt x="120" y="9"/>
                  <a:pt x="118" y="9"/>
                  <a:pt x="115" y="9"/>
                </a:cubicBezTo>
                <a:cubicBezTo>
                  <a:pt x="115" y="9"/>
                  <a:pt x="115" y="9"/>
                  <a:pt x="115" y="10"/>
                </a:cubicBezTo>
                <a:cubicBezTo>
                  <a:pt x="114" y="10"/>
                  <a:pt x="114" y="10"/>
                  <a:pt x="113" y="10"/>
                </a:cubicBezTo>
                <a:cubicBezTo>
                  <a:pt x="113" y="10"/>
                  <a:pt x="113" y="9"/>
                  <a:pt x="113" y="9"/>
                </a:cubicBezTo>
                <a:cubicBezTo>
                  <a:pt x="114" y="9"/>
                  <a:pt x="115" y="8"/>
                  <a:pt x="116" y="8"/>
                </a:cubicBezTo>
                <a:cubicBezTo>
                  <a:pt x="116" y="7"/>
                  <a:pt x="116" y="7"/>
                  <a:pt x="116" y="7"/>
                </a:cubicBezTo>
                <a:cubicBezTo>
                  <a:pt x="119" y="8"/>
                  <a:pt x="121" y="8"/>
                  <a:pt x="124" y="9"/>
                </a:cubicBezTo>
                <a:close/>
                <a:moveTo>
                  <a:pt x="118" y="4"/>
                </a:moveTo>
                <a:cubicBezTo>
                  <a:pt x="118" y="4"/>
                  <a:pt x="118" y="4"/>
                  <a:pt x="118" y="4"/>
                </a:cubicBezTo>
                <a:cubicBezTo>
                  <a:pt x="118" y="5"/>
                  <a:pt x="119" y="5"/>
                  <a:pt x="120" y="5"/>
                </a:cubicBezTo>
                <a:cubicBezTo>
                  <a:pt x="120" y="5"/>
                  <a:pt x="120" y="5"/>
                  <a:pt x="120" y="5"/>
                </a:cubicBezTo>
                <a:cubicBezTo>
                  <a:pt x="119" y="5"/>
                  <a:pt x="119" y="5"/>
                  <a:pt x="118" y="5"/>
                </a:cubicBezTo>
                <a:cubicBezTo>
                  <a:pt x="118" y="5"/>
                  <a:pt x="118" y="5"/>
                  <a:pt x="118" y="4"/>
                </a:cubicBezTo>
                <a:close/>
                <a:moveTo>
                  <a:pt x="233" y="77"/>
                </a:moveTo>
                <a:cubicBezTo>
                  <a:pt x="233" y="77"/>
                  <a:pt x="234" y="77"/>
                  <a:pt x="234" y="77"/>
                </a:cubicBezTo>
                <a:cubicBezTo>
                  <a:pt x="236" y="79"/>
                  <a:pt x="237" y="82"/>
                  <a:pt x="239" y="85"/>
                </a:cubicBezTo>
                <a:cubicBezTo>
                  <a:pt x="239" y="86"/>
                  <a:pt x="239" y="87"/>
                  <a:pt x="239" y="88"/>
                </a:cubicBezTo>
                <a:cubicBezTo>
                  <a:pt x="240" y="90"/>
                  <a:pt x="240" y="92"/>
                  <a:pt x="240" y="93"/>
                </a:cubicBezTo>
                <a:cubicBezTo>
                  <a:pt x="238" y="88"/>
                  <a:pt x="235" y="82"/>
                  <a:pt x="233" y="77"/>
                </a:cubicBezTo>
                <a:close/>
                <a:moveTo>
                  <a:pt x="241" y="99"/>
                </a:moveTo>
                <a:cubicBezTo>
                  <a:pt x="242" y="103"/>
                  <a:pt x="243" y="108"/>
                  <a:pt x="244" y="112"/>
                </a:cubicBezTo>
                <a:cubicBezTo>
                  <a:pt x="244" y="113"/>
                  <a:pt x="244" y="114"/>
                  <a:pt x="244" y="115"/>
                </a:cubicBezTo>
                <a:cubicBezTo>
                  <a:pt x="243" y="110"/>
                  <a:pt x="241" y="105"/>
                  <a:pt x="240" y="100"/>
                </a:cubicBezTo>
                <a:cubicBezTo>
                  <a:pt x="240" y="99"/>
                  <a:pt x="240" y="99"/>
                  <a:pt x="240" y="98"/>
                </a:cubicBezTo>
                <a:cubicBezTo>
                  <a:pt x="239" y="96"/>
                  <a:pt x="238" y="94"/>
                  <a:pt x="238" y="92"/>
                </a:cubicBezTo>
                <a:cubicBezTo>
                  <a:pt x="239" y="94"/>
                  <a:pt x="240" y="97"/>
                  <a:pt x="241" y="99"/>
                </a:cubicBezTo>
                <a:close/>
                <a:moveTo>
                  <a:pt x="235" y="172"/>
                </a:moveTo>
                <a:cubicBezTo>
                  <a:pt x="235" y="173"/>
                  <a:pt x="234" y="175"/>
                  <a:pt x="233" y="176"/>
                </a:cubicBezTo>
                <a:cubicBezTo>
                  <a:pt x="232" y="178"/>
                  <a:pt x="231" y="180"/>
                  <a:pt x="230" y="182"/>
                </a:cubicBezTo>
                <a:cubicBezTo>
                  <a:pt x="230" y="181"/>
                  <a:pt x="230" y="180"/>
                  <a:pt x="230" y="180"/>
                </a:cubicBezTo>
                <a:cubicBezTo>
                  <a:pt x="232" y="177"/>
                  <a:pt x="234" y="173"/>
                  <a:pt x="235" y="170"/>
                </a:cubicBezTo>
                <a:cubicBezTo>
                  <a:pt x="235" y="171"/>
                  <a:pt x="235" y="171"/>
                  <a:pt x="235" y="171"/>
                </a:cubicBezTo>
                <a:cubicBezTo>
                  <a:pt x="235" y="172"/>
                  <a:pt x="235" y="172"/>
                  <a:pt x="235" y="172"/>
                </a:cubicBezTo>
                <a:close/>
                <a:moveTo>
                  <a:pt x="235" y="161"/>
                </a:moveTo>
                <a:cubicBezTo>
                  <a:pt x="234" y="164"/>
                  <a:pt x="234" y="167"/>
                  <a:pt x="233" y="170"/>
                </a:cubicBezTo>
                <a:cubicBezTo>
                  <a:pt x="233" y="171"/>
                  <a:pt x="232" y="172"/>
                  <a:pt x="232" y="172"/>
                </a:cubicBezTo>
                <a:cubicBezTo>
                  <a:pt x="232" y="171"/>
                  <a:pt x="232" y="170"/>
                  <a:pt x="233" y="168"/>
                </a:cubicBezTo>
                <a:cubicBezTo>
                  <a:pt x="233" y="168"/>
                  <a:pt x="233" y="168"/>
                  <a:pt x="232" y="168"/>
                </a:cubicBezTo>
                <a:cubicBezTo>
                  <a:pt x="233" y="167"/>
                  <a:pt x="233" y="167"/>
                  <a:pt x="233" y="166"/>
                </a:cubicBezTo>
                <a:cubicBezTo>
                  <a:pt x="234" y="165"/>
                  <a:pt x="233" y="165"/>
                  <a:pt x="233" y="165"/>
                </a:cubicBezTo>
                <a:cubicBezTo>
                  <a:pt x="233" y="164"/>
                  <a:pt x="234" y="163"/>
                  <a:pt x="235" y="161"/>
                </a:cubicBezTo>
                <a:close/>
                <a:moveTo>
                  <a:pt x="234" y="158"/>
                </a:moveTo>
                <a:cubicBezTo>
                  <a:pt x="235" y="156"/>
                  <a:pt x="236" y="154"/>
                  <a:pt x="236" y="152"/>
                </a:cubicBezTo>
                <a:cubicBezTo>
                  <a:pt x="236" y="153"/>
                  <a:pt x="236" y="155"/>
                  <a:pt x="236" y="156"/>
                </a:cubicBezTo>
                <a:cubicBezTo>
                  <a:pt x="235" y="157"/>
                  <a:pt x="234" y="157"/>
                  <a:pt x="234" y="158"/>
                </a:cubicBezTo>
                <a:close/>
                <a:moveTo>
                  <a:pt x="231" y="154"/>
                </a:moveTo>
                <a:cubicBezTo>
                  <a:pt x="231" y="154"/>
                  <a:pt x="231" y="154"/>
                  <a:pt x="231" y="154"/>
                </a:cubicBezTo>
                <a:cubicBezTo>
                  <a:pt x="230" y="155"/>
                  <a:pt x="229" y="156"/>
                  <a:pt x="229" y="157"/>
                </a:cubicBezTo>
                <a:cubicBezTo>
                  <a:pt x="229" y="154"/>
                  <a:pt x="229" y="152"/>
                  <a:pt x="229" y="150"/>
                </a:cubicBezTo>
                <a:cubicBezTo>
                  <a:pt x="232" y="139"/>
                  <a:pt x="233" y="126"/>
                  <a:pt x="232" y="114"/>
                </a:cubicBezTo>
                <a:cubicBezTo>
                  <a:pt x="233" y="116"/>
                  <a:pt x="234" y="117"/>
                  <a:pt x="234" y="118"/>
                </a:cubicBezTo>
                <a:cubicBezTo>
                  <a:pt x="233" y="130"/>
                  <a:pt x="233" y="142"/>
                  <a:pt x="231" y="154"/>
                </a:cubicBezTo>
                <a:close/>
                <a:moveTo>
                  <a:pt x="201" y="205"/>
                </a:moveTo>
                <a:cubicBezTo>
                  <a:pt x="201" y="204"/>
                  <a:pt x="202" y="203"/>
                  <a:pt x="203" y="203"/>
                </a:cubicBezTo>
                <a:cubicBezTo>
                  <a:pt x="203" y="202"/>
                  <a:pt x="203" y="202"/>
                  <a:pt x="203" y="202"/>
                </a:cubicBezTo>
                <a:cubicBezTo>
                  <a:pt x="205" y="200"/>
                  <a:pt x="206" y="199"/>
                  <a:pt x="208" y="197"/>
                </a:cubicBezTo>
                <a:cubicBezTo>
                  <a:pt x="208" y="198"/>
                  <a:pt x="207" y="198"/>
                  <a:pt x="207" y="198"/>
                </a:cubicBezTo>
                <a:cubicBezTo>
                  <a:pt x="205" y="201"/>
                  <a:pt x="203" y="203"/>
                  <a:pt x="201" y="205"/>
                </a:cubicBezTo>
                <a:close/>
                <a:moveTo>
                  <a:pt x="97" y="227"/>
                </a:moveTo>
                <a:cubicBezTo>
                  <a:pt x="98" y="227"/>
                  <a:pt x="98" y="227"/>
                  <a:pt x="99" y="227"/>
                </a:cubicBezTo>
                <a:cubicBezTo>
                  <a:pt x="101" y="228"/>
                  <a:pt x="102" y="229"/>
                  <a:pt x="104" y="229"/>
                </a:cubicBezTo>
                <a:cubicBezTo>
                  <a:pt x="106" y="231"/>
                  <a:pt x="108" y="232"/>
                  <a:pt x="110" y="233"/>
                </a:cubicBezTo>
                <a:cubicBezTo>
                  <a:pt x="110" y="233"/>
                  <a:pt x="109" y="233"/>
                  <a:pt x="109" y="233"/>
                </a:cubicBezTo>
                <a:cubicBezTo>
                  <a:pt x="105" y="231"/>
                  <a:pt x="101" y="229"/>
                  <a:pt x="97" y="227"/>
                </a:cubicBezTo>
                <a:close/>
                <a:moveTo>
                  <a:pt x="103" y="237"/>
                </a:moveTo>
                <a:cubicBezTo>
                  <a:pt x="102" y="237"/>
                  <a:pt x="101" y="237"/>
                  <a:pt x="100" y="237"/>
                </a:cubicBezTo>
                <a:cubicBezTo>
                  <a:pt x="100" y="237"/>
                  <a:pt x="100" y="237"/>
                  <a:pt x="100" y="237"/>
                </a:cubicBezTo>
                <a:cubicBezTo>
                  <a:pt x="100" y="237"/>
                  <a:pt x="100" y="236"/>
                  <a:pt x="100" y="236"/>
                </a:cubicBezTo>
                <a:cubicBezTo>
                  <a:pt x="100" y="236"/>
                  <a:pt x="100" y="236"/>
                  <a:pt x="100" y="236"/>
                </a:cubicBezTo>
                <a:cubicBezTo>
                  <a:pt x="101" y="237"/>
                  <a:pt x="102" y="237"/>
                  <a:pt x="103" y="237"/>
                </a:cubicBezTo>
                <a:close/>
                <a:moveTo>
                  <a:pt x="75" y="232"/>
                </a:moveTo>
                <a:cubicBezTo>
                  <a:pt x="74" y="232"/>
                  <a:pt x="74" y="232"/>
                  <a:pt x="74" y="232"/>
                </a:cubicBezTo>
                <a:cubicBezTo>
                  <a:pt x="75" y="232"/>
                  <a:pt x="75" y="232"/>
                  <a:pt x="76" y="232"/>
                </a:cubicBezTo>
                <a:cubicBezTo>
                  <a:pt x="78" y="233"/>
                  <a:pt x="79" y="234"/>
                  <a:pt x="81" y="235"/>
                </a:cubicBezTo>
                <a:cubicBezTo>
                  <a:pt x="81" y="235"/>
                  <a:pt x="81" y="235"/>
                  <a:pt x="82" y="235"/>
                </a:cubicBezTo>
                <a:cubicBezTo>
                  <a:pt x="79" y="234"/>
                  <a:pt x="77" y="233"/>
                  <a:pt x="75" y="232"/>
                </a:cubicBezTo>
                <a:close/>
                <a:moveTo>
                  <a:pt x="82" y="241"/>
                </a:moveTo>
                <a:cubicBezTo>
                  <a:pt x="82" y="241"/>
                  <a:pt x="83" y="241"/>
                  <a:pt x="83" y="241"/>
                </a:cubicBezTo>
                <a:cubicBezTo>
                  <a:pt x="83" y="241"/>
                  <a:pt x="83" y="241"/>
                  <a:pt x="83" y="241"/>
                </a:cubicBezTo>
                <a:cubicBezTo>
                  <a:pt x="84" y="241"/>
                  <a:pt x="84" y="241"/>
                  <a:pt x="84" y="242"/>
                </a:cubicBezTo>
                <a:cubicBezTo>
                  <a:pt x="83" y="241"/>
                  <a:pt x="83" y="241"/>
                  <a:pt x="82" y="241"/>
                </a:cubicBezTo>
                <a:cubicBezTo>
                  <a:pt x="82" y="241"/>
                  <a:pt x="81" y="241"/>
                  <a:pt x="81" y="240"/>
                </a:cubicBezTo>
                <a:cubicBezTo>
                  <a:pt x="81" y="241"/>
                  <a:pt x="81" y="241"/>
                  <a:pt x="82" y="241"/>
                </a:cubicBezTo>
                <a:close/>
                <a:moveTo>
                  <a:pt x="72" y="229"/>
                </a:moveTo>
                <a:cubicBezTo>
                  <a:pt x="72" y="229"/>
                  <a:pt x="72" y="228"/>
                  <a:pt x="71" y="228"/>
                </a:cubicBezTo>
                <a:cubicBezTo>
                  <a:pt x="72" y="228"/>
                  <a:pt x="72" y="228"/>
                  <a:pt x="73" y="229"/>
                </a:cubicBezTo>
                <a:cubicBezTo>
                  <a:pt x="74" y="229"/>
                  <a:pt x="74" y="230"/>
                  <a:pt x="75" y="230"/>
                </a:cubicBezTo>
                <a:cubicBezTo>
                  <a:pt x="74" y="230"/>
                  <a:pt x="73" y="229"/>
                  <a:pt x="72" y="229"/>
                </a:cubicBezTo>
                <a:close/>
                <a:moveTo>
                  <a:pt x="73" y="237"/>
                </a:moveTo>
                <a:cubicBezTo>
                  <a:pt x="73" y="237"/>
                  <a:pt x="73" y="237"/>
                  <a:pt x="73" y="237"/>
                </a:cubicBezTo>
                <a:cubicBezTo>
                  <a:pt x="71" y="236"/>
                  <a:pt x="68" y="235"/>
                  <a:pt x="66" y="234"/>
                </a:cubicBezTo>
                <a:cubicBezTo>
                  <a:pt x="68" y="235"/>
                  <a:pt x="71" y="236"/>
                  <a:pt x="73" y="237"/>
                </a:cubicBezTo>
                <a:close/>
                <a:moveTo>
                  <a:pt x="35" y="201"/>
                </a:moveTo>
                <a:cubicBezTo>
                  <a:pt x="35" y="201"/>
                  <a:pt x="35" y="200"/>
                  <a:pt x="35" y="200"/>
                </a:cubicBezTo>
                <a:cubicBezTo>
                  <a:pt x="35" y="200"/>
                  <a:pt x="35" y="201"/>
                  <a:pt x="35" y="201"/>
                </a:cubicBezTo>
                <a:cubicBezTo>
                  <a:pt x="36" y="201"/>
                  <a:pt x="36" y="202"/>
                  <a:pt x="37" y="202"/>
                </a:cubicBezTo>
                <a:cubicBezTo>
                  <a:pt x="37" y="203"/>
                  <a:pt x="37" y="203"/>
                  <a:pt x="37" y="203"/>
                </a:cubicBezTo>
                <a:cubicBezTo>
                  <a:pt x="38" y="203"/>
                  <a:pt x="38" y="203"/>
                  <a:pt x="38" y="203"/>
                </a:cubicBezTo>
                <a:cubicBezTo>
                  <a:pt x="38" y="204"/>
                  <a:pt x="39" y="205"/>
                  <a:pt x="40" y="206"/>
                </a:cubicBezTo>
                <a:cubicBezTo>
                  <a:pt x="41" y="207"/>
                  <a:pt x="42" y="208"/>
                  <a:pt x="43" y="209"/>
                </a:cubicBezTo>
                <a:cubicBezTo>
                  <a:pt x="41" y="208"/>
                  <a:pt x="40" y="207"/>
                  <a:pt x="39" y="206"/>
                </a:cubicBezTo>
                <a:cubicBezTo>
                  <a:pt x="38" y="205"/>
                  <a:pt x="36" y="203"/>
                  <a:pt x="35" y="202"/>
                </a:cubicBezTo>
                <a:cubicBezTo>
                  <a:pt x="35" y="201"/>
                  <a:pt x="35" y="201"/>
                  <a:pt x="35" y="201"/>
                </a:cubicBezTo>
                <a:close/>
                <a:moveTo>
                  <a:pt x="37" y="197"/>
                </a:moveTo>
                <a:cubicBezTo>
                  <a:pt x="37" y="197"/>
                  <a:pt x="37" y="197"/>
                  <a:pt x="38" y="197"/>
                </a:cubicBezTo>
                <a:cubicBezTo>
                  <a:pt x="39" y="200"/>
                  <a:pt x="41" y="202"/>
                  <a:pt x="43" y="204"/>
                </a:cubicBezTo>
                <a:cubicBezTo>
                  <a:pt x="42" y="203"/>
                  <a:pt x="40" y="201"/>
                  <a:pt x="39" y="200"/>
                </a:cubicBezTo>
                <a:cubicBezTo>
                  <a:pt x="38" y="199"/>
                  <a:pt x="38" y="198"/>
                  <a:pt x="37" y="197"/>
                </a:cubicBezTo>
                <a:close/>
                <a:moveTo>
                  <a:pt x="25" y="144"/>
                </a:moveTo>
                <a:cubicBezTo>
                  <a:pt x="25" y="142"/>
                  <a:pt x="24" y="140"/>
                  <a:pt x="24" y="138"/>
                </a:cubicBezTo>
                <a:cubicBezTo>
                  <a:pt x="24" y="138"/>
                  <a:pt x="24" y="138"/>
                  <a:pt x="24" y="138"/>
                </a:cubicBezTo>
                <a:cubicBezTo>
                  <a:pt x="25" y="140"/>
                  <a:pt x="26" y="143"/>
                  <a:pt x="27" y="145"/>
                </a:cubicBezTo>
                <a:cubicBezTo>
                  <a:pt x="27" y="146"/>
                  <a:pt x="27" y="146"/>
                  <a:pt x="27" y="146"/>
                </a:cubicBezTo>
                <a:cubicBezTo>
                  <a:pt x="27" y="147"/>
                  <a:pt x="27" y="147"/>
                  <a:pt x="27" y="147"/>
                </a:cubicBezTo>
                <a:cubicBezTo>
                  <a:pt x="28" y="148"/>
                  <a:pt x="28" y="148"/>
                  <a:pt x="28" y="148"/>
                </a:cubicBezTo>
                <a:cubicBezTo>
                  <a:pt x="28" y="149"/>
                  <a:pt x="28" y="150"/>
                  <a:pt x="28" y="151"/>
                </a:cubicBezTo>
                <a:cubicBezTo>
                  <a:pt x="27" y="149"/>
                  <a:pt x="26" y="146"/>
                  <a:pt x="25" y="144"/>
                </a:cubicBezTo>
                <a:close/>
                <a:moveTo>
                  <a:pt x="28" y="177"/>
                </a:moveTo>
                <a:cubicBezTo>
                  <a:pt x="27" y="176"/>
                  <a:pt x="26" y="174"/>
                  <a:pt x="26" y="173"/>
                </a:cubicBezTo>
                <a:cubicBezTo>
                  <a:pt x="26" y="173"/>
                  <a:pt x="26" y="173"/>
                  <a:pt x="26" y="173"/>
                </a:cubicBezTo>
                <a:cubicBezTo>
                  <a:pt x="26" y="172"/>
                  <a:pt x="26" y="172"/>
                  <a:pt x="26" y="172"/>
                </a:cubicBezTo>
                <a:cubicBezTo>
                  <a:pt x="27" y="173"/>
                  <a:pt x="27" y="175"/>
                  <a:pt x="28" y="177"/>
                </a:cubicBezTo>
                <a:close/>
                <a:moveTo>
                  <a:pt x="25" y="61"/>
                </a:moveTo>
                <a:cubicBezTo>
                  <a:pt x="24" y="61"/>
                  <a:pt x="24" y="61"/>
                  <a:pt x="24" y="61"/>
                </a:cubicBezTo>
                <a:cubicBezTo>
                  <a:pt x="25" y="60"/>
                  <a:pt x="26" y="59"/>
                  <a:pt x="27" y="58"/>
                </a:cubicBezTo>
                <a:cubicBezTo>
                  <a:pt x="27" y="58"/>
                  <a:pt x="27" y="58"/>
                  <a:pt x="27" y="58"/>
                </a:cubicBezTo>
                <a:cubicBezTo>
                  <a:pt x="26" y="59"/>
                  <a:pt x="26" y="60"/>
                  <a:pt x="25" y="61"/>
                </a:cubicBezTo>
                <a:close/>
                <a:moveTo>
                  <a:pt x="27" y="62"/>
                </a:moveTo>
                <a:cubicBezTo>
                  <a:pt x="26" y="63"/>
                  <a:pt x="25" y="64"/>
                  <a:pt x="25" y="66"/>
                </a:cubicBezTo>
                <a:cubicBezTo>
                  <a:pt x="25" y="64"/>
                  <a:pt x="26" y="63"/>
                  <a:pt x="26" y="62"/>
                </a:cubicBezTo>
                <a:cubicBezTo>
                  <a:pt x="27" y="62"/>
                  <a:pt x="27" y="62"/>
                  <a:pt x="27" y="62"/>
                </a:cubicBezTo>
                <a:close/>
                <a:moveTo>
                  <a:pt x="25" y="68"/>
                </a:moveTo>
                <a:cubicBezTo>
                  <a:pt x="26" y="66"/>
                  <a:pt x="27" y="63"/>
                  <a:pt x="29" y="61"/>
                </a:cubicBezTo>
                <a:cubicBezTo>
                  <a:pt x="30" y="61"/>
                  <a:pt x="31" y="60"/>
                  <a:pt x="32" y="59"/>
                </a:cubicBezTo>
                <a:cubicBezTo>
                  <a:pt x="32" y="60"/>
                  <a:pt x="32" y="61"/>
                  <a:pt x="31" y="62"/>
                </a:cubicBezTo>
                <a:cubicBezTo>
                  <a:pt x="30" y="63"/>
                  <a:pt x="29" y="64"/>
                  <a:pt x="28" y="66"/>
                </a:cubicBezTo>
                <a:cubicBezTo>
                  <a:pt x="27" y="66"/>
                  <a:pt x="26" y="67"/>
                  <a:pt x="25" y="68"/>
                </a:cubicBezTo>
                <a:close/>
                <a:moveTo>
                  <a:pt x="25" y="69"/>
                </a:moveTo>
                <a:cubicBezTo>
                  <a:pt x="23" y="71"/>
                  <a:pt x="22" y="73"/>
                  <a:pt x="20" y="75"/>
                </a:cubicBezTo>
                <a:cubicBezTo>
                  <a:pt x="21" y="73"/>
                  <a:pt x="22" y="72"/>
                  <a:pt x="23" y="70"/>
                </a:cubicBezTo>
                <a:cubicBezTo>
                  <a:pt x="24" y="70"/>
                  <a:pt x="24" y="69"/>
                  <a:pt x="25" y="69"/>
                </a:cubicBezTo>
                <a:close/>
                <a:moveTo>
                  <a:pt x="110" y="12"/>
                </a:moveTo>
                <a:cubicBezTo>
                  <a:pt x="110" y="12"/>
                  <a:pt x="109" y="12"/>
                  <a:pt x="109" y="12"/>
                </a:cubicBezTo>
                <a:cubicBezTo>
                  <a:pt x="109" y="11"/>
                  <a:pt x="109" y="11"/>
                  <a:pt x="110" y="11"/>
                </a:cubicBezTo>
                <a:cubicBezTo>
                  <a:pt x="112" y="11"/>
                  <a:pt x="113" y="11"/>
                  <a:pt x="115" y="12"/>
                </a:cubicBezTo>
                <a:cubicBezTo>
                  <a:pt x="112" y="13"/>
                  <a:pt x="110" y="14"/>
                  <a:pt x="107" y="15"/>
                </a:cubicBezTo>
                <a:cubicBezTo>
                  <a:pt x="107" y="15"/>
                  <a:pt x="107" y="15"/>
                  <a:pt x="106" y="15"/>
                </a:cubicBezTo>
                <a:cubicBezTo>
                  <a:pt x="108" y="14"/>
                  <a:pt x="109" y="14"/>
                  <a:pt x="110" y="13"/>
                </a:cubicBezTo>
                <a:cubicBezTo>
                  <a:pt x="111" y="13"/>
                  <a:pt x="111" y="12"/>
                  <a:pt x="110" y="12"/>
                </a:cubicBezTo>
                <a:close/>
                <a:moveTo>
                  <a:pt x="122" y="39"/>
                </a:moveTo>
                <a:cubicBezTo>
                  <a:pt x="126" y="38"/>
                  <a:pt x="129" y="37"/>
                  <a:pt x="133" y="36"/>
                </a:cubicBezTo>
                <a:cubicBezTo>
                  <a:pt x="135" y="36"/>
                  <a:pt x="137" y="36"/>
                  <a:pt x="140" y="36"/>
                </a:cubicBezTo>
                <a:cubicBezTo>
                  <a:pt x="137" y="37"/>
                  <a:pt x="134" y="39"/>
                  <a:pt x="132" y="40"/>
                </a:cubicBezTo>
                <a:cubicBezTo>
                  <a:pt x="127" y="41"/>
                  <a:pt x="122" y="41"/>
                  <a:pt x="117" y="41"/>
                </a:cubicBezTo>
                <a:cubicBezTo>
                  <a:pt x="119" y="39"/>
                  <a:pt x="120" y="38"/>
                  <a:pt x="121" y="36"/>
                </a:cubicBezTo>
                <a:cubicBezTo>
                  <a:pt x="122" y="36"/>
                  <a:pt x="123" y="36"/>
                  <a:pt x="123" y="36"/>
                </a:cubicBezTo>
                <a:cubicBezTo>
                  <a:pt x="123" y="36"/>
                  <a:pt x="122" y="37"/>
                  <a:pt x="122" y="37"/>
                </a:cubicBezTo>
                <a:cubicBezTo>
                  <a:pt x="121" y="38"/>
                  <a:pt x="121" y="39"/>
                  <a:pt x="122" y="39"/>
                </a:cubicBezTo>
                <a:close/>
                <a:moveTo>
                  <a:pt x="125" y="36"/>
                </a:moveTo>
                <a:cubicBezTo>
                  <a:pt x="126" y="36"/>
                  <a:pt x="126" y="36"/>
                  <a:pt x="127" y="36"/>
                </a:cubicBezTo>
                <a:cubicBezTo>
                  <a:pt x="127" y="36"/>
                  <a:pt x="128" y="36"/>
                  <a:pt x="128" y="36"/>
                </a:cubicBezTo>
                <a:cubicBezTo>
                  <a:pt x="127" y="36"/>
                  <a:pt x="126" y="36"/>
                  <a:pt x="125" y="36"/>
                </a:cubicBezTo>
                <a:close/>
                <a:moveTo>
                  <a:pt x="129" y="31"/>
                </a:moveTo>
                <a:cubicBezTo>
                  <a:pt x="129" y="31"/>
                  <a:pt x="129" y="31"/>
                  <a:pt x="130" y="31"/>
                </a:cubicBezTo>
                <a:cubicBezTo>
                  <a:pt x="130" y="31"/>
                  <a:pt x="131" y="31"/>
                  <a:pt x="131" y="31"/>
                </a:cubicBezTo>
                <a:cubicBezTo>
                  <a:pt x="131" y="31"/>
                  <a:pt x="131" y="31"/>
                  <a:pt x="130" y="31"/>
                </a:cubicBezTo>
                <a:cubicBezTo>
                  <a:pt x="130" y="31"/>
                  <a:pt x="130" y="31"/>
                  <a:pt x="129" y="31"/>
                </a:cubicBezTo>
                <a:cubicBezTo>
                  <a:pt x="129" y="31"/>
                  <a:pt x="129" y="31"/>
                  <a:pt x="129" y="31"/>
                </a:cubicBezTo>
                <a:close/>
                <a:moveTo>
                  <a:pt x="128" y="18"/>
                </a:moveTo>
                <a:cubicBezTo>
                  <a:pt x="129" y="17"/>
                  <a:pt x="130" y="17"/>
                  <a:pt x="131" y="16"/>
                </a:cubicBezTo>
                <a:cubicBezTo>
                  <a:pt x="131" y="16"/>
                  <a:pt x="132" y="16"/>
                  <a:pt x="133" y="17"/>
                </a:cubicBezTo>
                <a:cubicBezTo>
                  <a:pt x="132" y="17"/>
                  <a:pt x="131" y="18"/>
                  <a:pt x="130" y="18"/>
                </a:cubicBezTo>
                <a:cubicBezTo>
                  <a:pt x="129" y="18"/>
                  <a:pt x="128" y="18"/>
                  <a:pt x="128" y="18"/>
                </a:cubicBezTo>
                <a:close/>
                <a:moveTo>
                  <a:pt x="129" y="22"/>
                </a:moveTo>
                <a:cubicBezTo>
                  <a:pt x="129" y="22"/>
                  <a:pt x="128" y="23"/>
                  <a:pt x="128" y="23"/>
                </a:cubicBezTo>
                <a:cubicBezTo>
                  <a:pt x="127" y="23"/>
                  <a:pt x="127" y="23"/>
                  <a:pt x="127" y="23"/>
                </a:cubicBezTo>
                <a:cubicBezTo>
                  <a:pt x="127" y="23"/>
                  <a:pt x="128" y="22"/>
                  <a:pt x="129" y="22"/>
                </a:cubicBezTo>
                <a:cubicBezTo>
                  <a:pt x="129" y="22"/>
                  <a:pt x="129" y="22"/>
                  <a:pt x="129" y="22"/>
                </a:cubicBezTo>
                <a:close/>
                <a:moveTo>
                  <a:pt x="132" y="22"/>
                </a:moveTo>
                <a:cubicBezTo>
                  <a:pt x="132" y="22"/>
                  <a:pt x="133" y="22"/>
                  <a:pt x="133" y="22"/>
                </a:cubicBezTo>
                <a:cubicBezTo>
                  <a:pt x="135" y="23"/>
                  <a:pt x="137" y="24"/>
                  <a:pt x="140" y="24"/>
                </a:cubicBezTo>
                <a:cubicBezTo>
                  <a:pt x="139" y="24"/>
                  <a:pt x="139" y="24"/>
                  <a:pt x="139" y="24"/>
                </a:cubicBezTo>
                <a:cubicBezTo>
                  <a:pt x="138" y="24"/>
                  <a:pt x="137" y="24"/>
                  <a:pt x="136" y="24"/>
                </a:cubicBezTo>
                <a:cubicBezTo>
                  <a:pt x="134" y="24"/>
                  <a:pt x="132" y="24"/>
                  <a:pt x="130" y="23"/>
                </a:cubicBezTo>
                <a:cubicBezTo>
                  <a:pt x="131" y="23"/>
                  <a:pt x="131" y="23"/>
                  <a:pt x="132" y="22"/>
                </a:cubicBezTo>
                <a:close/>
                <a:moveTo>
                  <a:pt x="163" y="18"/>
                </a:moveTo>
                <a:cubicBezTo>
                  <a:pt x="163" y="17"/>
                  <a:pt x="162" y="17"/>
                  <a:pt x="162" y="17"/>
                </a:cubicBezTo>
                <a:cubicBezTo>
                  <a:pt x="164" y="17"/>
                  <a:pt x="165" y="18"/>
                  <a:pt x="167" y="19"/>
                </a:cubicBezTo>
                <a:cubicBezTo>
                  <a:pt x="167" y="19"/>
                  <a:pt x="168" y="20"/>
                  <a:pt x="168" y="20"/>
                </a:cubicBezTo>
                <a:cubicBezTo>
                  <a:pt x="167" y="19"/>
                  <a:pt x="165" y="18"/>
                  <a:pt x="163" y="18"/>
                </a:cubicBezTo>
                <a:close/>
                <a:moveTo>
                  <a:pt x="178" y="27"/>
                </a:moveTo>
                <a:cubicBezTo>
                  <a:pt x="174" y="25"/>
                  <a:pt x="170" y="23"/>
                  <a:pt x="165" y="21"/>
                </a:cubicBezTo>
                <a:cubicBezTo>
                  <a:pt x="165" y="21"/>
                  <a:pt x="166" y="21"/>
                  <a:pt x="166" y="20"/>
                </a:cubicBezTo>
                <a:cubicBezTo>
                  <a:pt x="170" y="22"/>
                  <a:pt x="174" y="24"/>
                  <a:pt x="178" y="27"/>
                </a:cubicBezTo>
                <a:close/>
                <a:moveTo>
                  <a:pt x="164" y="22"/>
                </a:moveTo>
                <a:cubicBezTo>
                  <a:pt x="164" y="22"/>
                  <a:pt x="164" y="22"/>
                  <a:pt x="164" y="23"/>
                </a:cubicBezTo>
                <a:cubicBezTo>
                  <a:pt x="164" y="23"/>
                  <a:pt x="164" y="23"/>
                  <a:pt x="164" y="23"/>
                </a:cubicBezTo>
                <a:cubicBezTo>
                  <a:pt x="163" y="23"/>
                  <a:pt x="161" y="24"/>
                  <a:pt x="160" y="24"/>
                </a:cubicBezTo>
                <a:cubicBezTo>
                  <a:pt x="160" y="24"/>
                  <a:pt x="160" y="24"/>
                  <a:pt x="160" y="24"/>
                </a:cubicBezTo>
                <a:cubicBezTo>
                  <a:pt x="160" y="24"/>
                  <a:pt x="160" y="23"/>
                  <a:pt x="159" y="23"/>
                </a:cubicBezTo>
                <a:cubicBezTo>
                  <a:pt x="158" y="23"/>
                  <a:pt x="158" y="23"/>
                  <a:pt x="157" y="24"/>
                </a:cubicBezTo>
                <a:cubicBezTo>
                  <a:pt x="155" y="23"/>
                  <a:pt x="154" y="23"/>
                  <a:pt x="152" y="22"/>
                </a:cubicBezTo>
                <a:cubicBezTo>
                  <a:pt x="152" y="22"/>
                  <a:pt x="151" y="22"/>
                  <a:pt x="150" y="21"/>
                </a:cubicBezTo>
                <a:cubicBezTo>
                  <a:pt x="152" y="20"/>
                  <a:pt x="153" y="20"/>
                  <a:pt x="155" y="19"/>
                </a:cubicBezTo>
                <a:cubicBezTo>
                  <a:pt x="158" y="20"/>
                  <a:pt x="161" y="21"/>
                  <a:pt x="164" y="22"/>
                </a:cubicBezTo>
                <a:close/>
                <a:moveTo>
                  <a:pt x="193" y="49"/>
                </a:moveTo>
                <a:cubicBezTo>
                  <a:pt x="193" y="49"/>
                  <a:pt x="194" y="49"/>
                  <a:pt x="194" y="49"/>
                </a:cubicBezTo>
                <a:cubicBezTo>
                  <a:pt x="195" y="51"/>
                  <a:pt x="196" y="52"/>
                  <a:pt x="198" y="54"/>
                </a:cubicBezTo>
                <a:cubicBezTo>
                  <a:pt x="195" y="52"/>
                  <a:pt x="193" y="51"/>
                  <a:pt x="191" y="49"/>
                </a:cubicBezTo>
                <a:cubicBezTo>
                  <a:pt x="192" y="49"/>
                  <a:pt x="192" y="49"/>
                  <a:pt x="193" y="49"/>
                </a:cubicBezTo>
                <a:close/>
                <a:moveTo>
                  <a:pt x="192" y="43"/>
                </a:moveTo>
                <a:cubicBezTo>
                  <a:pt x="192" y="43"/>
                  <a:pt x="193" y="43"/>
                  <a:pt x="193" y="42"/>
                </a:cubicBezTo>
                <a:cubicBezTo>
                  <a:pt x="193" y="43"/>
                  <a:pt x="194" y="44"/>
                  <a:pt x="195" y="45"/>
                </a:cubicBezTo>
                <a:cubicBezTo>
                  <a:pt x="194" y="44"/>
                  <a:pt x="193" y="43"/>
                  <a:pt x="192" y="43"/>
                </a:cubicBezTo>
                <a:close/>
                <a:moveTo>
                  <a:pt x="229" y="141"/>
                </a:moveTo>
                <a:cubicBezTo>
                  <a:pt x="230" y="132"/>
                  <a:pt x="230" y="122"/>
                  <a:pt x="230" y="113"/>
                </a:cubicBezTo>
                <a:cubicBezTo>
                  <a:pt x="231" y="113"/>
                  <a:pt x="231" y="113"/>
                  <a:pt x="231" y="113"/>
                </a:cubicBezTo>
                <a:cubicBezTo>
                  <a:pt x="231" y="122"/>
                  <a:pt x="231" y="132"/>
                  <a:pt x="229" y="141"/>
                </a:cubicBezTo>
                <a:close/>
                <a:moveTo>
                  <a:pt x="231" y="101"/>
                </a:moveTo>
                <a:cubicBezTo>
                  <a:pt x="231" y="102"/>
                  <a:pt x="231" y="103"/>
                  <a:pt x="232" y="103"/>
                </a:cubicBezTo>
                <a:cubicBezTo>
                  <a:pt x="232" y="103"/>
                  <a:pt x="231" y="104"/>
                  <a:pt x="231" y="104"/>
                </a:cubicBezTo>
                <a:cubicBezTo>
                  <a:pt x="231" y="103"/>
                  <a:pt x="231" y="102"/>
                  <a:pt x="231" y="101"/>
                </a:cubicBezTo>
                <a:close/>
                <a:moveTo>
                  <a:pt x="229" y="97"/>
                </a:moveTo>
                <a:cubicBezTo>
                  <a:pt x="229" y="98"/>
                  <a:pt x="229" y="99"/>
                  <a:pt x="230" y="99"/>
                </a:cubicBezTo>
                <a:cubicBezTo>
                  <a:pt x="230" y="99"/>
                  <a:pt x="229" y="99"/>
                  <a:pt x="229" y="99"/>
                </a:cubicBezTo>
                <a:cubicBezTo>
                  <a:pt x="229" y="99"/>
                  <a:pt x="229" y="100"/>
                  <a:pt x="228" y="100"/>
                </a:cubicBezTo>
                <a:cubicBezTo>
                  <a:pt x="228" y="99"/>
                  <a:pt x="228" y="99"/>
                  <a:pt x="228" y="98"/>
                </a:cubicBezTo>
                <a:cubicBezTo>
                  <a:pt x="228" y="98"/>
                  <a:pt x="228" y="98"/>
                  <a:pt x="229" y="97"/>
                </a:cubicBezTo>
                <a:close/>
                <a:moveTo>
                  <a:pt x="227" y="96"/>
                </a:moveTo>
                <a:cubicBezTo>
                  <a:pt x="227" y="95"/>
                  <a:pt x="226" y="94"/>
                  <a:pt x="226" y="92"/>
                </a:cubicBezTo>
                <a:cubicBezTo>
                  <a:pt x="226" y="92"/>
                  <a:pt x="226" y="92"/>
                  <a:pt x="226" y="92"/>
                </a:cubicBezTo>
                <a:cubicBezTo>
                  <a:pt x="226" y="94"/>
                  <a:pt x="227" y="95"/>
                  <a:pt x="228" y="96"/>
                </a:cubicBezTo>
                <a:cubicBezTo>
                  <a:pt x="228" y="96"/>
                  <a:pt x="227" y="96"/>
                  <a:pt x="227" y="96"/>
                </a:cubicBezTo>
                <a:close/>
                <a:moveTo>
                  <a:pt x="227" y="92"/>
                </a:moveTo>
                <a:cubicBezTo>
                  <a:pt x="228" y="91"/>
                  <a:pt x="228" y="91"/>
                  <a:pt x="228" y="91"/>
                </a:cubicBezTo>
                <a:cubicBezTo>
                  <a:pt x="229" y="93"/>
                  <a:pt x="229" y="94"/>
                  <a:pt x="230" y="96"/>
                </a:cubicBezTo>
                <a:cubicBezTo>
                  <a:pt x="229" y="95"/>
                  <a:pt x="228" y="93"/>
                  <a:pt x="227" y="92"/>
                </a:cubicBezTo>
                <a:close/>
                <a:moveTo>
                  <a:pt x="228" y="89"/>
                </a:moveTo>
                <a:cubicBezTo>
                  <a:pt x="227" y="89"/>
                  <a:pt x="227" y="90"/>
                  <a:pt x="226" y="90"/>
                </a:cubicBezTo>
                <a:cubicBezTo>
                  <a:pt x="225" y="89"/>
                  <a:pt x="225" y="87"/>
                  <a:pt x="224" y="86"/>
                </a:cubicBezTo>
                <a:cubicBezTo>
                  <a:pt x="224" y="86"/>
                  <a:pt x="224" y="86"/>
                  <a:pt x="224" y="86"/>
                </a:cubicBezTo>
                <a:cubicBezTo>
                  <a:pt x="225" y="85"/>
                  <a:pt x="226" y="85"/>
                  <a:pt x="227" y="84"/>
                </a:cubicBezTo>
                <a:cubicBezTo>
                  <a:pt x="227" y="86"/>
                  <a:pt x="228" y="87"/>
                  <a:pt x="228" y="89"/>
                </a:cubicBezTo>
                <a:cubicBezTo>
                  <a:pt x="228" y="89"/>
                  <a:pt x="228" y="89"/>
                  <a:pt x="228" y="89"/>
                </a:cubicBezTo>
                <a:close/>
                <a:moveTo>
                  <a:pt x="225" y="97"/>
                </a:moveTo>
                <a:cubicBezTo>
                  <a:pt x="225" y="97"/>
                  <a:pt x="225" y="97"/>
                  <a:pt x="225" y="97"/>
                </a:cubicBezTo>
                <a:cubicBezTo>
                  <a:pt x="225" y="96"/>
                  <a:pt x="224" y="95"/>
                  <a:pt x="224" y="94"/>
                </a:cubicBezTo>
                <a:cubicBezTo>
                  <a:pt x="224" y="93"/>
                  <a:pt x="224" y="93"/>
                  <a:pt x="224" y="93"/>
                </a:cubicBezTo>
                <a:cubicBezTo>
                  <a:pt x="225" y="95"/>
                  <a:pt x="225" y="96"/>
                  <a:pt x="225" y="97"/>
                </a:cubicBezTo>
                <a:close/>
                <a:moveTo>
                  <a:pt x="142" y="227"/>
                </a:moveTo>
                <a:cubicBezTo>
                  <a:pt x="143" y="226"/>
                  <a:pt x="144" y="225"/>
                  <a:pt x="145" y="225"/>
                </a:cubicBezTo>
                <a:cubicBezTo>
                  <a:pt x="144" y="225"/>
                  <a:pt x="144" y="226"/>
                  <a:pt x="143" y="227"/>
                </a:cubicBezTo>
                <a:cubicBezTo>
                  <a:pt x="143" y="227"/>
                  <a:pt x="142" y="227"/>
                  <a:pt x="142" y="227"/>
                </a:cubicBezTo>
                <a:close/>
                <a:moveTo>
                  <a:pt x="143" y="227"/>
                </a:moveTo>
                <a:cubicBezTo>
                  <a:pt x="142" y="227"/>
                  <a:pt x="142" y="227"/>
                  <a:pt x="142" y="227"/>
                </a:cubicBezTo>
                <a:cubicBezTo>
                  <a:pt x="142" y="227"/>
                  <a:pt x="142" y="228"/>
                  <a:pt x="142" y="228"/>
                </a:cubicBezTo>
                <a:cubicBezTo>
                  <a:pt x="142" y="228"/>
                  <a:pt x="141" y="228"/>
                  <a:pt x="141" y="228"/>
                </a:cubicBezTo>
                <a:cubicBezTo>
                  <a:pt x="141" y="228"/>
                  <a:pt x="141" y="228"/>
                  <a:pt x="141" y="227"/>
                </a:cubicBezTo>
                <a:cubicBezTo>
                  <a:pt x="141" y="227"/>
                  <a:pt x="141" y="227"/>
                  <a:pt x="141" y="227"/>
                </a:cubicBezTo>
                <a:cubicBezTo>
                  <a:pt x="142" y="227"/>
                  <a:pt x="142" y="227"/>
                  <a:pt x="143" y="227"/>
                </a:cubicBezTo>
                <a:close/>
                <a:moveTo>
                  <a:pt x="130" y="228"/>
                </a:moveTo>
                <a:cubicBezTo>
                  <a:pt x="130" y="227"/>
                  <a:pt x="130" y="227"/>
                  <a:pt x="130" y="226"/>
                </a:cubicBezTo>
                <a:cubicBezTo>
                  <a:pt x="130" y="226"/>
                  <a:pt x="130" y="225"/>
                  <a:pt x="131" y="225"/>
                </a:cubicBezTo>
                <a:cubicBezTo>
                  <a:pt x="139" y="218"/>
                  <a:pt x="146" y="211"/>
                  <a:pt x="154" y="203"/>
                </a:cubicBezTo>
                <a:cubicBezTo>
                  <a:pt x="159" y="200"/>
                  <a:pt x="163" y="196"/>
                  <a:pt x="168" y="192"/>
                </a:cubicBezTo>
                <a:cubicBezTo>
                  <a:pt x="168" y="192"/>
                  <a:pt x="169" y="192"/>
                  <a:pt x="169" y="192"/>
                </a:cubicBezTo>
                <a:cubicBezTo>
                  <a:pt x="169" y="191"/>
                  <a:pt x="169" y="191"/>
                  <a:pt x="170" y="191"/>
                </a:cubicBezTo>
                <a:cubicBezTo>
                  <a:pt x="171" y="190"/>
                  <a:pt x="172" y="189"/>
                  <a:pt x="173" y="188"/>
                </a:cubicBezTo>
                <a:cubicBezTo>
                  <a:pt x="167" y="194"/>
                  <a:pt x="161" y="200"/>
                  <a:pt x="155" y="206"/>
                </a:cubicBezTo>
                <a:cubicBezTo>
                  <a:pt x="151" y="209"/>
                  <a:pt x="146" y="213"/>
                  <a:pt x="143" y="217"/>
                </a:cubicBezTo>
                <a:cubicBezTo>
                  <a:pt x="142" y="218"/>
                  <a:pt x="142" y="218"/>
                  <a:pt x="143" y="219"/>
                </a:cubicBezTo>
                <a:cubicBezTo>
                  <a:pt x="140" y="221"/>
                  <a:pt x="138" y="223"/>
                  <a:pt x="136" y="225"/>
                </a:cubicBezTo>
                <a:cubicBezTo>
                  <a:pt x="134" y="226"/>
                  <a:pt x="132" y="227"/>
                  <a:pt x="130" y="228"/>
                </a:cubicBezTo>
                <a:close/>
                <a:moveTo>
                  <a:pt x="138" y="227"/>
                </a:moveTo>
                <a:cubicBezTo>
                  <a:pt x="138" y="227"/>
                  <a:pt x="138" y="228"/>
                  <a:pt x="137" y="228"/>
                </a:cubicBezTo>
                <a:cubicBezTo>
                  <a:pt x="137" y="228"/>
                  <a:pt x="136" y="228"/>
                  <a:pt x="135" y="228"/>
                </a:cubicBezTo>
                <a:cubicBezTo>
                  <a:pt x="135" y="228"/>
                  <a:pt x="136" y="228"/>
                  <a:pt x="136" y="228"/>
                </a:cubicBezTo>
                <a:cubicBezTo>
                  <a:pt x="137" y="227"/>
                  <a:pt x="137" y="227"/>
                  <a:pt x="138" y="227"/>
                </a:cubicBezTo>
                <a:close/>
                <a:moveTo>
                  <a:pt x="121" y="226"/>
                </a:moveTo>
                <a:cubicBezTo>
                  <a:pt x="121" y="226"/>
                  <a:pt x="121" y="226"/>
                  <a:pt x="121" y="226"/>
                </a:cubicBezTo>
                <a:cubicBezTo>
                  <a:pt x="121" y="225"/>
                  <a:pt x="122" y="224"/>
                  <a:pt x="123" y="223"/>
                </a:cubicBezTo>
                <a:cubicBezTo>
                  <a:pt x="123" y="224"/>
                  <a:pt x="123" y="224"/>
                  <a:pt x="124" y="224"/>
                </a:cubicBezTo>
                <a:cubicBezTo>
                  <a:pt x="123" y="225"/>
                  <a:pt x="122" y="225"/>
                  <a:pt x="121" y="226"/>
                </a:cubicBezTo>
                <a:close/>
                <a:moveTo>
                  <a:pt x="124" y="228"/>
                </a:moveTo>
                <a:cubicBezTo>
                  <a:pt x="123" y="228"/>
                  <a:pt x="123" y="228"/>
                  <a:pt x="123" y="228"/>
                </a:cubicBezTo>
                <a:cubicBezTo>
                  <a:pt x="123" y="228"/>
                  <a:pt x="123" y="228"/>
                  <a:pt x="122" y="228"/>
                </a:cubicBezTo>
                <a:cubicBezTo>
                  <a:pt x="123" y="228"/>
                  <a:pt x="123" y="228"/>
                  <a:pt x="123" y="228"/>
                </a:cubicBezTo>
                <a:cubicBezTo>
                  <a:pt x="123" y="228"/>
                  <a:pt x="123" y="228"/>
                  <a:pt x="124" y="228"/>
                </a:cubicBezTo>
                <a:close/>
                <a:moveTo>
                  <a:pt x="115" y="215"/>
                </a:moveTo>
                <a:cubicBezTo>
                  <a:pt x="115" y="215"/>
                  <a:pt x="114" y="215"/>
                  <a:pt x="114" y="215"/>
                </a:cubicBezTo>
                <a:cubicBezTo>
                  <a:pt x="115" y="214"/>
                  <a:pt x="116" y="213"/>
                  <a:pt x="117" y="212"/>
                </a:cubicBezTo>
                <a:cubicBezTo>
                  <a:pt x="118" y="213"/>
                  <a:pt x="118" y="213"/>
                  <a:pt x="119" y="214"/>
                </a:cubicBezTo>
                <a:cubicBezTo>
                  <a:pt x="119" y="214"/>
                  <a:pt x="119" y="214"/>
                  <a:pt x="119" y="214"/>
                </a:cubicBezTo>
                <a:cubicBezTo>
                  <a:pt x="119" y="214"/>
                  <a:pt x="119" y="214"/>
                  <a:pt x="119" y="214"/>
                </a:cubicBezTo>
                <a:cubicBezTo>
                  <a:pt x="118" y="215"/>
                  <a:pt x="116" y="215"/>
                  <a:pt x="115" y="215"/>
                </a:cubicBezTo>
                <a:close/>
                <a:moveTo>
                  <a:pt x="118" y="223"/>
                </a:moveTo>
                <a:cubicBezTo>
                  <a:pt x="117" y="223"/>
                  <a:pt x="117" y="223"/>
                  <a:pt x="116" y="224"/>
                </a:cubicBezTo>
                <a:cubicBezTo>
                  <a:pt x="116" y="223"/>
                  <a:pt x="116" y="223"/>
                  <a:pt x="115" y="223"/>
                </a:cubicBezTo>
                <a:cubicBezTo>
                  <a:pt x="116" y="223"/>
                  <a:pt x="117" y="222"/>
                  <a:pt x="117" y="222"/>
                </a:cubicBezTo>
                <a:cubicBezTo>
                  <a:pt x="117" y="222"/>
                  <a:pt x="118" y="222"/>
                  <a:pt x="118" y="223"/>
                </a:cubicBezTo>
                <a:close/>
                <a:moveTo>
                  <a:pt x="110" y="219"/>
                </a:moveTo>
                <a:cubicBezTo>
                  <a:pt x="110" y="219"/>
                  <a:pt x="111" y="219"/>
                  <a:pt x="111" y="219"/>
                </a:cubicBezTo>
                <a:cubicBezTo>
                  <a:pt x="111" y="219"/>
                  <a:pt x="111" y="218"/>
                  <a:pt x="112" y="218"/>
                </a:cubicBezTo>
                <a:cubicBezTo>
                  <a:pt x="112" y="219"/>
                  <a:pt x="113" y="219"/>
                  <a:pt x="113" y="219"/>
                </a:cubicBezTo>
                <a:cubicBezTo>
                  <a:pt x="113" y="220"/>
                  <a:pt x="113" y="220"/>
                  <a:pt x="112" y="221"/>
                </a:cubicBezTo>
                <a:cubicBezTo>
                  <a:pt x="112" y="220"/>
                  <a:pt x="111" y="220"/>
                  <a:pt x="110" y="219"/>
                </a:cubicBezTo>
                <a:close/>
                <a:moveTo>
                  <a:pt x="114" y="230"/>
                </a:moveTo>
                <a:cubicBezTo>
                  <a:pt x="113" y="230"/>
                  <a:pt x="113" y="230"/>
                  <a:pt x="112" y="230"/>
                </a:cubicBezTo>
                <a:cubicBezTo>
                  <a:pt x="112" y="230"/>
                  <a:pt x="111" y="229"/>
                  <a:pt x="110" y="229"/>
                </a:cubicBezTo>
                <a:cubicBezTo>
                  <a:pt x="111" y="229"/>
                  <a:pt x="111" y="229"/>
                  <a:pt x="111" y="228"/>
                </a:cubicBezTo>
                <a:cubicBezTo>
                  <a:pt x="112" y="229"/>
                  <a:pt x="113" y="229"/>
                  <a:pt x="114" y="230"/>
                </a:cubicBezTo>
                <a:close/>
                <a:moveTo>
                  <a:pt x="82" y="198"/>
                </a:moveTo>
                <a:cubicBezTo>
                  <a:pt x="82" y="198"/>
                  <a:pt x="82" y="197"/>
                  <a:pt x="83" y="197"/>
                </a:cubicBezTo>
                <a:cubicBezTo>
                  <a:pt x="83" y="197"/>
                  <a:pt x="83" y="197"/>
                  <a:pt x="83" y="197"/>
                </a:cubicBezTo>
                <a:cubicBezTo>
                  <a:pt x="83" y="198"/>
                  <a:pt x="82" y="198"/>
                  <a:pt x="82" y="199"/>
                </a:cubicBezTo>
                <a:lnTo>
                  <a:pt x="82" y="198"/>
                </a:lnTo>
                <a:close/>
                <a:moveTo>
                  <a:pt x="82" y="203"/>
                </a:moveTo>
                <a:cubicBezTo>
                  <a:pt x="82" y="203"/>
                  <a:pt x="81" y="203"/>
                  <a:pt x="81" y="203"/>
                </a:cubicBezTo>
                <a:cubicBezTo>
                  <a:pt x="81" y="203"/>
                  <a:pt x="81" y="203"/>
                  <a:pt x="80" y="203"/>
                </a:cubicBezTo>
                <a:cubicBezTo>
                  <a:pt x="80" y="202"/>
                  <a:pt x="81" y="202"/>
                  <a:pt x="81" y="202"/>
                </a:cubicBezTo>
                <a:cubicBezTo>
                  <a:pt x="81" y="202"/>
                  <a:pt x="81" y="202"/>
                  <a:pt x="81" y="202"/>
                </a:cubicBezTo>
                <a:cubicBezTo>
                  <a:pt x="81" y="202"/>
                  <a:pt x="81" y="203"/>
                  <a:pt x="82" y="203"/>
                </a:cubicBezTo>
                <a:close/>
                <a:moveTo>
                  <a:pt x="69" y="210"/>
                </a:moveTo>
                <a:cubicBezTo>
                  <a:pt x="68" y="209"/>
                  <a:pt x="67" y="208"/>
                  <a:pt x="66" y="207"/>
                </a:cubicBezTo>
                <a:cubicBezTo>
                  <a:pt x="66" y="207"/>
                  <a:pt x="66" y="207"/>
                  <a:pt x="66" y="207"/>
                </a:cubicBezTo>
                <a:cubicBezTo>
                  <a:pt x="68" y="209"/>
                  <a:pt x="70" y="210"/>
                  <a:pt x="71" y="212"/>
                </a:cubicBezTo>
                <a:cubicBezTo>
                  <a:pt x="71" y="212"/>
                  <a:pt x="71" y="212"/>
                  <a:pt x="71" y="212"/>
                </a:cubicBezTo>
                <a:cubicBezTo>
                  <a:pt x="70" y="212"/>
                  <a:pt x="70" y="212"/>
                  <a:pt x="69" y="212"/>
                </a:cubicBezTo>
                <a:cubicBezTo>
                  <a:pt x="69" y="212"/>
                  <a:pt x="69" y="211"/>
                  <a:pt x="69" y="211"/>
                </a:cubicBezTo>
                <a:cubicBezTo>
                  <a:pt x="69" y="211"/>
                  <a:pt x="69" y="210"/>
                  <a:pt x="69" y="210"/>
                </a:cubicBezTo>
                <a:close/>
                <a:moveTo>
                  <a:pt x="59" y="213"/>
                </a:moveTo>
                <a:cubicBezTo>
                  <a:pt x="59" y="213"/>
                  <a:pt x="58" y="212"/>
                  <a:pt x="57" y="211"/>
                </a:cubicBezTo>
                <a:cubicBezTo>
                  <a:pt x="60" y="213"/>
                  <a:pt x="62" y="215"/>
                  <a:pt x="65" y="216"/>
                </a:cubicBezTo>
                <a:cubicBezTo>
                  <a:pt x="63" y="215"/>
                  <a:pt x="61" y="214"/>
                  <a:pt x="59" y="213"/>
                </a:cubicBezTo>
                <a:close/>
                <a:moveTo>
                  <a:pt x="60" y="216"/>
                </a:moveTo>
                <a:cubicBezTo>
                  <a:pt x="58" y="215"/>
                  <a:pt x="55" y="213"/>
                  <a:pt x="53" y="212"/>
                </a:cubicBezTo>
                <a:cubicBezTo>
                  <a:pt x="55" y="213"/>
                  <a:pt x="57" y="214"/>
                  <a:pt x="59" y="215"/>
                </a:cubicBezTo>
                <a:cubicBezTo>
                  <a:pt x="59" y="215"/>
                  <a:pt x="60" y="216"/>
                  <a:pt x="60" y="216"/>
                </a:cubicBezTo>
                <a:close/>
                <a:moveTo>
                  <a:pt x="55" y="204"/>
                </a:moveTo>
                <a:cubicBezTo>
                  <a:pt x="55" y="204"/>
                  <a:pt x="56" y="205"/>
                  <a:pt x="56" y="205"/>
                </a:cubicBezTo>
                <a:cubicBezTo>
                  <a:pt x="57" y="206"/>
                  <a:pt x="57" y="206"/>
                  <a:pt x="57" y="206"/>
                </a:cubicBezTo>
                <a:cubicBezTo>
                  <a:pt x="58" y="207"/>
                  <a:pt x="59" y="208"/>
                  <a:pt x="60" y="209"/>
                </a:cubicBezTo>
                <a:cubicBezTo>
                  <a:pt x="59" y="209"/>
                  <a:pt x="59" y="208"/>
                  <a:pt x="59" y="208"/>
                </a:cubicBezTo>
                <a:cubicBezTo>
                  <a:pt x="58" y="208"/>
                  <a:pt x="58" y="209"/>
                  <a:pt x="58" y="209"/>
                </a:cubicBezTo>
                <a:cubicBezTo>
                  <a:pt x="57" y="208"/>
                  <a:pt x="56" y="208"/>
                  <a:pt x="55" y="207"/>
                </a:cubicBezTo>
                <a:cubicBezTo>
                  <a:pt x="55" y="207"/>
                  <a:pt x="55" y="206"/>
                  <a:pt x="55" y="206"/>
                </a:cubicBezTo>
                <a:cubicBezTo>
                  <a:pt x="55" y="205"/>
                  <a:pt x="55" y="204"/>
                  <a:pt x="55" y="204"/>
                </a:cubicBezTo>
                <a:close/>
                <a:moveTo>
                  <a:pt x="29" y="138"/>
                </a:moveTo>
                <a:cubicBezTo>
                  <a:pt x="29" y="137"/>
                  <a:pt x="30" y="137"/>
                  <a:pt x="30" y="136"/>
                </a:cubicBezTo>
                <a:cubicBezTo>
                  <a:pt x="30" y="136"/>
                  <a:pt x="30" y="137"/>
                  <a:pt x="30" y="137"/>
                </a:cubicBezTo>
                <a:cubicBezTo>
                  <a:pt x="30" y="138"/>
                  <a:pt x="29" y="140"/>
                  <a:pt x="29" y="141"/>
                </a:cubicBezTo>
                <a:cubicBezTo>
                  <a:pt x="29" y="140"/>
                  <a:pt x="29" y="139"/>
                  <a:pt x="29" y="138"/>
                </a:cubicBezTo>
                <a:close/>
                <a:moveTo>
                  <a:pt x="28" y="136"/>
                </a:moveTo>
                <a:cubicBezTo>
                  <a:pt x="28" y="136"/>
                  <a:pt x="28" y="136"/>
                  <a:pt x="28" y="136"/>
                </a:cubicBezTo>
                <a:cubicBezTo>
                  <a:pt x="27" y="129"/>
                  <a:pt x="25" y="122"/>
                  <a:pt x="24" y="115"/>
                </a:cubicBezTo>
                <a:cubicBezTo>
                  <a:pt x="25" y="121"/>
                  <a:pt x="27" y="126"/>
                  <a:pt x="29" y="131"/>
                </a:cubicBezTo>
                <a:cubicBezTo>
                  <a:pt x="29" y="133"/>
                  <a:pt x="28" y="134"/>
                  <a:pt x="28" y="136"/>
                </a:cubicBezTo>
                <a:close/>
                <a:moveTo>
                  <a:pt x="28" y="108"/>
                </a:moveTo>
                <a:cubicBezTo>
                  <a:pt x="27" y="106"/>
                  <a:pt x="27" y="104"/>
                  <a:pt x="26" y="102"/>
                </a:cubicBezTo>
                <a:cubicBezTo>
                  <a:pt x="27" y="102"/>
                  <a:pt x="28" y="101"/>
                  <a:pt x="28" y="101"/>
                </a:cubicBezTo>
                <a:cubicBezTo>
                  <a:pt x="30" y="104"/>
                  <a:pt x="31" y="108"/>
                  <a:pt x="32" y="111"/>
                </a:cubicBezTo>
                <a:cubicBezTo>
                  <a:pt x="32" y="113"/>
                  <a:pt x="31" y="115"/>
                  <a:pt x="31" y="117"/>
                </a:cubicBezTo>
                <a:cubicBezTo>
                  <a:pt x="30" y="114"/>
                  <a:pt x="29" y="111"/>
                  <a:pt x="28" y="108"/>
                </a:cubicBezTo>
                <a:close/>
                <a:moveTo>
                  <a:pt x="25" y="87"/>
                </a:moveTo>
                <a:cubicBezTo>
                  <a:pt x="25" y="87"/>
                  <a:pt x="25" y="87"/>
                  <a:pt x="24" y="87"/>
                </a:cubicBezTo>
                <a:cubicBezTo>
                  <a:pt x="24" y="86"/>
                  <a:pt x="24" y="86"/>
                  <a:pt x="24" y="86"/>
                </a:cubicBezTo>
                <a:cubicBezTo>
                  <a:pt x="25" y="85"/>
                  <a:pt x="25" y="85"/>
                  <a:pt x="26" y="84"/>
                </a:cubicBezTo>
                <a:cubicBezTo>
                  <a:pt x="26" y="84"/>
                  <a:pt x="26" y="84"/>
                  <a:pt x="27" y="84"/>
                </a:cubicBezTo>
                <a:cubicBezTo>
                  <a:pt x="26" y="85"/>
                  <a:pt x="25" y="86"/>
                  <a:pt x="25" y="87"/>
                </a:cubicBezTo>
                <a:close/>
                <a:moveTo>
                  <a:pt x="28" y="86"/>
                </a:moveTo>
                <a:cubicBezTo>
                  <a:pt x="27" y="87"/>
                  <a:pt x="26" y="88"/>
                  <a:pt x="26" y="89"/>
                </a:cubicBezTo>
                <a:cubicBezTo>
                  <a:pt x="25" y="89"/>
                  <a:pt x="25" y="89"/>
                  <a:pt x="25" y="88"/>
                </a:cubicBezTo>
                <a:cubicBezTo>
                  <a:pt x="25" y="88"/>
                  <a:pt x="26" y="88"/>
                  <a:pt x="26" y="88"/>
                </a:cubicBezTo>
                <a:cubicBezTo>
                  <a:pt x="27" y="87"/>
                  <a:pt x="27" y="87"/>
                  <a:pt x="28" y="86"/>
                </a:cubicBezTo>
                <a:close/>
                <a:moveTo>
                  <a:pt x="26" y="94"/>
                </a:moveTo>
                <a:cubicBezTo>
                  <a:pt x="26" y="95"/>
                  <a:pt x="26" y="95"/>
                  <a:pt x="26" y="95"/>
                </a:cubicBezTo>
                <a:cubicBezTo>
                  <a:pt x="26" y="95"/>
                  <a:pt x="26" y="95"/>
                  <a:pt x="26" y="95"/>
                </a:cubicBezTo>
                <a:cubicBezTo>
                  <a:pt x="26" y="96"/>
                  <a:pt x="26" y="97"/>
                  <a:pt x="25" y="98"/>
                </a:cubicBezTo>
                <a:cubicBezTo>
                  <a:pt x="25" y="97"/>
                  <a:pt x="25" y="96"/>
                  <a:pt x="25" y="95"/>
                </a:cubicBezTo>
                <a:cubicBezTo>
                  <a:pt x="25" y="95"/>
                  <a:pt x="26" y="95"/>
                  <a:pt x="26" y="94"/>
                </a:cubicBezTo>
                <a:close/>
                <a:moveTo>
                  <a:pt x="27" y="97"/>
                </a:moveTo>
                <a:cubicBezTo>
                  <a:pt x="27" y="98"/>
                  <a:pt x="28" y="99"/>
                  <a:pt x="28" y="99"/>
                </a:cubicBezTo>
                <a:cubicBezTo>
                  <a:pt x="27" y="100"/>
                  <a:pt x="27" y="100"/>
                  <a:pt x="26" y="100"/>
                </a:cubicBezTo>
                <a:cubicBezTo>
                  <a:pt x="26" y="100"/>
                  <a:pt x="26" y="100"/>
                  <a:pt x="26" y="100"/>
                </a:cubicBezTo>
                <a:cubicBezTo>
                  <a:pt x="26" y="99"/>
                  <a:pt x="27" y="98"/>
                  <a:pt x="27" y="97"/>
                </a:cubicBezTo>
                <a:close/>
                <a:moveTo>
                  <a:pt x="113" y="25"/>
                </a:moveTo>
                <a:cubicBezTo>
                  <a:pt x="113" y="25"/>
                  <a:pt x="113" y="25"/>
                  <a:pt x="112" y="25"/>
                </a:cubicBezTo>
                <a:cubicBezTo>
                  <a:pt x="112" y="25"/>
                  <a:pt x="111" y="25"/>
                  <a:pt x="111" y="25"/>
                </a:cubicBezTo>
                <a:cubicBezTo>
                  <a:pt x="111" y="25"/>
                  <a:pt x="112" y="25"/>
                  <a:pt x="112" y="24"/>
                </a:cubicBezTo>
                <a:cubicBezTo>
                  <a:pt x="113" y="24"/>
                  <a:pt x="113" y="24"/>
                  <a:pt x="113" y="25"/>
                </a:cubicBezTo>
                <a:close/>
                <a:moveTo>
                  <a:pt x="113" y="21"/>
                </a:moveTo>
                <a:cubicBezTo>
                  <a:pt x="113" y="21"/>
                  <a:pt x="114" y="21"/>
                  <a:pt x="114" y="21"/>
                </a:cubicBezTo>
                <a:cubicBezTo>
                  <a:pt x="114" y="21"/>
                  <a:pt x="115" y="21"/>
                  <a:pt x="116" y="21"/>
                </a:cubicBezTo>
                <a:cubicBezTo>
                  <a:pt x="116" y="21"/>
                  <a:pt x="115" y="21"/>
                  <a:pt x="115" y="21"/>
                </a:cubicBezTo>
                <a:cubicBezTo>
                  <a:pt x="114" y="21"/>
                  <a:pt x="114" y="21"/>
                  <a:pt x="113" y="21"/>
                </a:cubicBezTo>
                <a:close/>
                <a:moveTo>
                  <a:pt x="112" y="19"/>
                </a:moveTo>
                <a:cubicBezTo>
                  <a:pt x="111" y="19"/>
                  <a:pt x="110" y="19"/>
                  <a:pt x="110" y="19"/>
                </a:cubicBezTo>
                <a:cubicBezTo>
                  <a:pt x="110" y="19"/>
                  <a:pt x="110" y="19"/>
                  <a:pt x="110" y="19"/>
                </a:cubicBezTo>
                <a:cubicBezTo>
                  <a:pt x="111" y="19"/>
                  <a:pt x="112" y="19"/>
                  <a:pt x="112" y="19"/>
                </a:cubicBezTo>
                <a:cubicBezTo>
                  <a:pt x="112" y="19"/>
                  <a:pt x="112" y="19"/>
                  <a:pt x="112" y="19"/>
                </a:cubicBezTo>
                <a:close/>
                <a:moveTo>
                  <a:pt x="112" y="27"/>
                </a:moveTo>
                <a:cubicBezTo>
                  <a:pt x="114" y="27"/>
                  <a:pt x="115" y="27"/>
                  <a:pt x="117" y="27"/>
                </a:cubicBezTo>
                <a:cubicBezTo>
                  <a:pt x="115" y="27"/>
                  <a:pt x="114" y="28"/>
                  <a:pt x="113" y="29"/>
                </a:cubicBezTo>
                <a:cubicBezTo>
                  <a:pt x="111" y="29"/>
                  <a:pt x="110" y="29"/>
                  <a:pt x="108" y="29"/>
                </a:cubicBezTo>
                <a:cubicBezTo>
                  <a:pt x="110" y="28"/>
                  <a:pt x="111" y="28"/>
                  <a:pt x="112" y="27"/>
                </a:cubicBezTo>
                <a:close/>
                <a:moveTo>
                  <a:pt x="156" y="17"/>
                </a:moveTo>
                <a:cubicBezTo>
                  <a:pt x="157" y="18"/>
                  <a:pt x="158" y="18"/>
                  <a:pt x="160" y="19"/>
                </a:cubicBezTo>
                <a:cubicBezTo>
                  <a:pt x="158" y="18"/>
                  <a:pt x="157" y="18"/>
                  <a:pt x="155" y="17"/>
                </a:cubicBezTo>
                <a:cubicBezTo>
                  <a:pt x="155" y="17"/>
                  <a:pt x="155" y="17"/>
                  <a:pt x="154" y="17"/>
                </a:cubicBezTo>
                <a:cubicBezTo>
                  <a:pt x="154" y="17"/>
                  <a:pt x="154" y="17"/>
                  <a:pt x="154" y="17"/>
                </a:cubicBezTo>
                <a:cubicBezTo>
                  <a:pt x="151" y="16"/>
                  <a:pt x="148" y="15"/>
                  <a:pt x="145" y="14"/>
                </a:cubicBezTo>
                <a:cubicBezTo>
                  <a:pt x="146" y="14"/>
                  <a:pt x="146" y="14"/>
                  <a:pt x="146" y="14"/>
                </a:cubicBezTo>
                <a:cubicBezTo>
                  <a:pt x="146" y="14"/>
                  <a:pt x="146" y="14"/>
                  <a:pt x="147" y="14"/>
                </a:cubicBezTo>
                <a:cubicBezTo>
                  <a:pt x="147" y="14"/>
                  <a:pt x="147" y="14"/>
                  <a:pt x="147" y="14"/>
                </a:cubicBezTo>
                <a:cubicBezTo>
                  <a:pt x="150" y="15"/>
                  <a:pt x="153" y="16"/>
                  <a:pt x="156" y="17"/>
                </a:cubicBezTo>
                <a:close/>
                <a:moveTo>
                  <a:pt x="149" y="12"/>
                </a:moveTo>
                <a:cubicBezTo>
                  <a:pt x="149" y="12"/>
                  <a:pt x="149" y="12"/>
                  <a:pt x="149" y="12"/>
                </a:cubicBezTo>
                <a:cubicBezTo>
                  <a:pt x="151" y="13"/>
                  <a:pt x="153" y="13"/>
                  <a:pt x="155" y="14"/>
                </a:cubicBezTo>
                <a:cubicBezTo>
                  <a:pt x="157" y="15"/>
                  <a:pt x="158" y="15"/>
                  <a:pt x="160" y="16"/>
                </a:cubicBezTo>
                <a:cubicBezTo>
                  <a:pt x="158" y="16"/>
                  <a:pt x="156" y="15"/>
                  <a:pt x="155" y="15"/>
                </a:cubicBezTo>
                <a:cubicBezTo>
                  <a:pt x="153" y="14"/>
                  <a:pt x="151" y="13"/>
                  <a:pt x="149" y="12"/>
                </a:cubicBezTo>
                <a:close/>
                <a:moveTo>
                  <a:pt x="156" y="36"/>
                </a:moveTo>
                <a:cubicBezTo>
                  <a:pt x="158" y="36"/>
                  <a:pt x="160" y="36"/>
                  <a:pt x="163" y="36"/>
                </a:cubicBezTo>
                <a:cubicBezTo>
                  <a:pt x="161" y="37"/>
                  <a:pt x="160" y="37"/>
                  <a:pt x="158" y="38"/>
                </a:cubicBezTo>
                <a:cubicBezTo>
                  <a:pt x="156" y="39"/>
                  <a:pt x="154" y="39"/>
                  <a:pt x="152" y="39"/>
                </a:cubicBezTo>
                <a:cubicBezTo>
                  <a:pt x="153" y="38"/>
                  <a:pt x="155" y="37"/>
                  <a:pt x="156" y="36"/>
                </a:cubicBezTo>
                <a:close/>
                <a:moveTo>
                  <a:pt x="155" y="34"/>
                </a:moveTo>
                <a:cubicBezTo>
                  <a:pt x="156" y="34"/>
                  <a:pt x="156" y="33"/>
                  <a:pt x="156" y="33"/>
                </a:cubicBezTo>
                <a:cubicBezTo>
                  <a:pt x="156" y="33"/>
                  <a:pt x="157" y="33"/>
                  <a:pt x="157" y="33"/>
                </a:cubicBezTo>
                <a:cubicBezTo>
                  <a:pt x="157" y="33"/>
                  <a:pt x="157" y="34"/>
                  <a:pt x="156" y="34"/>
                </a:cubicBezTo>
                <a:cubicBezTo>
                  <a:pt x="156" y="34"/>
                  <a:pt x="156" y="34"/>
                  <a:pt x="155" y="34"/>
                </a:cubicBezTo>
                <a:close/>
                <a:moveTo>
                  <a:pt x="134" y="213"/>
                </a:moveTo>
                <a:cubicBezTo>
                  <a:pt x="135" y="212"/>
                  <a:pt x="136" y="211"/>
                  <a:pt x="137" y="209"/>
                </a:cubicBezTo>
                <a:cubicBezTo>
                  <a:pt x="139" y="208"/>
                  <a:pt x="140" y="207"/>
                  <a:pt x="141" y="206"/>
                </a:cubicBezTo>
                <a:cubicBezTo>
                  <a:pt x="141" y="206"/>
                  <a:pt x="141" y="206"/>
                  <a:pt x="142" y="206"/>
                </a:cubicBezTo>
                <a:cubicBezTo>
                  <a:pt x="140" y="207"/>
                  <a:pt x="139" y="209"/>
                  <a:pt x="138" y="210"/>
                </a:cubicBezTo>
                <a:cubicBezTo>
                  <a:pt x="137" y="211"/>
                  <a:pt x="136" y="212"/>
                  <a:pt x="134" y="213"/>
                </a:cubicBezTo>
                <a:close/>
                <a:moveTo>
                  <a:pt x="137" y="217"/>
                </a:moveTo>
                <a:cubicBezTo>
                  <a:pt x="136" y="218"/>
                  <a:pt x="135" y="219"/>
                  <a:pt x="133" y="220"/>
                </a:cubicBezTo>
                <a:cubicBezTo>
                  <a:pt x="134" y="220"/>
                  <a:pt x="134" y="220"/>
                  <a:pt x="134" y="219"/>
                </a:cubicBezTo>
                <a:cubicBezTo>
                  <a:pt x="135" y="219"/>
                  <a:pt x="136" y="218"/>
                  <a:pt x="137" y="217"/>
                </a:cubicBezTo>
                <a:close/>
                <a:moveTo>
                  <a:pt x="140" y="203"/>
                </a:moveTo>
                <a:cubicBezTo>
                  <a:pt x="138" y="204"/>
                  <a:pt x="136" y="206"/>
                  <a:pt x="134" y="208"/>
                </a:cubicBezTo>
                <a:cubicBezTo>
                  <a:pt x="132" y="209"/>
                  <a:pt x="130" y="210"/>
                  <a:pt x="128" y="211"/>
                </a:cubicBezTo>
                <a:cubicBezTo>
                  <a:pt x="128" y="210"/>
                  <a:pt x="128" y="210"/>
                  <a:pt x="127" y="210"/>
                </a:cubicBezTo>
                <a:cubicBezTo>
                  <a:pt x="128" y="210"/>
                  <a:pt x="128" y="209"/>
                  <a:pt x="128" y="209"/>
                </a:cubicBezTo>
                <a:cubicBezTo>
                  <a:pt x="131" y="207"/>
                  <a:pt x="134" y="205"/>
                  <a:pt x="137" y="202"/>
                </a:cubicBezTo>
                <a:cubicBezTo>
                  <a:pt x="141" y="199"/>
                  <a:pt x="145" y="196"/>
                  <a:pt x="149" y="193"/>
                </a:cubicBezTo>
                <a:cubicBezTo>
                  <a:pt x="146" y="197"/>
                  <a:pt x="143" y="200"/>
                  <a:pt x="140" y="203"/>
                </a:cubicBezTo>
                <a:close/>
                <a:moveTo>
                  <a:pt x="117" y="206"/>
                </a:moveTo>
                <a:cubicBezTo>
                  <a:pt x="117" y="206"/>
                  <a:pt x="118" y="205"/>
                  <a:pt x="118" y="205"/>
                </a:cubicBezTo>
                <a:cubicBezTo>
                  <a:pt x="119" y="205"/>
                  <a:pt x="119" y="206"/>
                  <a:pt x="119" y="206"/>
                </a:cubicBezTo>
                <a:cubicBezTo>
                  <a:pt x="119" y="206"/>
                  <a:pt x="119" y="206"/>
                  <a:pt x="118" y="207"/>
                </a:cubicBezTo>
                <a:cubicBezTo>
                  <a:pt x="118" y="207"/>
                  <a:pt x="117" y="206"/>
                  <a:pt x="117" y="206"/>
                </a:cubicBezTo>
                <a:close/>
                <a:moveTo>
                  <a:pt x="117" y="208"/>
                </a:moveTo>
                <a:cubicBezTo>
                  <a:pt x="117" y="208"/>
                  <a:pt x="117" y="208"/>
                  <a:pt x="117" y="208"/>
                </a:cubicBezTo>
                <a:cubicBezTo>
                  <a:pt x="117" y="208"/>
                  <a:pt x="116" y="208"/>
                  <a:pt x="116" y="207"/>
                </a:cubicBezTo>
                <a:cubicBezTo>
                  <a:pt x="116" y="207"/>
                  <a:pt x="116" y="207"/>
                  <a:pt x="116" y="207"/>
                </a:cubicBezTo>
                <a:cubicBezTo>
                  <a:pt x="116" y="207"/>
                  <a:pt x="117" y="208"/>
                  <a:pt x="117" y="208"/>
                </a:cubicBezTo>
                <a:close/>
                <a:moveTo>
                  <a:pt x="116" y="202"/>
                </a:moveTo>
                <a:cubicBezTo>
                  <a:pt x="116" y="202"/>
                  <a:pt x="115" y="201"/>
                  <a:pt x="115" y="201"/>
                </a:cubicBezTo>
                <a:cubicBezTo>
                  <a:pt x="116" y="199"/>
                  <a:pt x="118" y="198"/>
                  <a:pt x="120" y="196"/>
                </a:cubicBezTo>
                <a:cubicBezTo>
                  <a:pt x="127" y="190"/>
                  <a:pt x="134" y="185"/>
                  <a:pt x="141" y="180"/>
                </a:cubicBezTo>
                <a:cubicBezTo>
                  <a:pt x="133" y="188"/>
                  <a:pt x="125" y="195"/>
                  <a:pt x="116" y="202"/>
                </a:cubicBezTo>
                <a:close/>
                <a:moveTo>
                  <a:pt x="88" y="181"/>
                </a:moveTo>
                <a:cubicBezTo>
                  <a:pt x="88" y="180"/>
                  <a:pt x="88" y="178"/>
                  <a:pt x="88" y="177"/>
                </a:cubicBezTo>
                <a:cubicBezTo>
                  <a:pt x="90" y="176"/>
                  <a:pt x="92" y="174"/>
                  <a:pt x="94" y="172"/>
                </a:cubicBezTo>
                <a:cubicBezTo>
                  <a:pt x="97" y="171"/>
                  <a:pt x="99" y="170"/>
                  <a:pt x="102" y="169"/>
                </a:cubicBezTo>
                <a:cubicBezTo>
                  <a:pt x="100" y="171"/>
                  <a:pt x="98" y="173"/>
                  <a:pt x="97" y="175"/>
                </a:cubicBezTo>
                <a:cubicBezTo>
                  <a:pt x="94" y="177"/>
                  <a:pt x="91" y="179"/>
                  <a:pt x="88" y="181"/>
                </a:cubicBezTo>
                <a:close/>
                <a:moveTo>
                  <a:pt x="89" y="194"/>
                </a:moveTo>
                <a:cubicBezTo>
                  <a:pt x="89" y="194"/>
                  <a:pt x="88" y="195"/>
                  <a:pt x="88" y="196"/>
                </a:cubicBezTo>
                <a:cubicBezTo>
                  <a:pt x="87" y="196"/>
                  <a:pt x="87" y="196"/>
                  <a:pt x="87" y="196"/>
                </a:cubicBezTo>
                <a:cubicBezTo>
                  <a:pt x="88" y="195"/>
                  <a:pt x="89" y="194"/>
                  <a:pt x="89" y="194"/>
                </a:cubicBezTo>
                <a:cubicBezTo>
                  <a:pt x="89" y="194"/>
                  <a:pt x="89" y="194"/>
                  <a:pt x="89" y="194"/>
                </a:cubicBezTo>
                <a:close/>
                <a:moveTo>
                  <a:pt x="83" y="166"/>
                </a:moveTo>
                <a:cubicBezTo>
                  <a:pt x="83" y="166"/>
                  <a:pt x="82" y="167"/>
                  <a:pt x="82" y="167"/>
                </a:cubicBezTo>
                <a:cubicBezTo>
                  <a:pt x="82" y="167"/>
                  <a:pt x="82" y="167"/>
                  <a:pt x="82" y="167"/>
                </a:cubicBezTo>
                <a:cubicBezTo>
                  <a:pt x="83" y="165"/>
                  <a:pt x="84" y="164"/>
                  <a:pt x="85" y="163"/>
                </a:cubicBezTo>
                <a:cubicBezTo>
                  <a:pt x="85" y="164"/>
                  <a:pt x="85" y="164"/>
                  <a:pt x="85" y="165"/>
                </a:cubicBezTo>
                <a:cubicBezTo>
                  <a:pt x="84" y="165"/>
                  <a:pt x="84" y="166"/>
                  <a:pt x="83" y="166"/>
                </a:cubicBezTo>
                <a:close/>
                <a:moveTo>
                  <a:pt x="85" y="175"/>
                </a:moveTo>
                <a:cubicBezTo>
                  <a:pt x="84" y="175"/>
                  <a:pt x="84" y="175"/>
                  <a:pt x="83" y="176"/>
                </a:cubicBezTo>
                <a:cubicBezTo>
                  <a:pt x="83" y="175"/>
                  <a:pt x="83" y="175"/>
                  <a:pt x="83" y="175"/>
                </a:cubicBezTo>
                <a:cubicBezTo>
                  <a:pt x="84" y="175"/>
                  <a:pt x="84" y="175"/>
                  <a:pt x="85" y="175"/>
                </a:cubicBezTo>
                <a:close/>
                <a:moveTo>
                  <a:pt x="62" y="209"/>
                </a:moveTo>
                <a:cubicBezTo>
                  <a:pt x="60" y="208"/>
                  <a:pt x="59" y="207"/>
                  <a:pt x="58" y="206"/>
                </a:cubicBezTo>
                <a:cubicBezTo>
                  <a:pt x="58" y="205"/>
                  <a:pt x="58" y="205"/>
                  <a:pt x="58" y="205"/>
                </a:cubicBezTo>
                <a:cubicBezTo>
                  <a:pt x="58" y="204"/>
                  <a:pt x="58" y="203"/>
                  <a:pt x="58" y="202"/>
                </a:cubicBezTo>
                <a:cubicBezTo>
                  <a:pt x="58" y="203"/>
                  <a:pt x="59" y="203"/>
                  <a:pt x="59" y="203"/>
                </a:cubicBezTo>
                <a:cubicBezTo>
                  <a:pt x="60" y="205"/>
                  <a:pt x="61" y="207"/>
                  <a:pt x="62" y="209"/>
                </a:cubicBezTo>
                <a:cubicBezTo>
                  <a:pt x="62" y="209"/>
                  <a:pt x="62" y="209"/>
                  <a:pt x="62" y="209"/>
                </a:cubicBezTo>
                <a:close/>
                <a:moveTo>
                  <a:pt x="62" y="211"/>
                </a:moveTo>
                <a:cubicBezTo>
                  <a:pt x="62" y="211"/>
                  <a:pt x="62" y="211"/>
                  <a:pt x="62" y="211"/>
                </a:cubicBezTo>
                <a:cubicBezTo>
                  <a:pt x="63" y="211"/>
                  <a:pt x="63" y="211"/>
                  <a:pt x="63" y="211"/>
                </a:cubicBezTo>
                <a:cubicBezTo>
                  <a:pt x="61" y="211"/>
                  <a:pt x="60" y="210"/>
                  <a:pt x="59" y="210"/>
                </a:cubicBezTo>
                <a:cubicBezTo>
                  <a:pt x="60" y="210"/>
                  <a:pt x="61" y="211"/>
                  <a:pt x="62" y="211"/>
                </a:cubicBezTo>
                <a:close/>
                <a:moveTo>
                  <a:pt x="60" y="200"/>
                </a:moveTo>
                <a:cubicBezTo>
                  <a:pt x="59" y="199"/>
                  <a:pt x="58" y="197"/>
                  <a:pt x="57" y="196"/>
                </a:cubicBezTo>
                <a:cubicBezTo>
                  <a:pt x="57" y="196"/>
                  <a:pt x="57" y="196"/>
                  <a:pt x="58" y="196"/>
                </a:cubicBezTo>
                <a:cubicBezTo>
                  <a:pt x="58" y="196"/>
                  <a:pt x="58" y="196"/>
                  <a:pt x="58" y="195"/>
                </a:cubicBezTo>
                <a:cubicBezTo>
                  <a:pt x="60" y="197"/>
                  <a:pt x="61" y="199"/>
                  <a:pt x="63" y="201"/>
                </a:cubicBezTo>
                <a:cubicBezTo>
                  <a:pt x="63" y="201"/>
                  <a:pt x="63" y="201"/>
                  <a:pt x="63" y="201"/>
                </a:cubicBezTo>
                <a:cubicBezTo>
                  <a:pt x="62" y="201"/>
                  <a:pt x="61" y="200"/>
                  <a:pt x="60" y="200"/>
                </a:cubicBezTo>
                <a:cubicBezTo>
                  <a:pt x="60" y="200"/>
                  <a:pt x="60" y="200"/>
                  <a:pt x="60" y="200"/>
                </a:cubicBezTo>
                <a:close/>
                <a:moveTo>
                  <a:pt x="44" y="171"/>
                </a:moveTo>
                <a:cubicBezTo>
                  <a:pt x="45" y="173"/>
                  <a:pt x="47" y="175"/>
                  <a:pt x="48" y="176"/>
                </a:cubicBezTo>
                <a:cubicBezTo>
                  <a:pt x="48" y="177"/>
                  <a:pt x="48" y="178"/>
                  <a:pt x="48" y="180"/>
                </a:cubicBezTo>
                <a:cubicBezTo>
                  <a:pt x="48" y="179"/>
                  <a:pt x="47" y="179"/>
                  <a:pt x="47" y="179"/>
                </a:cubicBezTo>
                <a:cubicBezTo>
                  <a:pt x="47" y="178"/>
                  <a:pt x="46" y="177"/>
                  <a:pt x="46" y="176"/>
                </a:cubicBezTo>
                <a:cubicBezTo>
                  <a:pt x="45" y="174"/>
                  <a:pt x="44" y="171"/>
                  <a:pt x="43" y="168"/>
                </a:cubicBezTo>
                <a:cubicBezTo>
                  <a:pt x="43" y="169"/>
                  <a:pt x="44" y="170"/>
                  <a:pt x="44" y="170"/>
                </a:cubicBezTo>
                <a:cubicBezTo>
                  <a:pt x="44" y="170"/>
                  <a:pt x="44" y="171"/>
                  <a:pt x="44" y="171"/>
                </a:cubicBezTo>
                <a:close/>
                <a:moveTo>
                  <a:pt x="33" y="98"/>
                </a:moveTo>
                <a:cubicBezTo>
                  <a:pt x="33" y="99"/>
                  <a:pt x="33" y="100"/>
                  <a:pt x="33" y="101"/>
                </a:cubicBezTo>
                <a:cubicBezTo>
                  <a:pt x="33" y="102"/>
                  <a:pt x="32" y="103"/>
                  <a:pt x="32" y="104"/>
                </a:cubicBezTo>
                <a:cubicBezTo>
                  <a:pt x="32" y="103"/>
                  <a:pt x="31" y="101"/>
                  <a:pt x="31" y="99"/>
                </a:cubicBezTo>
                <a:cubicBezTo>
                  <a:pt x="32" y="99"/>
                  <a:pt x="32" y="99"/>
                  <a:pt x="33" y="98"/>
                </a:cubicBezTo>
                <a:close/>
                <a:moveTo>
                  <a:pt x="31" y="98"/>
                </a:moveTo>
                <a:cubicBezTo>
                  <a:pt x="30" y="97"/>
                  <a:pt x="30" y="97"/>
                  <a:pt x="30" y="97"/>
                </a:cubicBezTo>
                <a:cubicBezTo>
                  <a:pt x="31" y="97"/>
                  <a:pt x="31" y="96"/>
                  <a:pt x="32" y="96"/>
                </a:cubicBezTo>
                <a:cubicBezTo>
                  <a:pt x="32" y="96"/>
                  <a:pt x="32" y="96"/>
                  <a:pt x="32" y="97"/>
                </a:cubicBezTo>
                <a:cubicBezTo>
                  <a:pt x="32" y="97"/>
                  <a:pt x="31" y="97"/>
                  <a:pt x="31" y="98"/>
                </a:cubicBezTo>
                <a:close/>
                <a:moveTo>
                  <a:pt x="32" y="85"/>
                </a:moveTo>
                <a:cubicBezTo>
                  <a:pt x="32" y="85"/>
                  <a:pt x="32" y="85"/>
                  <a:pt x="32" y="85"/>
                </a:cubicBezTo>
                <a:cubicBezTo>
                  <a:pt x="33" y="83"/>
                  <a:pt x="34" y="82"/>
                  <a:pt x="36" y="80"/>
                </a:cubicBezTo>
                <a:cubicBezTo>
                  <a:pt x="35" y="81"/>
                  <a:pt x="35" y="81"/>
                  <a:pt x="34" y="82"/>
                </a:cubicBezTo>
                <a:cubicBezTo>
                  <a:pt x="33" y="83"/>
                  <a:pt x="33" y="84"/>
                  <a:pt x="32" y="85"/>
                </a:cubicBezTo>
                <a:close/>
                <a:moveTo>
                  <a:pt x="35" y="84"/>
                </a:moveTo>
                <a:cubicBezTo>
                  <a:pt x="35" y="84"/>
                  <a:pt x="35" y="83"/>
                  <a:pt x="36" y="83"/>
                </a:cubicBezTo>
                <a:cubicBezTo>
                  <a:pt x="36" y="83"/>
                  <a:pt x="36" y="82"/>
                  <a:pt x="37" y="82"/>
                </a:cubicBezTo>
                <a:cubicBezTo>
                  <a:pt x="36" y="83"/>
                  <a:pt x="35" y="85"/>
                  <a:pt x="34" y="86"/>
                </a:cubicBezTo>
                <a:cubicBezTo>
                  <a:pt x="34" y="86"/>
                  <a:pt x="34" y="86"/>
                  <a:pt x="34" y="86"/>
                </a:cubicBezTo>
                <a:cubicBezTo>
                  <a:pt x="34" y="86"/>
                  <a:pt x="34" y="86"/>
                  <a:pt x="34" y="86"/>
                </a:cubicBezTo>
                <a:cubicBezTo>
                  <a:pt x="34" y="86"/>
                  <a:pt x="34" y="86"/>
                  <a:pt x="34" y="86"/>
                </a:cubicBezTo>
                <a:cubicBezTo>
                  <a:pt x="34" y="85"/>
                  <a:pt x="34" y="85"/>
                  <a:pt x="35" y="84"/>
                </a:cubicBezTo>
                <a:close/>
                <a:moveTo>
                  <a:pt x="37" y="73"/>
                </a:moveTo>
                <a:cubicBezTo>
                  <a:pt x="39" y="72"/>
                  <a:pt x="40" y="71"/>
                  <a:pt x="41" y="71"/>
                </a:cubicBezTo>
                <a:cubicBezTo>
                  <a:pt x="41" y="71"/>
                  <a:pt x="41" y="71"/>
                  <a:pt x="41" y="71"/>
                </a:cubicBezTo>
                <a:cubicBezTo>
                  <a:pt x="41" y="71"/>
                  <a:pt x="40" y="71"/>
                  <a:pt x="40" y="71"/>
                </a:cubicBezTo>
                <a:cubicBezTo>
                  <a:pt x="39" y="72"/>
                  <a:pt x="38" y="73"/>
                  <a:pt x="36" y="74"/>
                </a:cubicBezTo>
                <a:cubicBezTo>
                  <a:pt x="37" y="74"/>
                  <a:pt x="37" y="73"/>
                  <a:pt x="37" y="73"/>
                </a:cubicBezTo>
                <a:close/>
                <a:moveTo>
                  <a:pt x="35" y="72"/>
                </a:moveTo>
                <a:cubicBezTo>
                  <a:pt x="36" y="71"/>
                  <a:pt x="37" y="70"/>
                  <a:pt x="39" y="68"/>
                </a:cubicBezTo>
                <a:cubicBezTo>
                  <a:pt x="38" y="69"/>
                  <a:pt x="37" y="70"/>
                  <a:pt x="36" y="71"/>
                </a:cubicBezTo>
                <a:cubicBezTo>
                  <a:pt x="36" y="72"/>
                  <a:pt x="35" y="72"/>
                  <a:pt x="35" y="72"/>
                </a:cubicBezTo>
                <a:close/>
                <a:moveTo>
                  <a:pt x="42" y="77"/>
                </a:moveTo>
                <a:cubicBezTo>
                  <a:pt x="42" y="76"/>
                  <a:pt x="43" y="76"/>
                  <a:pt x="43" y="76"/>
                </a:cubicBezTo>
                <a:cubicBezTo>
                  <a:pt x="42" y="77"/>
                  <a:pt x="42" y="78"/>
                  <a:pt x="41" y="80"/>
                </a:cubicBezTo>
                <a:cubicBezTo>
                  <a:pt x="41" y="80"/>
                  <a:pt x="41" y="80"/>
                  <a:pt x="41" y="80"/>
                </a:cubicBezTo>
                <a:cubicBezTo>
                  <a:pt x="40" y="81"/>
                  <a:pt x="39" y="82"/>
                  <a:pt x="38" y="83"/>
                </a:cubicBezTo>
                <a:cubicBezTo>
                  <a:pt x="38" y="83"/>
                  <a:pt x="38" y="83"/>
                  <a:pt x="37" y="83"/>
                </a:cubicBezTo>
                <a:cubicBezTo>
                  <a:pt x="39" y="81"/>
                  <a:pt x="40" y="79"/>
                  <a:pt x="42" y="77"/>
                </a:cubicBezTo>
                <a:close/>
                <a:moveTo>
                  <a:pt x="69" y="32"/>
                </a:moveTo>
                <a:cubicBezTo>
                  <a:pt x="67" y="34"/>
                  <a:pt x="64" y="36"/>
                  <a:pt x="62" y="37"/>
                </a:cubicBezTo>
                <a:cubicBezTo>
                  <a:pt x="62" y="37"/>
                  <a:pt x="62" y="37"/>
                  <a:pt x="62" y="37"/>
                </a:cubicBezTo>
                <a:cubicBezTo>
                  <a:pt x="60" y="38"/>
                  <a:pt x="59" y="40"/>
                  <a:pt x="57" y="41"/>
                </a:cubicBezTo>
                <a:cubicBezTo>
                  <a:pt x="58" y="39"/>
                  <a:pt x="59" y="37"/>
                  <a:pt x="60" y="36"/>
                </a:cubicBezTo>
                <a:cubicBezTo>
                  <a:pt x="63" y="35"/>
                  <a:pt x="66" y="33"/>
                  <a:pt x="69" y="32"/>
                </a:cubicBezTo>
                <a:close/>
                <a:moveTo>
                  <a:pt x="55" y="33"/>
                </a:moveTo>
                <a:cubicBezTo>
                  <a:pt x="55" y="33"/>
                  <a:pt x="55" y="33"/>
                  <a:pt x="56" y="33"/>
                </a:cubicBezTo>
                <a:cubicBezTo>
                  <a:pt x="59" y="31"/>
                  <a:pt x="63" y="29"/>
                  <a:pt x="66" y="28"/>
                </a:cubicBezTo>
                <a:cubicBezTo>
                  <a:pt x="65" y="28"/>
                  <a:pt x="64" y="29"/>
                  <a:pt x="63" y="29"/>
                </a:cubicBezTo>
                <a:cubicBezTo>
                  <a:pt x="61" y="31"/>
                  <a:pt x="58" y="32"/>
                  <a:pt x="55" y="33"/>
                </a:cubicBezTo>
                <a:close/>
                <a:moveTo>
                  <a:pt x="73" y="36"/>
                </a:moveTo>
                <a:cubicBezTo>
                  <a:pt x="74" y="36"/>
                  <a:pt x="74" y="35"/>
                  <a:pt x="74" y="35"/>
                </a:cubicBezTo>
                <a:cubicBezTo>
                  <a:pt x="73" y="38"/>
                  <a:pt x="71" y="40"/>
                  <a:pt x="69" y="42"/>
                </a:cubicBezTo>
                <a:cubicBezTo>
                  <a:pt x="67" y="43"/>
                  <a:pt x="65" y="45"/>
                  <a:pt x="64" y="46"/>
                </a:cubicBezTo>
                <a:cubicBezTo>
                  <a:pt x="67" y="43"/>
                  <a:pt x="70" y="39"/>
                  <a:pt x="73" y="36"/>
                </a:cubicBezTo>
                <a:close/>
                <a:moveTo>
                  <a:pt x="70" y="36"/>
                </a:moveTo>
                <a:cubicBezTo>
                  <a:pt x="71" y="35"/>
                  <a:pt x="72" y="34"/>
                  <a:pt x="74" y="32"/>
                </a:cubicBezTo>
                <a:cubicBezTo>
                  <a:pt x="73" y="33"/>
                  <a:pt x="73" y="33"/>
                  <a:pt x="73" y="34"/>
                </a:cubicBezTo>
                <a:cubicBezTo>
                  <a:pt x="72" y="34"/>
                  <a:pt x="71" y="35"/>
                  <a:pt x="70" y="36"/>
                </a:cubicBezTo>
                <a:close/>
                <a:moveTo>
                  <a:pt x="77" y="34"/>
                </a:moveTo>
                <a:cubicBezTo>
                  <a:pt x="78" y="33"/>
                  <a:pt x="79" y="33"/>
                  <a:pt x="80" y="32"/>
                </a:cubicBezTo>
                <a:cubicBezTo>
                  <a:pt x="78" y="34"/>
                  <a:pt x="77" y="36"/>
                  <a:pt x="75" y="37"/>
                </a:cubicBezTo>
                <a:cubicBezTo>
                  <a:pt x="74" y="38"/>
                  <a:pt x="74" y="39"/>
                  <a:pt x="73" y="39"/>
                </a:cubicBezTo>
                <a:cubicBezTo>
                  <a:pt x="74" y="37"/>
                  <a:pt x="76" y="36"/>
                  <a:pt x="77" y="34"/>
                </a:cubicBezTo>
                <a:close/>
                <a:moveTo>
                  <a:pt x="77" y="31"/>
                </a:moveTo>
                <a:cubicBezTo>
                  <a:pt x="77" y="31"/>
                  <a:pt x="77" y="30"/>
                  <a:pt x="78" y="30"/>
                </a:cubicBezTo>
                <a:cubicBezTo>
                  <a:pt x="78" y="30"/>
                  <a:pt x="78" y="30"/>
                  <a:pt x="78" y="29"/>
                </a:cubicBezTo>
                <a:cubicBezTo>
                  <a:pt x="78" y="29"/>
                  <a:pt x="78" y="29"/>
                  <a:pt x="79" y="29"/>
                </a:cubicBezTo>
                <a:cubicBezTo>
                  <a:pt x="78" y="29"/>
                  <a:pt x="78" y="30"/>
                  <a:pt x="78" y="30"/>
                </a:cubicBezTo>
                <a:cubicBezTo>
                  <a:pt x="77" y="30"/>
                  <a:pt x="77" y="31"/>
                  <a:pt x="77" y="31"/>
                </a:cubicBezTo>
                <a:close/>
                <a:moveTo>
                  <a:pt x="96" y="32"/>
                </a:moveTo>
                <a:cubicBezTo>
                  <a:pt x="96" y="32"/>
                  <a:pt x="96" y="32"/>
                  <a:pt x="96" y="32"/>
                </a:cubicBezTo>
                <a:cubicBezTo>
                  <a:pt x="95" y="34"/>
                  <a:pt x="93" y="36"/>
                  <a:pt x="91" y="38"/>
                </a:cubicBezTo>
                <a:cubicBezTo>
                  <a:pt x="91" y="38"/>
                  <a:pt x="90" y="38"/>
                  <a:pt x="90" y="39"/>
                </a:cubicBezTo>
                <a:cubicBezTo>
                  <a:pt x="90" y="39"/>
                  <a:pt x="90" y="39"/>
                  <a:pt x="90" y="39"/>
                </a:cubicBezTo>
                <a:cubicBezTo>
                  <a:pt x="88" y="41"/>
                  <a:pt x="87" y="43"/>
                  <a:pt x="85" y="44"/>
                </a:cubicBezTo>
                <a:cubicBezTo>
                  <a:pt x="82" y="46"/>
                  <a:pt x="80" y="48"/>
                  <a:pt x="77" y="50"/>
                </a:cubicBezTo>
                <a:cubicBezTo>
                  <a:pt x="77" y="50"/>
                  <a:pt x="77" y="50"/>
                  <a:pt x="76" y="50"/>
                </a:cubicBezTo>
                <a:cubicBezTo>
                  <a:pt x="76" y="51"/>
                  <a:pt x="75" y="51"/>
                  <a:pt x="74" y="52"/>
                </a:cubicBezTo>
                <a:cubicBezTo>
                  <a:pt x="73" y="53"/>
                  <a:pt x="73" y="53"/>
                  <a:pt x="73" y="53"/>
                </a:cubicBezTo>
                <a:cubicBezTo>
                  <a:pt x="76" y="49"/>
                  <a:pt x="80" y="45"/>
                  <a:pt x="83" y="42"/>
                </a:cubicBezTo>
                <a:cubicBezTo>
                  <a:pt x="87" y="38"/>
                  <a:pt x="91" y="35"/>
                  <a:pt x="96" y="32"/>
                </a:cubicBezTo>
                <a:close/>
                <a:moveTo>
                  <a:pt x="87" y="36"/>
                </a:moveTo>
                <a:cubicBezTo>
                  <a:pt x="87" y="36"/>
                  <a:pt x="88" y="35"/>
                  <a:pt x="88" y="35"/>
                </a:cubicBezTo>
                <a:cubicBezTo>
                  <a:pt x="89" y="35"/>
                  <a:pt x="89" y="35"/>
                  <a:pt x="90" y="34"/>
                </a:cubicBezTo>
                <a:cubicBezTo>
                  <a:pt x="89" y="35"/>
                  <a:pt x="88" y="36"/>
                  <a:pt x="87" y="36"/>
                </a:cubicBezTo>
                <a:close/>
                <a:moveTo>
                  <a:pt x="111" y="34"/>
                </a:moveTo>
                <a:cubicBezTo>
                  <a:pt x="110" y="34"/>
                  <a:pt x="110" y="34"/>
                  <a:pt x="109" y="34"/>
                </a:cubicBezTo>
                <a:cubicBezTo>
                  <a:pt x="109" y="34"/>
                  <a:pt x="108" y="34"/>
                  <a:pt x="108" y="34"/>
                </a:cubicBezTo>
                <a:cubicBezTo>
                  <a:pt x="108" y="34"/>
                  <a:pt x="108" y="33"/>
                  <a:pt x="109" y="33"/>
                </a:cubicBezTo>
                <a:cubicBezTo>
                  <a:pt x="109" y="33"/>
                  <a:pt x="109" y="32"/>
                  <a:pt x="110" y="32"/>
                </a:cubicBezTo>
                <a:cubicBezTo>
                  <a:pt x="111" y="32"/>
                  <a:pt x="112" y="32"/>
                  <a:pt x="113" y="32"/>
                </a:cubicBezTo>
                <a:cubicBezTo>
                  <a:pt x="112" y="33"/>
                  <a:pt x="112" y="33"/>
                  <a:pt x="111" y="34"/>
                </a:cubicBezTo>
                <a:close/>
                <a:moveTo>
                  <a:pt x="112" y="36"/>
                </a:moveTo>
                <a:cubicBezTo>
                  <a:pt x="111" y="36"/>
                  <a:pt x="111" y="37"/>
                  <a:pt x="110" y="37"/>
                </a:cubicBezTo>
                <a:cubicBezTo>
                  <a:pt x="110" y="37"/>
                  <a:pt x="109" y="37"/>
                  <a:pt x="109" y="37"/>
                </a:cubicBezTo>
                <a:cubicBezTo>
                  <a:pt x="110" y="37"/>
                  <a:pt x="110" y="36"/>
                  <a:pt x="111" y="36"/>
                </a:cubicBezTo>
                <a:cubicBezTo>
                  <a:pt x="111" y="36"/>
                  <a:pt x="111" y="36"/>
                  <a:pt x="112" y="36"/>
                </a:cubicBezTo>
                <a:close/>
                <a:moveTo>
                  <a:pt x="108" y="36"/>
                </a:moveTo>
                <a:cubicBezTo>
                  <a:pt x="107" y="37"/>
                  <a:pt x="106" y="37"/>
                  <a:pt x="105" y="38"/>
                </a:cubicBezTo>
                <a:cubicBezTo>
                  <a:pt x="105" y="38"/>
                  <a:pt x="105" y="39"/>
                  <a:pt x="105" y="39"/>
                </a:cubicBezTo>
                <a:cubicBezTo>
                  <a:pt x="104" y="39"/>
                  <a:pt x="104" y="39"/>
                  <a:pt x="103" y="39"/>
                </a:cubicBezTo>
                <a:cubicBezTo>
                  <a:pt x="104" y="38"/>
                  <a:pt x="105" y="37"/>
                  <a:pt x="106" y="36"/>
                </a:cubicBezTo>
                <a:cubicBezTo>
                  <a:pt x="107" y="36"/>
                  <a:pt x="107" y="36"/>
                  <a:pt x="108" y="36"/>
                </a:cubicBezTo>
                <a:close/>
                <a:moveTo>
                  <a:pt x="122" y="49"/>
                </a:moveTo>
                <a:cubicBezTo>
                  <a:pt x="125" y="49"/>
                  <a:pt x="128" y="48"/>
                  <a:pt x="132" y="47"/>
                </a:cubicBezTo>
                <a:cubicBezTo>
                  <a:pt x="131" y="48"/>
                  <a:pt x="130" y="49"/>
                  <a:pt x="129" y="50"/>
                </a:cubicBezTo>
                <a:cubicBezTo>
                  <a:pt x="128" y="50"/>
                  <a:pt x="127" y="51"/>
                  <a:pt x="126" y="51"/>
                </a:cubicBezTo>
                <a:cubicBezTo>
                  <a:pt x="126" y="51"/>
                  <a:pt x="126" y="51"/>
                  <a:pt x="126" y="51"/>
                </a:cubicBezTo>
                <a:cubicBezTo>
                  <a:pt x="125" y="52"/>
                  <a:pt x="125" y="52"/>
                  <a:pt x="125" y="52"/>
                </a:cubicBezTo>
                <a:cubicBezTo>
                  <a:pt x="125" y="52"/>
                  <a:pt x="126" y="51"/>
                  <a:pt x="127" y="50"/>
                </a:cubicBezTo>
                <a:cubicBezTo>
                  <a:pt x="127" y="50"/>
                  <a:pt x="126" y="48"/>
                  <a:pt x="126" y="49"/>
                </a:cubicBezTo>
                <a:cubicBezTo>
                  <a:pt x="125" y="50"/>
                  <a:pt x="124" y="51"/>
                  <a:pt x="123" y="52"/>
                </a:cubicBezTo>
                <a:cubicBezTo>
                  <a:pt x="123" y="51"/>
                  <a:pt x="122" y="51"/>
                  <a:pt x="121" y="51"/>
                </a:cubicBezTo>
                <a:cubicBezTo>
                  <a:pt x="121" y="51"/>
                  <a:pt x="121" y="51"/>
                  <a:pt x="121" y="51"/>
                </a:cubicBezTo>
                <a:cubicBezTo>
                  <a:pt x="121" y="51"/>
                  <a:pt x="121" y="51"/>
                  <a:pt x="122" y="50"/>
                </a:cubicBezTo>
                <a:cubicBezTo>
                  <a:pt x="122" y="50"/>
                  <a:pt x="122" y="50"/>
                  <a:pt x="122" y="49"/>
                </a:cubicBezTo>
                <a:close/>
                <a:moveTo>
                  <a:pt x="148" y="57"/>
                </a:moveTo>
                <a:cubicBezTo>
                  <a:pt x="146" y="57"/>
                  <a:pt x="143" y="58"/>
                  <a:pt x="141" y="59"/>
                </a:cubicBezTo>
                <a:cubicBezTo>
                  <a:pt x="142" y="58"/>
                  <a:pt x="143" y="57"/>
                  <a:pt x="144" y="56"/>
                </a:cubicBezTo>
                <a:cubicBezTo>
                  <a:pt x="149" y="54"/>
                  <a:pt x="153" y="52"/>
                  <a:pt x="158" y="50"/>
                </a:cubicBezTo>
                <a:cubicBezTo>
                  <a:pt x="155" y="52"/>
                  <a:pt x="151" y="54"/>
                  <a:pt x="148" y="57"/>
                </a:cubicBezTo>
                <a:close/>
                <a:moveTo>
                  <a:pt x="160" y="51"/>
                </a:moveTo>
                <a:cubicBezTo>
                  <a:pt x="159" y="52"/>
                  <a:pt x="159" y="52"/>
                  <a:pt x="159" y="52"/>
                </a:cubicBezTo>
                <a:cubicBezTo>
                  <a:pt x="158" y="53"/>
                  <a:pt x="157" y="53"/>
                  <a:pt x="156" y="54"/>
                </a:cubicBezTo>
                <a:cubicBezTo>
                  <a:pt x="157" y="53"/>
                  <a:pt x="158" y="52"/>
                  <a:pt x="160" y="51"/>
                </a:cubicBezTo>
                <a:close/>
                <a:moveTo>
                  <a:pt x="163" y="63"/>
                </a:moveTo>
                <a:cubicBezTo>
                  <a:pt x="167" y="61"/>
                  <a:pt x="171" y="59"/>
                  <a:pt x="175" y="57"/>
                </a:cubicBezTo>
                <a:cubicBezTo>
                  <a:pt x="174" y="58"/>
                  <a:pt x="173" y="60"/>
                  <a:pt x="172" y="61"/>
                </a:cubicBezTo>
                <a:cubicBezTo>
                  <a:pt x="167" y="63"/>
                  <a:pt x="161" y="66"/>
                  <a:pt x="156" y="69"/>
                </a:cubicBezTo>
                <a:cubicBezTo>
                  <a:pt x="155" y="69"/>
                  <a:pt x="154" y="70"/>
                  <a:pt x="153" y="70"/>
                </a:cubicBezTo>
                <a:cubicBezTo>
                  <a:pt x="156" y="68"/>
                  <a:pt x="159" y="65"/>
                  <a:pt x="163" y="63"/>
                </a:cubicBezTo>
                <a:close/>
                <a:moveTo>
                  <a:pt x="162" y="61"/>
                </a:moveTo>
                <a:cubicBezTo>
                  <a:pt x="163" y="60"/>
                  <a:pt x="165" y="59"/>
                  <a:pt x="166" y="57"/>
                </a:cubicBezTo>
                <a:cubicBezTo>
                  <a:pt x="168" y="57"/>
                  <a:pt x="169" y="56"/>
                  <a:pt x="171" y="56"/>
                </a:cubicBezTo>
                <a:cubicBezTo>
                  <a:pt x="168" y="57"/>
                  <a:pt x="165" y="59"/>
                  <a:pt x="162" y="61"/>
                </a:cubicBezTo>
                <a:cubicBezTo>
                  <a:pt x="162" y="61"/>
                  <a:pt x="162" y="61"/>
                  <a:pt x="162" y="61"/>
                </a:cubicBezTo>
                <a:close/>
                <a:moveTo>
                  <a:pt x="172" y="57"/>
                </a:moveTo>
                <a:cubicBezTo>
                  <a:pt x="174" y="56"/>
                  <a:pt x="176" y="54"/>
                  <a:pt x="179" y="53"/>
                </a:cubicBezTo>
                <a:cubicBezTo>
                  <a:pt x="178" y="53"/>
                  <a:pt x="178" y="54"/>
                  <a:pt x="178" y="54"/>
                </a:cubicBezTo>
                <a:cubicBezTo>
                  <a:pt x="176" y="55"/>
                  <a:pt x="174" y="56"/>
                  <a:pt x="172" y="57"/>
                </a:cubicBezTo>
                <a:close/>
                <a:moveTo>
                  <a:pt x="189" y="60"/>
                </a:moveTo>
                <a:cubicBezTo>
                  <a:pt x="185" y="62"/>
                  <a:pt x="181" y="64"/>
                  <a:pt x="176" y="66"/>
                </a:cubicBezTo>
                <a:cubicBezTo>
                  <a:pt x="178" y="64"/>
                  <a:pt x="180" y="62"/>
                  <a:pt x="182" y="60"/>
                </a:cubicBezTo>
                <a:cubicBezTo>
                  <a:pt x="184" y="60"/>
                  <a:pt x="186" y="59"/>
                  <a:pt x="187" y="59"/>
                </a:cubicBezTo>
                <a:cubicBezTo>
                  <a:pt x="188" y="59"/>
                  <a:pt x="188" y="59"/>
                  <a:pt x="189" y="60"/>
                </a:cubicBezTo>
                <a:close/>
                <a:moveTo>
                  <a:pt x="189" y="58"/>
                </a:moveTo>
                <a:cubicBezTo>
                  <a:pt x="190" y="58"/>
                  <a:pt x="192" y="57"/>
                  <a:pt x="194" y="57"/>
                </a:cubicBezTo>
                <a:cubicBezTo>
                  <a:pt x="193" y="58"/>
                  <a:pt x="191" y="59"/>
                  <a:pt x="190" y="59"/>
                </a:cubicBezTo>
                <a:cubicBezTo>
                  <a:pt x="189" y="59"/>
                  <a:pt x="189" y="59"/>
                  <a:pt x="189" y="58"/>
                </a:cubicBezTo>
                <a:close/>
                <a:moveTo>
                  <a:pt x="193" y="65"/>
                </a:moveTo>
                <a:cubicBezTo>
                  <a:pt x="194" y="65"/>
                  <a:pt x="195" y="65"/>
                  <a:pt x="196" y="64"/>
                </a:cubicBezTo>
                <a:cubicBezTo>
                  <a:pt x="194" y="65"/>
                  <a:pt x="193" y="66"/>
                  <a:pt x="191" y="67"/>
                </a:cubicBezTo>
                <a:cubicBezTo>
                  <a:pt x="188" y="69"/>
                  <a:pt x="184" y="70"/>
                  <a:pt x="181" y="72"/>
                </a:cubicBezTo>
                <a:cubicBezTo>
                  <a:pt x="182" y="71"/>
                  <a:pt x="183" y="71"/>
                  <a:pt x="184" y="70"/>
                </a:cubicBezTo>
                <a:cubicBezTo>
                  <a:pt x="187" y="68"/>
                  <a:pt x="190" y="67"/>
                  <a:pt x="193" y="65"/>
                </a:cubicBezTo>
                <a:close/>
                <a:moveTo>
                  <a:pt x="188" y="65"/>
                </a:moveTo>
                <a:cubicBezTo>
                  <a:pt x="190" y="64"/>
                  <a:pt x="192" y="63"/>
                  <a:pt x="195" y="62"/>
                </a:cubicBezTo>
                <a:cubicBezTo>
                  <a:pt x="194" y="63"/>
                  <a:pt x="193" y="63"/>
                  <a:pt x="192" y="64"/>
                </a:cubicBezTo>
                <a:cubicBezTo>
                  <a:pt x="191" y="64"/>
                  <a:pt x="189" y="65"/>
                  <a:pt x="188" y="65"/>
                </a:cubicBezTo>
                <a:cubicBezTo>
                  <a:pt x="188" y="65"/>
                  <a:pt x="188" y="65"/>
                  <a:pt x="188" y="65"/>
                </a:cubicBezTo>
                <a:close/>
                <a:moveTo>
                  <a:pt x="207" y="95"/>
                </a:moveTo>
                <a:cubicBezTo>
                  <a:pt x="210" y="94"/>
                  <a:pt x="213" y="92"/>
                  <a:pt x="215" y="91"/>
                </a:cubicBezTo>
                <a:cubicBezTo>
                  <a:pt x="216" y="92"/>
                  <a:pt x="216" y="93"/>
                  <a:pt x="217" y="95"/>
                </a:cubicBezTo>
                <a:cubicBezTo>
                  <a:pt x="212" y="97"/>
                  <a:pt x="208" y="99"/>
                  <a:pt x="204" y="101"/>
                </a:cubicBezTo>
                <a:cubicBezTo>
                  <a:pt x="204" y="101"/>
                  <a:pt x="203" y="101"/>
                  <a:pt x="203" y="101"/>
                </a:cubicBezTo>
                <a:cubicBezTo>
                  <a:pt x="202" y="102"/>
                  <a:pt x="201" y="103"/>
                  <a:pt x="199" y="104"/>
                </a:cubicBezTo>
                <a:cubicBezTo>
                  <a:pt x="199" y="104"/>
                  <a:pt x="199" y="105"/>
                  <a:pt x="198" y="105"/>
                </a:cubicBezTo>
                <a:cubicBezTo>
                  <a:pt x="198" y="105"/>
                  <a:pt x="198" y="105"/>
                  <a:pt x="198" y="105"/>
                </a:cubicBezTo>
                <a:cubicBezTo>
                  <a:pt x="199" y="104"/>
                  <a:pt x="200" y="103"/>
                  <a:pt x="200" y="102"/>
                </a:cubicBezTo>
                <a:cubicBezTo>
                  <a:pt x="203" y="100"/>
                  <a:pt x="205" y="98"/>
                  <a:pt x="208" y="96"/>
                </a:cubicBezTo>
                <a:cubicBezTo>
                  <a:pt x="208" y="96"/>
                  <a:pt x="208" y="95"/>
                  <a:pt x="207" y="95"/>
                </a:cubicBezTo>
                <a:close/>
                <a:moveTo>
                  <a:pt x="196" y="173"/>
                </a:moveTo>
                <a:cubicBezTo>
                  <a:pt x="197" y="172"/>
                  <a:pt x="198" y="171"/>
                  <a:pt x="198" y="171"/>
                </a:cubicBezTo>
                <a:cubicBezTo>
                  <a:pt x="198" y="171"/>
                  <a:pt x="198" y="171"/>
                  <a:pt x="198" y="171"/>
                </a:cubicBezTo>
                <a:cubicBezTo>
                  <a:pt x="197" y="172"/>
                  <a:pt x="196" y="173"/>
                  <a:pt x="195" y="174"/>
                </a:cubicBezTo>
                <a:cubicBezTo>
                  <a:pt x="196" y="174"/>
                  <a:pt x="196" y="173"/>
                  <a:pt x="196" y="173"/>
                </a:cubicBezTo>
                <a:close/>
                <a:moveTo>
                  <a:pt x="195" y="164"/>
                </a:moveTo>
                <a:cubicBezTo>
                  <a:pt x="195" y="165"/>
                  <a:pt x="195" y="165"/>
                  <a:pt x="194" y="165"/>
                </a:cubicBezTo>
                <a:cubicBezTo>
                  <a:pt x="195" y="164"/>
                  <a:pt x="196" y="162"/>
                  <a:pt x="197" y="161"/>
                </a:cubicBezTo>
                <a:cubicBezTo>
                  <a:pt x="196" y="162"/>
                  <a:pt x="196" y="163"/>
                  <a:pt x="195" y="164"/>
                </a:cubicBezTo>
                <a:close/>
                <a:moveTo>
                  <a:pt x="194" y="155"/>
                </a:moveTo>
                <a:cubicBezTo>
                  <a:pt x="193" y="157"/>
                  <a:pt x="191" y="158"/>
                  <a:pt x="190" y="159"/>
                </a:cubicBezTo>
                <a:cubicBezTo>
                  <a:pt x="193" y="156"/>
                  <a:pt x="196" y="153"/>
                  <a:pt x="198" y="150"/>
                </a:cubicBezTo>
                <a:cubicBezTo>
                  <a:pt x="197" y="152"/>
                  <a:pt x="196" y="154"/>
                  <a:pt x="194" y="155"/>
                </a:cubicBezTo>
                <a:close/>
                <a:moveTo>
                  <a:pt x="105" y="198"/>
                </a:moveTo>
                <a:cubicBezTo>
                  <a:pt x="105" y="198"/>
                  <a:pt x="106" y="198"/>
                  <a:pt x="106" y="197"/>
                </a:cubicBezTo>
                <a:cubicBezTo>
                  <a:pt x="106" y="197"/>
                  <a:pt x="107" y="197"/>
                  <a:pt x="107" y="197"/>
                </a:cubicBezTo>
                <a:cubicBezTo>
                  <a:pt x="106" y="198"/>
                  <a:pt x="106" y="198"/>
                  <a:pt x="105" y="199"/>
                </a:cubicBezTo>
                <a:cubicBezTo>
                  <a:pt x="105" y="199"/>
                  <a:pt x="105" y="198"/>
                  <a:pt x="105" y="198"/>
                </a:cubicBezTo>
                <a:close/>
                <a:moveTo>
                  <a:pt x="108" y="204"/>
                </a:moveTo>
                <a:cubicBezTo>
                  <a:pt x="108" y="204"/>
                  <a:pt x="108" y="204"/>
                  <a:pt x="108" y="204"/>
                </a:cubicBezTo>
                <a:cubicBezTo>
                  <a:pt x="107" y="203"/>
                  <a:pt x="105" y="202"/>
                  <a:pt x="104" y="202"/>
                </a:cubicBezTo>
                <a:cubicBezTo>
                  <a:pt x="104" y="202"/>
                  <a:pt x="104" y="201"/>
                  <a:pt x="104" y="201"/>
                </a:cubicBezTo>
                <a:cubicBezTo>
                  <a:pt x="106" y="202"/>
                  <a:pt x="107" y="203"/>
                  <a:pt x="108" y="204"/>
                </a:cubicBezTo>
                <a:close/>
                <a:moveTo>
                  <a:pt x="104" y="194"/>
                </a:moveTo>
                <a:cubicBezTo>
                  <a:pt x="104" y="194"/>
                  <a:pt x="103" y="194"/>
                  <a:pt x="103" y="193"/>
                </a:cubicBezTo>
                <a:cubicBezTo>
                  <a:pt x="104" y="192"/>
                  <a:pt x="105" y="191"/>
                  <a:pt x="106" y="190"/>
                </a:cubicBezTo>
                <a:cubicBezTo>
                  <a:pt x="107" y="189"/>
                  <a:pt x="109" y="188"/>
                  <a:pt x="110" y="186"/>
                </a:cubicBezTo>
                <a:cubicBezTo>
                  <a:pt x="115" y="183"/>
                  <a:pt x="119" y="179"/>
                  <a:pt x="123" y="176"/>
                </a:cubicBezTo>
                <a:cubicBezTo>
                  <a:pt x="125" y="175"/>
                  <a:pt x="127" y="174"/>
                  <a:pt x="129" y="173"/>
                </a:cubicBezTo>
                <a:cubicBezTo>
                  <a:pt x="124" y="177"/>
                  <a:pt x="118" y="182"/>
                  <a:pt x="112" y="187"/>
                </a:cubicBezTo>
                <a:cubicBezTo>
                  <a:pt x="110" y="189"/>
                  <a:pt x="107" y="192"/>
                  <a:pt x="104" y="194"/>
                </a:cubicBezTo>
                <a:close/>
                <a:moveTo>
                  <a:pt x="73" y="126"/>
                </a:moveTo>
                <a:cubicBezTo>
                  <a:pt x="73" y="126"/>
                  <a:pt x="72" y="127"/>
                  <a:pt x="72" y="128"/>
                </a:cubicBezTo>
                <a:cubicBezTo>
                  <a:pt x="71" y="127"/>
                  <a:pt x="71" y="126"/>
                  <a:pt x="71" y="125"/>
                </a:cubicBezTo>
                <a:cubicBezTo>
                  <a:pt x="71" y="125"/>
                  <a:pt x="71" y="124"/>
                  <a:pt x="71" y="124"/>
                </a:cubicBezTo>
                <a:cubicBezTo>
                  <a:pt x="72" y="124"/>
                  <a:pt x="72" y="124"/>
                  <a:pt x="72" y="124"/>
                </a:cubicBezTo>
                <a:cubicBezTo>
                  <a:pt x="72" y="124"/>
                  <a:pt x="72" y="124"/>
                  <a:pt x="72" y="124"/>
                </a:cubicBezTo>
                <a:cubicBezTo>
                  <a:pt x="73" y="125"/>
                  <a:pt x="73" y="125"/>
                  <a:pt x="73" y="126"/>
                </a:cubicBezTo>
                <a:close/>
                <a:moveTo>
                  <a:pt x="71" y="168"/>
                </a:moveTo>
                <a:cubicBezTo>
                  <a:pt x="71" y="167"/>
                  <a:pt x="71" y="167"/>
                  <a:pt x="71" y="167"/>
                </a:cubicBezTo>
                <a:cubicBezTo>
                  <a:pt x="71" y="166"/>
                  <a:pt x="71" y="166"/>
                  <a:pt x="72" y="166"/>
                </a:cubicBezTo>
                <a:cubicBezTo>
                  <a:pt x="72" y="167"/>
                  <a:pt x="72" y="167"/>
                  <a:pt x="72" y="167"/>
                </a:cubicBezTo>
                <a:cubicBezTo>
                  <a:pt x="72" y="167"/>
                  <a:pt x="71" y="168"/>
                  <a:pt x="71" y="168"/>
                </a:cubicBezTo>
                <a:close/>
                <a:moveTo>
                  <a:pt x="73" y="170"/>
                </a:moveTo>
                <a:cubicBezTo>
                  <a:pt x="73" y="170"/>
                  <a:pt x="73" y="170"/>
                  <a:pt x="73" y="170"/>
                </a:cubicBezTo>
                <a:cubicBezTo>
                  <a:pt x="73" y="171"/>
                  <a:pt x="73" y="171"/>
                  <a:pt x="73" y="171"/>
                </a:cubicBezTo>
                <a:cubicBezTo>
                  <a:pt x="72" y="171"/>
                  <a:pt x="72" y="171"/>
                  <a:pt x="72" y="171"/>
                </a:cubicBezTo>
                <a:cubicBezTo>
                  <a:pt x="72" y="171"/>
                  <a:pt x="72" y="171"/>
                  <a:pt x="72" y="171"/>
                </a:cubicBezTo>
                <a:cubicBezTo>
                  <a:pt x="72" y="170"/>
                  <a:pt x="72" y="170"/>
                  <a:pt x="73" y="170"/>
                </a:cubicBezTo>
                <a:close/>
                <a:moveTo>
                  <a:pt x="71" y="165"/>
                </a:moveTo>
                <a:cubicBezTo>
                  <a:pt x="71" y="164"/>
                  <a:pt x="71" y="163"/>
                  <a:pt x="70" y="162"/>
                </a:cubicBezTo>
                <a:cubicBezTo>
                  <a:pt x="71" y="162"/>
                  <a:pt x="71" y="162"/>
                  <a:pt x="71" y="162"/>
                </a:cubicBezTo>
                <a:cubicBezTo>
                  <a:pt x="71" y="163"/>
                  <a:pt x="71" y="164"/>
                  <a:pt x="71" y="164"/>
                </a:cubicBezTo>
                <a:cubicBezTo>
                  <a:pt x="71" y="165"/>
                  <a:pt x="71" y="165"/>
                  <a:pt x="71" y="165"/>
                </a:cubicBezTo>
                <a:close/>
                <a:moveTo>
                  <a:pt x="61" y="51"/>
                </a:moveTo>
                <a:cubicBezTo>
                  <a:pt x="61" y="51"/>
                  <a:pt x="61" y="52"/>
                  <a:pt x="61" y="52"/>
                </a:cubicBezTo>
                <a:cubicBezTo>
                  <a:pt x="59" y="54"/>
                  <a:pt x="57" y="55"/>
                  <a:pt x="55" y="57"/>
                </a:cubicBezTo>
                <a:cubicBezTo>
                  <a:pt x="55" y="58"/>
                  <a:pt x="54" y="59"/>
                  <a:pt x="53" y="59"/>
                </a:cubicBezTo>
                <a:cubicBezTo>
                  <a:pt x="52" y="61"/>
                  <a:pt x="50" y="62"/>
                  <a:pt x="49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49" y="62"/>
                  <a:pt x="50" y="61"/>
                  <a:pt x="51" y="60"/>
                </a:cubicBezTo>
                <a:cubicBezTo>
                  <a:pt x="54" y="57"/>
                  <a:pt x="58" y="54"/>
                  <a:pt x="61" y="51"/>
                </a:cubicBezTo>
                <a:close/>
                <a:moveTo>
                  <a:pt x="54" y="54"/>
                </a:moveTo>
                <a:cubicBezTo>
                  <a:pt x="55" y="54"/>
                  <a:pt x="55" y="54"/>
                  <a:pt x="55" y="54"/>
                </a:cubicBezTo>
                <a:cubicBezTo>
                  <a:pt x="55" y="54"/>
                  <a:pt x="55" y="53"/>
                  <a:pt x="56" y="53"/>
                </a:cubicBezTo>
                <a:cubicBezTo>
                  <a:pt x="57" y="52"/>
                  <a:pt x="58" y="52"/>
                  <a:pt x="58" y="51"/>
                </a:cubicBezTo>
                <a:cubicBezTo>
                  <a:pt x="57" y="52"/>
                  <a:pt x="56" y="53"/>
                  <a:pt x="54" y="54"/>
                </a:cubicBezTo>
                <a:close/>
                <a:moveTo>
                  <a:pt x="92" y="45"/>
                </a:moveTo>
                <a:cubicBezTo>
                  <a:pt x="92" y="47"/>
                  <a:pt x="92" y="48"/>
                  <a:pt x="91" y="50"/>
                </a:cubicBezTo>
                <a:cubicBezTo>
                  <a:pt x="86" y="54"/>
                  <a:pt x="80" y="58"/>
                  <a:pt x="75" y="63"/>
                </a:cubicBezTo>
                <a:cubicBezTo>
                  <a:pt x="75" y="62"/>
                  <a:pt x="75" y="61"/>
                  <a:pt x="76" y="60"/>
                </a:cubicBezTo>
                <a:cubicBezTo>
                  <a:pt x="81" y="55"/>
                  <a:pt x="87" y="50"/>
                  <a:pt x="92" y="45"/>
                </a:cubicBezTo>
                <a:close/>
                <a:moveTo>
                  <a:pt x="82" y="53"/>
                </a:moveTo>
                <a:cubicBezTo>
                  <a:pt x="84" y="50"/>
                  <a:pt x="86" y="48"/>
                  <a:pt x="89" y="46"/>
                </a:cubicBezTo>
                <a:cubicBezTo>
                  <a:pt x="89" y="46"/>
                  <a:pt x="90" y="45"/>
                  <a:pt x="90" y="45"/>
                </a:cubicBezTo>
                <a:cubicBezTo>
                  <a:pt x="87" y="48"/>
                  <a:pt x="84" y="50"/>
                  <a:pt x="82" y="53"/>
                </a:cubicBezTo>
                <a:close/>
                <a:moveTo>
                  <a:pt x="110" y="51"/>
                </a:moveTo>
                <a:cubicBezTo>
                  <a:pt x="110" y="51"/>
                  <a:pt x="110" y="51"/>
                  <a:pt x="110" y="51"/>
                </a:cubicBezTo>
                <a:cubicBezTo>
                  <a:pt x="110" y="52"/>
                  <a:pt x="109" y="52"/>
                  <a:pt x="108" y="53"/>
                </a:cubicBezTo>
                <a:cubicBezTo>
                  <a:pt x="106" y="54"/>
                  <a:pt x="104" y="54"/>
                  <a:pt x="102" y="55"/>
                </a:cubicBezTo>
                <a:cubicBezTo>
                  <a:pt x="103" y="54"/>
                  <a:pt x="105" y="53"/>
                  <a:pt x="106" y="51"/>
                </a:cubicBezTo>
                <a:cubicBezTo>
                  <a:pt x="107" y="51"/>
                  <a:pt x="108" y="50"/>
                  <a:pt x="109" y="50"/>
                </a:cubicBezTo>
                <a:cubicBezTo>
                  <a:pt x="108" y="50"/>
                  <a:pt x="109" y="51"/>
                  <a:pt x="110" y="51"/>
                </a:cubicBezTo>
                <a:close/>
                <a:moveTo>
                  <a:pt x="112" y="77"/>
                </a:moveTo>
                <a:cubicBezTo>
                  <a:pt x="110" y="79"/>
                  <a:pt x="108" y="82"/>
                  <a:pt x="107" y="84"/>
                </a:cubicBezTo>
                <a:cubicBezTo>
                  <a:pt x="109" y="80"/>
                  <a:pt x="112" y="76"/>
                  <a:pt x="115" y="73"/>
                </a:cubicBezTo>
                <a:cubicBezTo>
                  <a:pt x="115" y="73"/>
                  <a:pt x="115" y="73"/>
                  <a:pt x="115" y="72"/>
                </a:cubicBezTo>
                <a:cubicBezTo>
                  <a:pt x="114" y="74"/>
                  <a:pt x="113" y="76"/>
                  <a:pt x="112" y="77"/>
                </a:cubicBezTo>
                <a:close/>
                <a:moveTo>
                  <a:pt x="116" y="78"/>
                </a:moveTo>
                <a:cubicBezTo>
                  <a:pt x="115" y="79"/>
                  <a:pt x="114" y="80"/>
                  <a:pt x="114" y="80"/>
                </a:cubicBezTo>
                <a:cubicBezTo>
                  <a:pt x="112" y="82"/>
                  <a:pt x="110" y="83"/>
                  <a:pt x="109" y="85"/>
                </a:cubicBezTo>
                <a:cubicBezTo>
                  <a:pt x="111" y="83"/>
                  <a:pt x="113" y="80"/>
                  <a:pt x="116" y="78"/>
                </a:cubicBezTo>
                <a:close/>
                <a:moveTo>
                  <a:pt x="98" y="92"/>
                </a:moveTo>
                <a:cubicBezTo>
                  <a:pt x="95" y="96"/>
                  <a:pt x="91" y="99"/>
                  <a:pt x="88" y="102"/>
                </a:cubicBezTo>
                <a:cubicBezTo>
                  <a:pt x="89" y="101"/>
                  <a:pt x="89" y="100"/>
                  <a:pt x="90" y="98"/>
                </a:cubicBezTo>
                <a:cubicBezTo>
                  <a:pt x="96" y="92"/>
                  <a:pt x="103" y="85"/>
                  <a:pt x="109" y="78"/>
                </a:cubicBezTo>
                <a:cubicBezTo>
                  <a:pt x="105" y="82"/>
                  <a:pt x="102" y="87"/>
                  <a:pt x="98" y="92"/>
                </a:cubicBezTo>
                <a:close/>
                <a:moveTo>
                  <a:pt x="99" y="97"/>
                </a:moveTo>
                <a:cubicBezTo>
                  <a:pt x="97" y="100"/>
                  <a:pt x="94" y="103"/>
                  <a:pt x="92" y="105"/>
                </a:cubicBezTo>
                <a:cubicBezTo>
                  <a:pt x="93" y="104"/>
                  <a:pt x="94" y="102"/>
                  <a:pt x="95" y="100"/>
                </a:cubicBezTo>
                <a:cubicBezTo>
                  <a:pt x="97" y="99"/>
                  <a:pt x="98" y="98"/>
                  <a:pt x="99" y="97"/>
                </a:cubicBezTo>
                <a:close/>
                <a:moveTo>
                  <a:pt x="128" y="67"/>
                </a:moveTo>
                <a:cubicBezTo>
                  <a:pt x="129" y="66"/>
                  <a:pt x="130" y="65"/>
                  <a:pt x="130" y="64"/>
                </a:cubicBezTo>
                <a:cubicBezTo>
                  <a:pt x="131" y="64"/>
                  <a:pt x="131" y="64"/>
                  <a:pt x="132" y="63"/>
                </a:cubicBezTo>
                <a:cubicBezTo>
                  <a:pt x="132" y="63"/>
                  <a:pt x="133" y="63"/>
                  <a:pt x="133" y="63"/>
                </a:cubicBezTo>
                <a:cubicBezTo>
                  <a:pt x="132" y="64"/>
                  <a:pt x="130" y="66"/>
                  <a:pt x="128" y="67"/>
                </a:cubicBezTo>
                <a:close/>
                <a:moveTo>
                  <a:pt x="137" y="62"/>
                </a:moveTo>
                <a:cubicBezTo>
                  <a:pt x="138" y="62"/>
                  <a:pt x="140" y="61"/>
                  <a:pt x="141" y="61"/>
                </a:cubicBezTo>
                <a:cubicBezTo>
                  <a:pt x="138" y="63"/>
                  <a:pt x="135" y="65"/>
                  <a:pt x="132" y="67"/>
                </a:cubicBezTo>
                <a:cubicBezTo>
                  <a:pt x="133" y="65"/>
                  <a:pt x="135" y="64"/>
                  <a:pt x="137" y="62"/>
                </a:cubicBezTo>
                <a:close/>
                <a:moveTo>
                  <a:pt x="132" y="76"/>
                </a:moveTo>
                <a:cubicBezTo>
                  <a:pt x="132" y="77"/>
                  <a:pt x="132" y="77"/>
                  <a:pt x="132" y="77"/>
                </a:cubicBezTo>
                <a:cubicBezTo>
                  <a:pt x="133" y="77"/>
                  <a:pt x="134" y="76"/>
                  <a:pt x="136" y="76"/>
                </a:cubicBezTo>
                <a:cubicBezTo>
                  <a:pt x="132" y="79"/>
                  <a:pt x="128" y="82"/>
                  <a:pt x="124" y="85"/>
                </a:cubicBezTo>
                <a:cubicBezTo>
                  <a:pt x="125" y="85"/>
                  <a:pt x="125" y="84"/>
                  <a:pt x="125" y="84"/>
                </a:cubicBezTo>
                <a:cubicBezTo>
                  <a:pt x="128" y="82"/>
                  <a:pt x="130" y="80"/>
                  <a:pt x="132" y="77"/>
                </a:cubicBezTo>
                <a:cubicBezTo>
                  <a:pt x="132" y="77"/>
                  <a:pt x="132" y="77"/>
                  <a:pt x="132" y="76"/>
                </a:cubicBezTo>
                <a:close/>
                <a:moveTo>
                  <a:pt x="199" y="77"/>
                </a:moveTo>
                <a:cubicBezTo>
                  <a:pt x="199" y="78"/>
                  <a:pt x="198" y="78"/>
                  <a:pt x="198" y="78"/>
                </a:cubicBezTo>
                <a:cubicBezTo>
                  <a:pt x="196" y="79"/>
                  <a:pt x="194" y="80"/>
                  <a:pt x="192" y="81"/>
                </a:cubicBezTo>
                <a:cubicBezTo>
                  <a:pt x="192" y="80"/>
                  <a:pt x="192" y="80"/>
                  <a:pt x="192" y="80"/>
                </a:cubicBezTo>
                <a:cubicBezTo>
                  <a:pt x="195" y="79"/>
                  <a:pt x="197" y="78"/>
                  <a:pt x="199" y="77"/>
                </a:cubicBezTo>
                <a:close/>
                <a:moveTo>
                  <a:pt x="196" y="75"/>
                </a:moveTo>
                <a:cubicBezTo>
                  <a:pt x="197" y="74"/>
                  <a:pt x="198" y="73"/>
                  <a:pt x="199" y="73"/>
                </a:cubicBezTo>
                <a:cubicBezTo>
                  <a:pt x="198" y="73"/>
                  <a:pt x="197" y="74"/>
                  <a:pt x="196" y="75"/>
                </a:cubicBezTo>
                <a:cubicBezTo>
                  <a:pt x="196" y="75"/>
                  <a:pt x="196" y="75"/>
                  <a:pt x="196" y="75"/>
                </a:cubicBezTo>
                <a:close/>
                <a:moveTo>
                  <a:pt x="191" y="138"/>
                </a:moveTo>
                <a:cubicBezTo>
                  <a:pt x="191" y="138"/>
                  <a:pt x="191" y="138"/>
                  <a:pt x="190" y="137"/>
                </a:cubicBezTo>
                <a:cubicBezTo>
                  <a:pt x="191" y="137"/>
                  <a:pt x="191" y="136"/>
                  <a:pt x="191" y="136"/>
                </a:cubicBezTo>
                <a:cubicBezTo>
                  <a:pt x="197" y="131"/>
                  <a:pt x="203" y="126"/>
                  <a:pt x="209" y="121"/>
                </a:cubicBezTo>
                <a:cubicBezTo>
                  <a:pt x="209" y="121"/>
                  <a:pt x="209" y="121"/>
                  <a:pt x="209" y="121"/>
                </a:cubicBezTo>
                <a:cubicBezTo>
                  <a:pt x="203" y="127"/>
                  <a:pt x="197" y="133"/>
                  <a:pt x="191" y="138"/>
                </a:cubicBezTo>
                <a:close/>
                <a:moveTo>
                  <a:pt x="205" y="126"/>
                </a:moveTo>
                <a:cubicBezTo>
                  <a:pt x="205" y="127"/>
                  <a:pt x="204" y="128"/>
                  <a:pt x="204" y="129"/>
                </a:cubicBezTo>
                <a:cubicBezTo>
                  <a:pt x="199" y="134"/>
                  <a:pt x="196" y="138"/>
                  <a:pt x="192" y="143"/>
                </a:cubicBezTo>
                <a:cubicBezTo>
                  <a:pt x="192" y="143"/>
                  <a:pt x="191" y="143"/>
                  <a:pt x="191" y="143"/>
                </a:cubicBezTo>
                <a:cubicBezTo>
                  <a:pt x="191" y="142"/>
                  <a:pt x="191" y="141"/>
                  <a:pt x="191" y="140"/>
                </a:cubicBezTo>
                <a:cubicBezTo>
                  <a:pt x="196" y="136"/>
                  <a:pt x="201" y="131"/>
                  <a:pt x="205" y="126"/>
                </a:cubicBezTo>
                <a:close/>
                <a:moveTo>
                  <a:pt x="189" y="139"/>
                </a:moveTo>
                <a:cubicBezTo>
                  <a:pt x="189" y="139"/>
                  <a:pt x="189" y="139"/>
                  <a:pt x="189" y="139"/>
                </a:cubicBezTo>
                <a:cubicBezTo>
                  <a:pt x="189" y="140"/>
                  <a:pt x="189" y="140"/>
                  <a:pt x="189" y="140"/>
                </a:cubicBezTo>
                <a:cubicBezTo>
                  <a:pt x="188" y="141"/>
                  <a:pt x="187" y="142"/>
                  <a:pt x="186" y="143"/>
                </a:cubicBezTo>
                <a:cubicBezTo>
                  <a:pt x="186" y="143"/>
                  <a:pt x="186" y="143"/>
                  <a:pt x="186" y="143"/>
                </a:cubicBezTo>
                <a:cubicBezTo>
                  <a:pt x="187" y="142"/>
                  <a:pt x="188" y="140"/>
                  <a:pt x="189" y="139"/>
                </a:cubicBezTo>
                <a:close/>
                <a:moveTo>
                  <a:pt x="183" y="144"/>
                </a:moveTo>
                <a:cubicBezTo>
                  <a:pt x="182" y="144"/>
                  <a:pt x="182" y="144"/>
                  <a:pt x="181" y="145"/>
                </a:cubicBezTo>
                <a:cubicBezTo>
                  <a:pt x="183" y="143"/>
                  <a:pt x="184" y="142"/>
                  <a:pt x="186" y="140"/>
                </a:cubicBezTo>
                <a:cubicBezTo>
                  <a:pt x="186" y="140"/>
                  <a:pt x="186" y="140"/>
                  <a:pt x="186" y="140"/>
                </a:cubicBezTo>
                <a:cubicBezTo>
                  <a:pt x="185" y="142"/>
                  <a:pt x="184" y="143"/>
                  <a:pt x="183" y="144"/>
                </a:cubicBezTo>
                <a:close/>
                <a:moveTo>
                  <a:pt x="180" y="142"/>
                </a:moveTo>
                <a:cubicBezTo>
                  <a:pt x="178" y="143"/>
                  <a:pt x="177" y="145"/>
                  <a:pt x="175" y="146"/>
                </a:cubicBezTo>
                <a:cubicBezTo>
                  <a:pt x="175" y="147"/>
                  <a:pt x="174" y="147"/>
                  <a:pt x="174" y="147"/>
                </a:cubicBezTo>
                <a:cubicBezTo>
                  <a:pt x="175" y="146"/>
                  <a:pt x="176" y="144"/>
                  <a:pt x="178" y="142"/>
                </a:cubicBezTo>
                <a:cubicBezTo>
                  <a:pt x="180" y="139"/>
                  <a:pt x="183" y="137"/>
                  <a:pt x="185" y="134"/>
                </a:cubicBezTo>
                <a:cubicBezTo>
                  <a:pt x="186" y="134"/>
                  <a:pt x="186" y="133"/>
                  <a:pt x="187" y="133"/>
                </a:cubicBezTo>
                <a:cubicBezTo>
                  <a:pt x="187" y="133"/>
                  <a:pt x="187" y="134"/>
                  <a:pt x="187" y="134"/>
                </a:cubicBezTo>
                <a:cubicBezTo>
                  <a:pt x="185" y="137"/>
                  <a:pt x="183" y="139"/>
                  <a:pt x="180" y="142"/>
                </a:cubicBezTo>
                <a:close/>
                <a:moveTo>
                  <a:pt x="129" y="154"/>
                </a:moveTo>
                <a:cubicBezTo>
                  <a:pt x="128" y="155"/>
                  <a:pt x="127" y="155"/>
                  <a:pt x="126" y="156"/>
                </a:cubicBezTo>
                <a:cubicBezTo>
                  <a:pt x="126" y="155"/>
                  <a:pt x="126" y="155"/>
                  <a:pt x="126" y="155"/>
                </a:cubicBezTo>
                <a:cubicBezTo>
                  <a:pt x="126" y="155"/>
                  <a:pt x="126" y="155"/>
                  <a:pt x="126" y="155"/>
                </a:cubicBezTo>
                <a:cubicBezTo>
                  <a:pt x="126" y="155"/>
                  <a:pt x="126" y="155"/>
                  <a:pt x="126" y="155"/>
                </a:cubicBezTo>
                <a:cubicBezTo>
                  <a:pt x="127" y="155"/>
                  <a:pt x="127" y="155"/>
                  <a:pt x="127" y="155"/>
                </a:cubicBezTo>
                <a:cubicBezTo>
                  <a:pt x="128" y="153"/>
                  <a:pt x="130" y="151"/>
                  <a:pt x="132" y="149"/>
                </a:cubicBezTo>
                <a:cubicBezTo>
                  <a:pt x="133" y="148"/>
                  <a:pt x="134" y="148"/>
                  <a:pt x="134" y="147"/>
                </a:cubicBezTo>
                <a:cubicBezTo>
                  <a:pt x="136" y="148"/>
                  <a:pt x="137" y="148"/>
                  <a:pt x="138" y="148"/>
                </a:cubicBezTo>
                <a:cubicBezTo>
                  <a:pt x="136" y="150"/>
                  <a:pt x="135" y="151"/>
                  <a:pt x="133" y="153"/>
                </a:cubicBezTo>
                <a:cubicBezTo>
                  <a:pt x="131" y="153"/>
                  <a:pt x="130" y="154"/>
                  <a:pt x="129" y="154"/>
                </a:cubicBezTo>
                <a:close/>
                <a:moveTo>
                  <a:pt x="130" y="160"/>
                </a:moveTo>
                <a:cubicBezTo>
                  <a:pt x="130" y="161"/>
                  <a:pt x="130" y="161"/>
                  <a:pt x="129" y="161"/>
                </a:cubicBezTo>
                <a:cubicBezTo>
                  <a:pt x="129" y="161"/>
                  <a:pt x="129" y="162"/>
                  <a:pt x="128" y="162"/>
                </a:cubicBezTo>
                <a:cubicBezTo>
                  <a:pt x="129" y="161"/>
                  <a:pt x="129" y="161"/>
                  <a:pt x="130" y="161"/>
                </a:cubicBezTo>
                <a:cubicBezTo>
                  <a:pt x="130" y="161"/>
                  <a:pt x="130" y="161"/>
                  <a:pt x="130" y="160"/>
                </a:cubicBezTo>
                <a:close/>
                <a:moveTo>
                  <a:pt x="89" y="124"/>
                </a:moveTo>
                <a:cubicBezTo>
                  <a:pt x="91" y="122"/>
                  <a:pt x="92" y="120"/>
                  <a:pt x="94" y="118"/>
                </a:cubicBezTo>
                <a:cubicBezTo>
                  <a:pt x="95" y="118"/>
                  <a:pt x="95" y="118"/>
                  <a:pt x="96" y="118"/>
                </a:cubicBezTo>
                <a:cubicBezTo>
                  <a:pt x="94" y="120"/>
                  <a:pt x="92" y="122"/>
                  <a:pt x="89" y="124"/>
                </a:cubicBezTo>
                <a:close/>
                <a:moveTo>
                  <a:pt x="91" y="127"/>
                </a:moveTo>
                <a:cubicBezTo>
                  <a:pt x="89" y="129"/>
                  <a:pt x="88" y="130"/>
                  <a:pt x="87" y="132"/>
                </a:cubicBezTo>
                <a:cubicBezTo>
                  <a:pt x="86" y="132"/>
                  <a:pt x="86" y="132"/>
                  <a:pt x="85" y="131"/>
                </a:cubicBezTo>
                <a:cubicBezTo>
                  <a:pt x="87" y="130"/>
                  <a:pt x="89" y="128"/>
                  <a:pt x="91" y="127"/>
                </a:cubicBezTo>
                <a:close/>
                <a:moveTo>
                  <a:pt x="95" y="123"/>
                </a:moveTo>
                <a:cubicBezTo>
                  <a:pt x="97" y="122"/>
                  <a:pt x="99" y="121"/>
                  <a:pt x="101" y="120"/>
                </a:cubicBezTo>
                <a:cubicBezTo>
                  <a:pt x="99" y="122"/>
                  <a:pt x="97" y="123"/>
                  <a:pt x="95" y="125"/>
                </a:cubicBezTo>
                <a:cubicBezTo>
                  <a:pt x="94" y="127"/>
                  <a:pt x="92" y="128"/>
                  <a:pt x="91" y="130"/>
                </a:cubicBezTo>
                <a:cubicBezTo>
                  <a:pt x="92" y="128"/>
                  <a:pt x="94" y="125"/>
                  <a:pt x="95" y="123"/>
                </a:cubicBezTo>
                <a:close/>
                <a:moveTo>
                  <a:pt x="94" y="130"/>
                </a:moveTo>
                <a:cubicBezTo>
                  <a:pt x="98" y="127"/>
                  <a:pt x="101" y="123"/>
                  <a:pt x="105" y="120"/>
                </a:cubicBezTo>
                <a:cubicBezTo>
                  <a:pt x="105" y="120"/>
                  <a:pt x="105" y="120"/>
                  <a:pt x="106" y="120"/>
                </a:cubicBezTo>
                <a:cubicBezTo>
                  <a:pt x="106" y="120"/>
                  <a:pt x="106" y="120"/>
                  <a:pt x="106" y="120"/>
                </a:cubicBezTo>
                <a:cubicBezTo>
                  <a:pt x="103" y="122"/>
                  <a:pt x="101" y="124"/>
                  <a:pt x="99" y="127"/>
                </a:cubicBezTo>
                <a:cubicBezTo>
                  <a:pt x="96" y="129"/>
                  <a:pt x="94" y="131"/>
                  <a:pt x="91" y="134"/>
                </a:cubicBezTo>
                <a:cubicBezTo>
                  <a:pt x="91" y="134"/>
                  <a:pt x="91" y="134"/>
                  <a:pt x="91" y="133"/>
                </a:cubicBezTo>
                <a:cubicBezTo>
                  <a:pt x="92" y="132"/>
                  <a:pt x="93" y="131"/>
                  <a:pt x="94" y="130"/>
                </a:cubicBezTo>
                <a:close/>
                <a:moveTo>
                  <a:pt x="119" y="101"/>
                </a:moveTo>
                <a:cubicBezTo>
                  <a:pt x="125" y="95"/>
                  <a:pt x="131" y="89"/>
                  <a:pt x="138" y="83"/>
                </a:cubicBezTo>
                <a:cubicBezTo>
                  <a:pt x="139" y="83"/>
                  <a:pt x="141" y="83"/>
                  <a:pt x="142" y="83"/>
                </a:cubicBezTo>
                <a:cubicBezTo>
                  <a:pt x="140" y="86"/>
                  <a:pt x="138" y="88"/>
                  <a:pt x="136" y="91"/>
                </a:cubicBezTo>
                <a:cubicBezTo>
                  <a:pt x="134" y="92"/>
                  <a:pt x="132" y="94"/>
                  <a:pt x="130" y="96"/>
                </a:cubicBezTo>
                <a:cubicBezTo>
                  <a:pt x="122" y="102"/>
                  <a:pt x="115" y="108"/>
                  <a:pt x="107" y="115"/>
                </a:cubicBezTo>
                <a:cubicBezTo>
                  <a:pt x="107" y="115"/>
                  <a:pt x="107" y="115"/>
                  <a:pt x="107" y="115"/>
                </a:cubicBezTo>
                <a:cubicBezTo>
                  <a:pt x="111" y="110"/>
                  <a:pt x="115" y="106"/>
                  <a:pt x="119" y="102"/>
                </a:cubicBezTo>
                <a:cubicBezTo>
                  <a:pt x="120" y="101"/>
                  <a:pt x="119" y="101"/>
                  <a:pt x="119" y="101"/>
                </a:cubicBezTo>
                <a:close/>
                <a:moveTo>
                  <a:pt x="127" y="102"/>
                </a:moveTo>
                <a:cubicBezTo>
                  <a:pt x="125" y="104"/>
                  <a:pt x="123" y="106"/>
                  <a:pt x="121" y="108"/>
                </a:cubicBezTo>
                <a:cubicBezTo>
                  <a:pt x="120" y="109"/>
                  <a:pt x="120" y="109"/>
                  <a:pt x="119" y="110"/>
                </a:cubicBezTo>
                <a:cubicBezTo>
                  <a:pt x="119" y="109"/>
                  <a:pt x="119" y="109"/>
                  <a:pt x="119" y="109"/>
                </a:cubicBezTo>
                <a:cubicBezTo>
                  <a:pt x="122" y="107"/>
                  <a:pt x="125" y="104"/>
                  <a:pt x="127" y="102"/>
                </a:cubicBezTo>
                <a:close/>
                <a:moveTo>
                  <a:pt x="189" y="111"/>
                </a:moveTo>
                <a:cubicBezTo>
                  <a:pt x="189" y="111"/>
                  <a:pt x="190" y="110"/>
                  <a:pt x="190" y="109"/>
                </a:cubicBezTo>
                <a:cubicBezTo>
                  <a:pt x="191" y="109"/>
                  <a:pt x="192" y="109"/>
                  <a:pt x="192" y="109"/>
                </a:cubicBezTo>
                <a:cubicBezTo>
                  <a:pt x="191" y="109"/>
                  <a:pt x="190" y="110"/>
                  <a:pt x="189" y="111"/>
                </a:cubicBezTo>
                <a:close/>
                <a:moveTo>
                  <a:pt x="193" y="117"/>
                </a:moveTo>
                <a:cubicBezTo>
                  <a:pt x="193" y="117"/>
                  <a:pt x="194" y="117"/>
                  <a:pt x="194" y="117"/>
                </a:cubicBezTo>
                <a:cubicBezTo>
                  <a:pt x="194" y="118"/>
                  <a:pt x="193" y="118"/>
                  <a:pt x="192" y="119"/>
                </a:cubicBezTo>
                <a:cubicBezTo>
                  <a:pt x="192" y="118"/>
                  <a:pt x="193" y="118"/>
                  <a:pt x="193" y="117"/>
                </a:cubicBezTo>
                <a:close/>
                <a:moveTo>
                  <a:pt x="189" y="107"/>
                </a:moveTo>
                <a:cubicBezTo>
                  <a:pt x="189" y="107"/>
                  <a:pt x="189" y="107"/>
                  <a:pt x="189" y="108"/>
                </a:cubicBezTo>
                <a:cubicBezTo>
                  <a:pt x="188" y="108"/>
                  <a:pt x="188" y="108"/>
                  <a:pt x="187" y="108"/>
                </a:cubicBezTo>
                <a:cubicBezTo>
                  <a:pt x="188" y="107"/>
                  <a:pt x="188" y="107"/>
                  <a:pt x="189" y="106"/>
                </a:cubicBezTo>
                <a:cubicBezTo>
                  <a:pt x="189" y="106"/>
                  <a:pt x="190" y="106"/>
                  <a:pt x="190" y="106"/>
                </a:cubicBezTo>
                <a:cubicBezTo>
                  <a:pt x="190" y="106"/>
                  <a:pt x="189" y="107"/>
                  <a:pt x="189" y="107"/>
                </a:cubicBezTo>
                <a:close/>
                <a:moveTo>
                  <a:pt x="189" y="115"/>
                </a:moveTo>
                <a:cubicBezTo>
                  <a:pt x="189" y="115"/>
                  <a:pt x="189" y="115"/>
                  <a:pt x="189" y="115"/>
                </a:cubicBezTo>
                <a:cubicBezTo>
                  <a:pt x="189" y="116"/>
                  <a:pt x="188" y="116"/>
                  <a:pt x="187" y="117"/>
                </a:cubicBezTo>
                <a:cubicBezTo>
                  <a:pt x="187" y="117"/>
                  <a:pt x="187" y="117"/>
                  <a:pt x="186" y="118"/>
                </a:cubicBezTo>
                <a:cubicBezTo>
                  <a:pt x="186" y="118"/>
                  <a:pt x="185" y="118"/>
                  <a:pt x="184" y="119"/>
                </a:cubicBezTo>
                <a:cubicBezTo>
                  <a:pt x="186" y="118"/>
                  <a:pt x="187" y="116"/>
                  <a:pt x="189" y="115"/>
                </a:cubicBezTo>
                <a:close/>
                <a:moveTo>
                  <a:pt x="191" y="117"/>
                </a:moveTo>
                <a:cubicBezTo>
                  <a:pt x="190" y="118"/>
                  <a:pt x="189" y="120"/>
                  <a:pt x="188" y="121"/>
                </a:cubicBezTo>
                <a:cubicBezTo>
                  <a:pt x="187" y="121"/>
                  <a:pt x="186" y="122"/>
                  <a:pt x="185" y="123"/>
                </a:cubicBezTo>
                <a:cubicBezTo>
                  <a:pt x="186" y="121"/>
                  <a:pt x="187" y="120"/>
                  <a:pt x="188" y="119"/>
                </a:cubicBezTo>
                <a:cubicBezTo>
                  <a:pt x="189" y="118"/>
                  <a:pt x="190" y="117"/>
                  <a:pt x="191" y="117"/>
                </a:cubicBezTo>
                <a:close/>
                <a:moveTo>
                  <a:pt x="182" y="131"/>
                </a:moveTo>
                <a:cubicBezTo>
                  <a:pt x="183" y="131"/>
                  <a:pt x="183" y="130"/>
                  <a:pt x="184" y="130"/>
                </a:cubicBezTo>
                <a:cubicBezTo>
                  <a:pt x="184" y="130"/>
                  <a:pt x="184" y="130"/>
                  <a:pt x="184" y="130"/>
                </a:cubicBezTo>
                <a:cubicBezTo>
                  <a:pt x="183" y="131"/>
                  <a:pt x="182" y="132"/>
                  <a:pt x="181" y="133"/>
                </a:cubicBezTo>
                <a:cubicBezTo>
                  <a:pt x="181" y="133"/>
                  <a:pt x="180" y="133"/>
                  <a:pt x="180" y="134"/>
                </a:cubicBezTo>
                <a:cubicBezTo>
                  <a:pt x="181" y="133"/>
                  <a:pt x="182" y="132"/>
                  <a:pt x="182" y="131"/>
                </a:cubicBezTo>
                <a:close/>
                <a:moveTo>
                  <a:pt x="180" y="124"/>
                </a:moveTo>
                <a:cubicBezTo>
                  <a:pt x="181" y="123"/>
                  <a:pt x="183" y="122"/>
                  <a:pt x="184" y="121"/>
                </a:cubicBezTo>
                <a:cubicBezTo>
                  <a:pt x="183" y="122"/>
                  <a:pt x="182" y="124"/>
                  <a:pt x="181" y="125"/>
                </a:cubicBezTo>
                <a:cubicBezTo>
                  <a:pt x="181" y="124"/>
                  <a:pt x="180" y="124"/>
                  <a:pt x="180" y="124"/>
                </a:cubicBezTo>
                <a:close/>
                <a:moveTo>
                  <a:pt x="178" y="122"/>
                </a:moveTo>
                <a:cubicBezTo>
                  <a:pt x="178" y="122"/>
                  <a:pt x="178" y="122"/>
                  <a:pt x="178" y="122"/>
                </a:cubicBezTo>
                <a:cubicBezTo>
                  <a:pt x="176" y="121"/>
                  <a:pt x="175" y="121"/>
                  <a:pt x="174" y="120"/>
                </a:cubicBezTo>
                <a:cubicBezTo>
                  <a:pt x="178" y="117"/>
                  <a:pt x="182" y="115"/>
                  <a:pt x="186" y="112"/>
                </a:cubicBezTo>
                <a:cubicBezTo>
                  <a:pt x="183" y="115"/>
                  <a:pt x="181" y="119"/>
                  <a:pt x="178" y="122"/>
                </a:cubicBezTo>
                <a:close/>
                <a:moveTo>
                  <a:pt x="178" y="128"/>
                </a:moveTo>
                <a:cubicBezTo>
                  <a:pt x="176" y="129"/>
                  <a:pt x="175" y="129"/>
                  <a:pt x="173" y="130"/>
                </a:cubicBezTo>
                <a:cubicBezTo>
                  <a:pt x="175" y="129"/>
                  <a:pt x="176" y="127"/>
                  <a:pt x="177" y="125"/>
                </a:cubicBezTo>
                <a:cubicBezTo>
                  <a:pt x="178" y="125"/>
                  <a:pt x="178" y="125"/>
                  <a:pt x="178" y="125"/>
                </a:cubicBezTo>
                <a:cubicBezTo>
                  <a:pt x="178" y="125"/>
                  <a:pt x="179" y="126"/>
                  <a:pt x="179" y="126"/>
                </a:cubicBezTo>
                <a:cubicBezTo>
                  <a:pt x="179" y="126"/>
                  <a:pt x="179" y="126"/>
                  <a:pt x="179" y="126"/>
                </a:cubicBezTo>
                <a:cubicBezTo>
                  <a:pt x="179" y="126"/>
                  <a:pt x="178" y="127"/>
                  <a:pt x="178" y="127"/>
                </a:cubicBezTo>
                <a:cubicBezTo>
                  <a:pt x="177" y="127"/>
                  <a:pt x="177" y="128"/>
                  <a:pt x="178" y="128"/>
                </a:cubicBezTo>
                <a:close/>
                <a:moveTo>
                  <a:pt x="127" y="123"/>
                </a:moveTo>
                <a:cubicBezTo>
                  <a:pt x="127" y="123"/>
                  <a:pt x="126" y="124"/>
                  <a:pt x="126" y="124"/>
                </a:cubicBezTo>
                <a:cubicBezTo>
                  <a:pt x="126" y="123"/>
                  <a:pt x="126" y="123"/>
                  <a:pt x="127" y="123"/>
                </a:cubicBezTo>
                <a:cubicBezTo>
                  <a:pt x="127" y="123"/>
                  <a:pt x="127" y="123"/>
                  <a:pt x="127" y="122"/>
                </a:cubicBezTo>
                <a:cubicBezTo>
                  <a:pt x="128" y="122"/>
                  <a:pt x="128" y="122"/>
                  <a:pt x="128" y="122"/>
                </a:cubicBezTo>
                <a:cubicBezTo>
                  <a:pt x="128" y="122"/>
                  <a:pt x="128" y="123"/>
                  <a:pt x="127" y="123"/>
                </a:cubicBezTo>
                <a:close/>
                <a:moveTo>
                  <a:pt x="136" y="122"/>
                </a:moveTo>
                <a:cubicBezTo>
                  <a:pt x="135" y="122"/>
                  <a:pt x="135" y="123"/>
                  <a:pt x="134" y="123"/>
                </a:cubicBezTo>
                <a:cubicBezTo>
                  <a:pt x="133" y="125"/>
                  <a:pt x="131" y="126"/>
                  <a:pt x="130" y="127"/>
                </a:cubicBezTo>
                <a:cubicBezTo>
                  <a:pt x="129" y="127"/>
                  <a:pt x="128" y="126"/>
                  <a:pt x="127" y="126"/>
                </a:cubicBezTo>
                <a:cubicBezTo>
                  <a:pt x="127" y="125"/>
                  <a:pt x="128" y="125"/>
                  <a:pt x="128" y="124"/>
                </a:cubicBezTo>
                <a:cubicBezTo>
                  <a:pt x="131" y="123"/>
                  <a:pt x="133" y="122"/>
                  <a:pt x="136" y="122"/>
                </a:cubicBezTo>
                <a:close/>
                <a:moveTo>
                  <a:pt x="126" y="127"/>
                </a:moveTo>
                <a:cubicBezTo>
                  <a:pt x="127" y="127"/>
                  <a:pt x="127" y="128"/>
                  <a:pt x="128" y="128"/>
                </a:cubicBezTo>
                <a:cubicBezTo>
                  <a:pt x="128" y="128"/>
                  <a:pt x="128" y="128"/>
                  <a:pt x="128" y="128"/>
                </a:cubicBezTo>
                <a:cubicBezTo>
                  <a:pt x="127" y="129"/>
                  <a:pt x="126" y="130"/>
                  <a:pt x="125" y="131"/>
                </a:cubicBezTo>
                <a:cubicBezTo>
                  <a:pt x="123" y="132"/>
                  <a:pt x="121" y="133"/>
                  <a:pt x="120" y="134"/>
                </a:cubicBezTo>
                <a:cubicBezTo>
                  <a:pt x="122" y="132"/>
                  <a:pt x="124" y="130"/>
                  <a:pt x="126" y="127"/>
                </a:cubicBezTo>
                <a:close/>
                <a:moveTo>
                  <a:pt x="131" y="129"/>
                </a:moveTo>
                <a:cubicBezTo>
                  <a:pt x="132" y="129"/>
                  <a:pt x="132" y="129"/>
                  <a:pt x="133" y="130"/>
                </a:cubicBezTo>
                <a:cubicBezTo>
                  <a:pt x="133" y="130"/>
                  <a:pt x="133" y="130"/>
                  <a:pt x="132" y="130"/>
                </a:cubicBezTo>
                <a:cubicBezTo>
                  <a:pt x="132" y="130"/>
                  <a:pt x="132" y="130"/>
                  <a:pt x="132" y="130"/>
                </a:cubicBezTo>
                <a:cubicBezTo>
                  <a:pt x="130" y="131"/>
                  <a:pt x="129" y="132"/>
                  <a:pt x="127" y="133"/>
                </a:cubicBezTo>
                <a:cubicBezTo>
                  <a:pt x="128" y="132"/>
                  <a:pt x="130" y="130"/>
                  <a:pt x="131" y="129"/>
                </a:cubicBezTo>
                <a:close/>
                <a:moveTo>
                  <a:pt x="132" y="128"/>
                </a:moveTo>
                <a:cubicBezTo>
                  <a:pt x="135" y="126"/>
                  <a:pt x="138" y="124"/>
                  <a:pt x="140" y="123"/>
                </a:cubicBezTo>
                <a:cubicBezTo>
                  <a:pt x="138" y="125"/>
                  <a:pt x="136" y="127"/>
                  <a:pt x="134" y="129"/>
                </a:cubicBezTo>
                <a:cubicBezTo>
                  <a:pt x="134" y="128"/>
                  <a:pt x="133" y="128"/>
                  <a:pt x="132" y="128"/>
                </a:cubicBezTo>
                <a:close/>
                <a:moveTo>
                  <a:pt x="139" y="130"/>
                </a:moveTo>
                <a:cubicBezTo>
                  <a:pt x="139" y="130"/>
                  <a:pt x="139" y="130"/>
                  <a:pt x="139" y="130"/>
                </a:cubicBezTo>
                <a:cubicBezTo>
                  <a:pt x="139" y="130"/>
                  <a:pt x="138" y="130"/>
                  <a:pt x="138" y="130"/>
                </a:cubicBezTo>
                <a:cubicBezTo>
                  <a:pt x="138" y="130"/>
                  <a:pt x="139" y="129"/>
                  <a:pt x="139" y="129"/>
                </a:cubicBezTo>
                <a:cubicBezTo>
                  <a:pt x="140" y="129"/>
                  <a:pt x="141" y="128"/>
                  <a:pt x="142" y="128"/>
                </a:cubicBezTo>
                <a:cubicBezTo>
                  <a:pt x="141" y="129"/>
                  <a:pt x="140" y="129"/>
                  <a:pt x="139" y="130"/>
                </a:cubicBezTo>
                <a:close/>
                <a:moveTo>
                  <a:pt x="148" y="136"/>
                </a:moveTo>
                <a:cubicBezTo>
                  <a:pt x="144" y="138"/>
                  <a:pt x="141" y="141"/>
                  <a:pt x="138" y="143"/>
                </a:cubicBezTo>
                <a:cubicBezTo>
                  <a:pt x="138" y="142"/>
                  <a:pt x="139" y="142"/>
                  <a:pt x="139" y="141"/>
                </a:cubicBezTo>
                <a:cubicBezTo>
                  <a:pt x="140" y="140"/>
                  <a:pt x="141" y="140"/>
                  <a:pt x="141" y="139"/>
                </a:cubicBezTo>
                <a:cubicBezTo>
                  <a:pt x="142" y="139"/>
                  <a:pt x="142" y="139"/>
                  <a:pt x="142" y="139"/>
                </a:cubicBezTo>
                <a:cubicBezTo>
                  <a:pt x="144" y="138"/>
                  <a:pt x="146" y="137"/>
                  <a:pt x="148" y="136"/>
                </a:cubicBezTo>
                <a:close/>
                <a:moveTo>
                  <a:pt x="139" y="134"/>
                </a:moveTo>
                <a:cubicBezTo>
                  <a:pt x="140" y="133"/>
                  <a:pt x="141" y="133"/>
                  <a:pt x="141" y="133"/>
                </a:cubicBezTo>
                <a:cubicBezTo>
                  <a:pt x="141" y="133"/>
                  <a:pt x="141" y="133"/>
                  <a:pt x="141" y="133"/>
                </a:cubicBezTo>
                <a:cubicBezTo>
                  <a:pt x="140" y="134"/>
                  <a:pt x="139" y="136"/>
                  <a:pt x="137" y="137"/>
                </a:cubicBezTo>
                <a:cubicBezTo>
                  <a:pt x="137" y="137"/>
                  <a:pt x="136" y="138"/>
                  <a:pt x="135" y="138"/>
                </a:cubicBezTo>
                <a:cubicBezTo>
                  <a:pt x="137" y="137"/>
                  <a:pt x="138" y="135"/>
                  <a:pt x="139" y="134"/>
                </a:cubicBezTo>
                <a:close/>
                <a:moveTo>
                  <a:pt x="144" y="144"/>
                </a:moveTo>
                <a:cubicBezTo>
                  <a:pt x="143" y="144"/>
                  <a:pt x="143" y="144"/>
                  <a:pt x="143" y="144"/>
                </a:cubicBezTo>
                <a:cubicBezTo>
                  <a:pt x="142" y="145"/>
                  <a:pt x="141" y="146"/>
                  <a:pt x="140" y="147"/>
                </a:cubicBezTo>
                <a:cubicBezTo>
                  <a:pt x="139" y="147"/>
                  <a:pt x="138" y="146"/>
                  <a:pt x="137" y="146"/>
                </a:cubicBezTo>
                <a:cubicBezTo>
                  <a:pt x="139" y="145"/>
                  <a:pt x="141" y="145"/>
                  <a:pt x="144" y="144"/>
                </a:cubicBezTo>
                <a:close/>
                <a:moveTo>
                  <a:pt x="146" y="152"/>
                </a:moveTo>
                <a:cubicBezTo>
                  <a:pt x="147" y="151"/>
                  <a:pt x="148" y="151"/>
                  <a:pt x="149" y="150"/>
                </a:cubicBezTo>
                <a:cubicBezTo>
                  <a:pt x="148" y="151"/>
                  <a:pt x="147" y="152"/>
                  <a:pt x="146" y="153"/>
                </a:cubicBezTo>
                <a:cubicBezTo>
                  <a:pt x="145" y="154"/>
                  <a:pt x="144" y="154"/>
                  <a:pt x="142" y="155"/>
                </a:cubicBezTo>
                <a:cubicBezTo>
                  <a:pt x="143" y="154"/>
                  <a:pt x="145" y="153"/>
                  <a:pt x="146" y="152"/>
                </a:cubicBezTo>
                <a:close/>
                <a:moveTo>
                  <a:pt x="146" y="147"/>
                </a:moveTo>
                <a:cubicBezTo>
                  <a:pt x="147" y="145"/>
                  <a:pt x="149" y="144"/>
                  <a:pt x="150" y="142"/>
                </a:cubicBezTo>
                <a:cubicBezTo>
                  <a:pt x="151" y="141"/>
                  <a:pt x="153" y="140"/>
                  <a:pt x="154" y="139"/>
                </a:cubicBezTo>
                <a:cubicBezTo>
                  <a:pt x="155" y="139"/>
                  <a:pt x="155" y="139"/>
                  <a:pt x="156" y="139"/>
                </a:cubicBezTo>
                <a:cubicBezTo>
                  <a:pt x="156" y="140"/>
                  <a:pt x="156" y="140"/>
                  <a:pt x="156" y="140"/>
                </a:cubicBezTo>
                <a:cubicBezTo>
                  <a:pt x="154" y="142"/>
                  <a:pt x="151" y="144"/>
                  <a:pt x="149" y="146"/>
                </a:cubicBezTo>
                <a:cubicBezTo>
                  <a:pt x="149" y="146"/>
                  <a:pt x="149" y="146"/>
                  <a:pt x="149" y="146"/>
                </a:cubicBezTo>
                <a:cubicBezTo>
                  <a:pt x="148" y="146"/>
                  <a:pt x="147" y="147"/>
                  <a:pt x="146" y="147"/>
                </a:cubicBezTo>
                <a:close/>
                <a:moveTo>
                  <a:pt x="173" y="99"/>
                </a:moveTo>
                <a:cubicBezTo>
                  <a:pt x="172" y="99"/>
                  <a:pt x="172" y="99"/>
                  <a:pt x="172" y="99"/>
                </a:cubicBezTo>
                <a:cubicBezTo>
                  <a:pt x="172" y="99"/>
                  <a:pt x="172" y="99"/>
                  <a:pt x="171" y="99"/>
                </a:cubicBezTo>
                <a:cubicBezTo>
                  <a:pt x="170" y="100"/>
                  <a:pt x="168" y="101"/>
                  <a:pt x="167" y="101"/>
                </a:cubicBezTo>
                <a:cubicBezTo>
                  <a:pt x="168" y="100"/>
                  <a:pt x="170" y="98"/>
                  <a:pt x="172" y="97"/>
                </a:cubicBezTo>
                <a:cubicBezTo>
                  <a:pt x="172" y="97"/>
                  <a:pt x="172" y="97"/>
                  <a:pt x="172" y="97"/>
                </a:cubicBezTo>
                <a:cubicBezTo>
                  <a:pt x="172" y="98"/>
                  <a:pt x="172" y="98"/>
                  <a:pt x="173" y="99"/>
                </a:cubicBezTo>
                <a:close/>
                <a:moveTo>
                  <a:pt x="168" y="111"/>
                </a:moveTo>
                <a:cubicBezTo>
                  <a:pt x="170" y="109"/>
                  <a:pt x="172" y="108"/>
                  <a:pt x="174" y="107"/>
                </a:cubicBezTo>
                <a:cubicBezTo>
                  <a:pt x="174" y="107"/>
                  <a:pt x="175" y="108"/>
                  <a:pt x="175" y="107"/>
                </a:cubicBezTo>
                <a:cubicBezTo>
                  <a:pt x="176" y="107"/>
                  <a:pt x="176" y="107"/>
                  <a:pt x="176" y="107"/>
                </a:cubicBezTo>
                <a:cubicBezTo>
                  <a:pt x="176" y="107"/>
                  <a:pt x="176" y="107"/>
                  <a:pt x="175" y="108"/>
                </a:cubicBezTo>
                <a:cubicBezTo>
                  <a:pt x="171" y="110"/>
                  <a:pt x="167" y="113"/>
                  <a:pt x="163" y="115"/>
                </a:cubicBezTo>
                <a:cubicBezTo>
                  <a:pt x="164" y="114"/>
                  <a:pt x="164" y="113"/>
                  <a:pt x="165" y="113"/>
                </a:cubicBezTo>
                <a:cubicBezTo>
                  <a:pt x="166" y="112"/>
                  <a:pt x="167" y="111"/>
                  <a:pt x="168" y="111"/>
                </a:cubicBezTo>
                <a:close/>
                <a:moveTo>
                  <a:pt x="165" y="124"/>
                </a:moveTo>
                <a:cubicBezTo>
                  <a:pt x="166" y="123"/>
                  <a:pt x="167" y="122"/>
                  <a:pt x="168" y="121"/>
                </a:cubicBezTo>
                <a:cubicBezTo>
                  <a:pt x="168" y="122"/>
                  <a:pt x="168" y="122"/>
                  <a:pt x="167" y="122"/>
                </a:cubicBezTo>
                <a:cubicBezTo>
                  <a:pt x="166" y="123"/>
                  <a:pt x="165" y="124"/>
                  <a:pt x="164" y="125"/>
                </a:cubicBezTo>
                <a:cubicBezTo>
                  <a:pt x="164" y="124"/>
                  <a:pt x="164" y="124"/>
                  <a:pt x="165" y="124"/>
                </a:cubicBezTo>
                <a:close/>
                <a:moveTo>
                  <a:pt x="156" y="126"/>
                </a:moveTo>
                <a:cubicBezTo>
                  <a:pt x="157" y="125"/>
                  <a:pt x="158" y="125"/>
                  <a:pt x="159" y="124"/>
                </a:cubicBezTo>
                <a:cubicBezTo>
                  <a:pt x="160" y="123"/>
                  <a:pt x="161" y="123"/>
                  <a:pt x="161" y="122"/>
                </a:cubicBezTo>
                <a:cubicBezTo>
                  <a:pt x="162" y="122"/>
                  <a:pt x="163" y="122"/>
                  <a:pt x="164" y="121"/>
                </a:cubicBezTo>
                <a:cubicBezTo>
                  <a:pt x="161" y="123"/>
                  <a:pt x="159" y="125"/>
                  <a:pt x="156" y="126"/>
                </a:cubicBezTo>
                <a:close/>
                <a:moveTo>
                  <a:pt x="165" y="127"/>
                </a:moveTo>
                <a:cubicBezTo>
                  <a:pt x="166" y="127"/>
                  <a:pt x="166" y="127"/>
                  <a:pt x="166" y="127"/>
                </a:cubicBezTo>
                <a:cubicBezTo>
                  <a:pt x="167" y="126"/>
                  <a:pt x="167" y="126"/>
                  <a:pt x="166" y="125"/>
                </a:cubicBezTo>
                <a:cubicBezTo>
                  <a:pt x="167" y="125"/>
                  <a:pt x="167" y="125"/>
                  <a:pt x="168" y="124"/>
                </a:cubicBezTo>
                <a:cubicBezTo>
                  <a:pt x="169" y="123"/>
                  <a:pt x="170" y="122"/>
                  <a:pt x="172" y="121"/>
                </a:cubicBezTo>
                <a:cubicBezTo>
                  <a:pt x="173" y="122"/>
                  <a:pt x="175" y="123"/>
                  <a:pt x="176" y="124"/>
                </a:cubicBezTo>
                <a:cubicBezTo>
                  <a:pt x="170" y="127"/>
                  <a:pt x="163" y="131"/>
                  <a:pt x="157" y="135"/>
                </a:cubicBezTo>
                <a:cubicBezTo>
                  <a:pt x="157" y="135"/>
                  <a:pt x="157" y="135"/>
                  <a:pt x="157" y="135"/>
                </a:cubicBezTo>
                <a:cubicBezTo>
                  <a:pt x="160" y="133"/>
                  <a:pt x="162" y="130"/>
                  <a:pt x="165" y="127"/>
                </a:cubicBezTo>
                <a:close/>
                <a:moveTo>
                  <a:pt x="158" y="115"/>
                </a:moveTo>
                <a:cubicBezTo>
                  <a:pt x="157" y="115"/>
                  <a:pt x="156" y="116"/>
                  <a:pt x="155" y="116"/>
                </a:cubicBezTo>
                <a:cubicBezTo>
                  <a:pt x="157" y="115"/>
                  <a:pt x="158" y="114"/>
                  <a:pt x="159" y="112"/>
                </a:cubicBezTo>
                <a:cubicBezTo>
                  <a:pt x="161" y="111"/>
                  <a:pt x="162" y="110"/>
                  <a:pt x="164" y="109"/>
                </a:cubicBezTo>
                <a:cubicBezTo>
                  <a:pt x="162" y="111"/>
                  <a:pt x="160" y="113"/>
                  <a:pt x="158" y="115"/>
                </a:cubicBezTo>
                <a:close/>
                <a:moveTo>
                  <a:pt x="159" y="127"/>
                </a:moveTo>
                <a:cubicBezTo>
                  <a:pt x="159" y="127"/>
                  <a:pt x="158" y="128"/>
                  <a:pt x="158" y="128"/>
                </a:cubicBezTo>
                <a:cubicBezTo>
                  <a:pt x="156" y="129"/>
                  <a:pt x="154" y="130"/>
                  <a:pt x="152" y="132"/>
                </a:cubicBezTo>
                <a:cubicBezTo>
                  <a:pt x="154" y="130"/>
                  <a:pt x="156" y="129"/>
                  <a:pt x="159" y="127"/>
                </a:cubicBezTo>
                <a:close/>
                <a:moveTo>
                  <a:pt x="151" y="117"/>
                </a:moveTo>
                <a:cubicBezTo>
                  <a:pt x="151" y="117"/>
                  <a:pt x="150" y="117"/>
                  <a:pt x="149" y="117"/>
                </a:cubicBezTo>
                <a:cubicBezTo>
                  <a:pt x="150" y="117"/>
                  <a:pt x="150" y="117"/>
                  <a:pt x="150" y="117"/>
                </a:cubicBezTo>
                <a:cubicBezTo>
                  <a:pt x="150" y="116"/>
                  <a:pt x="151" y="115"/>
                  <a:pt x="152" y="115"/>
                </a:cubicBezTo>
                <a:cubicBezTo>
                  <a:pt x="152" y="114"/>
                  <a:pt x="153" y="114"/>
                  <a:pt x="154" y="113"/>
                </a:cubicBezTo>
                <a:cubicBezTo>
                  <a:pt x="153" y="114"/>
                  <a:pt x="152" y="116"/>
                  <a:pt x="151" y="117"/>
                </a:cubicBezTo>
                <a:close/>
                <a:moveTo>
                  <a:pt x="157" y="147"/>
                </a:moveTo>
                <a:cubicBezTo>
                  <a:pt x="158" y="147"/>
                  <a:pt x="159" y="146"/>
                  <a:pt x="161" y="146"/>
                </a:cubicBezTo>
                <a:cubicBezTo>
                  <a:pt x="159" y="147"/>
                  <a:pt x="157" y="147"/>
                  <a:pt x="156" y="148"/>
                </a:cubicBezTo>
                <a:cubicBezTo>
                  <a:pt x="156" y="148"/>
                  <a:pt x="157" y="147"/>
                  <a:pt x="157" y="147"/>
                </a:cubicBezTo>
                <a:close/>
                <a:moveTo>
                  <a:pt x="159" y="137"/>
                </a:moveTo>
                <a:cubicBezTo>
                  <a:pt x="159" y="138"/>
                  <a:pt x="159" y="138"/>
                  <a:pt x="158" y="138"/>
                </a:cubicBezTo>
                <a:cubicBezTo>
                  <a:pt x="158" y="138"/>
                  <a:pt x="158" y="138"/>
                  <a:pt x="158" y="138"/>
                </a:cubicBezTo>
                <a:cubicBezTo>
                  <a:pt x="157" y="138"/>
                  <a:pt x="157" y="138"/>
                  <a:pt x="157" y="138"/>
                </a:cubicBezTo>
                <a:cubicBezTo>
                  <a:pt x="157" y="137"/>
                  <a:pt x="158" y="137"/>
                  <a:pt x="158" y="137"/>
                </a:cubicBezTo>
                <a:cubicBezTo>
                  <a:pt x="159" y="137"/>
                  <a:pt x="160" y="137"/>
                  <a:pt x="161" y="137"/>
                </a:cubicBezTo>
                <a:cubicBezTo>
                  <a:pt x="161" y="137"/>
                  <a:pt x="161" y="138"/>
                  <a:pt x="161" y="138"/>
                </a:cubicBezTo>
                <a:cubicBezTo>
                  <a:pt x="160" y="137"/>
                  <a:pt x="160" y="137"/>
                  <a:pt x="159" y="137"/>
                </a:cubicBezTo>
                <a:close/>
                <a:moveTo>
                  <a:pt x="160" y="136"/>
                </a:moveTo>
                <a:cubicBezTo>
                  <a:pt x="162" y="135"/>
                  <a:pt x="163" y="135"/>
                  <a:pt x="165" y="134"/>
                </a:cubicBezTo>
                <a:cubicBezTo>
                  <a:pt x="164" y="135"/>
                  <a:pt x="163" y="135"/>
                  <a:pt x="163" y="136"/>
                </a:cubicBezTo>
                <a:cubicBezTo>
                  <a:pt x="162" y="136"/>
                  <a:pt x="161" y="136"/>
                  <a:pt x="160" y="136"/>
                </a:cubicBezTo>
                <a:close/>
                <a:moveTo>
                  <a:pt x="167" y="141"/>
                </a:moveTo>
                <a:cubicBezTo>
                  <a:pt x="166" y="141"/>
                  <a:pt x="166" y="141"/>
                  <a:pt x="166" y="142"/>
                </a:cubicBezTo>
                <a:cubicBezTo>
                  <a:pt x="165" y="142"/>
                  <a:pt x="164" y="142"/>
                  <a:pt x="163" y="143"/>
                </a:cubicBezTo>
                <a:cubicBezTo>
                  <a:pt x="164" y="142"/>
                  <a:pt x="166" y="141"/>
                  <a:pt x="167" y="141"/>
                </a:cubicBezTo>
                <a:close/>
                <a:moveTo>
                  <a:pt x="165" y="146"/>
                </a:moveTo>
                <a:cubicBezTo>
                  <a:pt x="167" y="144"/>
                  <a:pt x="169" y="143"/>
                  <a:pt x="171" y="142"/>
                </a:cubicBezTo>
                <a:cubicBezTo>
                  <a:pt x="172" y="141"/>
                  <a:pt x="171" y="140"/>
                  <a:pt x="170" y="140"/>
                </a:cubicBezTo>
                <a:cubicBezTo>
                  <a:pt x="171" y="139"/>
                  <a:pt x="172" y="138"/>
                  <a:pt x="173" y="137"/>
                </a:cubicBezTo>
                <a:cubicBezTo>
                  <a:pt x="174" y="137"/>
                  <a:pt x="175" y="137"/>
                  <a:pt x="176" y="136"/>
                </a:cubicBezTo>
                <a:cubicBezTo>
                  <a:pt x="174" y="138"/>
                  <a:pt x="173" y="140"/>
                  <a:pt x="171" y="142"/>
                </a:cubicBezTo>
                <a:cubicBezTo>
                  <a:pt x="169" y="143"/>
                  <a:pt x="166" y="145"/>
                  <a:pt x="164" y="147"/>
                </a:cubicBezTo>
                <a:cubicBezTo>
                  <a:pt x="164" y="146"/>
                  <a:pt x="165" y="146"/>
                  <a:pt x="165" y="146"/>
                </a:cubicBezTo>
                <a:close/>
                <a:moveTo>
                  <a:pt x="178" y="115"/>
                </a:moveTo>
                <a:cubicBezTo>
                  <a:pt x="180" y="113"/>
                  <a:pt x="182" y="112"/>
                  <a:pt x="184" y="110"/>
                </a:cubicBezTo>
                <a:cubicBezTo>
                  <a:pt x="185" y="110"/>
                  <a:pt x="185" y="110"/>
                  <a:pt x="186" y="110"/>
                </a:cubicBezTo>
                <a:cubicBezTo>
                  <a:pt x="183" y="112"/>
                  <a:pt x="180" y="113"/>
                  <a:pt x="178" y="115"/>
                </a:cubicBezTo>
                <a:close/>
                <a:moveTo>
                  <a:pt x="180" y="108"/>
                </a:moveTo>
                <a:cubicBezTo>
                  <a:pt x="181" y="107"/>
                  <a:pt x="181" y="107"/>
                  <a:pt x="182" y="106"/>
                </a:cubicBezTo>
                <a:cubicBezTo>
                  <a:pt x="183" y="106"/>
                  <a:pt x="184" y="105"/>
                  <a:pt x="186" y="104"/>
                </a:cubicBezTo>
                <a:cubicBezTo>
                  <a:pt x="184" y="106"/>
                  <a:pt x="182" y="107"/>
                  <a:pt x="180" y="108"/>
                </a:cubicBezTo>
                <a:close/>
                <a:moveTo>
                  <a:pt x="184" y="97"/>
                </a:moveTo>
                <a:cubicBezTo>
                  <a:pt x="183" y="98"/>
                  <a:pt x="181" y="100"/>
                  <a:pt x="180" y="101"/>
                </a:cubicBezTo>
                <a:cubicBezTo>
                  <a:pt x="176" y="103"/>
                  <a:pt x="173" y="105"/>
                  <a:pt x="169" y="107"/>
                </a:cubicBezTo>
                <a:cubicBezTo>
                  <a:pt x="172" y="105"/>
                  <a:pt x="174" y="103"/>
                  <a:pt x="176" y="100"/>
                </a:cubicBezTo>
                <a:cubicBezTo>
                  <a:pt x="177" y="99"/>
                  <a:pt x="178" y="98"/>
                  <a:pt x="180" y="98"/>
                </a:cubicBezTo>
                <a:cubicBezTo>
                  <a:pt x="181" y="97"/>
                  <a:pt x="183" y="97"/>
                  <a:pt x="185" y="96"/>
                </a:cubicBezTo>
                <a:cubicBezTo>
                  <a:pt x="185" y="96"/>
                  <a:pt x="184" y="97"/>
                  <a:pt x="184" y="97"/>
                </a:cubicBezTo>
                <a:close/>
                <a:moveTo>
                  <a:pt x="181" y="91"/>
                </a:moveTo>
                <a:cubicBezTo>
                  <a:pt x="179" y="92"/>
                  <a:pt x="177" y="93"/>
                  <a:pt x="175" y="95"/>
                </a:cubicBezTo>
                <a:cubicBezTo>
                  <a:pt x="175" y="95"/>
                  <a:pt x="175" y="95"/>
                  <a:pt x="175" y="95"/>
                </a:cubicBezTo>
                <a:cubicBezTo>
                  <a:pt x="178" y="92"/>
                  <a:pt x="180" y="90"/>
                  <a:pt x="183" y="89"/>
                </a:cubicBezTo>
                <a:cubicBezTo>
                  <a:pt x="182" y="89"/>
                  <a:pt x="182" y="90"/>
                  <a:pt x="181" y="91"/>
                </a:cubicBezTo>
                <a:close/>
                <a:moveTo>
                  <a:pt x="172" y="93"/>
                </a:moveTo>
                <a:cubicBezTo>
                  <a:pt x="172" y="92"/>
                  <a:pt x="173" y="91"/>
                  <a:pt x="173" y="91"/>
                </a:cubicBezTo>
                <a:cubicBezTo>
                  <a:pt x="174" y="90"/>
                  <a:pt x="175" y="90"/>
                  <a:pt x="176" y="90"/>
                </a:cubicBezTo>
                <a:cubicBezTo>
                  <a:pt x="174" y="91"/>
                  <a:pt x="173" y="92"/>
                  <a:pt x="172" y="93"/>
                </a:cubicBezTo>
                <a:close/>
                <a:moveTo>
                  <a:pt x="172" y="89"/>
                </a:moveTo>
                <a:cubicBezTo>
                  <a:pt x="172" y="89"/>
                  <a:pt x="172" y="89"/>
                  <a:pt x="172" y="89"/>
                </a:cubicBezTo>
                <a:cubicBezTo>
                  <a:pt x="170" y="93"/>
                  <a:pt x="167" y="96"/>
                  <a:pt x="165" y="99"/>
                </a:cubicBezTo>
                <a:cubicBezTo>
                  <a:pt x="163" y="101"/>
                  <a:pt x="161" y="103"/>
                  <a:pt x="159" y="105"/>
                </a:cubicBezTo>
                <a:cubicBezTo>
                  <a:pt x="156" y="106"/>
                  <a:pt x="154" y="107"/>
                  <a:pt x="152" y="108"/>
                </a:cubicBezTo>
                <a:cubicBezTo>
                  <a:pt x="159" y="101"/>
                  <a:pt x="166" y="94"/>
                  <a:pt x="173" y="88"/>
                </a:cubicBezTo>
                <a:cubicBezTo>
                  <a:pt x="173" y="88"/>
                  <a:pt x="173" y="89"/>
                  <a:pt x="172" y="89"/>
                </a:cubicBezTo>
                <a:close/>
                <a:moveTo>
                  <a:pt x="152" y="111"/>
                </a:moveTo>
                <a:cubicBezTo>
                  <a:pt x="153" y="111"/>
                  <a:pt x="153" y="110"/>
                  <a:pt x="153" y="110"/>
                </a:cubicBezTo>
                <a:cubicBezTo>
                  <a:pt x="153" y="109"/>
                  <a:pt x="154" y="109"/>
                  <a:pt x="155" y="109"/>
                </a:cubicBezTo>
                <a:cubicBezTo>
                  <a:pt x="154" y="109"/>
                  <a:pt x="154" y="110"/>
                  <a:pt x="154" y="110"/>
                </a:cubicBezTo>
                <a:cubicBezTo>
                  <a:pt x="152" y="112"/>
                  <a:pt x="150" y="114"/>
                  <a:pt x="148" y="115"/>
                </a:cubicBezTo>
                <a:cubicBezTo>
                  <a:pt x="147" y="116"/>
                  <a:pt x="145" y="117"/>
                  <a:pt x="144" y="118"/>
                </a:cubicBezTo>
                <a:cubicBezTo>
                  <a:pt x="144" y="118"/>
                  <a:pt x="144" y="118"/>
                  <a:pt x="144" y="118"/>
                </a:cubicBezTo>
                <a:cubicBezTo>
                  <a:pt x="147" y="116"/>
                  <a:pt x="150" y="113"/>
                  <a:pt x="152" y="111"/>
                </a:cubicBezTo>
                <a:close/>
                <a:moveTo>
                  <a:pt x="148" y="119"/>
                </a:moveTo>
                <a:cubicBezTo>
                  <a:pt x="148" y="119"/>
                  <a:pt x="149" y="119"/>
                  <a:pt x="149" y="118"/>
                </a:cubicBezTo>
                <a:cubicBezTo>
                  <a:pt x="148" y="120"/>
                  <a:pt x="146" y="122"/>
                  <a:pt x="145" y="123"/>
                </a:cubicBezTo>
                <a:cubicBezTo>
                  <a:pt x="144" y="124"/>
                  <a:pt x="143" y="124"/>
                  <a:pt x="142" y="125"/>
                </a:cubicBezTo>
                <a:cubicBezTo>
                  <a:pt x="144" y="123"/>
                  <a:pt x="146" y="121"/>
                  <a:pt x="148" y="119"/>
                </a:cubicBezTo>
                <a:close/>
                <a:moveTo>
                  <a:pt x="138" y="119"/>
                </a:moveTo>
                <a:cubicBezTo>
                  <a:pt x="136" y="120"/>
                  <a:pt x="133" y="121"/>
                  <a:pt x="130" y="122"/>
                </a:cubicBezTo>
                <a:cubicBezTo>
                  <a:pt x="131" y="121"/>
                  <a:pt x="132" y="121"/>
                  <a:pt x="132" y="120"/>
                </a:cubicBezTo>
                <a:cubicBezTo>
                  <a:pt x="134" y="119"/>
                  <a:pt x="135" y="118"/>
                  <a:pt x="136" y="118"/>
                </a:cubicBezTo>
                <a:cubicBezTo>
                  <a:pt x="139" y="116"/>
                  <a:pt x="141" y="115"/>
                  <a:pt x="144" y="114"/>
                </a:cubicBezTo>
                <a:cubicBezTo>
                  <a:pt x="142" y="116"/>
                  <a:pt x="140" y="118"/>
                  <a:pt x="138" y="119"/>
                </a:cubicBezTo>
                <a:close/>
                <a:moveTo>
                  <a:pt x="126" y="116"/>
                </a:moveTo>
                <a:cubicBezTo>
                  <a:pt x="130" y="112"/>
                  <a:pt x="133" y="109"/>
                  <a:pt x="136" y="106"/>
                </a:cubicBezTo>
                <a:cubicBezTo>
                  <a:pt x="139" y="104"/>
                  <a:pt x="142" y="102"/>
                  <a:pt x="145" y="101"/>
                </a:cubicBezTo>
                <a:cubicBezTo>
                  <a:pt x="141" y="104"/>
                  <a:pt x="138" y="107"/>
                  <a:pt x="134" y="110"/>
                </a:cubicBezTo>
                <a:cubicBezTo>
                  <a:pt x="132" y="112"/>
                  <a:pt x="129" y="114"/>
                  <a:pt x="126" y="116"/>
                </a:cubicBezTo>
                <a:close/>
                <a:moveTo>
                  <a:pt x="131" y="116"/>
                </a:moveTo>
                <a:cubicBezTo>
                  <a:pt x="129" y="117"/>
                  <a:pt x="128" y="118"/>
                  <a:pt x="127" y="120"/>
                </a:cubicBezTo>
                <a:cubicBezTo>
                  <a:pt x="127" y="120"/>
                  <a:pt x="127" y="120"/>
                  <a:pt x="126" y="120"/>
                </a:cubicBezTo>
                <a:cubicBezTo>
                  <a:pt x="125" y="121"/>
                  <a:pt x="124" y="122"/>
                  <a:pt x="122" y="123"/>
                </a:cubicBezTo>
                <a:cubicBezTo>
                  <a:pt x="125" y="121"/>
                  <a:pt x="128" y="118"/>
                  <a:pt x="131" y="116"/>
                </a:cubicBezTo>
                <a:close/>
                <a:moveTo>
                  <a:pt x="124" y="126"/>
                </a:moveTo>
                <a:cubicBezTo>
                  <a:pt x="124" y="126"/>
                  <a:pt x="124" y="126"/>
                  <a:pt x="124" y="126"/>
                </a:cubicBezTo>
                <a:cubicBezTo>
                  <a:pt x="122" y="129"/>
                  <a:pt x="120" y="132"/>
                  <a:pt x="117" y="135"/>
                </a:cubicBezTo>
                <a:cubicBezTo>
                  <a:pt x="119" y="132"/>
                  <a:pt x="122" y="129"/>
                  <a:pt x="124" y="126"/>
                </a:cubicBezTo>
                <a:close/>
                <a:moveTo>
                  <a:pt x="113" y="117"/>
                </a:moveTo>
                <a:cubicBezTo>
                  <a:pt x="113" y="117"/>
                  <a:pt x="112" y="117"/>
                  <a:pt x="112" y="117"/>
                </a:cubicBezTo>
                <a:cubicBezTo>
                  <a:pt x="112" y="118"/>
                  <a:pt x="111" y="119"/>
                  <a:pt x="110" y="120"/>
                </a:cubicBezTo>
                <a:cubicBezTo>
                  <a:pt x="110" y="120"/>
                  <a:pt x="109" y="120"/>
                  <a:pt x="109" y="120"/>
                </a:cubicBezTo>
                <a:cubicBezTo>
                  <a:pt x="110" y="119"/>
                  <a:pt x="111" y="118"/>
                  <a:pt x="113" y="117"/>
                </a:cubicBezTo>
                <a:close/>
                <a:moveTo>
                  <a:pt x="107" y="119"/>
                </a:moveTo>
                <a:cubicBezTo>
                  <a:pt x="107" y="119"/>
                  <a:pt x="106" y="119"/>
                  <a:pt x="106" y="119"/>
                </a:cubicBezTo>
                <a:cubicBezTo>
                  <a:pt x="107" y="118"/>
                  <a:pt x="107" y="117"/>
                  <a:pt x="108" y="117"/>
                </a:cubicBezTo>
                <a:cubicBezTo>
                  <a:pt x="109" y="116"/>
                  <a:pt x="110" y="115"/>
                  <a:pt x="111" y="115"/>
                </a:cubicBezTo>
                <a:cubicBezTo>
                  <a:pt x="110" y="116"/>
                  <a:pt x="108" y="118"/>
                  <a:pt x="107" y="119"/>
                </a:cubicBezTo>
                <a:close/>
                <a:moveTo>
                  <a:pt x="112" y="125"/>
                </a:moveTo>
                <a:cubicBezTo>
                  <a:pt x="113" y="125"/>
                  <a:pt x="114" y="124"/>
                  <a:pt x="115" y="123"/>
                </a:cubicBezTo>
                <a:cubicBezTo>
                  <a:pt x="115" y="123"/>
                  <a:pt x="115" y="123"/>
                  <a:pt x="115" y="123"/>
                </a:cubicBezTo>
                <a:cubicBezTo>
                  <a:pt x="114" y="124"/>
                  <a:pt x="114" y="125"/>
                  <a:pt x="113" y="126"/>
                </a:cubicBezTo>
                <a:cubicBezTo>
                  <a:pt x="111" y="127"/>
                  <a:pt x="110" y="128"/>
                  <a:pt x="109" y="129"/>
                </a:cubicBezTo>
                <a:cubicBezTo>
                  <a:pt x="110" y="128"/>
                  <a:pt x="111" y="127"/>
                  <a:pt x="112" y="125"/>
                </a:cubicBezTo>
                <a:close/>
                <a:moveTo>
                  <a:pt x="104" y="117"/>
                </a:moveTo>
                <a:cubicBezTo>
                  <a:pt x="103" y="117"/>
                  <a:pt x="102" y="117"/>
                  <a:pt x="102" y="118"/>
                </a:cubicBezTo>
                <a:cubicBezTo>
                  <a:pt x="101" y="118"/>
                  <a:pt x="101" y="118"/>
                  <a:pt x="101" y="118"/>
                </a:cubicBezTo>
                <a:cubicBezTo>
                  <a:pt x="105" y="114"/>
                  <a:pt x="109" y="110"/>
                  <a:pt x="113" y="106"/>
                </a:cubicBezTo>
                <a:cubicBezTo>
                  <a:pt x="113" y="106"/>
                  <a:pt x="114" y="106"/>
                  <a:pt x="114" y="105"/>
                </a:cubicBezTo>
                <a:cubicBezTo>
                  <a:pt x="111" y="109"/>
                  <a:pt x="107" y="113"/>
                  <a:pt x="104" y="117"/>
                </a:cubicBezTo>
                <a:close/>
                <a:moveTo>
                  <a:pt x="99" y="129"/>
                </a:moveTo>
                <a:cubicBezTo>
                  <a:pt x="99" y="128"/>
                  <a:pt x="100" y="128"/>
                  <a:pt x="100" y="127"/>
                </a:cubicBezTo>
                <a:cubicBezTo>
                  <a:pt x="100" y="129"/>
                  <a:pt x="99" y="130"/>
                  <a:pt x="98" y="131"/>
                </a:cubicBezTo>
                <a:cubicBezTo>
                  <a:pt x="97" y="132"/>
                  <a:pt x="96" y="133"/>
                  <a:pt x="95" y="135"/>
                </a:cubicBezTo>
                <a:cubicBezTo>
                  <a:pt x="94" y="135"/>
                  <a:pt x="94" y="134"/>
                  <a:pt x="93" y="134"/>
                </a:cubicBezTo>
                <a:cubicBezTo>
                  <a:pt x="95" y="132"/>
                  <a:pt x="97" y="130"/>
                  <a:pt x="99" y="129"/>
                </a:cubicBezTo>
                <a:close/>
                <a:moveTo>
                  <a:pt x="103" y="132"/>
                </a:moveTo>
                <a:cubicBezTo>
                  <a:pt x="103" y="132"/>
                  <a:pt x="104" y="131"/>
                  <a:pt x="104" y="131"/>
                </a:cubicBezTo>
                <a:cubicBezTo>
                  <a:pt x="103" y="132"/>
                  <a:pt x="102" y="133"/>
                  <a:pt x="101" y="135"/>
                </a:cubicBezTo>
                <a:cubicBezTo>
                  <a:pt x="100" y="135"/>
                  <a:pt x="100" y="135"/>
                  <a:pt x="100" y="135"/>
                </a:cubicBezTo>
                <a:cubicBezTo>
                  <a:pt x="101" y="134"/>
                  <a:pt x="102" y="133"/>
                  <a:pt x="103" y="132"/>
                </a:cubicBezTo>
                <a:close/>
                <a:moveTo>
                  <a:pt x="103" y="126"/>
                </a:moveTo>
                <a:cubicBezTo>
                  <a:pt x="104" y="125"/>
                  <a:pt x="105" y="124"/>
                  <a:pt x="106" y="123"/>
                </a:cubicBezTo>
                <a:cubicBezTo>
                  <a:pt x="106" y="122"/>
                  <a:pt x="107" y="121"/>
                  <a:pt x="108" y="121"/>
                </a:cubicBezTo>
                <a:cubicBezTo>
                  <a:pt x="108" y="121"/>
                  <a:pt x="109" y="121"/>
                  <a:pt x="109" y="121"/>
                </a:cubicBezTo>
                <a:cubicBezTo>
                  <a:pt x="107" y="123"/>
                  <a:pt x="105" y="124"/>
                  <a:pt x="103" y="126"/>
                </a:cubicBezTo>
                <a:close/>
                <a:moveTo>
                  <a:pt x="110" y="141"/>
                </a:moveTo>
                <a:cubicBezTo>
                  <a:pt x="107" y="143"/>
                  <a:pt x="104" y="145"/>
                  <a:pt x="102" y="146"/>
                </a:cubicBezTo>
                <a:cubicBezTo>
                  <a:pt x="104" y="144"/>
                  <a:pt x="106" y="143"/>
                  <a:pt x="108" y="141"/>
                </a:cubicBezTo>
                <a:cubicBezTo>
                  <a:pt x="108" y="141"/>
                  <a:pt x="109" y="141"/>
                  <a:pt x="110" y="141"/>
                </a:cubicBezTo>
                <a:close/>
                <a:moveTo>
                  <a:pt x="109" y="139"/>
                </a:moveTo>
                <a:cubicBezTo>
                  <a:pt x="112" y="137"/>
                  <a:pt x="114" y="134"/>
                  <a:pt x="117" y="132"/>
                </a:cubicBezTo>
                <a:cubicBezTo>
                  <a:pt x="117" y="132"/>
                  <a:pt x="117" y="131"/>
                  <a:pt x="118" y="131"/>
                </a:cubicBezTo>
                <a:cubicBezTo>
                  <a:pt x="115" y="134"/>
                  <a:pt x="113" y="137"/>
                  <a:pt x="111" y="140"/>
                </a:cubicBezTo>
                <a:cubicBezTo>
                  <a:pt x="111" y="140"/>
                  <a:pt x="111" y="140"/>
                  <a:pt x="111" y="140"/>
                </a:cubicBezTo>
                <a:cubicBezTo>
                  <a:pt x="111" y="140"/>
                  <a:pt x="110" y="139"/>
                  <a:pt x="109" y="139"/>
                </a:cubicBezTo>
                <a:close/>
                <a:moveTo>
                  <a:pt x="116" y="122"/>
                </a:moveTo>
                <a:cubicBezTo>
                  <a:pt x="117" y="121"/>
                  <a:pt x="119" y="120"/>
                  <a:pt x="120" y="119"/>
                </a:cubicBezTo>
                <a:cubicBezTo>
                  <a:pt x="119" y="120"/>
                  <a:pt x="118" y="121"/>
                  <a:pt x="116" y="122"/>
                </a:cubicBezTo>
                <a:close/>
                <a:moveTo>
                  <a:pt x="116" y="145"/>
                </a:moveTo>
                <a:cubicBezTo>
                  <a:pt x="116" y="144"/>
                  <a:pt x="117" y="144"/>
                  <a:pt x="118" y="143"/>
                </a:cubicBezTo>
                <a:cubicBezTo>
                  <a:pt x="118" y="144"/>
                  <a:pt x="118" y="144"/>
                  <a:pt x="118" y="144"/>
                </a:cubicBezTo>
                <a:cubicBezTo>
                  <a:pt x="118" y="144"/>
                  <a:pt x="118" y="144"/>
                  <a:pt x="118" y="144"/>
                </a:cubicBezTo>
                <a:cubicBezTo>
                  <a:pt x="118" y="144"/>
                  <a:pt x="118" y="144"/>
                  <a:pt x="117" y="145"/>
                </a:cubicBezTo>
                <a:cubicBezTo>
                  <a:pt x="116" y="145"/>
                  <a:pt x="115" y="146"/>
                  <a:pt x="114" y="146"/>
                </a:cubicBezTo>
                <a:cubicBezTo>
                  <a:pt x="115" y="146"/>
                  <a:pt x="115" y="145"/>
                  <a:pt x="116" y="145"/>
                </a:cubicBezTo>
                <a:close/>
                <a:moveTo>
                  <a:pt x="122" y="144"/>
                </a:moveTo>
                <a:cubicBezTo>
                  <a:pt x="122" y="145"/>
                  <a:pt x="122" y="145"/>
                  <a:pt x="122" y="145"/>
                </a:cubicBezTo>
                <a:cubicBezTo>
                  <a:pt x="121" y="146"/>
                  <a:pt x="120" y="147"/>
                  <a:pt x="119" y="148"/>
                </a:cubicBezTo>
                <a:cubicBezTo>
                  <a:pt x="119" y="148"/>
                  <a:pt x="119" y="148"/>
                  <a:pt x="118" y="148"/>
                </a:cubicBezTo>
                <a:cubicBezTo>
                  <a:pt x="119" y="147"/>
                  <a:pt x="120" y="146"/>
                  <a:pt x="122" y="144"/>
                </a:cubicBezTo>
                <a:close/>
                <a:moveTo>
                  <a:pt x="120" y="140"/>
                </a:moveTo>
                <a:cubicBezTo>
                  <a:pt x="120" y="139"/>
                  <a:pt x="121" y="139"/>
                  <a:pt x="122" y="138"/>
                </a:cubicBezTo>
                <a:cubicBezTo>
                  <a:pt x="125" y="137"/>
                  <a:pt x="128" y="135"/>
                  <a:pt x="131" y="133"/>
                </a:cubicBezTo>
                <a:cubicBezTo>
                  <a:pt x="130" y="134"/>
                  <a:pt x="128" y="135"/>
                  <a:pt x="127" y="136"/>
                </a:cubicBezTo>
                <a:cubicBezTo>
                  <a:pt x="125" y="137"/>
                  <a:pt x="122" y="139"/>
                  <a:pt x="120" y="140"/>
                </a:cubicBezTo>
                <a:close/>
                <a:moveTo>
                  <a:pt x="129" y="143"/>
                </a:moveTo>
                <a:cubicBezTo>
                  <a:pt x="129" y="143"/>
                  <a:pt x="128" y="143"/>
                  <a:pt x="128" y="143"/>
                </a:cubicBezTo>
                <a:cubicBezTo>
                  <a:pt x="128" y="144"/>
                  <a:pt x="127" y="144"/>
                  <a:pt x="127" y="144"/>
                </a:cubicBezTo>
                <a:cubicBezTo>
                  <a:pt x="127" y="144"/>
                  <a:pt x="127" y="144"/>
                  <a:pt x="127" y="144"/>
                </a:cubicBezTo>
                <a:cubicBezTo>
                  <a:pt x="127" y="143"/>
                  <a:pt x="128" y="143"/>
                  <a:pt x="128" y="142"/>
                </a:cubicBezTo>
                <a:cubicBezTo>
                  <a:pt x="129" y="141"/>
                  <a:pt x="130" y="140"/>
                  <a:pt x="131" y="140"/>
                </a:cubicBezTo>
                <a:cubicBezTo>
                  <a:pt x="130" y="140"/>
                  <a:pt x="129" y="141"/>
                  <a:pt x="129" y="142"/>
                </a:cubicBezTo>
                <a:cubicBezTo>
                  <a:pt x="129" y="142"/>
                  <a:pt x="129" y="142"/>
                  <a:pt x="129" y="143"/>
                </a:cubicBezTo>
                <a:close/>
                <a:moveTo>
                  <a:pt x="129" y="146"/>
                </a:moveTo>
                <a:cubicBezTo>
                  <a:pt x="129" y="146"/>
                  <a:pt x="129" y="146"/>
                  <a:pt x="130" y="146"/>
                </a:cubicBezTo>
                <a:cubicBezTo>
                  <a:pt x="129" y="147"/>
                  <a:pt x="129" y="148"/>
                  <a:pt x="128" y="148"/>
                </a:cubicBezTo>
                <a:cubicBezTo>
                  <a:pt x="127" y="149"/>
                  <a:pt x="126" y="149"/>
                  <a:pt x="125" y="150"/>
                </a:cubicBezTo>
                <a:cubicBezTo>
                  <a:pt x="126" y="149"/>
                  <a:pt x="128" y="148"/>
                  <a:pt x="129" y="146"/>
                </a:cubicBezTo>
                <a:close/>
                <a:moveTo>
                  <a:pt x="134" y="157"/>
                </a:moveTo>
                <a:cubicBezTo>
                  <a:pt x="135" y="156"/>
                  <a:pt x="136" y="156"/>
                  <a:pt x="136" y="156"/>
                </a:cubicBezTo>
                <a:cubicBezTo>
                  <a:pt x="134" y="157"/>
                  <a:pt x="133" y="159"/>
                  <a:pt x="131" y="160"/>
                </a:cubicBezTo>
                <a:cubicBezTo>
                  <a:pt x="132" y="159"/>
                  <a:pt x="133" y="158"/>
                  <a:pt x="134" y="157"/>
                </a:cubicBezTo>
                <a:close/>
                <a:moveTo>
                  <a:pt x="133" y="167"/>
                </a:moveTo>
                <a:cubicBezTo>
                  <a:pt x="135" y="165"/>
                  <a:pt x="138" y="163"/>
                  <a:pt x="140" y="162"/>
                </a:cubicBezTo>
                <a:cubicBezTo>
                  <a:pt x="139" y="163"/>
                  <a:pt x="138" y="164"/>
                  <a:pt x="137" y="165"/>
                </a:cubicBezTo>
                <a:cubicBezTo>
                  <a:pt x="136" y="165"/>
                  <a:pt x="135" y="166"/>
                  <a:pt x="134" y="166"/>
                </a:cubicBezTo>
                <a:cubicBezTo>
                  <a:pt x="134" y="167"/>
                  <a:pt x="133" y="167"/>
                  <a:pt x="133" y="167"/>
                </a:cubicBezTo>
                <a:cubicBezTo>
                  <a:pt x="133" y="167"/>
                  <a:pt x="133" y="167"/>
                  <a:pt x="133" y="167"/>
                </a:cubicBezTo>
                <a:close/>
                <a:moveTo>
                  <a:pt x="138" y="160"/>
                </a:moveTo>
                <a:cubicBezTo>
                  <a:pt x="137" y="160"/>
                  <a:pt x="137" y="161"/>
                  <a:pt x="137" y="161"/>
                </a:cubicBezTo>
                <a:cubicBezTo>
                  <a:pt x="137" y="160"/>
                  <a:pt x="137" y="160"/>
                  <a:pt x="137" y="160"/>
                </a:cubicBezTo>
                <a:cubicBezTo>
                  <a:pt x="137" y="160"/>
                  <a:pt x="137" y="160"/>
                  <a:pt x="137" y="160"/>
                </a:cubicBezTo>
                <a:cubicBezTo>
                  <a:pt x="139" y="159"/>
                  <a:pt x="140" y="158"/>
                  <a:pt x="142" y="157"/>
                </a:cubicBezTo>
                <a:cubicBezTo>
                  <a:pt x="142" y="157"/>
                  <a:pt x="142" y="158"/>
                  <a:pt x="142" y="158"/>
                </a:cubicBezTo>
                <a:cubicBezTo>
                  <a:pt x="140" y="159"/>
                  <a:pt x="139" y="160"/>
                  <a:pt x="138" y="160"/>
                </a:cubicBezTo>
                <a:close/>
                <a:moveTo>
                  <a:pt x="143" y="160"/>
                </a:moveTo>
                <a:cubicBezTo>
                  <a:pt x="145" y="159"/>
                  <a:pt x="148" y="158"/>
                  <a:pt x="150" y="157"/>
                </a:cubicBezTo>
                <a:cubicBezTo>
                  <a:pt x="149" y="158"/>
                  <a:pt x="148" y="159"/>
                  <a:pt x="147" y="160"/>
                </a:cubicBezTo>
                <a:cubicBezTo>
                  <a:pt x="145" y="161"/>
                  <a:pt x="143" y="162"/>
                  <a:pt x="141" y="163"/>
                </a:cubicBezTo>
                <a:cubicBezTo>
                  <a:pt x="142" y="162"/>
                  <a:pt x="142" y="161"/>
                  <a:pt x="143" y="160"/>
                </a:cubicBezTo>
                <a:close/>
                <a:moveTo>
                  <a:pt x="147" y="162"/>
                </a:moveTo>
                <a:cubicBezTo>
                  <a:pt x="148" y="161"/>
                  <a:pt x="149" y="161"/>
                  <a:pt x="150" y="160"/>
                </a:cubicBezTo>
                <a:cubicBezTo>
                  <a:pt x="150" y="161"/>
                  <a:pt x="149" y="161"/>
                  <a:pt x="149" y="162"/>
                </a:cubicBezTo>
                <a:cubicBezTo>
                  <a:pt x="148" y="162"/>
                  <a:pt x="147" y="162"/>
                  <a:pt x="146" y="163"/>
                </a:cubicBezTo>
                <a:cubicBezTo>
                  <a:pt x="146" y="162"/>
                  <a:pt x="147" y="162"/>
                  <a:pt x="147" y="162"/>
                </a:cubicBezTo>
                <a:close/>
                <a:moveTo>
                  <a:pt x="150" y="163"/>
                </a:moveTo>
                <a:cubicBezTo>
                  <a:pt x="150" y="163"/>
                  <a:pt x="151" y="163"/>
                  <a:pt x="152" y="162"/>
                </a:cubicBezTo>
                <a:cubicBezTo>
                  <a:pt x="150" y="164"/>
                  <a:pt x="148" y="166"/>
                  <a:pt x="146" y="168"/>
                </a:cubicBezTo>
                <a:cubicBezTo>
                  <a:pt x="147" y="166"/>
                  <a:pt x="148" y="165"/>
                  <a:pt x="150" y="163"/>
                </a:cubicBezTo>
                <a:close/>
                <a:moveTo>
                  <a:pt x="146" y="157"/>
                </a:moveTo>
                <a:cubicBezTo>
                  <a:pt x="146" y="157"/>
                  <a:pt x="146" y="157"/>
                  <a:pt x="146" y="157"/>
                </a:cubicBezTo>
                <a:cubicBezTo>
                  <a:pt x="147" y="156"/>
                  <a:pt x="149" y="155"/>
                  <a:pt x="150" y="153"/>
                </a:cubicBezTo>
                <a:cubicBezTo>
                  <a:pt x="152" y="153"/>
                  <a:pt x="153" y="152"/>
                  <a:pt x="155" y="151"/>
                </a:cubicBezTo>
                <a:cubicBezTo>
                  <a:pt x="155" y="151"/>
                  <a:pt x="155" y="151"/>
                  <a:pt x="156" y="151"/>
                </a:cubicBezTo>
                <a:cubicBezTo>
                  <a:pt x="156" y="152"/>
                  <a:pt x="155" y="152"/>
                  <a:pt x="155" y="152"/>
                </a:cubicBezTo>
                <a:cubicBezTo>
                  <a:pt x="152" y="154"/>
                  <a:pt x="149" y="156"/>
                  <a:pt x="146" y="157"/>
                </a:cubicBezTo>
                <a:close/>
                <a:moveTo>
                  <a:pt x="154" y="158"/>
                </a:moveTo>
                <a:cubicBezTo>
                  <a:pt x="155" y="158"/>
                  <a:pt x="156" y="157"/>
                  <a:pt x="157" y="157"/>
                </a:cubicBezTo>
                <a:cubicBezTo>
                  <a:pt x="157" y="157"/>
                  <a:pt x="156" y="158"/>
                  <a:pt x="155" y="159"/>
                </a:cubicBezTo>
                <a:cubicBezTo>
                  <a:pt x="154" y="159"/>
                  <a:pt x="153" y="160"/>
                  <a:pt x="152" y="160"/>
                </a:cubicBezTo>
                <a:cubicBezTo>
                  <a:pt x="153" y="160"/>
                  <a:pt x="153" y="159"/>
                  <a:pt x="154" y="158"/>
                </a:cubicBezTo>
                <a:close/>
                <a:moveTo>
                  <a:pt x="157" y="155"/>
                </a:moveTo>
                <a:cubicBezTo>
                  <a:pt x="158" y="154"/>
                  <a:pt x="159" y="153"/>
                  <a:pt x="160" y="151"/>
                </a:cubicBezTo>
                <a:cubicBezTo>
                  <a:pt x="162" y="150"/>
                  <a:pt x="164" y="149"/>
                  <a:pt x="166" y="147"/>
                </a:cubicBezTo>
                <a:cubicBezTo>
                  <a:pt x="165" y="149"/>
                  <a:pt x="163" y="151"/>
                  <a:pt x="161" y="153"/>
                </a:cubicBezTo>
                <a:cubicBezTo>
                  <a:pt x="160" y="153"/>
                  <a:pt x="158" y="154"/>
                  <a:pt x="157" y="155"/>
                </a:cubicBezTo>
                <a:close/>
                <a:moveTo>
                  <a:pt x="162" y="154"/>
                </a:moveTo>
                <a:cubicBezTo>
                  <a:pt x="164" y="154"/>
                  <a:pt x="165" y="153"/>
                  <a:pt x="167" y="152"/>
                </a:cubicBezTo>
                <a:cubicBezTo>
                  <a:pt x="167" y="153"/>
                  <a:pt x="167" y="153"/>
                  <a:pt x="167" y="153"/>
                </a:cubicBezTo>
                <a:cubicBezTo>
                  <a:pt x="165" y="154"/>
                  <a:pt x="164" y="155"/>
                  <a:pt x="163" y="156"/>
                </a:cubicBezTo>
                <a:cubicBezTo>
                  <a:pt x="162" y="156"/>
                  <a:pt x="161" y="157"/>
                  <a:pt x="160" y="157"/>
                </a:cubicBezTo>
                <a:cubicBezTo>
                  <a:pt x="161" y="156"/>
                  <a:pt x="162" y="155"/>
                  <a:pt x="162" y="154"/>
                </a:cubicBezTo>
                <a:close/>
                <a:moveTo>
                  <a:pt x="164" y="159"/>
                </a:moveTo>
                <a:cubicBezTo>
                  <a:pt x="165" y="158"/>
                  <a:pt x="166" y="157"/>
                  <a:pt x="167" y="156"/>
                </a:cubicBezTo>
                <a:cubicBezTo>
                  <a:pt x="167" y="156"/>
                  <a:pt x="167" y="156"/>
                  <a:pt x="168" y="156"/>
                </a:cubicBezTo>
                <a:cubicBezTo>
                  <a:pt x="166" y="157"/>
                  <a:pt x="164" y="159"/>
                  <a:pt x="162" y="161"/>
                </a:cubicBezTo>
                <a:cubicBezTo>
                  <a:pt x="163" y="160"/>
                  <a:pt x="163" y="160"/>
                  <a:pt x="164" y="159"/>
                </a:cubicBezTo>
                <a:close/>
                <a:moveTo>
                  <a:pt x="169" y="156"/>
                </a:moveTo>
                <a:cubicBezTo>
                  <a:pt x="168" y="158"/>
                  <a:pt x="166" y="160"/>
                  <a:pt x="165" y="162"/>
                </a:cubicBezTo>
                <a:cubicBezTo>
                  <a:pt x="164" y="162"/>
                  <a:pt x="163" y="162"/>
                  <a:pt x="163" y="163"/>
                </a:cubicBezTo>
                <a:cubicBezTo>
                  <a:pt x="165" y="161"/>
                  <a:pt x="167" y="159"/>
                  <a:pt x="169" y="156"/>
                </a:cubicBezTo>
                <a:close/>
                <a:moveTo>
                  <a:pt x="166" y="151"/>
                </a:moveTo>
                <a:cubicBezTo>
                  <a:pt x="169" y="147"/>
                  <a:pt x="173" y="144"/>
                  <a:pt x="176" y="140"/>
                </a:cubicBezTo>
                <a:cubicBezTo>
                  <a:pt x="177" y="140"/>
                  <a:pt x="177" y="140"/>
                  <a:pt x="178" y="139"/>
                </a:cubicBezTo>
                <a:cubicBezTo>
                  <a:pt x="177" y="140"/>
                  <a:pt x="177" y="140"/>
                  <a:pt x="177" y="141"/>
                </a:cubicBezTo>
                <a:cubicBezTo>
                  <a:pt x="174" y="144"/>
                  <a:pt x="172" y="146"/>
                  <a:pt x="170" y="149"/>
                </a:cubicBezTo>
                <a:cubicBezTo>
                  <a:pt x="168" y="150"/>
                  <a:pt x="167" y="150"/>
                  <a:pt x="166" y="151"/>
                </a:cubicBezTo>
                <a:close/>
                <a:moveTo>
                  <a:pt x="177" y="151"/>
                </a:moveTo>
                <a:cubicBezTo>
                  <a:pt x="175" y="153"/>
                  <a:pt x="174" y="155"/>
                  <a:pt x="172" y="157"/>
                </a:cubicBezTo>
                <a:cubicBezTo>
                  <a:pt x="172" y="157"/>
                  <a:pt x="171" y="157"/>
                  <a:pt x="171" y="158"/>
                </a:cubicBezTo>
                <a:cubicBezTo>
                  <a:pt x="173" y="156"/>
                  <a:pt x="174" y="154"/>
                  <a:pt x="175" y="152"/>
                </a:cubicBezTo>
                <a:cubicBezTo>
                  <a:pt x="176" y="152"/>
                  <a:pt x="177" y="151"/>
                  <a:pt x="177" y="151"/>
                </a:cubicBezTo>
                <a:close/>
                <a:moveTo>
                  <a:pt x="186" y="127"/>
                </a:moveTo>
                <a:cubicBezTo>
                  <a:pt x="186" y="126"/>
                  <a:pt x="187" y="126"/>
                  <a:pt x="187" y="125"/>
                </a:cubicBezTo>
                <a:cubicBezTo>
                  <a:pt x="189" y="124"/>
                  <a:pt x="191" y="123"/>
                  <a:pt x="193" y="122"/>
                </a:cubicBezTo>
                <a:cubicBezTo>
                  <a:pt x="193" y="122"/>
                  <a:pt x="193" y="122"/>
                  <a:pt x="193" y="122"/>
                </a:cubicBezTo>
                <a:cubicBezTo>
                  <a:pt x="191" y="124"/>
                  <a:pt x="188" y="125"/>
                  <a:pt x="186" y="127"/>
                </a:cubicBezTo>
                <a:close/>
                <a:moveTo>
                  <a:pt x="198" y="122"/>
                </a:moveTo>
                <a:cubicBezTo>
                  <a:pt x="198" y="123"/>
                  <a:pt x="197" y="124"/>
                  <a:pt x="196" y="124"/>
                </a:cubicBezTo>
                <a:cubicBezTo>
                  <a:pt x="195" y="125"/>
                  <a:pt x="194" y="126"/>
                  <a:pt x="192" y="127"/>
                </a:cubicBezTo>
                <a:cubicBezTo>
                  <a:pt x="194" y="125"/>
                  <a:pt x="196" y="123"/>
                  <a:pt x="198" y="122"/>
                </a:cubicBezTo>
                <a:close/>
                <a:moveTo>
                  <a:pt x="203" y="120"/>
                </a:moveTo>
                <a:cubicBezTo>
                  <a:pt x="204" y="119"/>
                  <a:pt x="204" y="119"/>
                  <a:pt x="204" y="118"/>
                </a:cubicBezTo>
                <a:cubicBezTo>
                  <a:pt x="205" y="118"/>
                  <a:pt x="205" y="118"/>
                  <a:pt x="206" y="117"/>
                </a:cubicBezTo>
                <a:cubicBezTo>
                  <a:pt x="205" y="118"/>
                  <a:pt x="204" y="119"/>
                  <a:pt x="203" y="120"/>
                </a:cubicBezTo>
                <a:close/>
                <a:moveTo>
                  <a:pt x="207" y="110"/>
                </a:moveTo>
                <a:cubicBezTo>
                  <a:pt x="207" y="110"/>
                  <a:pt x="206" y="110"/>
                  <a:pt x="206" y="110"/>
                </a:cubicBezTo>
                <a:cubicBezTo>
                  <a:pt x="204" y="112"/>
                  <a:pt x="201" y="113"/>
                  <a:pt x="199" y="114"/>
                </a:cubicBezTo>
                <a:cubicBezTo>
                  <a:pt x="198" y="115"/>
                  <a:pt x="197" y="115"/>
                  <a:pt x="197" y="115"/>
                </a:cubicBezTo>
                <a:cubicBezTo>
                  <a:pt x="199" y="114"/>
                  <a:pt x="200" y="113"/>
                  <a:pt x="202" y="112"/>
                </a:cubicBezTo>
                <a:cubicBezTo>
                  <a:pt x="204" y="111"/>
                  <a:pt x="206" y="110"/>
                  <a:pt x="208" y="109"/>
                </a:cubicBezTo>
                <a:cubicBezTo>
                  <a:pt x="208" y="109"/>
                  <a:pt x="207" y="110"/>
                  <a:pt x="207" y="110"/>
                </a:cubicBezTo>
                <a:close/>
                <a:moveTo>
                  <a:pt x="195" y="112"/>
                </a:moveTo>
                <a:cubicBezTo>
                  <a:pt x="194" y="112"/>
                  <a:pt x="194" y="112"/>
                  <a:pt x="193" y="112"/>
                </a:cubicBezTo>
                <a:cubicBezTo>
                  <a:pt x="194" y="112"/>
                  <a:pt x="194" y="111"/>
                  <a:pt x="195" y="110"/>
                </a:cubicBezTo>
                <a:cubicBezTo>
                  <a:pt x="196" y="109"/>
                  <a:pt x="198" y="108"/>
                  <a:pt x="199" y="106"/>
                </a:cubicBezTo>
                <a:cubicBezTo>
                  <a:pt x="199" y="106"/>
                  <a:pt x="199" y="106"/>
                  <a:pt x="199" y="106"/>
                </a:cubicBezTo>
                <a:cubicBezTo>
                  <a:pt x="198" y="108"/>
                  <a:pt x="197" y="110"/>
                  <a:pt x="195" y="112"/>
                </a:cubicBezTo>
                <a:close/>
                <a:moveTo>
                  <a:pt x="193" y="106"/>
                </a:moveTo>
                <a:cubicBezTo>
                  <a:pt x="194" y="106"/>
                  <a:pt x="195" y="105"/>
                  <a:pt x="196" y="104"/>
                </a:cubicBezTo>
                <a:cubicBezTo>
                  <a:pt x="196" y="105"/>
                  <a:pt x="196" y="105"/>
                  <a:pt x="195" y="106"/>
                </a:cubicBezTo>
                <a:cubicBezTo>
                  <a:pt x="195" y="106"/>
                  <a:pt x="194" y="106"/>
                  <a:pt x="193" y="106"/>
                </a:cubicBezTo>
                <a:close/>
                <a:moveTo>
                  <a:pt x="196" y="97"/>
                </a:moveTo>
                <a:cubicBezTo>
                  <a:pt x="196" y="97"/>
                  <a:pt x="195" y="97"/>
                  <a:pt x="195" y="98"/>
                </a:cubicBezTo>
                <a:cubicBezTo>
                  <a:pt x="193" y="98"/>
                  <a:pt x="191" y="99"/>
                  <a:pt x="189" y="100"/>
                </a:cubicBezTo>
                <a:cubicBezTo>
                  <a:pt x="190" y="100"/>
                  <a:pt x="190" y="99"/>
                  <a:pt x="191" y="98"/>
                </a:cubicBezTo>
                <a:cubicBezTo>
                  <a:pt x="193" y="97"/>
                  <a:pt x="195" y="96"/>
                  <a:pt x="197" y="95"/>
                </a:cubicBezTo>
                <a:cubicBezTo>
                  <a:pt x="196" y="96"/>
                  <a:pt x="196" y="97"/>
                  <a:pt x="196" y="97"/>
                </a:cubicBezTo>
                <a:close/>
                <a:moveTo>
                  <a:pt x="195" y="92"/>
                </a:moveTo>
                <a:cubicBezTo>
                  <a:pt x="192" y="94"/>
                  <a:pt x="189" y="95"/>
                  <a:pt x="187" y="97"/>
                </a:cubicBezTo>
                <a:cubicBezTo>
                  <a:pt x="187" y="96"/>
                  <a:pt x="188" y="96"/>
                  <a:pt x="189" y="95"/>
                </a:cubicBezTo>
                <a:cubicBezTo>
                  <a:pt x="191" y="94"/>
                  <a:pt x="193" y="93"/>
                  <a:pt x="196" y="92"/>
                </a:cubicBezTo>
                <a:cubicBezTo>
                  <a:pt x="196" y="92"/>
                  <a:pt x="195" y="92"/>
                  <a:pt x="195" y="92"/>
                </a:cubicBezTo>
                <a:close/>
                <a:moveTo>
                  <a:pt x="190" y="89"/>
                </a:moveTo>
                <a:cubicBezTo>
                  <a:pt x="189" y="90"/>
                  <a:pt x="188" y="90"/>
                  <a:pt x="187" y="91"/>
                </a:cubicBezTo>
                <a:cubicBezTo>
                  <a:pt x="189" y="90"/>
                  <a:pt x="190" y="89"/>
                  <a:pt x="191" y="88"/>
                </a:cubicBezTo>
                <a:lnTo>
                  <a:pt x="190" y="89"/>
                </a:lnTo>
                <a:close/>
                <a:moveTo>
                  <a:pt x="190" y="86"/>
                </a:moveTo>
                <a:cubicBezTo>
                  <a:pt x="189" y="87"/>
                  <a:pt x="187" y="87"/>
                  <a:pt x="186" y="88"/>
                </a:cubicBezTo>
                <a:cubicBezTo>
                  <a:pt x="187" y="87"/>
                  <a:pt x="187" y="86"/>
                  <a:pt x="188" y="86"/>
                </a:cubicBezTo>
                <a:cubicBezTo>
                  <a:pt x="190" y="84"/>
                  <a:pt x="193" y="83"/>
                  <a:pt x="195" y="82"/>
                </a:cubicBezTo>
                <a:cubicBezTo>
                  <a:pt x="195" y="82"/>
                  <a:pt x="195" y="82"/>
                  <a:pt x="195" y="82"/>
                </a:cubicBezTo>
                <a:cubicBezTo>
                  <a:pt x="193" y="84"/>
                  <a:pt x="192" y="85"/>
                  <a:pt x="190" y="86"/>
                </a:cubicBezTo>
                <a:close/>
                <a:moveTo>
                  <a:pt x="195" y="86"/>
                </a:moveTo>
                <a:cubicBezTo>
                  <a:pt x="196" y="85"/>
                  <a:pt x="197" y="85"/>
                  <a:pt x="199" y="84"/>
                </a:cubicBezTo>
                <a:cubicBezTo>
                  <a:pt x="198" y="85"/>
                  <a:pt x="197" y="86"/>
                  <a:pt x="196" y="87"/>
                </a:cubicBezTo>
                <a:cubicBezTo>
                  <a:pt x="195" y="87"/>
                  <a:pt x="195" y="87"/>
                  <a:pt x="194" y="87"/>
                </a:cubicBezTo>
                <a:cubicBezTo>
                  <a:pt x="195" y="87"/>
                  <a:pt x="195" y="87"/>
                  <a:pt x="195" y="86"/>
                </a:cubicBezTo>
                <a:close/>
                <a:moveTo>
                  <a:pt x="187" y="80"/>
                </a:moveTo>
                <a:cubicBezTo>
                  <a:pt x="185" y="81"/>
                  <a:pt x="182" y="82"/>
                  <a:pt x="179" y="83"/>
                </a:cubicBezTo>
                <a:cubicBezTo>
                  <a:pt x="179" y="82"/>
                  <a:pt x="179" y="82"/>
                  <a:pt x="179" y="82"/>
                </a:cubicBezTo>
                <a:cubicBezTo>
                  <a:pt x="182" y="81"/>
                  <a:pt x="184" y="80"/>
                  <a:pt x="187" y="79"/>
                </a:cubicBezTo>
                <a:cubicBezTo>
                  <a:pt x="189" y="78"/>
                  <a:pt x="191" y="77"/>
                  <a:pt x="192" y="76"/>
                </a:cubicBezTo>
                <a:cubicBezTo>
                  <a:pt x="191" y="78"/>
                  <a:pt x="189" y="79"/>
                  <a:pt x="187" y="80"/>
                </a:cubicBezTo>
                <a:close/>
                <a:moveTo>
                  <a:pt x="179" y="85"/>
                </a:moveTo>
                <a:cubicBezTo>
                  <a:pt x="178" y="85"/>
                  <a:pt x="177" y="86"/>
                  <a:pt x="177" y="86"/>
                </a:cubicBezTo>
                <a:cubicBezTo>
                  <a:pt x="177" y="86"/>
                  <a:pt x="177" y="85"/>
                  <a:pt x="177" y="85"/>
                </a:cubicBezTo>
                <a:cubicBezTo>
                  <a:pt x="178" y="85"/>
                  <a:pt x="179" y="85"/>
                  <a:pt x="179" y="85"/>
                </a:cubicBezTo>
                <a:close/>
                <a:moveTo>
                  <a:pt x="175" y="84"/>
                </a:moveTo>
                <a:cubicBezTo>
                  <a:pt x="174" y="84"/>
                  <a:pt x="172" y="84"/>
                  <a:pt x="171" y="85"/>
                </a:cubicBezTo>
                <a:cubicBezTo>
                  <a:pt x="171" y="84"/>
                  <a:pt x="172" y="84"/>
                  <a:pt x="173" y="83"/>
                </a:cubicBezTo>
                <a:cubicBezTo>
                  <a:pt x="174" y="83"/>
                  <a:pt x="175" y="83"/>
                  <a:pt x="177" y="82"/>
                </a:cubicBezTo>
                <a:cubicBezTo>
                  <a:pt x="176" y="83"/>
                  <a:pt x="176" y="83"/>
                  <a:pt x="175" y="84"/>
                </a:cubicBezTo>
                <a:close/>
                <a:moveTo>
                  <a:pt x="172" y="81"/>
                </a:moveTo>
                <a:cubicBezTo>
                  <a:pt x="172" y="81"/>
                  <a:pt x="172" y="81"/>
                  <a:pt x="171" y="82"/>
                </a:cubicBezTo>
                <a:cubicBezTo>
                  <a:pt x="172" y="81"/>
                  <a:pt x="173" y="80"/>
                  <a:pt x="174" y="79"/>
                </a:cubicBezTo>
                <a:cubicBezTo>
                  <a:pt x="174" y="79"/>
                  <a:pt x="174" y="79"/>
                  <a:pt x="174" y="79"/>
                </a:cubicBezTo>
                <a:cubicBezTo>
                  <a:pt x="176" y="78"/>
                  <a:pt x="178" y="78"/>
                  <a:pt x="179" y="77"/>
                </a:cubicBezTo>
                <a:cubicBezTo>
                  <a:pt x="177" y="78"/>
                  <a:pt x="174" y="80"/>
                  <a:pt x="172" y="81"/>
                </a:cubicBezTo>
                <a:close/>
                <a:moveTo>
                  <a:pt x="177" y="74"/>
                </a:moveTo>
                <a:cubicBezTo>
                  <a:pt x="175" y="75"/>
                  <a:pt x="173" y="76"/>
                  <a:pt x="171" y="77"/>
                </a:cubicBezTo>
                <a:cubicBezTo>
                  <a:pt x="171" y="76"/>
                  <a:pt x="170" y="76"/>
                  <a:pt x="170" y="76"/>
                </a:cubicBezTo>
                <a:cubicBezTo>
                  <a:pt x="171" y="75"/>
                  <a:pt x="172" y="75"/>
                  <a:pt x="173" y="74"/>
                </a:cubicBezTo>
                <a:cubicBezTo>
                  <a:pt x="176" y="73"/>
                  <a:pt x="178" y="72"/>
                  <a:pt x="180" y="72"/>
                </a:cubicBezTo>
                <a:cubicBezTo>
                  <a:pt x="179" y="73"/>
                  <a:pt x="178" y="73"/>
                  <a:pt x="177" y="74"/>
                </a:cubicBezTo>
                <a:close/>
                <a:moveTo>
                  <a:pt x="172" y="86"/>
                </a:moveTo>
                <a:cubicBezTo>
                  <a:pt x="164" y="94"/>
                  <a:pt x="155" y="102"/>
                  <a:pt x="147" y="110"/>
                </a:cubicBezTo>
                <a:cubicBezTo>
                  <a:pt x="143" y="112"/>
                  <a:pt x="139" y="114"/>
                  <a:pt x="135" y="116"/>
                </a:cubicBezTo>
                <a:cubicBezTo>
                  <a:pt x="137" y="114"/>
                  <a:pt x="139" y="112"/>
                  <a:pt x="141" y="110"/>
                </a:cubicBezTo>
                <a:cubicBezTo>
                  <a:pt x="147" y="104"/>
                  <a:pt x="154" y="99"/>
                  <a:pt x="160" y="93"/>
                </a:cubicBezTo>
                <a:cubicBezTo>
                  <a:pt x="162" y="91"/>
                  <a:pt x="164" y="88"/>
                  <a:pt x="167" y="86"/>
                </a:cubicBezTo>
                <a:cubicBezTo>
                  <a:pt x="167" y="87"/>
                  <a:pt x="167" y="87"/>
                  <a:pt x="167" y="87"/>
                </a:cubicBezTo>
                <a:cubicBezTo>
                  <a:pt x="169" y="87"/>
                  <a:pt x="171" y="86"/>
                  <a:pt x="172" y="86"/>
                </a:cubicBezTo>
                <a:close/>
                <a:moveTo>
                  <a:pt x="168" y="82"/>
                </a:moveTo>
                <a:cubicBezTo>
                  <a:pt x="167" y="82"/>
                  <a:pt x="167" y="83"/>
                  <a:pt x="167" y="83"/>
                </a:cubicBezTo>
                <a:cubicBezTo>
                  <a:pt x="160" y="90"/>
                  <a:pt x="152" y="97"/>
                  <a:pt x="145" y="104"/>
                </a:cubicBezTo>
                <a:cubicBezTo>
                  <a:pt x="152" y="97"/>
                  <a:pt x="160" y="89"/>
                  <a:pt x="167" y="81"/>
                </a:cubicBezTo>
                <a:cubicBezTo>
                  <a:pt x="168" y="81"/>
                  <a:pt x="168" y="81"/>
                  <a:pt x="169" y="81"/>
                </a:cubicBezTo>
                <a:cubicBezTo>
                  <a:pt x="168" y="81"/>
                  <a:pt x="168" y="81"/>
                  <a:pt x="168" y="82"/>
                </a:cubicBezTo>
                <a:close/>
                <a:moveTo>
                  <a:pt x="167" y="72"/>
                </a:moveTo>
                <a:cubicBezTo>
                  <a:pt x="166" y="73"/>
                  <a:pt x="166" y="73"/>
                  <a:pt x="165" y="74"/>
                </a:cubicBezTo>
                <a:cubicBezTo>
                  <a:pt x="165" y="74"/>
                  <a:pt x="164" y="74"/>
                  <a:pt x="164" y="74"/>
                </a:cubicBezTo>
                <a:cubicBezTo>
                  <a:pt x="164" y="74"/>
                  <a:pt x="164" y="75"/>
                  <a:pt x="163" y="75"/>
                </a:cubicBezTo>
                <a:cubicBezTo>
                  <a:pt x="164" y="74"/>
                  <a:pt x="164" y="73"/>
                  <a:pt x="165" y="73"/>
                </a:cubicBezTo>
                <a:cubicBezTo>
                  <a:pt x="166" y="72"/>
                  <a:pt x="167" y="72"/>
                  <a:pt x="167" y="72"/>
                </a:cubicBezTo>
                <a:cubicBezTo>
                  <a:pt x="167" y="72"/>
                  <a:pt x="167" y="72"/>
                  <a:pt x="167" y="72"/>
                </a:cubicBezTo>
                <a:close/>
                <a:moveTo>
                  <a:pt x="164" y="82"/>
                </a:moveTo>
                <a:cubicBezTo>
                  <a:pt x="159" y="87"/>
                  <a:pt x="155" y="91"/>
                  <a:pt x="150" y="96"/>
                </a:cubicBezTo>
                <a:cubicBezTo>
                  <a:pt x="150" y="96"/>
                  <a:pt x="150" y="96"/>
                  <a:pt x="150" y="96"/>
                </a:cubicBezTo>
                <a:cubicBezTo>
                  <a:pt x="147" y="97"/>
                  <a:pt x="145" y="99"/>
                  <a:pt x="142" y="100"/>
                </a:cubicBezTo>
                <a:cubicBezTo>
                  <a:pt x="146" y="97"/>
                  <a:pt x="149" y="93"/>
                  <a:pt x="152" y="90"/>
                </a:cubicBezTo>
                <a:cubicBezTo>
                  <a:pt x="155" y="87"/>
                  <a:pt x="159" y="85"/>
                  <a:pt x="163" y="82"/>
                </a:cubicBezTo>
                <a:cubicBezTo>
                  <a:pt x="163" y="82"/>
                  <a:pt x="163" y="82"/>
                  <a:pt x="164" y="82"/>
                </a:cubicBezTo>
                <a:close/>
                <a:moveTo>
                  <a:pt x="159" y="78"/>
                </a:moveTo>
                <a:cubicBezTo>
                  <a:pt x="158" y="78"/>
                  <a:pt x="158" y="79"/>
                  <a:pt x="158" y="79"/>
                </a:cubicBezTo>
                <a:cubicBezTo>
                  <a:pt x="157" y="79"/>
                  <a:pt x="157" y="80"/>
                  <a:pt x="157" y="80"/>
                </a:cubicBezTo>
                <a:cubicBezTo>
                  <a:pt x="157" y="80"/>
                  <a:pt x="157" y="80"/>
                  <a:pt x="157" y="81"/>
                </a:cubicBezTo>
                <a:cubicBezTo>
                  <a:pt x="151" y="86"/>
                  <a:pt x="146" y="91"/>
                  <a:pt x="140" y="96"/>
                </a:cubicBezTo>
                <a:cubicBezTo>
                  <a:pt x="136" y="99"/>
                  <a:pt x="133" y="102"/>
                  <a:pt x="129" y="105"/>
                </a:cubicBezTo>
                <a:cubicBezTo>
                  <a:pt x="126" y="108"/>
                  <a:pt x="122" y="111"/>
                  <a:pt x="118" y="113"/>
                </a:cubicBezTo>
                <a:cubicBezTo>
                  <a:pt x="120" y="112"/>
                  <a:pt x="121" y="110"/>
                  <a:pt x="123" y="109"/>
                </a:cubicBezTo>
                <a:cubicBezTo>
                  <a:pt x="130" y="103"/>
                  <a:pt x="136" y="97"/>
                  <a:pt x="142" y="90"/>
                </a:cubicBezTo>
                <a:cubicBezTo>
                  <a:pt x="143" y="90"/>
                  <a:pt x="143" y="90"/>
                  <a:pt x="143" y="90"/>
                </a:cubicBezTo>
                <a:cubicBezTo>
                  <a:pt x="147" y="85"/>
                  <a:pt x="152" y="81"/>
                  <a:pt x="158" y="77"/>
                </a:cubicBezTo>
                <a:cubicBezTo>
                  <a:pt x="158" y="77"/>
                  <a:pt x="159" y="77"/>
                  <a:pt x="159" y="77"/>
                </a:cubicBezTo>
                <a:cubicBezTo>
                  <a:pt x="159" y="78"/>
                  <a:pt x="159" y="78"/>
                  <a:pt x="159" y="78"/>
                </a:cubicBezTo>
                <a:close/>
                <a:moveTo>
                  <a:pt x="153" y="77"/>
                </a:moveTo>
                <a:cubicBezTo>
                  <a:pt x="153" y="77"/>
                  <a:pt x="153" y="77"/>
                  <a:pt x="153" y="77"/>
                </a:cubicBezTo>
                <a:cubicBezTo>
                  <a:pt x="149" y="81"/>
                  <a:pt x="145" y="84"/>
                  <a:pt x="141" y="87"/>
                </a:cubicBezTo>
                <a:cubicBezTo>
                  <a:pt x="142" y="85"/>
                  <a:pt x="143" y="84"/>
                  <a:pt x="144" y="83"/>
                </a:cubicBezTo>
                <a:cubicBezTo>
                  <a:pt x="144" y="82"/>
                  <a:pt x="144" y="82"/>
                  <a:pt x="143" y="82"/>
                </a:cubicBezTo>
                <a:cubicBezTo>
                  <a:pt x="142" y="82"/>
                  <a:pt x="141" y="82"/>
                  <a:pt x="140" y="82"/>
                </a:cubicBezTo>
                <a:cubicBezTo>
                  <a:pt x="142" y="79"/>
                  <a:pt x="145" y="77"/>
                  <a:pt x="148" y="74"/>
                </a:cubicBezTo>
                <a:cubicBezTo>
                  <a:pt x="148" y="75"/>
                  <a:pt x="149" y="75"/>
                  <a:pt x="149" y="75"/>
                </a:cubicBezTo>
                <a:cubicBezTo>
                  <a:pt x="151" y="75"/>
                  <a:pt x="152" y="75"/>
                  <a:pt x="154" y="75"/>
                </a:cubicBezTo>
                <a:cubicBezTo>
                  <a:pt x="154" y="75"/>
                  <a:pt x="153" y="75"/>
                  <a:pt x="153" y="76"/>
                </a:cubicBezTo>
                <a:cubicBezTo>
                  <a:pt x="152" y="76"/>
                  <a:pt x="152" y="77"/>
                  <a:pt x="153" y="77"/>
                </a:cubicBezTo>
                <a:close/>
                <a:moveTo>
                  <a:pt x="138" y="78"/>
                </a:moveTo>
                <a:cubicBezTo>
                  <a:pt x="139" y="77"/>
                  <a:pt x="140" y="76"/>
                  <a:pt x="141" y="75"/>
                </a:cubicBezTo>
                <a:cubicBezTo>
                  <a:pt x="142" y="75"/>
                  <a:pt x="142" y="75"/>
                  <a:pt x="143" y="75"/>
                </a:cubicBezTo>
                <a:cubicBezTo>
                  <a:pt x="141" y="76"/>
                  <a:pt x="140" y="77"/>
                  <a:pt x="138" y="78"/>
                </a:cubicBezTo>
                <a:close/>
                <a:moveTo>
                  <a:pt x="138" y="74"/>
                </a:moveTo>
                <a:cubicBezTo>
                  <a:pt x="137" y="74"/>
                  <a:pt x="137" y="74"/>
                  <a:pt x="136" y="74"/>
                </a:cubicBezTo>
                <a:cubicBezTo>
                  <a:pt x="138" y="73"/>
                  <a:pt x="140" y="72"/>
                  <a:pt x="142" y="70"/>
                </a:cubicBezTo>
                <a:cubicBezTo>
                  <a:pt x="141" y="72"/>
                  <a:pt x="139" y="73"/>
                  <a:pt x="138" y="74"/>
                </a:cubicBezTo>
                <a:close/>
                <a:moveTo>
                  <a:pt x="139" y="76"/>
                </a:moveTo>
                <a:cubicBezTo>
                  <a:pt x="138" y="77"/>
                  <a:pt x="136" y="78"/>
                  <a:pt x="135" y="80"/>
                </a:cubicBezTo>
                <a:cubicBezTo>
                  <a:pt x="134" y="81"/>
                  <a:pt x="133" y="82"/>
                  <a:pt x="131" y="83"/>
                </a:cubicBezTo>
                <a:cubicBezTo>
                  <a:pt x="130" y="84"/>
                  <a:pt x="129" y="84"/>
                  <a:pt x="129" y="84"/>
                </a:cubicBezTo>
                <a:cubicBezTo>
                  <a:pt x="129" y="84"/>
                  <a:pt x="130" y="83"/>
                  <a:pt x="131" y="82"/>
                </a:cubicBezTo>
                <a:cubicBezTo>
                  <a:pt x="133" y="80"/>
                  <a:pt x="136" y="78"/>
                  <a:pt x="139" y="76"/>
                </a:cubicBezTo>
                <a:close/>
                <a:moveTo>
                  <a:pt x="127" y="87"/>
                </a:moveTo>
                <a:cubicBezTo>
                  <a:pt x="125" y="89"/>
                  <a:pt x="122" y="91"/>
                  <a:pt x="120" y="92"/>
                </a:cubicBezTo>
                <a:cubicBezTo>
                  <a:pt x="121" y="91"/>
                  <a:pt x="123" y="90"/>
                  <a:pt x="124" y="88"/>
                </a:cubicBezTo>
                <a:cubicBezTo>
                  <a:pt x="125" y="88"/>
                  <a:pt x="126" y="87"/>
                  <a:pt x="127" y="87"/>
                </a:cubicBezTo>
                <a:close/>
                <a:moveTo>
                  <a:pt x="127" y="78"/>
                </a:moveTo>
                <a:cubicBezTo>
                  <a:pt x="124" y="81"/>
                  <a:pt x="121" y="84"/>
                  <a:pt x="118" y="87"/>
                </a:cubicBezTo>
                <a:cubicBezTo>
                  <a:pt x="117" y="87"/>
                  <a:pt x="117" y="87"/>
                  <a:pt x="117" y="87"/>
                </a:cubicBezTo>
                <a:cubicBezTo>
                  <a:pt x="121" y="82"/>
                  <a:pt x="126" y="77"/>
                  <a:pt x="130" y="72"/>
                </a:cubicBezTo>
                <a:cubicBezTo>
                  <a:pt x="129" y="74"/>
                  <a:pt x="128" y="76"/>
                  <a:pt x="127" y="78"/>
                </a:cubicBezTo>
                <a:close/>
                <a:moveTo>
                  <a:pt x="120" y="87"/>
                </a:moveTo>
                <a:cubicBezTo>
                  <a:pt x="118" y="88"/>
                  <a:pt x="117" y="90"/>
                  <a:pt x="115" y="92"/>
                </a:cubicBezTo>
                <a:cubicBezTo>
                  <a:pt x="114" y="92"/>
                  <a:pt x="114" y="93"/>
                  <a:pt x="113" y="93"/>
                </a:cubicBezTo>
                <a:cubicBezTo>
                  <a:pt x="114" y="92"/>
                  <a:pt x="115" y="91"/>
                  <a:pt x="116" y="90"/>
                </a:cubicBezTo>
                <a:cubicBezTo>
                  <a:pt x="117" y="89"/>
                  <a:pt x="119" y="88"/>
                  <a:pt x="120" y="87"/>
                </a:cubicBezTo>
                <a:close/>
                <a:moveTo>
                  <a:pt x="128" y="89"/>
                </a:moveTo>
                <a:cubicBezTo>
                  <a:pt x="130" y="87"/>
                  <a:pt x="132" y="86"/>
                  <a:pt x="133" y="84"/>
                </a:cubicBezTo>
                <a:cubicBezTo>
                  <a:pt x="134" y="84"/>
                  <a:pt x="134" y="84"/>
                  <a:pt x="134" y="84"/>
                </a:cubicBezTo>
                <a:cubicBezTo>
                  <a:pt x="125" y="92"/>
                  <a:pt x="117" y="100"/>
                  <a:pt x="108" y="108"/>
                </a:cubicBezTo>
                <a:cubicBezTo>
                  <a:pt x="107" y="109"/>
                  <a:pt x="106" y="110"/>
                  <a:pt x="105" y="110"/>
                </a:cubicBezTo>
                <a:cubicBezTo>
                  <a:pt x="108" y="108"/>
                  <a:pt x="110" y="105"/>
                  <a:pt x="112" y="102"/>
                </a:cubicBezTo>
                <a:cubicBezTo>
                  <a:pt x="117" y="98"/>
                  <a:pt x="123" y="93"/>
                  <a:pt x="128" y="89"/>
                </a:cubicBezTo>
                <a:close/>
                <a:moveTo>
                  <a:pt x="99" y="116"/>
                </a:moveTo>
                <a:cubicBezTo>
                  <a:pt x="98" y="116"/>
                  <a:pt x="98" y="116"/>
                  <a:pt x="97" y="117"/>
                </a:cubicBezTo>
                <a:cubicBezTo>
                  <a:pt x="97" y="117"/>
                  <a:pt x="96" y="117"/>
                  <a:pt x="95" y="116"/>
                </a:cubicBezTo>
                <a:cubicBezTo>
                  <a:pt x="96" y="115"/>
                  <a:pt x="97" y="113"/>
                  <a:pt x="98" y="112"/>
                </a:cubicBezTo>
                <a:cubicBezTo>
                  <a:pt x="101" y="110"/>
                  <a:pt x="104" y="108"/>
                  <a:pt x="107" y="106"/>
                </a:cubicBezTo>
                <a:cubicBezTo>
                  <a:pt x="104" y="109"/>
                  <a:pt x="102" y="112"/>
                  <a:pt x="99" y="116"/>
                </a:cubicBezTo>
                <a:close/>
                <a:moveTo>
                  <a:pt x="99" y="107"/>
                </a:moveTo>
                <a:cubicBezTo>
                  <a:pt x="96" y="110"/>
                  <a:pt x="93" y="113"/>
                  <a:pt x="89" y="116"/>
                </a:cubicBezTo>
                <a:cubicBezTo>
                  <a:pt x="89" y="116"/>
                  <a:pt x="89" y="116"/>
                  <a:pt x="88" y="116"/>
                </a:cubicBezTo>
                <a:cubicBezTo>
                  <a:pt x="89" y="115"/>
                  <a:pt x="90" y="114"/>
                  <a:pt x="91" y="114"/>
                </a:cubicBezTo>
                <a:cubicBezTo>
                  <a:pt x="93" y="111"/>
                  <a:pt x="95" y="109"/>
                  <a:pt x="98" y="107"/>
                </a:cubicBezTo>
                <a:cubicBezTo>
                  <a:pt x="99" y="105"/>
                  <a:pt x="101" y="104"/>
                  <a:pt x="103" y="103"/>
                </a:cubicBezTo>
                <a:cubicBezTo>
                  <a:pt x="102" y="104"/>
                  <a:pt x="100" y="106"/>
                  <a:pt x="99" y="107"/>
                </a:cubicBezTo>
                <a:close/>
                <a:moveTo>
                  <a:pt x="84" y="115"/>
                </a:moveTo>
                <a:cubicBezTo>
                  <a:pt x="83" y="116"/>
                  <a:pt x="83" y="116"/>
                  <a:pt x="82" y="116"/>
                </a:cubicBezTo>
                <a:cubicBezTo>
                  <a:pt x="84" y="113"/>
                  <a:pt x="87" y="110"/>
                  <a:pt x="89" y="107"/>
                </a:cubicBezTo>
                <a:cubicBezTo>
                  <a:pt x="87" y="110"/>
                  <a:pt x="85" y="112"/>
                  <a:pt x="84" y="115"/>
                </a:cubicBezTo>
                <a:close/>
                <a:moveTo>
                  <a:pt x="56" y="130"/>
                </a:moveTo>
                <a:cubicBezTo>
                  <a:pt x="55" y="127"/>
                  <a:pt x="55" y="125"/>
                  <a:pt x="54" y="123"/>
                </a:cubicBezTo>
                <a:cubicBezTo>
                  <a:pt x="54" y="122"/>
                  <a:pt x="55" y="122"/>
                  <a:pt x="55" y="122"/>
                </a:cubicBezTo>
                <a:cubicBezTo>
                  <a:pt x="55" y="122"/>
                  <a:pt x="55" y="122"/>
                  <a:pt x="55" y="121"/>
                </a:cubicBezTo>
                <a:cubicBezTo>
                  <a:pt x="56" y="123"/>
                  <a:pt x="57" y="125"/>
                  <a:pt x="58" y="127"/>
                </a:cubicBezTo>
                <a:cubicBezTo>
                  <a:pt x="57" y="128"/>
                  <a:pt x="57" y="129"/>
                  <a:pt x="56" y="130"/>
                </a:cubicBezTo>
                <a:close/>
                <a:moveTo>
                  <a:pt x="58" y="146"/>
                </a:moveTo>
                <a:cubicBezTo>
                  <a:pt x="58" y="145"/>
                  <a:pt x="58" y="145"/>
                  <a:pt x="59" y="145"/>
                </a:cubicBezTo>
                <a:cubicBezTo>
                  <a:pt x="59" y="145"/>
                  <a:pt x="59" y="145"/>
                  <a:pt x="59" y="146"/>
                </a:cubicBezTo>
                <a:cubicBezTo>
                  <a:pt x="58" y="146"/>
                  <a:pt x="58" y="147"/>
                  <a:pt x="58" y="148"/>
                </a:cubicBezTo>
                <a:cubicBezTo>
                  <a:pt x="57" y="148"/>
                  <a:pt x="57" y="147"/>
                  <a:pt x="57" y="147"/>
                </a:cubicBezTo>
                <a:cubicBezTo>
                  <a:pt x="57" y="146"/>
                  <a:pt x="58" y="146"/>
                  <a:pt x="58" y="146"/>
                </a:cubicBezTo>
                <a:close/>
                <a:moveTo>
                  <a:pt x="56" y="142"/>
                </a:moveTo>
                <a:cubicBezTo>
                  <a:pt x="56" y="141"/>
                  <a:pt x="55" y="140"/>
                  <a:pt x="55" y="139"/>
                </a:cubicBezTo>
                <a:cubicBezTo>
                  <a:pt x="55" y="139"/>
                  <a:pt x="56" y="138"/>
                  <a:pt x="56" y="138"/>
                </a:cubicBezTo>
                <a:cubicBezTo>
                  <a:pt x="56" y="139"/>
                  <a:pt x="57" y="140"/>
                  <a:pt x="57" y="140"/>
                </a:cubicBezTo>
                <a:cubicBezTo>
                  <a:pt x="57" y="141"/>
                  <a:pt x="56" y="142"/>
                  <a:pt x="56" y="142"/>
                </a:cubicBezTo>
                <a:close/>
                <a:moveTo>
                  <a:pt x="56" y="160"/>
                </a:moveTo>
                <a:cubicBezTo>
                  <a:pt x="56" y="161"/>
                  <a:pt x="56" y="161"/>
                  <a:pt x="56" y="161"/>
                </a:cubicBezTo>
                <a:cubicBezTo>
                  <a:pt x="56" y="162"/>
                  <a:pt x="55" y="162"/>
                  <a:pt x="55" y="162"/>
                </a:cubicBezTo>
                <a:cubicBezTo>
                  <a:pt x="55" y="162"/>
                  <a:pt x="55" y="161"/>
                  <a:pt x="55" y="161"/>
                </a:cubicBezTo>
                <a:cubicBezTo>
                  <a:pt x="55" y="161"/>
                  <a:pt x="56" y="161"/>
                  <a:pt x="56" y="160"/>
                </a:cubicBezTo>
                <a:close/>
                <a:moveTo>
                  <a:pt x="55" y="103"/>
                </a:moveTo>
                <a:cubicBezTo>
                  <a:pt x="55" y="103"/>
                  <a:pt x="55" y="103"/>
                  <a:pt x="54" y="103"/>
                </a:cubicBezTo>
                <a:cubicBezTo>
                  <a:pt x="54" y="102"/>
                  <a:pt x="54" y="101"/>
                  <a:pt x="54" y="101"/>
                </a:cubicBezTo>
                <a:cubicBezTo>
                  <a:pt x="55" y="100"/>
                  <a:pt x="55" y="99"/>
                  <a:pt x="56" y="99"/>
                </a:cubicBezTo>
                <a:cubicBezTo>
                  <a:pt x="56" y="99"/>
                  <a:pt x="56" y="99"/>
                  <a:pt x="56" y="99"/>
                </a:cubicBezTo>
                <a:cubicBezTo>
                  <a:pt x="56" y="99"/>
                  <a:pt x="55" y="100"/>
                  <a:pt x="55" y="100"/>
                </a:cubicBezTo>
                <a:cubicBezTo>
                  <a:pt x="55" y="101"/>
                  <a:pt x="55" y="102"/>
                  <a:pt x="56" y="101"/>
                </a:cubicBezTo>
                <a:cubicBezTo>
                  <a:pt x="56" y="101"/>
                  <a:pt x="56" y="101"/>
                  <a:pt x="57" y="101"/>
                </a:cubicBezTo>
                <a:cubicBezTo>
                  <a:pt x="57" y="101"/>
                  <a:pt x="57" y="101"/>
                  <a:pt x="57" y="101"/>
                </a:cubicBezTo>
                <a:cubicBezTo>
                  <a:pt x="56" y="102"/>
                  <a:pt x="55" y="103"/>
                  <a:pt x="55" y="103"/>
                </a:cubicBezTo>
                <a:close/>
                <a:moveTo>
                  <a:pt x="53" y="134"/>
                </a:moveTo>
                <a:cubicBezTo>
                  <a:pt x="53" y="131"/>
                  <a:pt x="52" y="129"/>
                  <a:pt x="51" y="127"/>
                </a:cubicBezTo>
                <a:cubicBezTo>
                  <a:pt x="51" y="127"/>
                  <a:pt x="51" y="126"/>
                  <a:pt x="52" y="126"/>
                </a:cubicBezTo>
                <a:cubicBezTo>
                  <a:pt x="52" y="128"/>
                  <a:pt x="53" y="130"/>
                  <a:pt x="54" y="132"/>
                </a:cubicBezTo>
                <a:cubicBezTo>
                  <a:pt x="54" y="133"/>
                  <a:pt x="54" y="133"/>
                  <a:pt x="53" y="134"/>
                </a:cubicBezTo>
                <a:close/>
                <a:moveTo>
                  <a:pt x="53" y="146"/>
                </a:moveTo>
                <a:cubicBezTo>
                  <a:pt x="53" y="146"/>
                  <a:pt x="53" y="147"/>
                  <a:pt x="53" y="147"/>
                </a:cubicBezTo>
                <a:cubicBezTo>
                  <a:pt x="53" y="146"/>
                  <a:pt x="52" y="145"/>
                  <a:pt x="52" y="144"/>
                </a:cubicBezTo>
                <a:cubicBezTo>
                  <a:pt x="52" y="144"/>
                  <a:pt x="52" y="144"/>
                  <a:pt x="52" y="143"/>
                </a:cubicBezTo>
                <a:cubicBezTo>
                  <a:pt x="53" y="144"/>
                  <a:pt x="53" y="145"/>
                  <a:pt x="53" y="146"/>
                </a:cubicBezTo>
                <a:close/>
                <a:moveTo>
                  <a:pt x="51" y="90"/>
                </a:moveTo>
                <a:cubicBezTo>
                  <a:pt x="51" y="90"/>
                  <a:pt x="51" y="91"/>
                  <a:pt x="50" y="91"/>
                </a:cubicBezTo>
                <a:cubicBezTo>
                  <a:pt x="50" y="92"/>
                  <a:pt x="49" y="92"/>
                  <a:pt x="49" y="92"/>
                </a:cubicBezTo>
                <a:cubicBezTo>
                  <a:pt x="50" y="92"/>
                  <a:pt x="50" y="91"/>
                  <a:pt x="51" y="90"/>
                </a:cubicBezTo>
                <a:close/>
                <a:moveTo>
                  <a:pt x="50" y="88"/>
                </a:moveTo>
                <a:cubicBezTo>
                  <a:pt x="51" y="87"/>
                  <a:pt x="51" y="86"/>
                  <a:pt x="52" y="85"/>
                </a:cubicBezTo>
                <a:cubicBezTo>
                  <a:pt x="52" y="85"/>
                  <a:pt x="53" y="84"/>
                  <a:pt x="53" y="84"/>
                </a:cubicBezTo>
                <a:cubicBezTo>
                  <a:pt x="53" y="85"/>
                  <a:pt x="53" y="85"/>
                  <a:pt x="52" y="86"/>
                </a:cubicBezTo>
                <a:cubicBezTo>
                  <a:pt x="52" y="87"/>
                  <a:pt x="51" y="88"/>
                  <a:pt x="50" y="88"/>
                </a:cubicBezTo>
                <a:close/>
                <a:moveTo>
                  <a:pt x="51" y="107"/>
                </a:moveTo>
                <a:cubicBezTo>
                  <a:pt x="50" y="108"/>
                  <a:pt x="48" y="109"/>
                  <a:pt x="47" y="109"/>
                </a:cubicBezTo>
                <a:cubicBezTo>
                  <a:pt x="47" y="109"/>
                  <a:pt x="47" y="109"/>
                  <a:pt x="47" y="109"/>
                </a:cubicBezTo>
                <a:cubicBezTo>
                  <a:pt x="48" y="108"/>
                  <a:pt x="49" y="106"/>
                  <a:pt x="50" y="105"/>
                </a:cubicBezTo>
                <a:cubicBezTo>
                  <a:pt x="50" y="106"/>
                  <a:pt x="51" y="106"/>
                  <a:pt x="51" y="107"/>
                </a:cubicBezTo>
                <a:close/>
                <a:moveTo>
                  <a:pt x="50" y="110"/>
                </a:moveTo>
                <a:cubicBezTo>
                  <a:pt x="49" y="111"/>
                  <a:pt x="49" y="111"/>
                  <a:pt x="48" y="112"/>
                </a:cubicBezTo>
                <a:cubicBezTo>
                  <a:pt x="48" y="112"/>
                  <a:pt x="48" y="111"/>
                  <a:pt x="48" y="111"/>
                </a:cubicBezTo>
                <a:cubicBezTo>
                  <a:pt x="48" y="111"/>
                  <a:pt x="49" y="110"/>
                  <a:pt x="50" y="110"/>
                </a:cubicBezTo>
                <a:close/>
                <a:moveTo>
                  <a:pt x="51" y="110"/>
                </a:moveTo>
                <a:cubicBezTo>
                  <a:pt x="51" y="111"/>
                  <a:pt x="51" y="112"/>
                  <a:pt x="51" y="112"/>
                </a:cubicBezTo>
                <a:cubicBezTo>
                  <a:pt x="51" y="113"/>
                  <a:pt x="50" y="113"/>
                  <a:pt x="49" y="114"/>
                </a:cubicBezTo>
                <a:cubicBezTo>
                  <a:pt x="50" y="113"/>
                  <a:pt x="51" y="112"/>
                  <a:pt x="51" y="110"/>
                </a:cubicBezTo>
                <a:close/>
                <a:moveTo>
                  <a:pt x="54" y="110"/>
                </a:moveTo>
                <a:cubicBezTo>
                  <a:pt x="54" y="110"/>
                  <a:pt x="54" y="110"/>
                  <a:pt x="54" y="110"/>
                </a:cubicBezTo>
                <a:cubicBezTo>
                  <a:pt x="53" y="110"/>
                  <a:pt x="53" y="110"/>
                  <a:pt x="53" y="109"/>
                </a:cubicBezTo>
                <a:cubicBezTo>
                  <a:pt x="53" y="109"/>
                  <a:pt x="53" y="108"/>
                  <a:pt x="53" y="108"/>
                </a:cubicBezTo>
                <a:cubicBezTo>
                  <a:pt x="53" y="108"/>
                  <a:pt x="53" y="108"/>
                  <a:pt x="53" y="108"/>
                </a:cubicBezTo>
                <a:cubicBezTo>
                  <a:pt x="53" y="108"/>
                  <a:pt x="53" y="108"/>
                  <a:pt x="53" y="108"/>
                </a:cubicBezTo>
                <a:cubicBezTo>
                  <a:pt x="54" y="108"/>
                  <a:pt x="54" y="109"/>
                  <a:pt x="54" y="110"/>
                </a:cubicBezTo>
                <a:close/>
                <a:moveTo>
                  <a:pt x="54" y="87"/>
                </a:moveTo>
                <a:cubicBezTo>
                  <a:pt x="54" y="87"/>
                  <a:pt x="54" y="87"/>
                  <a:pt x="54" y="87"/>
                </a:cubicBezTo>
                <a:cubicBezTo>
                  <a:pt x="55" y="86"/>
                  <a:pt x="55" y="86"/>
                  <a:pt x="56" y="85"/>
                </a:cubicBezTo>
                <a:cubicBezTo>
                  <a:pt x="55" y="86"/>
                  <a:pt x="55" y="87"/>
                  <a:pt x="54" y="88"/>
                </a:cubicBezTo>
                <a:cubicBezTo>
                  <a:pt x="54" y="88"/>
                  <a:pt x="54" y="88"/>
                  <a:pt x="54" y="87"/>
                </a:cubicBezTo>
                <a:close/>
                <a:moveTo>
                  <a:pt x="54" y="96"/>
                </a:moveTo>
                <a:cubicBezTo>
                  <a:pt x="54" y="96"/>
                  <a:pt x="54" y="96"/>
                  <a:pt x="54" y="96"/>
                </a:cubicBezTo>
                <a:cubicBezTo>
                  <a:pt x="54" y="96"/>
                  <a:pt x="55" y="96"/>
                  <a:pt x="55" y="95"/>
                </a:cubicBezTo>
                <a:cubicBezTo>
                  <a:pt x="55" y="96"/>
                  <a:pt x="55" y="96"/>
                  <a:pt x="55" y="97"/>
                </a:cubicBezTo>
                <a:cubicBezTo>
                  <a:pt x="55" y="97"/>
                  <a:pt x="55" y="98"/>
                  <a:pt x="54" y="98"/>
                </a:cubicBezTo>
                <a:cubicBezTo>
                  <a:pt x="54" y="98"/>
                  <a:pt x="54" y="97"/>
                  <a:pt x="54" y="96"/>
                </a:cubicBezTo>
                <a:close/>
                <a:moveTo>
                  <a:pt x="55" y="83"/>
                </a:moveTo>
                <a:cubicBezTo>
                  <a:pt x="56" y="82"/>
                  <a:pt x="56" y="82"/>
                  <a:pt x="56" y="81"/>
                </a:cubicBezTo>
                <a:cubicBezTo>
                  <a:pt x="58" y="80"/>
                  <a:pt x="60" y="78"/>
                  <a:pt x="61" y="76"/>
                </a:cubicBezTo>
                <a:cubicBezTo>
                  <a:pt x="61" y="77"/>
                  <a:pt x="61" y="77"/>
                  <a:pt x="60" y="78"/>
                </a:cubicBezTo>
                <a:cubicBezTo>
                  <a:pt x="59" y="80"/>
                  <a:pt x="57" y="81"/>
                  <a:pt x="55" y="83"/>
                </a:cubicBezTo>
                <a:close/>
                <a:moveTo>
                  <a:pt x="88" y="57"/>
                </a:moveTo>
                <a:cubicBezTo>
                  <a:pt x="86" y="59"/>
                  <a:pt x="84" y="61"/>
                  <a:pt x="82" y="63"/>
                </a:cubicBezTo>
                <a:cubicBezTo>
                  <a:pt x="78" y="67"/>
                  <a:pt x="75" y="70"/>
                  <a:pt x="71" y="73"/>
                </a:cubicBezTo>
                <a:cubicBezTo>
                  <a:pt x="71" y="73"/>
                  <a:pt x="71" y="74"/>
                  <a:pt x="70" y="74"/>
                </a:cubicBezTo>
                <a:cubicBezTo>
                  <a:pt x="69" y="76"/>
                  <a:pt x="67" y="77"/>
                  <a:pt x="65" y="79"/>
                </a:cubicBezTo>
                <a:cubicBezTo>
                  <a:pt x="67" y="77"/>
                  <a:pt x="68" y="75"/>
                  <a:pt x="69" y="73"/>
                </a:cubicBezTo>
                <a:cubicBezTo>
                  <a:pt x="71" y="71"/>
                  <a:pt x="73" y="69"/>
                  <a:pt x="75" y="67"/>
                </a:cubicBezTo>
                <a:cubicBezTo>
                  <a:pt x="79" y="64"/>
                  <a:pt x="84" y="60"/>
                  <a:pt x="88" y="57"/>
                </a:cubicBezTo>
                <a:close/>
                <a:moveTo>
                  <a:pt x="86" y="57"/>
                </a:moveTo>
                <a:cubicBezTo>
                  <a:pt x="87" y="55"/>
                  <a:pt x="89" y="54"/>
                  <a:pt x="90" y="53"/>
                </a:cubicBezTo>
                <a:cubicBezTo>
                  <a:pt x="90" y="53"/>
                  <a:pt x="90" y="53"/>
                  <a:pt x="90" y="54"/>
                </a:cubicBezTo>
                <a:cubicBezTo>
                  <a:pt x="88" y="55"/>
                  <a:pt x="87" y="56"/>
                  <a:pt x="86" y="57"/>
                </a:cubicBezTo>
                <a:close/>
                <a:moveTo>
                  <a:pt x="105" y="58"/>
                </a:moveTo>
                <a:cubicBezTo>
                  <a:pt x="105" y="58"/>
                  <a:pt x="105" y="58"/>
                  <a:pt x="105" y="58"/>
                </a:cubicBezTo>
                <a:cubicBezTo>
                  <a:pt x="105" y="58"/>
                  <a:pt x="105" y="58"/>
                  <a:pt x="105" y="59"/>
                </a:cubicBezTo>
                <a:cubicBezTo>
                  <a:pt x="102" y="61"/>
                  <a:pt x="100" y="62"/>
                  <a:pt x="97" y="64"/>
                </a:cubicBezTo>
                <a:cubicBezTo>
                  <a:pt x="97" y="64"/>
                  <a:pt x="98" y="64"/>
                  <a:pt x="98" y="64"/>
                </a:cubicBezTo>
                <a:cubicBezTo>
                  <a:pt x="100" y="62"/>
                  <a:pt x="102" y="60"/>
                  <a:pt x="105" y="58"/>
                </a:cubicBezTo>
                <a:close/>
                <a:moveTo>
                  <a:pt x="100" y="59"/>
                </a:moveTo>
                <a:cubicBezTo>
                  <a:pt x="100" y="59"/>
                  <a:pt x="100" y="58"/>
                  <a:pt x="101" y="58"/>
                </a:cubicBezTo>
                <a:cubicBezTo>
                  <a:pt x="102" y="57"/>
                  <a:pt x="103" y="57"/>
                  <a:pt x="104" y="56"/>
                </a:cubicBezTo>
                <a:cubicBezTo>
                  <a:pt x="103" y="57"/>
                  <a:pt x="101" y="58"/>
                  <a:pt x="100" y="59"/>
                </a:cubicBezTo>
                <a:close/>
                <a:moveTo>
                  <a:pt x="86" y="81"/>
                </a:moveTo>
                <a:cubicBezTo>
                  <a:pt x="87" y="81"/>
                  <a:pt x="88" y="80"/>
                  <a:pt x="88" y="79"/>
                </a:cubicBezTo>
                <a:cubicBezTo>
                  <a:pt x="92" y="75"/>
                  <a:pt x="96" y="71"/>
                  <a:pt x="100" y="67"/>
                </a:cubicBezTo>
                <a:cubicBezTo>
                  <a:pt x="100" y="69"/>
                  <a:pt x="99" y="70"/>
                  <a:pt x="98" y="72"/>
                </a:cubicBezTo>
                <a:cubicBezTo>
                  <a:pt x="97" y="72"/>
                  <a:pt x="96" y="73"/>
                  <a:pt x="96" y="74"/>
                </a:cubicBezTo>
                <a:cubicBezTo>
                  <a:pt x="92" y="76"/>
                  <a:pt x="89" y="79"/>
                  <a:pt x="86" y="81"/>
                </a:cubicBezTo>
                <a:close/>
                <a:moveTo>
                  <a:pt x="93" y="78"/>
                </a:moveTo>
                <a:cubicBezTo>
                  <a:pt x="90" y="81"/>
                  <a:pt x="87" y="84"/>
                  <a:pt x="85" y="86"/>
                </a:cubicBezTo>
                <a:cubicBezTo>
                  <a:pt x="85" y="86"/>
                  <a:pt x="85" y="85"/>
                  <a:pt x="85" y="85"/>
                </a:cubicBezTo>
                <a:cubicBezTo>
                  <a:pt x="86" y="84"/>
                  <a:pt x="88" y="83"/>
                  <a:pt x="89" y="82"/>
                </a:cubicBezTo>
                <a:cubicBezTo>
                  <a:pt x="90" y="80"/>
                  <a:pt x="92" y="79"/>
                  <a:pt x="93" y="78"/>
                </a:cubicBezTo>
                <a:close/>
                <a:moveTo>
                  <a:pt x="92" y="73"/>
                </a:moveTo>
                <a:cubicBezTo>
                  <a:pt x="93" y="71"/>
                  <a:pt x="94" y="69"/>
                  <a:pt x="95" y="68"/>
                </a:cubicBezTo>
                <a:cubicBezTo>
                  <a:pt x="98" y="66"/>
                  <a:pt x="101" y="64"/>
                  <a:pt x="103" y="62"/>
                </a:cubicBezTo>
                <a:cubicBezTo>
                  <a:pt x="103" y="62"/>
                  <a:pt x="103" y="63"/>
                  <a:pt x="102" y="63"/>
                </a:cubicBezTo>
                <a:cubicBezTo>
                  <a:pt x="99" y="66"/>
                  <a:pt x="96" y="69"/>
                  <a:pt x="92" y="73"/>
                </a:cubicBezTo>
                <a:close/>
                <a:moveTo>
                  <a:pt x="85" y="64"/>
                </a:moveTo>
                <a:cubicBezTo>
                  <a:pt x="84" y="65"/>
                  <a:pt x="83" y="66"/>
                  <a:pt x="82" y="66"/>
                </a:cubicBezTo>
                <a:cubicBezTo>
                  <a:pt x="82" y="66"/>
                  <a:pt x="82" y="66"/>
                  <a:pt x="82" y="66"/>
                </a:cubicBezTo>
                <a:cubicBezTo>
                  <a:pt x="83" y="65"/>
                  <a:pt x="84" y="64"/>
                  <a:pt x="85" y="64"/>
                </a:cubicBezTo>
                <a:cubicBezTo>
                  <a:pt x="85" y="64"/>
                  <a:pt x="85" y="64"/>
                  <a:pt x="85" y="64"/>
                </a:cubicBezTo>
                <a:close/>
                <a:moveTo>
                  <a:pt x="89" y="65"/>
                </a:moveTo>
                <a:cubicBezTo>
                  <a:pt x="86" y="68"/>
                  <a:pt x="84" y="70"/>
                  <a:pt x="81" y="73"/>
                </a:cubicBezTo>
                <a:cubicBezTo>
                  <a:pt x="82" y="72"/>
                  <a:pt x="82" y="71"/>
                  <a:pt x="83" y="70"/>
                </a:cubicBezTo>
                <a:cubicBezTo>
                  <a:pt x="85" y="69"/>
                  <a:pt x="87" y="67"/>
                  <a:pt x="89" y="65"/>
                </a:cubicBezTo>
                <a:close/>
                <a:moveTo>
                  <a:pt x="83" y="68"/>
                </a:moveTo>
                <a:cubicBezTo>
                  <a:pt x="82" y="68"/>
                  <a:pt x="82" y="68"/>
                  <a:pt x="82" y="69"/>
                </a:cubicBezTo>
                <a:cubicBezTo>
                  <a:pt x="81" y="70"/>
                  <a:pt x="79" y="71"/>
                  <a:pt x="78" y="72"/>
                </a:cubicBezTo>
                <a:cubicBezTo>
                  <a:pt x="78" y="71"/>
                  <a:pt x="79" y="71"/>
                  <a:pt x="79" y="70"/>
                </a:cubicBezTo>
                <a:cubicBezTo>
                  <a:pt x="80" y="69"/>
                  <a:pt x="81" y="69"/>
                  <a:pt x="83" y="68"/>
                </a:cubicBezTo>
                <a:close/>
                <a:moveTo>
                  <a:pt x="78" y="74"/>
                </a:moveTo>
                <a:cubicBezTo>
                  <a:pt x="77" y="76"/>
                  <a:pt x="76" y="77"/>
                  <a:pt x="75" y="79"/>
                </a:cubicBezTo>
                <a:cubicBezTo>
                  <a:pt x="74" y="80"/>
                  <a:pt x="73" y="81"/>
                  <a:pt x="72" y="82"/>
                </a:cubicBezTo>
                <a:cubicBezTo>
                  <a:pt x="73" y="81"/>
                  <a:pt x="73" y="79"/>
                  <a:pt x="74" y="77"/>
                </a:cubicBezTo>
                <a:cubicBezTo>
                  <a:pt x="75" y="77"/>
                  <a:pt x="75" y="77"/>
                  <a:pt x="75" y="77"/>
                </a:cubicBezTo>
                <a:cubicBezTo>
                  <a:pt x="76" y="76"/>
                  <a:pt x="77" y="75"/>
                  <a:pt x="78" y="74"/>
                </a:cubicBezTo>
                <a:close/>
                <a:moveTo>
                  <a:pt x="74" y="83"/>
                </a:moveTo>
                <a:cubicBezTo>
                  <a:pt x="76" y="81"/>
                  <a:pt x="79" y="78"/>
                  <a:pt x="82" y="76"/>
                </a:cubicBezTo>
                <a:cubicBezTo>
                  <a:pt x="82" y="76"/>
                  <a:pt x="82" y="77"/>
                  <a:pt x="82" y="77"/>
                </a:cubicBezTo>
                <a:cubicBezTo>
                  <a:pt x="78" y="80"/>
                  <a:pt x="75" y="82"/>
                  <a:pt x="72" y="85"/>
                </a:cubicBezTo>
                <a:cubicBezTo>
                  <a:pt x="72" y="84"/>
                  <a:pt x="73" y="84"/>
                  <a:pt x="74" y="83"/>
                </a:cubicBezTo>
                <a:close/>
                <a:moveTo>
                  <a:pt x="81" y="75"/>
                </a:moveTo>
                <a:cubicBezTo>
                  <a:pt x="86" y="70"/>
                  <a:pt x="92" y="65"/>
                  <a:pt x="97" y="60"/>
                </a:cubicBezTo>
                <a:cubicBezTo>
                  <a:pt x="97" y="60"/>
                  <a:pt x="98" y="60"/>
                  <a:pt x="98" y="59"/>
                </a:cubicBezTo>
                <a:cubicBezTo>
                  <a:pt x="98" y="60"/>
                  <a:pt x="98" y="60"/>
                  <a:pt x="97" y="61"/>
                </a:cubicBezTo>
                <a:cubicBezTo>
                  <a:pt x="94" y="64"/>
                  <a:pt x="91" y="66"/>
                  <a:pt x="88" y="69"/>
                </a:cubicBezTo>
                <a:cubicBezTo>
                  <a:pt x="86" y="71"/>
                  <a:pt x="83" y="73"/>
                  <a:pt x="81" y="75"/>
                </a:cubicBezTo>
                <a:close/>
                <a:moveTo>
                  <a:pt x="90" y="70"/>
                </a:moveTo>
                <a:cubicBezTo>
                  <a:pt x="92" y="69"/>
                  <a:pt x="93" y="67"/>
                  <a:pt x="94" y="66"/>
                </a:cubicBezTo>
                <a:cubicBezTo>
                  <a:pt x="94" y="67"/>
                  <a:pt x="94" y="67"/>
                  <a:pt x="94" y="67"/>
                </a:cubicBezTo>
                <a:cubicBezTo>
                  <a:pt x="93" y="68"/>
                  <a:pt x="91" y="69"/>
                  <a:pt x="90" y="70"/>
                </a:cubicBezTo>
                <a:cubicBezTo>
                  <a:pt x="90" y="70"/>
                  <a:pt x="90" y="70"/>
                  <a:pt x="90" y="70"/>
                </a:cubicBezTo>
                <a:close/>
                <a:moveTo>
                  <a:pt x="97" y="58"/>
                </a:moveTo>
                <a:cubicBezTo>
                  <a:pt x="93" y="60"/>
                  <a:pt x="89" y="63"/>
                  <a:pt x="86" y="66"/>
                </a:cubicBezTo>
                <a:cubicBezTo>
                  <a:pt x="86" y="66"/>
                  <a:pt x="86" y="65"/>
                  <a:pt x="86" y="65"/>
                </a:cubicBezTo>
                <a:cubicBezTo>
                  <a:pt x="90" y="62"/>
                  <a:pt x="95" y="59"/>
                  <a:pt x="99" y="56"/>
                </a:cubicBezTo>
                <a:cubicBezTo>
                  <a:pt x="98" y="57"/>
                  <a:pt x="98" y="57"/>
                  <a:pt x="97" y="58"/>
                </a:cubicBezTo>
                <a:close/>
                <a:moveTo>
                  <a:pt x="70" y="69"/>
                </a:moveTo>
                <a:cubicBezTo>
                  <a:pt x="69" y="69"/>
                  <a:pt x="69" y="70"/>
                  <a:pt x="69" y="70"/>
                </a:cubicBezTo>
                <a:cubicBezTo>
                  <a:pt x="68" y="71"/>
                  <a:pt x="67" y="72"/>
                  <a:pt x="65" y="73"/>
                </a:cubicBezTo>
                <a:cubicBezTo>
                  <a:pt x="66" y="73"/>
                  <a:pt x="66" y="72"/>
                  <a:pt x="66" y="72"/>
                </a:cubicBezTo>
                <a:cubicBezTo>
                  <a:pt x="67" y="71"/>
                  <a:pt x="68" y="70"/>
                  <a:pt x="70" y="69"/>
                </a:cubicBezTo>
                <a:close/>
                <a:moveTo>
                  <a:pt x="69" y="67"/>
                </a:moveTo>
                <a:cubicBezTo>
                  <a:pt x="70" y="66"/>
                  <a:pt x="71" y="64"/>
                  <a:pt x="73" y="62"/>
                </a:cubicBezTo>
                <a:cubicBezTo>
                  <a:pt x="73" y="62"/>
                  <a:pt x="73" y="62"/>
                  <a:pt x="73" y="62"/>
                </a:cubicBezTo>
                <a:cubicBezTo>
                  <a:pt x="73" y="63"/>
                  <a:pt x="72" y="64"/>
                  <a:pt x="72" y="65"/>
                </a:cubicBezTo>
                <a:cubicBezTo>
                  <a:pt x="71" y="66"/>
                  <a:pt x="70" y="67"/>
                  <a:pt x="69" y="67"/>
                </a:cubicBezTo>
                <a:close/>
                <a:moveTo>
                  <a:pt x="73" y="67"/>
                </a:moveTo>
                <a:cubicBezTo>
                  <a:pt x="73" y="66"/>
                  <a:pt x="73" y="66"/>
                  <a:pt x="73" y="66"/>
                </a:cubicBezTo>
                <a:cubicBezTo>
                  <a:pt x="75" y="65"/>
                  <a:pt x="77" y="63"/>
                  <a:pt x="78" y="62"/>
                </a:cubicBezTo>
                <a:cubicBezTo>
                  <a:pt x="76" y="63"/>
                  <a:pt x="75" y="65"/>
                  <a:pt x="73" y="67"/>
                </a:cubicBezTo>
                <a:close/>
                <a:moveTo>
                  <a:pt x="72" y="60"/>
                </a:moveTo>
                <a:cubicBezTo>
                  <a:pt x="71" y="61"/>
                  <a:pt x="69" y="63"/>
                  <a:pt x="68" y="65"/>
                </a:cubicBezTo>
                <a:cubicBezTo>
                  <a:pt x="65" y="67"/>
                  <a:pt x="62" y="70"/>
                  <a:pt x="59" y="73"/>
                </a:cubicBezTo>
                <a:cubicBezTo>
                  <a:pt x="60" y="72"/>
                  <a:pt x="61" y="70"/>
                  <a:pt x="62" y="69"/>
                </a:cubicBezTo>
                <a:cubicBezTo>
                  <a:pt x="66" y="65"/>
                  <a:pt x="70" y="61"/>
                  <a:pt x="75" y="57"/>
                </a:cubicBezTo>
                <a:cubicBezTo>
                  <a:pt x="74" y="58"/>
                  <a:pt x="73" y="59"/>
                  <a:pt x="72" y="60"/>
                </a:cubicBezTo>
                <a:close/>
                <a:moveTo>
                  <a:pt x="60" y="68"/>
                </a:moveTo>
                <a:cubicBezTo>
                  <a:pt x="60" y="69"/>
                  <a:pt x="59" y="69"/>
                  <a:pt x="58" y="70"/>
                </a:cubicBezTo>
                <a:cubicBezTo>
                  <a:pt x="58" y="69"/>
                  <a:pt x="58" y="68"/>
                  <a:pt x="58" y="67"/>
                </a:cubicBezTo>
                <a:cubicBezTo>
                  <a:pt x="60" y="66"/>
                  <a:pt x="61" y="65"/>
                  <a:pt x="62" y="64"/>
                </a:cubicBezTo>
                <a:cubicBezTo>
                  <a:pt x="63" y="63"/>
                  <a:pt x="63" y="63"/>
                  <a:pt x="64" y="62"/>
                </a:cubicBezTo>
                <a:cubicBezTo>
                  <a:pt x="65" y="62"/>
                  <a:pt x="65" y="61"/>
                  <a:pt x="66" y="60"/>
                </a:cubicBezTo>
                <a:cubicBezTo>
                  <a:pt x="64" y="63"/>
                  <a:pt x="62" y="65"/>
                  <a:pt x="60" y="68"/>
                </a:cubicBezTo>
                <a:close/>
                <a:moveTo>
                  <a:pt x="67" y="68"/>
                </a:moveTo>
                <a:cubicBezTo>
                  <a:pt x="66" y="69"/>
                  <a:pt x="65" y="70"/>
                  <a:pt x="64" y="72"/>
                </a:cubicBezTo>
                <a:cubicBezTo>
                  <a:pt x="62" y="74"/>
                  <a:pt x="59" y="76"/>
                  <a:pt x="57" y="79"/>
                </a:cubicBezTo>
                <a:cubicBezTo>
                  <a:pt x="57" y="79"/>
                  <a:pt x="57" y="79"/>
                  <a:pt x="57" y="78"/>
                </a:cubicBezTo>
                <a:cubicBezTo>
                  <a:pt x="60" y="75"/>
                  <a:pt x="63" y="72"/>
                  <a:pt x="67" y="68"/>
                </a:cubicBezTo>
                <a:close/>
                <a:moveTo>
                  <a:pt x="64" y="77"/>
                </a:moveTo>
                <a:cubicBezTo>
                  <a:pt x="63" y="79"/>
                  <a:pt x="62" y="81"/>
                  <a:pt x="60" y="83"/>
                </a:cubicBezTo>
                <a:cubicBezTo>
                  <a:pt x="59" y="84"/>
                  <a:pt x="58" y="85"/>
                  <a:pt x="58" y="85"/>
                </a:cubicBezTo>
                <a:cubicBezTo>
                  <a:pt x="59" y="84"/>
                  <a:pt x="60" y="82"/>
                  <a:pt x="61" y="80"/>
                </a:cubicBezTo>
                <a:cubicBezTo>
                  <a:pt x="62" y="79"/>
                  <a:pt x="63" y="78"/>
                  <a:pt x="64" y="77"/>
                </a:cubicBezTo>
                <a:close/>
                <a:moveTo>
                  <a:pt x="58" y="90"/>
                </a:moveTo>
                <a:cubicBezTo>
                  <a:pt x="58" y="90"/>
                  <a:pt x="58" y="89"/>
                  <a:pt x="59" y="88"/>
                </a:cubicBezTo>
                <a:cubicBezTo>
                  <a:pt x="59" y="88"/>
                  <a:pt x="59" y="88"/>
                  <a:pt x="59" y="88"/>
                </a:cubicBezTo>
                <a:cubicBezTo>
                  <a:pt x="59" y="88"/>
                  <a:pt x="60" y="88"/>
                  <a:pt x="60" y="87"/>
                </a:cubicBezTo>
                <a:cubicBezTo>
                  <a:pt x="60" y="87"/>
                  <a:pt x="60" y="87"/>
                  <a:pt x="60" y="87"/>
                </a:cubicBezTo>
                <a:cubicBezTo>
                  <a:pt x="62" y="85"/>
                  <a:pt x="64" y="82"/>
                  <a:pt x="67" y="80"/>
                </a:cubicBezTo>
                <a:cubicBezTo>
                  <a:pt x="70" y="78"/>
                  <a:pt x="72" y="75"/>
                  <a:pt x="75" y="73"/>
                </a:cubicBezTo>
                <a:cubicBezTo>
                  <a:pt x="75" y="74"/>
                  <a:pt x="74" y="75"/>
                  <a:pt x="74" y="76"/>
                </a:cubicBezTo>
                <a:cubicBezTo>
                  <a:pt x="68" y="81"/>
                  <a:pt x="63" y="86"/>
                  <a:pt x="57" y="91"/>
                </a:cubicBezTo>
                <a:cubicBezTo>
                  <a:pt x="57" y="91"/>
                  <a:pt x="58" y="90"/>
                  <a:pt x="58" y="90"/>
                </a:cubicBezTo>
                <a:close/>
                <a:moveTo>
                  <a:pt x="67" y="115"/>
                </a:moveTo>
                <a:cubicBezTo>
                  <a:pt x="67" y="115"/>
                  <a:pt x="67" y="114"/>
                  <a:pt x="66" y="113"/>
                </a:cubicBezTo>
                <a:cubicBezTo>
                  <a:pt x="67" y="113"/>
                  <a:pt x="67" y="113"/>
                  <a:pt x="67" y="113"/>
                </a:cubicBezTo>
                <a:cubicBezTo>
                  <a:pt x="68" y="113"/>
                  <a:pt x="68" y="114"/>
                  <a:pt x="68" y="114"/>
                </a:cubicBezTo>
                <a:cubicBezTo>
                  <a:pt x="67" y="114"/>
                  <a:pt x="67" y="115"/>
                  <a:pt x="67" y="115"/>
                </a:cubicBezTo>
                <a:close/>
                <a:moveTo>
                  <a:pt x="68" y="133"/>
                </a:moveTo>
                <a:cubicBezTo>
                  <a:pt x="67" y="134"/>
                  <a:pt x="67" y="135"/>
                  <a:pt x="66" y="135"/>
                </a:cubicBezTo>
                <a:cubicBezTo>
                  <a:pt x="66" y="135"/>
                  <a:pt x="66" y="135"/>
                  <a:pt x="66" y="135"/>
                </a:cubicBezTo>
                <a:cubicBezTo>
                  <a:pt x="66" y="134"/>
                  <a:pt x="67" y="134"/>
                  <a:pt x="67" y="133"/>
                </a:cubicBezTo>
                <a:cubicBezTo>
                  <a:pt x="67" y="133"/>
                  <a:pt x="67" y="133"/>
                  <a:pt x="67" y="133"/>
                </a:cubicBezTo>
                <a:cubicBezTo>
                  <a:pt x="67" y="133"/>
                  <a:pt x="67" y="133"/>
                  <a:pt x="68" y="133"/>
                </a:cubicBezTo>
                <a:close/>
                <a:moveTo>
                  <a:pt x="64" y="150"/>
                </a:moveTo>
                <a:cubicBezTo>
                  <a:pt x="64" y="150"/>
                  <a:pt x="64" y="149"/>
                  <a:pt x="63" y="149"/>
                </a:cubicBezTo>
                <a:cubicBezTo>
                  <a:pt x="64" y="148"/>
                  <a:pt x="64" y="147"/>
                  <a:pt x="65" y="146"/>
                </a:cubicBezTo>
                <a:cubicBezTo>
                  <a:pt x="65" y="147"/>
                  <a:pt x="65" y="147"/>
                  <a:pt x="65" y="148"/>
                </a:cubicBezTo>
                <a:cubicBezTo>
                  <a:pt x="65" y="148"/>
                  <a:pt x="64" y="149"/>
                  <a:pt x="64" y="150"/>
                </a:cubicBezTo>
                <a:close/>
                <a:moveTo>
                  <a:pt x="64" y="163"/>
                </a:moveTo>
                <a:cubicBezTo>
                  <a:pt x="64" y="163"/>
                  <a:pt x="64" y="163"/>
                  <a:pt x="63" y="163"/>
                </a:cubicBezTo>
                <a:cubicBezTo>
                  <a:pt x="63" y="163"/>
                  <a:pt x="63" y="163"/>
                  <a:pt x="63" y="163"/>
                </a:cubicBezTo>
                <a:cubicBezTo>
                  <a:pt x="63" y="162"/>
                  <a:pt x="64" y="162"/>
                  <a:pt x="64" y="162"/>
                </a:cubicBezTo>
                <a:cubicBezTo>
                  <a:pt x="64" y="162"/>
                  <a:pt x="64" y="162"/>
                  <a:pt x="64" y="163"/>
                </a:cubicBezTo>
                <a:close/>
                <a:moveTo>
                  <a:pt x="65" y="122"/>
                </a:moveTo>
                <a:cubicBezTo>
                  <a:pt x="65" y="121"/>
                  <a:pt x="65" y="121"/>
                  <a:pt x="65" y="121"/>
                </a:cubicBezTo>
                <a:cubicBezTo>
                  <a:pt x="65" y="121"/>
                  <a:pt x="65" y="120"/>
                  <a:pt x="65" y="120"/>
                </a:cubicBezTo>
                <a:cubicBezTo>
                  <a:pt x="65" y="120"/>
                  <a:pt x="65" y="120"/>
                  <a:pt x="65" y="121"/>
                </a:cubicBezTo>
                <a:cubicBezTo>
                  <a:pt x="65" y="121"/>
                  <a:pt x="65" y="121"/>
                  <a:pt x="65" y="122"/>
                </a:cubicBezTo>
                <a:close/>
                <a:moveTo>
                  <a:pt x="65" y="110"/>
                </a:moveTo>
                <a:cubicBezTo>
                  <a:pt x="66" y="109"/>
                  <a:pt x="66" y="109"/>
                  <a:pt x="67" y="108"/>
                </a:cubicBezTo>
                <a:cubicBezTo>
                  <a:pt x="67" y="109"/>
                  <a:pt x="67" y="110"/>
                  <a:pt x="67" y="111"/>
                </a:cubicBezTo>
                <a:cubicBezTo>
                  <a:pt x="67" y="111"/>
                  <a:pt x="66" y="111"/>
                  <a:pt x="66" y="112"/>
                </a:cubicBezTo>
                <a:cubicBezTo>
                  <a:pt x="66" y="111"/>
                  <a:pt x="66" y="110"/>
                  <a:pt x="65" y="110"/>
                </a:cubicBezTo>
                <a:close/>
                <a:moveTo>
                  <a:pt x="67" y="86"/>
                </a:moveTo>
                <a:cubicBezTo>
                  <a:pt x="67" y="86"/>
                  <a:pt x="67" y="86"/>
                  <a:pt x="67" y="86"/>
                </a:cubicBezTo>
                <a:cubicBezTo>
                  <a:pt x="67" y="86"/>
                  <a:pt x="67" y="86"/>
                  <a:pt x="67" y="86"/>
                </a:cubicBezTo>
                <a:cubicBezTo>
                  <a:pt x="67" y="85"/>
                  <a:pt x="66" y="85"/>
                  <a:pt x="66" y="85"/>
                </a:cubicBezTo>
                <a:cubicBezTo>
                  <a:pt x="67" y="84"/>
                  <a:pt x="69" y="82"/>
                  <a:pt x="70" y="81"/>
                </a:cubicBezTo>
                <a:cubicBezTo>
                  <a:pt x="70" y="82"/>
                  <a:pt x="69" y="83"/>
                  <a:pt x="69" y="83"/>
                </a:cubicBezTo>
                <a:cubicBezTo>
                  <a:pt x="68" y="84"/>
                  <a:pt x="68" y="85"/>
                  <a:pt x="67" y="86"/>
                </a:cubicBezTo>
                <a:close/>
                <a:moveTo>
                  <a:pt x="65" y="93"/>
                </a:moveTo>
                <a:cubicBezTo>
                  <a:pt x="66" y="94"/>
                  <a:pt x="66" y="96"/>
                  <a:pt x="66" y="97"/>
                </a:cubicBezTo>
                <a:cubicBezTo>
                  <a:pt x="65" y="98"/>
                  <a:pt x="64" y="98"/>
                  <a:pt x="63" y="99"/>
                </a:cubicBezTo>
                <a:cubicBezTo>
                  <a:pt x="63" y="97"/>
                  <a:pt x="63" y="97"/>
                  <a:pt x="63" y="97"/>
                </a:cubicBezTo>
                <a:cubicBezTo>
                  <a:pt x="64" y="96"/>
                  <a:pt x="65" y="94"/>
                  <a:pt x="65" y="93"/>
                </a:cubicBezTo>
                <a:cubicBezTo>
                  <a:pt x="65" y="93"/>
                  <a:pt x="65" y="93"/>
                  <a:pt x="65" y="93"/>
                </a:cubicBezTo>
                <a:close/>
                <a:moveTo>
                  <a:pt x="63" y="131"/>
                </a:moveTo>
                <a:cubicBezTo>
                  <a:pt x="63" y="132"/>
                  <a:pt x="63" y="132"/>
                  <a:pt x="62" y="132"/>
                </a:cubicBezTo>
                <a:cubicBezTo>
                  <a:pt x="62" y="132"/>
                  <a:pt x="62" y="131"/>
                  <a:pt x="62" y="130"/>
                </a:cubicBezTo>
                <a:cubicBezTo>
                  <a:pt x="62" y="130"/>
                  <a:pt x="62" y="129"/>
                  <a:pt x="62" y="129"/>
                </a:cubicBezTo>
                <a:cubicBezTo>
                  <a:pt x="63" y="129"/>
                  <a:pt x="63" y="130"/>
                  <a:pt x="63" y="131"/>
                </a:cubicBezTo>
                <a:close/>
                <a:moveTo>
                  <a:pt x="63" y="159"/>
                </a:moveTo>
                <a:cubicBezTo>
                  <a:pt x="63" y="159"/>
                  <a:pt x="63" y="159"/>
                  <a:pt x="63" y="159"/>
                </a:cubicBezTo>
                <a:cubicBezTo>
                  <a:pt x="63" y="160"/>
                  <a:pt x="62" y="160"/>
                  <a:pt x="62" y="161"/>
                </a:cubicBezTo>
                <a:cubicBezTo>
                  <a:pt x="62" y="160"/>
                  <a:pt x="62" y="160"/>
                  <a:pt x="62" y="160"/>
                </a:cubicBezTo>
                <a:cubicBezTo>
                  <a:pt x="62" y="159"/>
                  <a:pt x="63" y="159"/>
                  <a:pt x="63" y="159"/>
                </a:cubicBezTo>
                <a:close/>
                <a:moveTo>
                  <a:pt x="64" y="168"/>
                </a:moveTo>
                <a:cubicBezTo>
                  <a:pt x="64" y="169"/>
                  <a:pt x="65" y="170"/>
                  <a:pt x="66" y="171"/>
                </a:cubicBezTo>
                <a:cubicBezTo>
                  <a:pt x="66" y="171"/>
                  <a:pt x="66" y="171"/>
                  <a:pt x="66" y="171"/>
                </a:cubicBezTo>
                <a:cubicBezTo>
                  <a:pt x="65" y="172"/>
                  <a:pt x="65" y="172"/>
                  <a:pt x="65" y="172"/>
                </a:cubicBezTo>
                <a:cubicBezTo>
                  <a:pt x="64" y="171"/>
                  <a:pt x="64" y="170"/>
                  <a:pt x="63" y="169"/>
                </a:cubicBezTo>
                <a:cubicBezTo>
                  <a:pt x="63" y="168"/>
                  <a:pt x="63" y="168"/>
                  <a:pt x="64" y="168"/>
                </a:cubicBezTo>
                <a:close/>
                <a:moveTo>
                  <a:pt x="65" y="153"/>
                </a:moveTo>
                <a:cubicBezTo>
                  <a:pt x="65" y="153"/>
                  <a:pt x="65" y="152"/>
                  <a:pt x="64" y="152"/>
                </a:cubicBezTo>
                <a:cubicBezTo>
                  <a:pt x="65" y="151"/>
                  <a:pt x="65" y="151"/>
                  <a:pt x="66" y="150"/>
                </a:cubicBezTo>
                <a:cubicBezTo>
                  <a:pt x="66" y="151"/>
                  <a:pt x="66" y="152"/>
                  <a:pt x="66" y="153"/>
                </a:cubicBezTo>
                <a:cubicBezTo>
                  <a:pt x="66" y="153"/>
                  <a:pt x="65" y="153"/>
                  <a:pt x="65" y="153"/>
                </a:cubicBezTo>
                <a:close/>
                <a:moveTo>
                  <a:pt x="66" y="124"/>
                </a:moveTo>
                <a:cubicBezTo>
                  <a:pt x="66" y="124"/>
                  <a:pt x="66" y="124"/>
                  <a:pt x="66" y="123"/>
                </a:cubicBezTo>
                <a:cubicBezTo>
                  <a:pt x="67" y="124"/>
                  <a:pt x="67" y="124"/>
                  <a:pt x="67" y="125"/>
                </a:cubicBezTo>
                <a:cubicBezTo>
                  <a:pt x="67" y="125"/>
                  <a:pt x="67" y="125"/>
                  <a:pt x="66" y="126"/>
                </a:cubicBezTo>
                <a:cubicBezTo>
                  <a:pt x="66" y="125"/>
                  <a:pt x="66" y="125"/>
                  <a:pt x="66" y="124"/>
                </a:cubicBezTo>
                <a:close/>
                <a:moveTo>
                  <a:pt x="67" y="179"/>
                </a:moveTo>
                <a:cubicBezTo>
                  <a:pt x="67" y="179"/>
                  <a:pt x="67" y="179"/>
                  <a:pt x="67" y="179"/>
                </a:cubicBezTo>
                <a:cubicBezTo>
                  <a:pt x="67" y="180"/>
                  <a:pt x="68" y="180"/>
                  <a:pt x="68" y="179"/>
                </a:cubicBezTo>
                <a:cubicBezTo>
                  <a:pt x="68" y="179"/>
                  <a:pt x="68" y="179"/>
                  <a:pt x="68" y="179"/>
                </a:cubicBezTo>
                <a:cubicBezTo>
                  <a:pt x="68" y="180"/>
                  <a:pt x="67" y="180"/>
                  <a:pt x="67" y="180"/>
                </a:cubicBezTo>
                <a:cubicBezTo>
                  <a:pt x="67" y="180"/>
                  <a:pt x="66" y="179"/>
                  <a:pt x="66" y="178"/>
                </a:cubicBezTo>
                <a:cubicBezTo>
                  <a:pt x="66" y="179"/>
                  <a:pt x="66" y="179"/>
                  <a:pt x="67" y="179"/>
                </a:cubicBezTo>
                <a:close/>
                <a:moveTo>
                  <a:pt x="67" y="170"/>
                </a:moveTo>
                <a:cubicBezTo>
                  <a:pt x="67" y="169"/>
                  <a:pt x="67" y="169"/>
                  <a:pt x="67" y="168"/>
                </a:cubicBezTo>
                <a:cubicBezTo>
                  <a:pt x="67" y="167"/>
                  <a:pt x="67" y="167"/>
                  <a:pt x="67" y="167"/>
                </a:cubicBezTo>
                <a:cubicBezTo>
                  <a:pt x="68" y="167"/>
                  <a:pt x="68" y="167"/>
                  <a:pt x="69" y="167"/>
                </a:cubicBezTo>
                <a:cubicBezTo>
                  <a:pt x="69" y="168"/>
                  <a:pt x="69" y="168"/>
                  <a:pt x="69" y="169"/>
                </a:cubicBezTo>
                <a:cubicBezTo>
                  <a:pt x="69" y="169"/>
                  <a:pt x="68" y="170"/>
                  <a:pt x="68" y="170"/>
                </a:cubicBezTo>
                <a:cubicBezTo>
                  <a:pt x="68" y="170"/>
                  <a:pt x="68" y="170"/>
                  <a:pt x="67" y="170"/>
                </a:cubicBezTo>
                <a:close/>
                <a:moveTo>
                  <a:pt x="68" y="145"/>
                </a:moveTo>
                <a:cubicBezTo>
                  <a:pt x="68" y="144"/>
                  <a:pt x="68" y="144"/>
                  <a:pt x="68" y="143"/>
                </a:cubicBezTo>
                <a:cubicBezTo>
                  <a:pt x="69" y="143"/>
                  <a:pt x="70" y="142"/>
                  <a:pt x="71" y="142"/>
                </a:cubicBezTo>
                <a:cubicBezTo>
                  <a:pt x="71" y="142"/>
                  <a:pt x="71" y="142"/>
                  <a:pt x="71" y="142"/>
                </a:cubicBezTo>
                <a:cubicBezTo>
                  <a:pt x="70" y="143"/>
                  <a:pt x="69" y="144"/>
                  <a:pt x="68" y="145"/>
                </a:cubicBezTo>
                <a:close/>
                <a:moveTo>
                  <a:pt x="68" y="90"/>
                </a:moveTo>
                <a:cubicBezTo>
                  <a:pt x="71" y="88"/>
                  <a:pt x="74" y="85"/>
                  <a:pt x="77" y="83"/>
                </a:cubicBezTo>
                <a:cubicBezTo>
                  <a:pt x="74" y="86"/>
                  <a:pt x="72" y="90"/>
                  <a:pt x="69" y="94"/>
                </a:cubicBezTo>
                <a:cubicBezTo>
                  <a:pt x="69" y="93"/>
                  <a:pt x="68" y="92"/>
                  <a:pt x="68" y="90"/>
                </a:cubicBezTo>
                <a:close/>
                <a:moveTo>
                  <a:pt x="83" y="77"/>
                </a:moveTo>
                <a:cubicBezTo>
                  <a:pt x="86" y="75"/>
                  <a:pt x="89" y="73"/>
                  <a:pt x="92" y="71"/>
                </a:cubicBezTo>
                <a:cubicBezTo>
                  <a:pt x="90" y="73"/>
                  <a:pt x="89" y="75"/>
                  <a:pt x="87" y="78"/>
                </a:cubicBezTo>
                <a:cubicBezTo>
                  <a:pt x="83" y="82"/>
                  <a:pt x="78" y="86"/>
                  <a:pt x="74" y="90"/>
                </a:cubicBezTo>
                <a:cubicBezTo>
                  <a:pt x="77" y="86"/>
                  <a:pt x="80" y="82"/>
                  <a:pt x="83" y="77"/>
                </a:cubicBezTo>
                <a:close/>
                <a:moveTo>
                  <a:pt x="78" y="104"/>
                </a:moveTo>
                <a:cubicBezTo>
                  <a:pt x="81" y="101"/>
                  <a:pt x="84" y="98"/>
                  <a:pt x="87" y="95"/>
                </a:cubicBezTo>
                <a:cubicBezTo>
                  <a:pt x="85" y="100"/>
                  <a:pt x="82" y="104"/>
                  <a:pt x="79" y="108"/>
                </a:cubicBezTo>
                <a:cubicBezTo>
                  <a:pt x="78" y="109"/>
                  <a:pt x="76" y="110"/>
                  <a:pt x="75" y="111"/>
                </a:cubicBezTo>
                <a:cubicBezTo>
                  <a:pt x="76" y="109"/>
                  <a:pt x="77" y="107"/>
                  <a:pt x="78" y="105"/>
                </a:cubicBezTo>
                <a:cubicBezTo>
                  <a:pt x="78" y="104"/>
                  <a:pt x="78" y="104"/>
                  <a:pt x="78" y="104"/>
                </a:cubicBezTo>
                <a:close/>
                <a:moveTo>
                  <a:pt x="93" y="90"/>
                </a:moveTo>
                <a:cubicBezTo>
                  <a:pt x="97" y="87"/>
                  <a:pt x="100" y="84"/>
                  <a:pt x="103" y="80"/>
                </a:cubicBezTo>
                <a:cubicBezTo>
                  <a:pt x="104" y="80"/>
                  <a:pt x="104" y="80"/>
                  <a:pt x="104" y="80"/>
                </a:cubicBezTo>
                <a:cubicBezTo>
                  <a:pt x="99" y="86"/>
                  <a:pt x="93" y="93"/>
                  <a:pt x="87" y="99"/>
                </a:cubicBezTo>
                <a:cubicBezTo>
                  <a:pt x="87" y="100"/>
                  <a:pt x="86" y="101"/>
                  <a:pt x="85" y="102"/>
                </a:cubicBezTo>
                <a:cubicBezTo>
                  <a:pt x="88" y="98"/>
                  <a:pt x="90" y="94"/>
                  <a:pt x="93" y="90"/>
                </a:cubicBezTo>
                <a:close/>
                <a:moveTo>
                  <a:pt x="101" y="79"/>
                </a:moveTo>
                <a:cubicBezTo>
                  <a:pt x="102" y="78"/>
                  <a:pt x="102" y="77"/>
                  <a:pt x="103" y="77"/>
                </a:cubicBezTo>
                <a:cubicBezTo>
                  <a:pt x="103" y="77"/>
                  <a:pt x="103" y="77"/>
                  <a:pt x="103" y="77"/>
                </a:cubicBezTo>
                <a:cubicBezTo>
                  <a:pt x="103" y="77"/>
                  <a:pt x="103" y="77"/>
                  <a:pt x="104" y="77"/>
                </a:cubicBezTo>
                <a:cubicBezTo>
                  <a:pt x="103" y="78"/>
                  <a:pt x="102" y="78"/>
                  <a:pt x="101" y="79"/>
                </a:cubicBezTo>
                <a:close/>
                <a:moveTo>
                  <a:pt x="102" y="68"/>
                </a:moveTo>
                <a:cubicBezTo>
                  <a:pt x="103" y="67"/>
                  <a:pt x="103" y="65"/>
                  <a:pt x="104" y="64"/>
                </a:cubicBezTo>
                <a:cubicBezTo>
                  <a:pt x="108" y="61"/>
                  <a:pt x="112" y="57"/>
                  <a:pt x="116" y="54"/>
                </a:cubicBezTo>
                <a:cubicBezTo>
                  <a:pt x="116" y="54"/>
                  <a:pt x="116" y="55"/>
                  <a:pt x="116" y="55"/>
                </a:cubicBezTo>
                <a:cubicBezTo>
                  <a:pt x="116" y="55"/>
                  <a:pt x="115" y="55"/>
                  <a:pt x="115" y="55"/>
                </a:cubicBezTo>
                <a:cubicBezTo>
                  <a:pt x="111" y="59"/>
                  <a:pt x="106" y="63"/>
                  <a:pt x="102" y="68"/>
                </a:cubicBezTo>
                <a:close/>
                <a:moveTo>
                  <a:pt x="106" y="60"/>
                </a:moveTo>
                <a:cubicBezTo>
                  <a:pt x="106" y="60"/>
                  <a:pt x="106" y="60"/>
                  <a:pt x="106" y="60"/>
                </a:cubicBezTo>
                <a:cubicBezTo>
                  <a:pt x="107" y="59"/>
                  <a:pt x="108" y="58"/>
                  <a:pt x="110" y="57"/>
                </a:cubicBezTo>
                <a:cubicBezTo>
                  <a:pt x="108" y="58"/>
                  <a:pt x="107" y="59"/>
                  <a:pt x="106" y="60"/>
                </a:cubicBezTo>
                <a:close/>
                <a:moveTo>
                  <a:pt x="107" y="57"/>
                </a:moveTo>
                <a:cubicBezTo>
                  <a:pt x="107" y="57"/>
                  <a:pt x="107" y="56"/>
                  <a:pt x="108" y="56"/>
                </a:cubicBezTo>
                <a:cubicBezTo>
                  <a:pt x="108" y="56"/>
                  <a:pt x="108" y="56"/>
                  <a:pt x="108" y="55"/>
                </a:cubicBezTo>
                <a:cubicBezTo>
                  <a:pt x="108" y="55"/>
                  <a:pt x="108" y="55"/>
                  <a:pt x="108" y="55"/>
                </a:cubicBezTo>
                <a:cubicBezTo>
                  <a:pt x="109" y="54"/>
                  <a:pt x="110" y="54"/>
                  <a:pt x="112" y="54"/>
                </a:cubicBezTo>
                <a:cubicBezTo>
                  <a:pt x="110" y="55"/>
                  <a:pt x="109" y="56"/>
                  <a:pt x="107" y="57"/>
                </a:cubicBezTo>
                <a:close/>
                <a:moveTo>
                  <a:pt x="101" y="53"/>
                </a:moveTo>
                <a:cubicBezTo>
                  <a:pt x="97" y="56"/>
                  <a:pt x="92" y="59"/>
                  <a:pt x="88" y="62"/>
                </a:cubicBezTo>
                <a:cubicBezTo>
                  <a:pt x="88" y="62"/>
                  <a:pt x="88" y="61"/>
                  <a:pt x="88" y="61"/>
                </a:cubicBezTo>
                <a:cubicBezTo>
                  <a:pt x="93" y="57"/>
                  <a:pt x="98" y="53"/>
                  <a:pt x="103" y="49"/>
                </a:cubicBezTo>
                <a:cubicBezTo>
                  <a:pt x="102" y="50"/>
                  <a:pt x="102" y="52"/>
                  <a:pt x="101" y="53"/>
                </a:cubicBezTo>
                <a:close/>
                <a:moveTo>
                  <a:pt x="90" y="57"/>
                </a:moveTo>
                <a:cubicBezTo>
                  <a:pt x="90" y="57"/>
                  <a:pt x="90" y="56"/>
                  <a:pt x="90" y="56"/>
                </a:cubicBezTo>
                <a:cubicBezTo>
                  <a:pt x="94" y="52"/>
                  <a:pt x="99" y="49"/>
                  <a:pt x="104" y="46"/>
                </a:cubicBezTo>
                <a:cubicBezTo>
                  <a:pt x="104" y="46"/>
                  <a:pt x="104" y="46"/>
                  <a:pt x="104" y="46"/>
                </a:cubicBezTo>
                <a:cubicBezTo>
                  <a:pt x="99" y="50"/>
                  <a:pt x="95" y="53"/>
                  <a:pt x="90" y="57"/>
                </a:cubicBezTo>
                <a:close/>
                <a:moveTo>
                  <a:pt x="76" y="54"/>
                </a:moveTo>
                <a:cubicBezTo>
                  <a:pt x="73" y="56"/>
                  <a:pt x="70" y="59"/>
                  <a:pt x="67" y="62"/>
                </a:cubicBezTo>
                <a:cubicBezTo>
                  <a:pt x="70" y="59"/>
                  <a:pt x="72" y="56"/>
                  <a:pt x="75" y="53"/>
                </a:cubicBezTo>
                <a:cubicBezTo>
                  <a:pt x="75" y="53"/>
                  <a:pt x="76" y="53"/>
                  <a:pt x="76" y="53"/>
                </a:cubicBezTo>
                <a:cubicBezTo>
                  <a:pt x="76" y="53"/>
                  <a:pt x="76" y="53"/>
                  <a:pt x="76" y="54"/>
                </a:cubicBezTo>
                <a:close/>
                <a:moveTo>
                  <a:pt x="61" y="63"/>
                </a:moveTo>
                <a:cubicBezTo>
                  <a:pt x="60" y="63"/>
                  <a:pt x="59" y="64"/>
                  <a:pt x="58" y="65"/>
                </a:cubicBezTo>
                <a:cubicBezTo>
                  <a:pt x="58" y="65"/>
                  <a:pt x="58" y="65"/>
                  <a:pt x="58" y="64"/>
                </a:cubicBezTo>
                <a:cubicBezTo>
                  <a:pt x="62" y="60"/>
                  <a:pt x="66" y="56"/>
                  <a:pt x="69" y="52"/>
                </a:cubicBezTo>
                <a:cubicBezTo>
                  <a:pt x="72" y="50"/>
                  <a:pt x="74" y="48"/>
                  <a:pt x="77" y="46"/>
                </a:cubicBezTo>
                <a:cubicBezTo>
                  <a:pt x="72" y="52"/>
                  <a:pt x="66" y="58"/>
                  <a:pt x="61" y="63"/>
                </a:cubicBezTo>
                <a:close/>
                <a:moveTo>
                  <a:pt x="61" y="57"/>
                </a:moveTo>
                <a:cubicBezTo>
                  <a:pt x="60" y="58"/>
                  <a:pt x="59" y="59"/>
                  <a:pt x="58" y="60"/>
                </a:cubicBezTo>
                <a:cubicBezTo>
                  <a:pt x="58" y="60"/>
                  <a:pt x="58" y="60"/>
                  <a:pt x="58" y="59"/>
                </a:cubicBezTo>
                <a:cubicBezTo>
                  <a:pt x="58" y="59"/>
                  <a:pt x="58" y="59"/>
                  <a:pt x="58" y="59"/>
                </a:cubicBezTo>
                <a:cubicBezTo>
                  <a:pt x="59" y="58"/>
                  <a:pt x="61" y="57"/>
                  <a:pt x="62" y="57"/>
                </a:cubicBezTo>
                <a:lnTo>
                  <a:pt x="61" y="57"/>
                </a:lnTo>
                <a:close/>
                <a:moveTo>
                  <a:pt x="57" y="61"/>
                </a:moveTo>
                <a:cubicBezTo>
                  <a:pt x="55" y="63"/>
                  <a:pt x="53" y="64"/>
                  <a:pt x="51" y="66"/>
                </a:cubicBezTo>
                <a:cubicBezTo>
                  <a:pt x="53" y="64"/>
                  <a:pt x="55" y="62"/>
                  <a:pt x="56" y="61"/>
                </a:cubicBezTo>
                <a:cubicBezTo>
                  <a:pt x="56" y="61"/>
                  <a:pt x="56" y="61"/>
                  <a:pt x="57" y="61"/>
                </a:cubicBezTo>
                <a:close/>
                <a:moveTo>
                  <a:pt x="53" y="66"/>
                </a:moveTo>
                <a:cubicBezTo>
                  <a:pt x="50" y="70"/>
                  <a:pt x="47" y="73"/>
                  <a:pt x="44" y="76"/>
                </a:cubicBezTo>
                <a:cubicBezTo>
                  <a:pt x="45" y="75"/>
                  <a:pt x="45" y="74"/>
                  <a:pt x="46" y="73"/>
                </a:cubicBezTo>
                <a:cubicBezTo>
                  <a:pt x="48" y="71"/>
                  <a:pt x="51" y="68"/>
                  <a:pt x="53" y="66"/>
                </a:cubicBezTo>
                <a:close/>
                <a:moveTo>
                  <a:pt x="50" y="74"/>
                </a:moveTo>
                <a:cubicBezTo>
                  <a:pt x="53" y="73"/>
                  <a:pt x="55" y="71"/>
                  <a:pt x="57" y="69"/>
                </a:cubicBezTo>
                <a:cubicBezTo>
                  <a:pt x="57" y="70"/>
                  <a:pt x="56" y="71"/>
                  <a:pt x="56" y="72"/>
                </a:cubicBezTo>
                <a:cubicBezTo>
                  <a:pt x="51" y="76"/>
                  <a:pt x="46" y="81"/>
                  <a:pt x="41" y="85"/>
                </a:cubicBezTo>
                <a:cubicBezTo>
                  <a:pt x="41" y="85"/>
                  <a:pt x="41" y="84"/>
                  <a:pt x="41" y="84"/>
                </a:cubicBezTo>
                <a:cubicBezTo>
                  <a:pt x="44" y="80"/>
                  <a:pt x="47" y="77"/>
                  <a:pt x="50" y="74"/>
                </a:cubicBezTo>
                <a:close/>
                <a:moveTo>
                  <a:pt x="56" y="74"/>
                </a:moveTo>
                <a:cubicBezTo>
                  <a:pt x="56" y="75"/>
                  <a:pt x="56" y="75"/>
                  <a:pt x="56" y="76"/>
                </a:cubicBezTo>
                <a:cubicBezTo>
                  <a:pt x="55" y="76"/>
                  <a:pt x="55" y="77"/>
                  <a:pt x="54" y="78"/>
                </a:cubicBezTo>
                <a:cubicBezTo>
                  <a:pt x="52" y="80"/>
                  <a:pt x="50" y="83"/>
                  <a:pt x="48" y="85"/>
                </a:cubicBezTo>
                <a:cubicBezTo>
                  <a:pt x="45" y="88"/>
                  <a:pt x="42" y="90"/>
                  <a:pt x="39" y="92"/>
                </a:cubicBezTo>
                <a:cubicBezTo>
                  <a:pt x="40" y="91"/>
                  <a:pt x="40" y="89"/>
                  <a:pt x="40" y="88"/>
                </a:cubicBezTo>
                <a:cubicBezTo>
                  <a:pt x="45" y="84"/>
                  <a:pt x="51" y="79"/>
                  <a:pt x="56" y="74"/>
                </a:cubicBezTo>
                <a:close/>
                <a:moveTo>
                  <a:pt x="49" y="100"/>
                </a:moveTo>
                <a:cubicBezTo>
                  <a:pt x="49" y="101"/>
                  <a:pt x="49" y="101"/>
                  <a:pt x="49" y="101"/>
                </a:cubicBezTo>
                <a:cubicBezTo>
                  <a:pt x="48" y="103"/>
                  <a:pt x="47" y="105"/>
                  <a:pt x="46" y="107"/>
                </a:cubicBezTo>
                <a:cubicBezTo>
                  <a:pt x="46" y="107"/>
                  <a:pt x="46" y="106"/>
                  <a:pt x="46" y="106"/>
                </a:cubicBezTo>
                <a:cubicBezTo>
                  <a:pt x="47" y="104"/>
                  <a:pt x="48" y="103"/>
                  <a:pt x="49" y="101"/>
                </a:cubicBezTo>
                <a:cubicBezTo>
                  <a:pt x="49" y="101"/>
                  <a:pt x="49" y="101"/>
                  <a:pt x="49" y="100"/>
                </a:cubicBezTo>
                <a:close/>
                <a:moveTo>
                  <a:pt x="45" y="101"/>
                </a:moveTo>
                <a:cubicBezTo>
                  <a:pt x="45" y="102"/>
                  <a:pt x="45" y="102"/>
                  <a:pt x="44" y="102"/>
                </a:cubicBezTo>
                <a:cubicBezTo>
                  <a:pt x="44" y="102"/>
                  <a:pt x="44" y="102"/>
                  <a:pt x="44" y="102"/>
                </a:cubicBezTo>
                <a:cubicBezTo>
                  <a:pt x="45" y="101"/>
                  <a:pt x="46" y="100"/>
                  <a:pt x="47" y="99"/>
                </a:cubicBezTo>
                <a:cubicBezTo>
                  <a:pt x="46" y="100"/>
                  <a:pt x="46" y="101"/>
                  <a:pt x="45" y="101"/>
                </a:cubicBezTo>
                <a:close/>
                <a:moveTo>
                  <a:pt x="46" y="112"/>
                </a:moveTo>
                <a:cubicBezTo>
                  <a:pt x="46" y="113"/>
                  <a:pt x="46" y="113"/>
                  <a:pt x="47" y="114"/>
                </a:cubicBezTo>
                <a:cubicBezTo>
                  <a:pt x="47" y="114"/>
                  <a:pt x="46" y="115"/>
                  <a:pt x="46" y="115"/>
                </a:cubicBezTo>
                <a:cubicBezTo>
                  <a:pt x="46" y="114"/>
                  <a:pt x="45" y="113"/>
                  <a:pt x="45" y="112"/>
                </a:cubicBezTo>
                <a:cubicBezTo>
                  <a:pt x="45" y="112"/>
                  <a:pt x="46" y="112"/>
                  <a:pt x="46" y="112"/>
                </a:cubicBezTo>
                <a:close/>
                <a:moveTo>
                  <a:pt x="46" y="135"/>
                </a:moveTo>
                <a:cubicBezTo>
                  <a:pt x="46" y="136"/>
                  <a:pt x="46" y="137"/>
                  <a:pt x="47" y="138"/>
                </a:cubicBezTo>
                <a:cubicBezTo>
                  <a:pt x="47" y="139"/>
                  <a:pt x="48" y="140"/>
                  <a:pt x="48" y="141"/>
                </a:cubicBezTo>
                <a:cubicBezTo>
                  <a:pt x="47" y="143"/>
                  <a:pt x="47" y="144"/>
                  <a:pt x="46" y="145"/>
                </a:cubicBezTo>
                <a:cubicBezTo>
                  <a:pt x="45" y="143"/>
                  <a:pt x="45" y="140"/>
                  <a:pt x="44" y="138"/>
                </a:cubicBezTo>
                <a:cubicBezTo>
                  <a:pt x="45" y="137"/>
                  <a:pt x="45" y="136"/>
                  <a:pt x="46" y="135"/>
                </a:cubicBezTo>
                <a:close/>
                <a:moveTo>
                  <a:pt x="50" y="146"/>
                </a:moveTo>
                <a:cubicBezTo>
                  <a:pt x="50" y="147"/>
                  <a:pt x="50" y="148"/>
                  <a:pt x="50" y="148"/>
                </a:cubicBezTo>
                <a:cubicBezTo>
                  <a:pt x="49" y="149"/>
                  <a:pt x="48" y="150"/>
                  <a:pt x="47" y="150"/>
                </a:cubicBezTo>
                <a:cubicBezTo>
                  <a:pt x="47" y="150"/>
                  <a:pt x="47" y="150"/>
                  <a:pt x="47" y="150"/>
                </a:cubicBezTo>
                <a:cubicBezTo>
                  <a:pt x="48" y="149"/>
                  <a:pt x="49" y="148"/>
                  <a:pt x="50" y="146"/>
                </a:cubicBezTo>
                <a:close/>
                <a:moveTo>
                  <a:pt x="51" y="150"/>
                </a:moveTo>
                <a:cubicBezTo>
                  <a:pt x="51" y="150"/>
                  <a:pt x="51" y="151"/>
                  <a:pt x="51" y="151"/>
                </a:cubicBezTo>
                <a:cubicBezTo>
                  <a:pt x="50" y="152"/>
                  <a:pt x="49" y="154"/>
                  <a:pt x="49" y="155"/>
                </a:cubicBezTo>
                <a:cubicBezTo>
                  <a:pt x="48" y="154"/>
                  <a:pt x="48" y="153"/>
                  <a:pt x="48" y="152"/>
                </a:cubicBezTo>
                <a:cubicBezTo>
                  <a:pt x="49" y="151"/>
                  <a:pt x="50" y="151"/>
                  <a:pt x="51" y="150"/>
                </a:cubicBezTo>
                <a:close/>
                <a:moveTo>
                  <a:pt x="50" y="157"/>
                </a:moveTo>
                <a:cubicBezTo>
                  <a:pt x="50" y="156"/>
                  <a:pt x="51" y="155"/>
                  <a:pt x="52" y="154"/>
                </a:cubicBezTo>
                <a:cubicBezTo>
                  <a:pt x="52" y="155"/>
                  <a:pt x="52" y="156"/>
                  <a:pt x="52" y="156"/>
                </a:cubicBezTo>
                <a:cubicBezTo>
                  <a:pt x="51" y="157"/>
                  <a:pt x="51" y="159"/>
                  <a:pt x="50" y="160"/>
                </a:cubicBezTo>
                <a:cubicBezTo>
                  <a:pt x="50" y="159"/>
                  <a:pt x="49" y="158"/>
                  <a:pt x="49" y="158"/>
                </a:cubicBezTo>
                <a:cubicBezTo>
                  <a:pt x="49" y="158"/>
                  <a:pt x="50" y="157"/>
                  <a:pt x="50" y="157"/>
                </a:cubicBezTo>
                <a:close/>
                <a:moveTo>
                  <a:pt x="51" y="161"/>
                </a:moveTo>
                <a:cubicBezTo>
                  <a:pt x="52" y="161"/>
                  <a:pt x="52" y="160"/>
                  <a:pt x="53" y="159"/>
                </a:cubicBezTo>
                <a:cubicBezTo>
                  <a:pt x="53" y="160"/>
                  <a:pt x="53" y="160"/>
                  <a:pt x="53" y="160"/>
                </a:cubicBezTo>
                <a:cubicBezTo>
                  <a:pt x="53" y="161"/>
                  <a:pt x="52" y="162"/>
                  <a:pt x="52" y="163"/>
                </a:cubicBezTo>
                <a:cubicBezTo>
                  <a:pt x="52" y="163"/>
                  <a:pt x="52" y="163"/>
                  <a:pt x="51" y="163"/>
                </a:cubicBezTo>
                <a:cubicBezTo>
                  <a:pt x="51" y="163"/>
                  <a:pt x="51" y="162"/>
                  <a:pt x="50" y="161"/>
                </a:cubicBezTo>
                <a:cubicBezTo>
                  <a:pt x="51" y="162"/>
                  <a:pt x="51" y="161"/>
                  <a:pt x="51" y="161"/>
                </a:cubicBezTo>
                <a:close/>
                <a:moveTo>
                  <a:pt x="53" y="165"/>
                </a:moveTo>
                <a:cubicBezTo>
                  <a:pt x="54" y="165"/>
                  <a:pt x="54" y="165"/>
                  <a:pt x="54" y="165"/>
                </a:cubicBezTo>
                <a:cubicBezTo>
                  <a:pt x="54" y="166"/>
                  <a:pt x="55" y="167"/>
                  <a:pt x="55" y="168"/>
                </a:cubicBezTo>
                <a:cubicBezTo>
                  <a:pt x="55" y="169"/>
                  <a:pt x="55" y="169"/>
                  <a:pt x="55" y="170"/>
                </a:cubicBezTo>
                <a:cubicBezTo>
                  <a:pt x="54" y="168"/>
                  <a:pt x="53" y="167"/>
                  <a:pt x="52" y="166"/>
                </a:cubicBezTo>
                <a:cubicBezTo>
                  <a:pt x="53" y="165"/>
                  <a:pt x="53" y="165"/>
                  <a:pt x="53" y="165"/>
                </a:cubicBezTo>
                <a:close/>
                <a:moveTo>
                  <a:pt x="55" y="173"/>
                </a:moveTo>
                <a:cubicBezTo>
                  <a:pt x="55" y="173"/>
                  <a:pt x="54" y="174"/>
                  <a:pt x="54" y="174"/>
                </a:cubicBezTo>
                <a:cubicBezTo>
                  <a:pt x="54" y="172"/>
                  <a:pt x="53" y="171"/>
                  <a:pt x="53" y="169"/>
                </a:cubicBezTo>
                <a:cubicBezTo>
                  <a:pt x="53" y="170"/>
                  <a:pt x="54" y="172"/>
                  <a:pt x="55" y="173"/>
                </a:cubicBezTo>
                <a:close/>
                <a:moveTo>
                  <a:pt x="56" y="175"/>
                </a:moveTo>
                <a:cubicBezTo>
                  <a:pt x="56" y="175"/>
                  <a:pt x="56" y="175"/>
                  <a:pt x="56" y="175"/>
                </a:cubicBezTo>
                <a:cubicBezTo>
                  <a:pt x="56" y="175"/>
                  <a:pt x="56" y="176"/>
                  <a:pt x="55" y="177"/>
                </a:cubicBezTo>
                <a:cubicBezTo>
                  <a:pt x="55" y="177"/>
                  <a:pt x="55" y="177"/>
                  <a:pt x="55" y="177"/>
                </a:cubicBezTo>
                <a:cubicBezTo>
                  <a:pt x="55" y="176"/>
                  <a:pt x="55" y="176"/>
                  <a:pt x="55" y="176"/>
                </a:cubicBezTo>
                <a:cubicBezTo>
                  <a:pt x="55" y="176"/>
                  <a:pt x="56" y="175"/>
                  <a:pt x="56" y="175"/>
                </a:cubicBezTo>
                <a:close/>
                <a:moveTo>
                  <a:pt x="58" y="179"/>
                </a:moveTo>
                <a:cubicBezTo>
                  <a:pt x="58" y="180"/>
                  <a:pt x="58" y="181"/>
                  <a:pt x="58" y="182"/>
                </a:cubicBezTo>
                <a:cubicBezTo>
                  <a:pt x="58" y="181"/>
                  <a:pt x="57" y="181"/>
                  <a:pt x="57" y="180"/>
                </a:cubicBezTo>
                <a:cubicBezTo>
                  <a:pt x="56" y="180"/>
                  <a:pt x="56" y="180"/>
                  <a:pt x="56" y="179"/>
                </a:cubicBezTo>
                <a:cubicBezTo>
                  <a:pt x="57" y="179"/>
                  <a:pt x="57" y="179"/>
                  <a:pt x="58" y="179"/>
                </a:cubicBezTo>
                <a:close/>
                <a:moveTo>
                  <a:pt x="59" y="184"/>
                </a:moveTo>
                <a:cubicBezTo>
                  <a:pt x="59" y="185"/>
                  <a:pt x="59" y="185"/>
                  <a:pt x="59" y="186"/>
                </a:cubicBezTo>
                <a:cubicBezTo>
                  <a:pt x="59" y="186"/>
                  <a:pt x="59" y="186"/>
                  <a:pt x="59" y="186"/>
                </a:cubicBezTo>
                <a:cubicBezTo>
                  <a:pt x="59" y="185"/>
                  <a:pt x="58" y="184"/>
                  <a:pt x="58" y="183"/>
                </a:cubicBezTo>
                <a:cubicBezTo>
                  <a:pt x="58" y="183"/>
                  <a:pt x="58" y="183"/>
                  <a:pt x="59" y="184"/>
                </a:cubicBezTo>
                <a:close/>
                <a:moveTo>
                  <a:pt x="59" y="138"/>
                </a:moveTo>
                <a:cubicBezTo>
                  <a:pt x="58" y="137"/>
                  <a:pt x="58" y="136"/>
                  <a:pt x="58" y="135"/>
                </a:cubicBezTo>
                <a:cubicBezTo>
                  <a:pt x="58" y="135"/>
                  <a:pt x="59" y="134"/>
                  <a:pt x="59" y="133"/>
                </a:cubicBezTo>
                <a:cubicBezTo>
                  <a:pt x="59" y="134"/>
                  <a:pt x="59" y="136"/>
                  <a:pt x="59" y="137"/>
                </a:cubicBezTo>
                <a:cubicBezTo>
                  <a:pt x="59" y="137"/>
                  <a:pt x="59" y="137"/>
                  <a:pt x="59" y="138"/>
                </a:cubicBezTo>
                <a:close/>
                <a:moveTo>
                  <a:pt x="58" y="120"/>
                </a:moveTo>
                <a:cubicBezTo>
                  <a:pt x="58" y="119"/>
                  <a:pt x="59" y="119"/>
                  <a:pt x="59" y="119"/>
                </a:cubicBezTo>
                <a:cubicBezTo>
                  <a:pt x="59" y="120"/>
                  <a:pt x="59" y="121"/>
                  <a:pt x="59" y="123"/>
                </a:cubicBezTo>
                <a:cubicBezTo>
                  <a:pt x="59" y="122"/>
                  <a:pt x="58" y="121"/>
                  <a:pt x="58" y="120"/>
                </a:cubicBezTo>
                <a:close/>
                <a:moveTo>
                  <a:pt x="59" y="92"/>
                </a:moveTo>
                <a:cubicBezTo>
                  <a:pt x="59" y="93"/>
                  <a:pt x="59" y="93"/>
                  <a:pt x="59" y="93"/>
                </a:cubicBezTo>
                <a:cubicBezTo>
                  <a:pt x="58" y="94"/>
                  <a:pt x="58" y="95"/>
                  <a:pt x="57" y="96"/>
                </a:cubicBezTo>
                <a:cubicBezTo>
                  <a:pt x="57" y="95"/>
                  <a:pt x="57" y="95"/>
                  <a:pt x="56" y="94"/>
                </a:cubicBezTo>
                <a:cubicBezTo>
                  <a:pt x="59" y="91"/>
                  <a:pt x="62" y="89"/>
                  <a:pt x="65" y="86"/>
                </a:cubicBezTo>
                <a:cubicBezTo>
                  <a:pt x="65" y="86"/>
                  <a:pt x="65" y="86"/>
                  <a:pt x="65" y="86"/>
                </a:cubicBezTo>
                <a:cubicBezTo>
                  <a:pt x="65" y="87"/>
                  <a:pt x="65" y="87"/>
                  <a:pt x="65" y="88"/>
                </a:cubicBezTo>
                <a:cubicBezTo>
                  <a:pt x="64" y="89"/>
                  <a:pt x="63" y="90"/>
                  <a:pt x="62" y="90"/>
                </a:cubicBezTo>
                <a:cubicBezTo>
                  <a:pt x="62" y="90"/>
                  <a:pt x="61" y="90"/>
                  <a:pt x="61" y="91"/>
                </a:cubicBezTo>
                <a:cubicBezTo>
                  <a:pt x="61" y="91"/>
                  <a:pt x="61" y="91"/>
                  <a:pt x="61" y="92"/>
                </a:cubicBezTo>
                <a:cubicBezTo>
                  <a:pt x="60" y="91"/>
                  <a:pt x="59" y="91"/>
                  <a:pt x="59" y="92"/>
                </a:cubicBezTo>
                <a:close/>
                <a:moveTo>
                  <a:pt x="61" y="125"/>
                </a:moveTo>
                <a:cubicBezTo>
                  <a:pt x="62" y="125"/>
                  <a:pt x="62" y="126"/>
                  <a:pt x="62" y="126"/>
                </a:cubicBezTo>
                <a:cubicBezTo>
                  <a:pt x="61" y="126"/>
                  <a:pt x="61" y="126"/>
                  <a:pt x="61" y="127"/>
                </a:cubicBezTo>
                <a:cubicBezTo>
                  <a:pt x="61" y="126"/>
                  <a:pt x="61" y="126"/>
                  <a:pt x="61" y="126"/>
                </a:cubicBezTo>
                <a:cubicBezTo>
                  <a:pt x="61" y="126"/>
                  <a:pt x="61" y="125"/>
                  <a:pt x="61" y="125"/>
                </a:cubicBezTo>
                <a:close/>
                <a:moveTo>
                  <a:pt x="62" y="173"/>
                </a:moveTo>
                <a:cubicBezTo>
                  <a:pt x="62" y="174"/>
                  <a:pt x="61" y="174"/>
                  <a:pt x="61" y="174"/>
                </a:cubicBezTo>
                <a:cubicBezTo>
                  <a:pt x="61" y="173"/>
                  <a:pt x="61" y="172"/>
                  <a:pt x="61" y="171"/>
                </a:cubicBezTo>
                <a:cubicBezTo>
                  <a:pt x="61" y="172"/>
                  <a:pt x="62" y="173"/>
                  <a:pt x="62" y="173"/>
                </a:cubicBezTo>
                <a:close/>
                <a:moveTo>
                  <a:pt x="61" y="179"/>
                </a:moveTo>
                <a:cubicBezTo>
                  <a:pt x="61" y="178"/>
                  <a:pt x="61" y="178"/>
                  <a:pt x="61" y="177"/>
                </a:cubicBezTo>
                <a:cubicBezTo>
                  <a:pt x="62" y="177"/>
                  <a:pt x="62" y="177"/>
                  <a:pt x="63" y="176"/>
                </a:cubicBezTo>
                <a:cubicBezTo>
                  <a:pt x="63" y="177"/>
                  <a:pt x="63" y="177"/>
                  <a:pt x="63" y="177"/>
                </a:cubicBezTo>
                <a:cubicBezTo>
                  <a:pt x="63" y="177"/>
                  <a:pt x="64" y="178"/>
                  <a:pt x="64" y="178"/>
                </a:cubicBezTo>
                <a:cubicBezTo>
                  <a:pt x="64" y="179"/>
                  <a:pt x="64" y="180"/>
                  <a:pt x="65" y="181"/>
                </a:cubicBezTo>
                <a:cubicBezTo>
                  <a:pt x="65" y="181"/>
                  <a:pt x="66" y="181"/>
                  <a:pt x="66" y="181"/>
                </a:cubicBezTo>
                <a:cubicBezTo>
                  <a:pt x="66" y="181"/>
                  <a:pt x="66" y="181"/>
                  <a:pt x="66" y="181"/>
                </a:cubicBezTo>
                <a:cubicBezTo>
                  <a:pt x="66" y="182"/>
                  <a:pt x="66" y="182"/>
                  <a:pt x="65" y="183"/>
                </a:cubicBezTo>
                <a:cubicBezTo>
                  <a:pt x="65" y="183"/>
                  <a:pt x="65" y="183"/>
                  <a:pt x="65" y="183"/>
                </a:cubicBezTo>
                <a:cubicBezTo>
                  <a:pt x="64" y="184"/>
                  <a:pt x="63" y="185"/>
                  <a:pt x="63" y="186"/>
                </a:cubicBezTo>
                <a:cubicBezTo>
                  <a:pt x="62" y="186"/>
                  <a:pt x="62" y="185"/>
                  <a:pt x="61" y="185"/>
                </a:cubicBezTo>
                <a:cubicBezTo>
                  <a:pt x="61" y="183"/>
                  <a:pt x="61" y="181"/>
                  <a:pt x="61" y="179"/>
                </a:cubicBezTo>
                <a:cubicBezTo>
                  <a:pt x="61" y="179"/>
                  <a:pt x="61" y="179"/>
                  <a:pt x="61" y="179"/>
                </a:cubicBezTo>
                <a:close/>
                <a:moveTo>
                  <a:pt x="62" y="189"/>
                </a:moveTo>
                <a:cubicBezTo>
                  <a:pt x="63" y="190"/>
                  <a:pt x="63" y="190"/>
                  <a:pt x="64" y="191"/>
                </a:cubicBezTo>
                <a:cubicBezTo>
                  <a:pt x="63" y="191"/>
                  <a:pt x="63" y="191"/>
                  <a:pt x="62" y="191"/>
                </a:cubicBezTo>
                <a:cubicBezTo>
                  <a:pt x="62" y="191"/>
                  <a:pt x="62" y="191"/>
                  <a:pt x="61" y="190"/>
                </a:cubicBezTo>
                <a:cubicBezTo>
                  <a:pt x="62" y="190"/>
                  <a:pt x="62" y="190"/>
                  <a:pt x="62" y="189"/>
                </a:cubicBezTo>
                <a:close/>
                <a:moveTo>
                  <a:pt x="64" y="187"/>
                </a:moveTo>
                <a:cubicBezTo>
                  <a:pt x="65" y="186"/>
                  <a:pt x="65" y="185"/>
                  <a:pt x="66" y="184"/>
                </a:cubicBezTo>
                <a:cubicBezTo>
                  <a:pt x="67" y="185"/>
                  <a:pt x="68" y="186"/>
                  <a:pt x="70" y="187"/>
                </a:cubicBezTo>
                <a:cubicBezTo>
                  <a:pt x="68" y="188"/>
                  <a:pt x="67" y="189"/>
                  <a:pt x="66" y="189"/>
                </a:cubicBezTo>
                <a:cubicBezTo>
                  <a:pt x="65" y="189"/>
                  <a:pt x="64" y="188"/>
                  <a:pt x="64" y="187"/>
                </a:cubicBezTo>
                <a:close/>
                <a:moveTo>
                  <a:pt x="67" y="183"/>
                </a:moveTo>
                <a:cubicBezTo>
                  <a:pt x="67" y="183"/>
                  <a:pt x="67" y="183"/>
                  <a:pt x="68" y="182"/>
                </a:cubicBezTo>
                <a:cubicBezTo>
                  <a:pt x="68" y="183"/>
                  <a:pt x="69" y="184"/>
                  <a:pt x="69" y="184"/>
                </a:cubicBezTo>
                <a:cubicBezTo>
                  <a:pt x="68" y="184"/>
                  <a:pt x="68" y="183"/>
                  <a:pt x="67" y="183"/>
                </a:cubicBezTo>
                <a:close/>
                <a:moveTo>
                  <a:pt x="70" y="178"/>
                </a:moveTo>
                <a:cubicBezTo>
                  <a:pt x="69" y="178"/>
                  <a:pt x="69" y="178"/>
                  <a:pt x="69" y="178"/>
                </a:cubicBezTo>
                <a:cubicBezTo>
                  <a:pt x="69" y="178"/>
                  <a:pt x="68" y="178"/>
                  <a:pt x="68" y="178"/>
                </a:cubicBezTo>
                <a:cubicBezTo>
                  <a:pt x="68" y="177"/>
                  <a:pt x="68" y="176"/>
                  <a:pt x="68" y="175"/>
                </a:cubicBezTo>
                <a:cubicBezTo>
                  <a:pt x="69" y="176"/>
                  <a:pt x="69" y="177"/>
                  <a:pt x="70" y="178"/>
                </a:cubicBezTo>
                <a:close/>
                <a:moveTo>
                  <a:pt x="69" y="174"/>
                </a:moveTo>
                <a:cubicBezTo>
                  <a:pt x="70" y="174"/>
                  <a:pt x="70" y="174"/>
                  <a:pt x="71" y="173"/>
                </a:cubicBezTo>
                <a:cubicBezTo>
                  <a:pt x="71" y="174"/>
                  <a:pt x="71" y="174"/>
                  <a:pt x="71" y="174"/>
                </a:cubicBezTo>
                <a:cubicBezTo>
                  <a:pt x="71" y="174"/>
                  <a:pt x="70" y="175"/>
                  <a:pt x="70" y="175"/>
                </a:cubicBezTo>
                <a:cubicBezTo>
                  <a:pt x="70" y="175"/>
                  <a:pt x="70" y="174"/>
                  <a:pt x="69" y="174"/>
                </a:cubicBezTo>
                <a:close/>
                <a:moveTo>
                  <a:pt x="70" y="149"/>
                </a:moveTo>
                <a:cubicBezTo>
                  <a:pt x="69" y="149"/>
                  <a:pt x="69" y="148"/>
                  <a:pt x="69" y="148"/>
                </a:cubicBezTo>
                <a:cubicBezTo>
                  <a:pt x="69" y="148"/>
                  <a:pt x="69" y="147"/>
                  <a:pt x="69" y="147"/>
                </a:cubicBezTo>
                <a:cubicBezTo>
                  <a:pt x="70" y="146"/>
                  <a:pt x="71" y="145"/>
                  <a:pt x="71" y="144"/>
                </a:cubicBezTo>
                <a:cubicBezTo>
                  <a:pt x="72" y="145"/>
                  <a:pt x="72" y="145"/>
                  <a:pt x="72" y="146"/>
                </a:cubicBezTo>
                <a:cubicBezTo>
                  <a:pt x="71" y="147"/>
                  <a:pt x="70" y="148"/>
                  <a:pt x="70" y="149"/>
                </a:cubicBezTo>
                <a:close/>
                <a:moveTo>
                  <a:pt x="69" y="109"/>
                </a:moveTo>
                <a:cubicBezTo>
                  <a:pt x="69" y="109"/>
                  <a:pt x="69" y="108"/>
                  <a:pt x="69" y="107"/>
                </a:cubicBezTo>
                <a:cubicBezTo>
                  <a:pt x="69" y="106"/>
                  <a:pt x="70" y="106"/>
                  <a:pt x="71" y="105"/>
                </a:cubicBezTo>
                <a:cubicBezTo>
                  <a:pt x="71" y="106"/>
                  <a:pt x="71" y="106"/>
                  <a:pt x="71" y="107"/>
                </a:cubicBezTo>
                <a:cubicBezTo>
                  <a:pt x="71" y="108"/>
                  <a:pt x="70" y="109"/>
                  <a:pt x="69" y="109"/>
                </a:cubicBezTo>
                <a:close/>
                <a:moveTo>
                  <a:pt x="71" y="98"/>
                </a:moveTo>
                <a:cubicBezTo>
                  <a:pt x="72" y="97"/>
                  <a:pt x="73" y="96"/>
                  <a:pt x="74" y="95"/>
                </a:cubicBezTo>
                <a:cubicBezTo>
                  <a:pt x="74" y="95"/>
                  <a:pt x="73" y="96"/>
                  <a:pt x="73" y="97"/>
                </a:cubicBezTo>
                <a:cubicBezTo>
                  <a:pt x="73" y="97"/>
                  <a:pt x="73" y="97"/>
                  <a:pt x="72" y="97"/>
                </a:cubicBezTo>
                <a:cubicBezTo>
                  <a:pt x="72" y="97"/>
                  <a:pt x="71" y="98"/>
                  <a:pt x="71" y="98"/>
                </a:cubicBezTo>
                <a:close/>
                <a:moveTo>
                  <a:pt x="75" y="101"/>
                </a:moveTo>
                <a:cubicBezTo>
                  <a:pt x="75" y="102"/>
                  <a:pt x="74" y="104"/>
                  <a:pt x="74" y="105"/>
                </a:cubicBezTo>
                <a:cubicBezTo>
                  <a:pt x="73" y="106"/>
                  <a:pt x="73" y="106"/>
                  <a:pt x="73" y="106"/>
                </a:cubicBezTo>
                <a:cubicBezTo>
                  <a:pt x="73" y="105"/>
                  <a:pt x="72" y="104"/>
                  <a:pt x="72" y="104"/>
                </a:cubicBezTo>
                <a:cubicBezTo>
                  <a:pt x="73" y="103"/>
                  <a:pt x="74" y="102"/>
                  <a:pt x="75" y="101"/>
                </a:cubicBezTo>
                <a:close/>
                <a:moveTo>
                  <a:pt x="75" y="119"/>
                </a:moveTo>
                <a:cubicBezTo>
                  <a:pt x="75" y="119"/>
                  <a:pt x="75" y="119"/>
                  <a:pt x="75" y="119"/>
                </a:cubicBezTo>
                <a:cubicBezTo>
                  <a:pt x="74" y="120"/>
                  <a:pt x="74" y="120"/>
                  <a:pt x="73" y="121"/>
                </a:cubicBezTo>
                <a:cubicBezTo>
                  <a:pt x="74" y="120"/>
                  <a:pt x="74" y="120"/>
                  <a:pt x="75" y="119"/>
                </a:cubicBezTo>
                <a:cubicBezTo>
                  <a:pt x="75" y="119"/>
                  <a:pt x="75" y="119"/>
                  <a:pt x="75" y="119"/>
                </a:cubicBezTo>
                <a:close/>
                <a:moveTo>
                  <a:pt x="76" y="122"/>
                </a:moveTo>
                <a:cubicBezTo>
                  <a:pt x="75" y="123"/>
                  <a:pt x="75" y="123"/>
                  <a:pt x="74" y="124"/>
                </a:cubicBezTo>
                <a:cubicBezTo>
                  <a:pt x="74" y="124"/>
                  <a:pt x="74" y="124"/>
                  <a:pt x="74" y="124"/>
                </a:cubicBezTo>
                <a:cubicBezTo>
                  <a:pt x="74" y="124"/>
                  <a:pt x="74" y="123"/>
                  <a:pt x="74" y="123"/>
                </a:cubicBezTo>
                <a:cubicBezTo>
                  <a:pt x="74" y="123"/>
                  <a:pt x="75" y="122"/>
                  <a:pt x="76" y="122"/>
                </a:cubicBezTo>
                <a:close/>
                <a:moveTo>
                  <a:pt x="76" y="124"/>
                </a:moveTo>
                <a:cubicBezTo>
                  <a:pt x="76" y="124"/>
                  <a:pt x="76" y="125"/>
                  <a:pt x="77" y="125"/>
                </a:cubicBezTo>
                <a:cubicBezTo>
                  <a:pt x="76" y="125"/>
                  <a:pt x="76" y="126"/>
                  <a:pt x="75" y="126"/>
                </a:cubicBezTo>
                <a:cubicBezTo>
                  <a:pt x="75" y="126"/>
                  <a:pt x="75" y="126"/>
                  <a:pt x="75" y="126"/>
                </a:cubicBezTo>
                <a:cubicBezTo>
                  <a:pt x="75" y="126"/>
                  <a:pt x="75" y="126"/>
                  <a:pt x="75" y="126"/>
                </a:cubicBezTo>
                <a:cubicBezTo>
                  <a:pt x="76" y="125"/>
                  <a:pt x="76" y="125"/>
                  <a:pt x="76" y="124"/>
                </a:cubicBezTo>
                <a:close/>
                <a:moveTo>
                  <a:pt x="76" y="117"/>
                </a:moveTo>
                <a:cubicBezTo>
                  <a:pt x="76" y="117"/>
                  <a:pt x="76" y="117"/>
                  <a:pt x="76" y="117"/>
                </a:cubicBezTo>
                <a:cubicBezTo>
                  <a:pt x="79" y="114"/>
                  <a:pt x="82" y="111"/>
                  <a:pt x="86" y="109"/>
                </a:cubicBezTo>
                <a:cubicBezTo>
                  <a:pt x="83" y="112"/>
                  <a:pt x="81" y="115"/>
                  <a:pt x="79" y="118"/>
                </a:cubicBezTo>
                <a:cubicBezTo>
                  <a:pt x="78" y="118"/>
                  <a:pt x="77" y="118"/>
                  <a:pt x="77" y="119"/>
                </a:cubicBezTo>
                <a:cubicBezTo>
                  <a:pt x="76" y="118"/>
                  <a:pt x="76" y="118"/>
                  <a:pt x="76" y="117"/>
                </a:cubicBezTo>
                <a:close/>
                <a:moveTo>
                  <a:pt x="79" y="120"/>
                </a:moveTo>
                <a:cubicBezTo>
                  <a:pt x="80" y="119"/>
                  <a:pt x="81" y="119"/>
                  <a:pt x="81" y="119"/>
                </a:cubicBezTo>
                <a:cubicBezTo>
                  <a:pt x="80" y="120"/>
                  <a:pt x="79" y="122"/>
                  <a:pt x="78" y="123"/>
                </a:cubicBezTo>
                <a:cubicBezTo>
                  <a:pt x="78" y="123"/>
                  <a:pt x="78" y="123"/>
                  <a:pt x="78" y="122"/>
                </a:cubicBezTo>
                <a:cubicBezTo>
                  <a:pt x="78" y="122"/>
                  <a:pt x="79" y="121"/>
                  <a:pt x="79" y="120"/>
                </a:cubicBezTo>
                <a:close/>
                <a:moveTo>
                  <a:pt x="92" y="118"/>
                </a:moveTo>
                <a:cubicBezTo>
                  <a:pt x="91" y="119"/>
                  <a:pt x="90" y="120"/>
                  <a:pt x="90" y="120"/>
                </a:cubicBezTo>
                <a:cubicBezTo>
                  <a:pt x="87" y="124"/>
                  <a:pt x="85" y="127"/>
                  <a:pt x="83" y="130"/>
                </a:cubicBezTo>
                <a:cubicBezTo>
                  <a:pt x="83" y="130"/>
                  <a:pt x="83" y="130"/>
                  <a:pt x="83" y="130"/>
                </a:cubicBezTo>
                <a:cubicBezTo>
                  <a:pt x="82" y="130"/>
                  <a:pt x="81" y="129"/>
                  <a:pt x="80" y="129"/>
                </a:cubicBezTo>
                <a:cubicBezTo>
                  <a:pt x="84" y="125"/>
                  <a:pt x="88" y="122"/>
                  <a:pt x="92" y="118"/>
                </a:cubicBezTo>
                <a:close/>
                <a:moveTo>
                  <a:pt x="81" y="131"/>
                </a:moveTo>
                <a:cubicBezTo>
                  <a:pt x="81" y="132"/>
                  <a:pt x="81" y="132"/>
                  <a:pt x="80" y="132"/>
                </a:cubicBezTo>
                <a:cubicBezTo>
                  <a:pt x="80" y="132"/>
                  <a:pt x="80" y="131"/>
                  <a:pt x="80" y="131"/>
                </a:cubicBezTo>
                <a:cubicBezTo>
                  <a:pt x="81" y="131"/>
                  <a:pt x="81" y="131"/>
                  <a:pt x="81" y="131"/>
                </a:cubicBezTo>
                <a:close/>
                <a:moveTo>
                  <a:pt x="83" y="133"/>
                </a:moveTo>
                <a:cubicBezTo>
                  <a:pt x="84" y="133"/>
                  <a:pt x="84" y="133"/>
                  <a:pt x="84" y="133"/>
                </a:cubicBezTo>
                <a:cubicBezTo>
                  <a:pt x="85" y="133"/>
                  <a:pt x="85" y="133"/>
                  <a:pt x="86" y="133"/>
                </a:cubicBezTo>
                <a:cubicBezTo>
                  <a:pt x="85" y="135"/>
                  <a:pt x="84" y="136"/>
                  <a:pt x="84" y="137"/>
                </a:cubicBezTo>
                <a:cubicBezTo>
                  <a:pt x="83" y="138"/>
                  <a:pt x="82" y="138"/>
                  <a:pt x="82" y="139"/>
                </a:cubicBezTo>
                <a:cubicBezTo>
                  <a:pt x="82" y="138"/>
                  <a:pt x="82" y="137"/>
                  <a:pt x="81" y="136"/>
                </a:cubicBezTo>
                <a:cubicBezTo>
                  <a:pt x="82" y="135"/>
                  <a:pt x="83" y="134"/>
                  <a:pt x="83" y="133"/>
                </a:cubicBezTo>
                <a:close/>
                <a:moveTo>
                  <a:pt x="90" y="135"/>
                </a:moveTo>
                <a:cubicBezTo>
                  <a:pt x="90" y="135"/>
                  <a:pt x="90" y="135"/>
                  <a:pt x="90" y="135"/>
                </a:cubicBezTo>
                <a:cubicBezTo>
                  <a:pt x="88" y="136"/>
                  <a:pt x="87" y="138"/>
                  <a:pt x="85" y="140"/>
                </a:cubicBezTo>
                <a:cubicBezTo>
                  <a:pt x="86" y="138"/>
                  <a:pt x="88" y="136"/>
                  <a:pt x="90" y="135"/>
                </a:cubicBezTo>
                <a:close/>
                <a:moveTo>
                  <a:pt x="92" y="135"/>
                </a:moveTo>
                <a:cubicBezTo>
                  <a:pt x="92" y="136"/>
                  <a:pt x="93" y="136"/>
                  <a:pt x="93" y="136"/>
                </a:cubicBezTo>
                <a:cubicBezTo>
                  <a:pt x="93" y="136"/>
                  <a:pt x="93" y="137"/>
                  <a:pt x="93" y="137"/>
                </a:cubicBezTo>
                <a:cubicBezTo>
                  <a:pt x="91" y="138"/>
                  <a:pt x="88" y="140"/>
                  <a:pt x="86" y="141"/>
                </a:cubicBezTo>
                <a:cubicBezTo>
                  <a:pt x="88" y="139"/>
                  <a:pt x="90" y="137"/>
                  <a:pt x="92" y="135"/>
                </a:cubicBezTo>
                <a:close/>
                <a:moveTo>
                  <a:pt x="89" y="145"/>
                </a:moveTo>
                <a:cubicBezTo>
                  <a:pt x="92" y="143"/>
                  <a:pt x="94" y="141"/>
                  <a:pt x="96" y="139"/>
                </a:cubicBezTo>
                <a:cubicBezTo>
                  <a:pt x="96" y="139"/>
                  <a:pt x="96" y="139"/>
                  <a:pt x="97" y="139"/>
                </a:cubicBezTo>
                <a:cubicBezTo>
                  <a:pt x="94" y="142"/>
                  <a:pt x="91" y="145"/>
                  <a:pt x="89" y="148"/>
                </a:cubicBezTo>
                <a:cubicBezTo>
                  <a:pt x="88" y="148"/>
                  <a:pt x="88" y="148"/>
                  <a:pt x="88" y="148"/>
                </a:cubicBezTo>
                <a:cubicBezTo>
                  <a:pt x="88" y="147"/>
                  <a:pt x="89" y="146"/>
                  <a:pt x="89" y="145"/>
                </a:cubicBezTo>
                <a:close/>
                <a:moveTo>
                  <a:pt x="99" y="141"/>
                </a:moveTo>
                <a:cubicBezTo>
                  <a:pt x="98" y="142"/>
                  <a:pt x="97" y="144"/>
                  <a:pt x="95" y="145"/>
                </a:cubicBezTo>
                <a:cubicBezTo>
                  <a:pt x="95" y="145"/>
                  <a:pt x="95" y="145"/>
                  <a:pt x="95" y="145"/>
                </a:cubicBezTo>
                <a:cubicBezTo>
                  <a:pt x="96" y="144"/>
                  <a:pt x="98" y="142"/>
                  <a:pt x="99" y="141"/>
                </a:cubicBezTo>
                <a:close/>
                <a:moveTo>
                  <a:pt x="102" y="143"/>
                </a:moveTo>
                <a:cubicBezTo>
                  <a:pt x="103" y="142"/>
                  <a:pt x="104" y="142"/>
                  <a:pt x="106" y="141"/>
                </a:cubicBezTo>
                <a:cubicBezTo>
                  <a:pt x="101" y="145"/>
                  <a:pt x="97" y="149"/>
                  <a:pt x="92" y="154"/>
                </a:cubicBezTo>
                <a:cubicBezTo>
                  <a:pt x="91" y="155"/>
                  <a:pt x="90" y="155"/>
                  <a:pt x="88" y="156"/>
                </a:cubicBezTo>
                <a:cubicBezTo>
                  <a:pt x="89" y="156"/>
                  <a:pt x="89" y="155"/>
                  <a:pt x="89" y="155"/>
                </a:cubicBezTo>
                <a:cubicBezTo>
                  <a:pt x="90" y="155"/>
                  <a:pt x="90" y="154"/>
                  <a:pt x="90" y="154"/>
                </a:cubicBezTo>
                <a:cubicBezTo>
                  <a:pt x="94" y="151"/>
                  <a:pt x="98" y="147"/>
                  <a:pt x="102" y="143"/>
                </a:cubicBezTo>
                <a:close/>
                <a:moveTo>
                  <a:pt x="105" y="148"/>
                </a:moveTo>
                <a:cubicBezTo>
                  <a:pt x="105" y="148"/>
                  <a:pt x="105" y="148"/>
                  <a:pt x="105" y="149"/>
                </a:cubicBezTo>
                <a:cubicBezTo>
                  <a:pt x="104" y="149"/>
                  <a:pt x="104" y="149"/>
                  <a:pt x="104" y="149"/>
                </a:cubicBezTo>
                <a:cubicBezTo>
                  <a:pt x="102" y="150"/>
                  <a:pt x="100" y="151"/>
                  <a:pt x="98" y="152"/>
                </a:cubicBezTo>
                <a:cubicBezTo>
                  <a:pt x="101" y="151"/>
                  <a:pt x="103" y="149"/>
                  <a:pt x="105" y="148"/>
                </a:cubicBezTo>
                <a:close/>
                <a:moveTo>
                  <a:pt x="105" y="151"/>
                </a:moveTo>
                <a:cubicBezTo>
                  <a:pt x="105" y="150"/>
                  <a:pt x="106" y="150"/>
                  <a:pt x="107" y="149"/>
                </a:cubicBezTo>
                <a:cubicBezTo>
                  <a:pt x="108" y="149"/>
                  <a:pt x="108" y="149"/>
                  <a:pt x="108" y="149"/>
                </a:cubicBezTo>
                <a:cubicBezTo>
                  <a:pt x="109" y="149"/>
                  <a:pt x="109" y="148"/>
                  <a:pt x="110" y="148"/>
                </a:cubicBezTo>
                <a:cubicBezTo>
                  <a:pt x="110" y="148"/>
                  <a:pt x="110" y="148"/>
                  <a:pt x="111" y="147"/>
                </a:cubicBezTo>
                <a:cubicBezTo>
                  <a:pt x="110" y="148"/>
                  <a:pt x="110" y="148"/>
                  <a:pt x="109" y="149"/>
                </a:cubicBezTo>
                <a:cubicBezTo>
                  <a:pt x="107" y="150"/>
                  <a:pt x="105" y="151"/>
                  <a:pt x="103" y="153"/>
                </a:cubicBezTo>
                <a:cubicBezTo>
                  <a:pt x="103" y="152"/>
                  <a:pt x="104" y="151"/>
                  <a:pt x="105" y="151"/>
                </a:cubicBezTo>
                <a:close/>
                <a:moveTo>
                  <a:pt x="117" y="152"/>
                </a:moveTo>
                <a:cubicBezTo>
                  <a:pt x="118" y="151"/>
                  <a:pt x="119" y="151"/>
                  <a:pt x="120" y="150"/>
                </a:cubicBezTo>
                <a:cubicBezTo>
                  <a:pt x="119" y="151"/>
                  <a:pt x="118" y="153"/>
                  <a:pt x="117" y="154"/>
                </a:cubicBezTo>
                <a:cubicBezTo>
                  <a:pt x="117" y="154"/>
                  <a:pt x="117" y="154"/>
                  <a:pt x="117" y="155"/>
                </a:cubicBezTo>
                <a:cubicBezTo>
                  <a:pt x="113" y="157"/>
                  <a:pt x="110" y="159"/>
                  <a:pt x="106" y="161"/>
                </a:cubicBezTo>
                <a:cubicBezTo>
                  <a:pt x="110" y="158"/>
                  <a:pt x="114" y="155"/>
                  <a:pt x="117" y="152"/>
                </a:cubicBezTo>
                <a:close/>
                <a:moveTo>
                  <a:pt x="113" y="161"/>
                </a:moveTo>
                <a:cubicBezTo>
                  <a:pt x="115" y="159"/>
                  <a:pt x="118" y="158"/>
                  <a:pt x="120" y="156"/>
                </a:cubicBezTo>
                <a:cubicBezTo>
                  <a:pt x="120" y="157"/>
                  <a:pt x="119" y="158"/>
                  <a:pt x="118" y="159"/>
                </a:cubicBezTo>
                <a:cubicBezTo>
                  <a:pt x="118" y="159"/>
                  <a:pt x="117" y="159"/>
                  <a:pt x="117" y="160"/>
                </a:cubicBezTo>
                <a:cubicBezTo>
                  <a:pt x="115" y="160"/>
                  <a:pt x="113" y="161"/>
                  <a:pt x="111" y="162"/>
                </a:cubicBezTo>
                <a:cubicBezTo>
                  <a:pt x="112" y="162"/>
                  <a:pt x="112" y="161"/>
                  <a:pt x="113" y="161"/>
                </a:cubicBezTo>
                <a:close/>
                <a:moveTo>
                  <a:pt x="122" y="160"/>
                </a:moveTo>
                <a:cubicBezTo>
                  <a:pt x="124" y="159"/>
                  <a:pt x="126" y="158"/>
                  <a:pt x="127" y="157"/>
                </a:cubicBezTo>
                <a:cubicBezTo>
                  <a:pt x="127" y="158"/>
                  <a:pt x="126" y="158"/>
                  <a:pt x="125" y="159"/>
                </a:cubicBezTo>
                <a:cubicBezTo>
                  <a:pt x="124" y="160"/>
                  <a:pt x="122" y="160"/>
                  <a:pt x="120" y="161"/>
                </a:cubicBezTo>
                <a:cubicBezTo>
                  <a:pt x="120" y="161"/>
                  <a:pt x="119" y="162"/>
                  <a:pt x="119" y="162"/>
                </a:cubicBezTo>
                <a:cubicBezTo>
                  <a:pt x="120" y="161"/>
                  <a:pt x="121" y="160"/>
                  <a:pt x="122" y="160"/>
                </a:cubicBezTo>
                <a:close/>
                <a:moveTo>
                  <a:pt x="128" y="160"/>
                </a:moveTo>
                <a:cubicBezTo>
                  <a:pt x="127" y="160"/>
                  <a:pt x="127" y="161"/>
                  <a:pt x="126" y="161"/>
                </a:cubicBezTo>
                <a:cubicBezTo>
                  <a:pt x="126" y="161"/>
                  <a:pt x="126" y="161"/>
                  <a:pt x="126" y="161"/>
                </a:cubicBezTo>
                <a:cubicBezTo>
                  <a:pt x="127" y="160"/>
                  <a:pt x="127" y="160"/>
                  <a:pt x="128" y="160"/>
                </a:cubicBezTo>
                <a:close/>
                <a:moveTo>
                  <a:pt x="122" y="164"/>
                </a:moveTo>
                <a:cubicBezTo>
                  <a:pt x="121" y="165"/>
                  <a:pt x="120" y="166"/>
                  <a:pt x="119" y="167"/>
                </a:cubicBezTo>
                <a:cubicBezTo>
                  <a:pt x="118" y="167"/>
                  <a:pt x="118" y="167"/>
                  <a:pt x="118" y="168"/>
                </a:cubicBezTo>
                <a:cubicBezTo>
                  <a:pt x="119" y="166"/>
                  <a:pt x="120" y="165"/>
                  <a:pt x="122" y="164"/>
                </a:cubicBezTo>
                <a:close/>
                <a:moveTo>
                  <a:pt x="129" y="164"/>
                </a:moveTo>
                <a:cubicBezTo>
                  <a:pt x="129" y="164"/>
                  <a:pt x="129" y="164"/>
                  <a:pt x="130" y="165"/>
                </a:cubicBezTo>
                <a:cubicBezTo>
                  <a:pt x="125" y="168"/>
                  <a:pt x="121" y="172"/>
                  <a:pt x="117" y="176"/>
                </a:cubicBezTo>
                <a:cubicBezTo>
                  <a:pt x="115" y="177"/>
                  <a:pt x="113" y="178"/>
                  <a:pt x="111" y="179"/>
                </a:cubicBezTo>
                <a:cubicBezTo>
                  <a:pt x="117" y="174"/>
                  <a:pt x="123" y="169"/>
                  <a:pt x="129" y="164"/>
                </a:cubicBezTo>
                <a:close/>
                <a:moveTo>
                  <a:pt x="108" y="177"/>
                </a:moveTo>
                <a:cubicBezTo>
                  <a:pt x="108" y="176"/>
                  <a:pt x="109" y="175"/>
                  <a:pt x="110" y="174"/>
                </a:cubicBezTo>
                <a:cubicBezTo>
                  <a:pt x="111" y="174"/>
                  <a:pt x="111" y="174"/>
                  <a:pt x="111" y="173"/>
                </a:cubicBezTo>
                <a:cubicBezTo>
                  <a:pt x="110" y="175"/>
                  <a:pt x="109" y="176"/>
                  <a:pt x="108" y="177"/>
                </a:cubicBezTo>
                <a:close/>
                <a:moveTo>
                  <a:pt x="108" y="193"/>
                </a:moveTo>
                <a:cubicBezTo>
                  <a:pt x="110" y="191"/>
                  <a:pt x="113" y="189"/>
                  <a:pt x="115" y="187"/>
                </a:cubicBezTo>
                <a:cubicBezTo>
                  <a:pt x="120" y="182"/>
                  <a:pt x="125" y="178"/>
                  <a:pt x="131" y="173"/>
                </a:cubicBezTo>
                <a:cubicBezTo>
                  <a:pt x="130" y="174"/>
                  <a:pt x="130" y="174"/>
                  <a:pt x="130" y="175"/>
                </a:cubicBezTo>
                <a:cubicBezTo>
                  <a:pt x="130" y="175"/>
                  <a:pt x="130" y="175"/>
                  <a:pt x="130" y="176"/>
                </a:cubicBezTo>
                <a:cubicBezTo>
                  <a:pt x="126" y="179"/>
                  <a:pt x="123" y="182"/>
                  <a:pt x="120" y="186"/>
                </a:cubicBezTo>
                <a:cubicBezTo>
                  <a:pt x="116" y="188"/>
                  <a:pt x="112" y="191"/>
                  <a:pt x="108" y="193"/>
                </a:cubicBezTo>
                <a:close/>
                <a:moveTo>
                  <a:pt x="110" y="195"/>
                </a:moveTo>
                <a:cubicBezTo>
                  <a:pt x="109" y="196"/>
                  <a:pt x="108" y="196"/>
                  <a:pt x="108" y="197"/>
                </a:cubicBezTo>
                <a:cubicBezTo>
                  <a:pt x="108" y="196"/>
                  <a:pt x="108" y="196"/>
                  <a:pt x="107" y="196"/>
                </a:cubicBezTo>
                <a:cubicBezTo>
                  <a:pt x="108" y="196"/>
                  <a:pt x="108" y="196"/>
                  <a:pt x="108" y="196"/>
                </a:cubicBezTo>
                <a:cubicBezTo>
                  <a:pt x="109" y="195"/>
                  <a:pt x="109" y="195"/>
                  <a:pt x="110" y="195"/>
                </a:cubicBezTo>
                <a:close/>
                <a:moveTo>
                  <a:pt x="125" y="183"/>
                </a:moveTo>
                <a:cubicBezTo>
                  <a:pt x="128" y="180"/>
                  <a:pt x="130" y="177"/>
                  <a:pt x="133" y="174"/>
                </a:cubicBezTo>
                <a:cubicBezTo>
                  <a:pt x="136" y="172"/>
                  <a:pt x="139" y="169"/>
                  <a:pt x="142" y="167"/>
                </a:cubicBezTo>
                <a:cubicBezTo>
                  <a:pt x="143" y="166"/>
                  <a:pt x="145" y="165"/>
                  <a:pt x="146" y="165"/>
                </a:cubicBezTo>
                <a:cubicBezTo>
                  <a:pt x="144" y="168"/>
                  <a:pt x="141" y="171"/>
                  <a:pt x="139" y="174"/>
                </a:cubicBezTo>
                <a:cubicBezTo>
                  <a:pt x="139" y="174"/>
                  <a:pt x="139" y="174"/>
                  <a:pt x="139" y="174"/>
                </a:cubicBezTo>
                <a:cubicBezTo>
                  <a:pt x="138" y="175"/>
                  <a:pt x="137" y="176"/>
                  <a:pt x="136" y="177"/>
                </a:cubicBezTo>
                <a:cubicBezTo>
                  <a:pt x="134" y="178"/>
                  <a:pt x="133" y="178"/>
                  <a:pt x="131" y="179"/>
                </a:cubicBezTo>
                <a:cubicBezTo>
                  <a:pt x="129" y="180"/>
                  <a:pt x="127" y="182"/>
                  <a:pt x="125" y="183"/>
                </a:cubicBezTo>
                <a:close/>
                <a:moveTo>
                  <a:pt x="130" y="182"/>
                </a:moveTo>
                <a:cubicBezTo>
                  <a:pt x="130" y="182"/>
                  <a:pt x="129" y="182"/>
                  <a:pt x="129" y="182"/>
                </a:cubicBezTo>
                <a:cubicBezTo>
                  <a:pt x="127" y="184"/>
                  <a:pt x="124" y="185"/>
                  <a:pt x="121" y="187"/>
                </a:cubicBezTo>
                <a:cubicBezTo>
                  <a:pt x="124" y="185"/>
                  <a:pt x="127" y="184"/>
                  <a:pt x="130" y="182"/>
                </a:cubicBezTo>
                <a:close/>
                <a:moveTo>
                  <a:pt x="137" y="194"/>
                </a:moveTo>
                <a:cubicBezTo>
                  <a:pt x="140" y="192"/>
                  <a:pt x="143" y="191"/>
                  <a:pt x="146" y="189"/>
                </a:cubicBezTo>
                <a:cubicBezTo>
                  <a:pt x="143" y="192"/>
                  <a:pt x="140" y="195"/>
                  <a:pt x="137" y="197"/>
                </a:cubicBezTo>
                <a:cubicBezTo>
                  <a:pt x="135" y="199"/>
                  <a:pt x="133" y="200"/>
                  <a:pt x="130" y="202"/>
                </a:cubicBezTo>
                <a:cubicBezTo>
                  <a:pt x="132" y="199"/>
                  <a:pt x="134" y="196"/>
                  <a:pt x="137" y="194"/>
                </a:cubicBezTo>
                <a:close/>
                <a:moveTo>
                  <a:pt x="127" y="197"/>
                </a:moveTo>
                <a:cubicBezTo>
                  <a:pt x="133" y="192"/>
                  <a:pt x="138" y="187"/>
                  <a:pt x="144" y="182"/>
                </a:cubicBezTo>
                <a:cubicBezTo>
                  <a:pt x="143" y="184"/>
                  <a:pt x="141" y="185"/>
                  <a:pt x="140" y="187"/>
                </a:cubicBezTo>
                <a:cubicBezTo>
                  <a:pt x="138" y="189"/>
                  <a:pt x="136" y="191"/>
                  <a:pt x="134" y="193"/>
                </a:cubicBezTo>
                <a:cubicBezTo>
                  <a:pt x="133" y="193"/>
                  <a:pt x="132" y="194"/>
                  <a:pt x="131" y="194"/>
                </a:cubicBezTo>
                <a:cubicBezTo>
                  <a:pt x="130" y="195"/>
                  <a:pt x="128" y="196"/>
                  <a:pt x="127" y="197"/>
                </a:cubicBezTo>
                <a:close/>
                <a:moveTo>
                  <a:pt x="144" y="188"/>
                </a:moveTo>
                <a:cubicBezTo>
                  <a:pt x="147" y="184"/>
                  <a:pt x="151" y="181"/>
                  <a:pt x="155" y="178"/>
                </a:cubicBezTo>
                <a:cubicBezTo>
                  <a:pt x="154" y="179"/>
                  <a:pt x="154" y="180"/>
                  <a:pt x="153" y="181"/>
                </a:cubicBezTo>
                <a:cubicBezTo>
                  <a:pt x="152" y="182"/>
                  <a:pt x="151" y="183"/>
                  <a:pt x="151" y="184"/>
                </a:cubicBezTo>
                <a:cubicBezTo>
                  <a:pt x="148" y="185"/>
                  <a:pt x="146" y="186"/>
                  <a:pt x="144" y="188"/>
                </a:cubicBezTo>
                <a:close/>
                <a:moveTo>
                  <a:pt x="147" y="183"/>
                </a:moveTo>
                <a:cubicBezTo>
                  <a:pt x="149" y="181"/>
                  <a:pt x="151" y="178"/>
                  <a:pt x="154" y="176"/>
                </a:cubicBezTo>
                <a:cubicBezTo>
                  <a:pt x="155" y="175"/>
                  <a:pt x="155" y="175"/>
                  <a:pt x="156" y="174"/>
                </a:cubicBezTo>
                <a:cubicBezTo>
                  <a:pt x="153" y="177"/>
                  <a:pt x="150" y="180"/>
                  <a:pt x="147" y="183"/>
                </a:cubicBezTo>
                <a:close/>
                <a:moveTo>
                  <a:pt x="151" y="169"/>
                </a:moveTo>
                <a:cubicBezTo>
                  <a:pt x="151" y="169"/>
                  <a:pt x="150" y="169"/>
                  <a:pt x="150" y="170"/>
                </a:cubicBezTo>
                <a:cubicBezTo>
                  <a:pt x="148" y="171"/>
                  <a:pt x="146" y="171"/>
                  <a:pt x="145" y="172"/>
                </a:cubicBezTo>
                <a:cubicBezTo>
                  <a:pt x="145" y="171"/>
                  <a:pt x="146" y="171"/>
                  <a:pt x="147" y="170"/>
                </a:cubicBezTo>
                <a:cubicBezTo>
                  <a:pt x="147" y="170"/>
                  <a:pt x="148" y="169"/>
                  <a:pt x="148" y="169"/>
                </a:cubicBezTo>
                <a:cubicBezTo>
                  <a:pt x="149" y="169"/>
                  <a:pt x="149" y="169"/>
                  <a:pt x="149" y="169"/>
                </a:cubicBezTo>
                <a:cubicBezTo>
                  <a:pt x="152" y="167"/>
                  <a:pt x="154" y="165"/>
                  <a:pt x="157" y="163"/>
                </a:cubicBezTo>
                <a:cubicBezTo>
                  <a:pt x="155" y="165"/>
                  <a:pt x="153" y="167"/>
                  <a:pt x="151" y="169"/>
                </a:cubicBezTo>
                <a:close/>
                <a:moveTo>
                  <a:pt x="159" y="173"/>
                </a:moveTo>
                <a:cubicBezTo>
                  <a:pt x="160" y="173"/>
                  <a:pt x="160" y="172"/>
                  <a:pt x="160" y="172"/>
                </a:cubicBezTo>
                <a:cubicBezTo>
                  <a:pt x="160" y="173"/>
                  <a:pt x="159" y="174"/>
                  <a:pt x="159" y="176"/>
                </a:cubicBezTo>
                <a:cubicBezTo>
                  <a:pt x="158" y="176"/>
                  <a:pt x="157" y="177"/>
                  <a:pt x="157" y="177"/>
                </a:cubicBezTo>
                <a:cubicBezTo>
                  <a:pt x="158" y="176"/>
                  <a:pt x="158" y="175"/>
                  <a:pt x="159" y="173"/>
                </a:cubicBezTo>
                <a:close/>
                <a:moveTo>
                  <a:pt x="160" y="177"/>
                </a:moveTo>
                <a:cubicBezTo>
                  <a:pt x="166" y="171"/>
                  <a:pt x="172" y="165"/>
                  <a:pt x="179" y="160"/>
                </a:cubicBezTo>
                <a:cubicBezTo>
                  <a:pt x="178" y="161"/>
                  <a:pt x="177" y="161"/>
                  <a:pt x="177" y="162"/>
                </a:cubicBezTo>
                <a:cubicBezTo>
                  <a:pt x="172" y="167"/>
                  <a:pt x="168" y="171"/>
                  <a:pt x="163" y="175"/>
                </a:cubicBezTo>
                <a:cubicBezTo>
                  <a:pt x="162" y="176"/>
                  <a:pt x="161" y="176"/>
                  <a:pt x="160" y="177"/>
                </a:cubicBezTo>
                <a:cubicBezTo>
                  <a:pt x="160" y="177"/>
                  <a:pt x="160" y="177"/>
                  <a:pt x="160" y="177"/>
                </a:cubicBezTo>
                <a:close/>
                <a:moveTo>
                  <a:pt x="162" y="172"/>
                </a:moveTo>
                <a:cubicBezTo>
                  <a:pt x="163" y="170"/>
                  <a:pt x="165" y="167"/>
                  <a:pt x="166" y="165"/>
                </a:cubicBezTo>
                <a:cubicBezTo>
                  <a:pt x="167" y="164"/>
                  <a:pt x="168" y="163"/>
                  <a:pt x="169" y="162"/>
                </a:cubicBezTo>
                <a:cubicBezTo>
                  <a:pt x="173" y="160"/>
                  <a:pt x="177" y="158"/>
                  <a:pt x="180" y="156"/>
                </a:cubicBezTo>
                <a:cubicBezTo>
                  <a:pt x="174" y="161"/>
                  <a:pt x="168" y="166"/>
                  <a:pt x="162" y="172"/>
                </a:cubicBezTo>
                <a:close/>
                <a:moveTo>
                  <a:pt x="183" y="158"/>
                </a:moveTo>
                <a:cubicBezTo>
                  <a:pt x="183" y="158"/>
                  <a:pt x="184" y="157"/>
                  <a:pt x="184" y="157"/>
                </a:cubicBezTo>
                <a:cubicBezTo>
                  <a:pt x="183" y="159"/>
                  <a:pt x="181" y="160"/>
                  <a:pt x="180" y="162"/>
                </a:cubicBezTo>
                <a:cubicBezTo>
                  <a:pt x="180" y="162"/>
                  <a:pt x="180" y="162"/>
                  <a:pt x="179" y="163"/>
                </a:cubicBezTo>
                <a:cubicBezTo>
                  <a:pt x="181" y="161"/>
                  <a:pt x="182" y="159"/>
                  <a:pt x="183" y="158"/>
                </a:cubicBezTo>
                <a:close/>
                <a:moveTo>
                  <a:pt x="182" y="154"/>
                </a:moveTo>
                <a:cubicBezTo>
                  <a:pt x="182" y="154"/>
                  <a:pt x="182" y="154"/>
                  <a:pt x="182" y="154"/>
                </a:cubicBezTo>
                <a:cubicBezTo>
                  <a:pt x="182" y="154"/>
                  <a:pt x="182" y="153"/>
                  <a:pt x="181" y="153"/>
                </a:cubicBezTo>
                <a:cubicBezTo>
                  <a:pt x="179" y="154"/>
                  <a:pt x="177" y="155"/>
                  <a:pt x="174" y="157"/>
                </a:cubicBezTo>
                <a:cubicBezTo>
                  <a:pt x="178" y="154"/>
                  <a:pt x="181" y="150"/>
                  <a:pt x="184" y="147"/>
                </a:cubicBezTo>
                <a:cubicBezTo>
                  <a:pt x="186" y="146"/>
                  <a:pt x="187" y="145"/>
                  <a:pt x="189" y="144"/>
                </a:cubicBezTo>
                <a:cubicBezTo>
                  <a:pt x="189" y="144"/>
                  <a:pt x="189" y="144"/>
                  <a:pt x="189" y="144"/>
                </a:cubicBezTo>
                <a:cubicBezTo>
                  <a:pt x="189" y="145"/>
                  <a:pt x="189" y="145"/>
                  <a:pt x="189" y="146"/>
                </a:cubicBezTo>
                <a:cubicBezTo>
                  <a:pt x="187" y="149"/>
                  <a:pt x="185" y="152"/>
                  <a:pt x="182" y="154"/>
                </a:cubicBezTo>
                <a:close/>
                <a:moveTo>
                  <a:pt x="189" y="133"/>
                </a:moveTo>
                <a:cubicBezTo>
                  <a:pt x="188" y="133"/>
                  <a:pt x="188" y="132"/>
                  <a:pt x="188" y="132"/>
                </a:cubicBezTo>
                <a:cubicBezTo>
                  <a:pt x="189" y="131"/>
                  <a:pt x="191" y="130"/>
                  <a:pt x="192" y="129"/>
                </a:cubicBezTo>
                <a:cubicBezTo>
                  <a:pt x="191" y="130"/>
                  <a:pt x="190" y="132"/>
                  <a:pt x="189" y="133"/>
                </a:cubicBezTo>
                <a:close/>
                <a:moveTo>
                  <a:pt x="193" y="152"/>
                </a:moveTo>
                <a:cubicBezTo>
                  <a:pt x="193" y="152"/>
                  <a:pt x="193" y="152"/>
                  <a:pt x="194" y="151"/>
                </a:cubicBezTo>
                <a:cubicBezTo>
                  <a:pt x="196" y="149"/>
                  <a:pt x="197" y="147"/>
                  <a:pt x="199" y="145"/>
                </a:cubicBezTo>
                <a:cubicBezTo>
                  <a:pt x="199" y="145"/>
                  <a:pt x="199" y="145"/>
                  <a:pt x="199" y="145"/>
                </a:cubicBezTo>
                <a:cubicBezTo>
                  <a:pt x="197" y="148"/>
                  <a:pt x="195" y="150"/>
                  <a:pt x="193" y="152"/>
                </a:cubicBezTo>
                <a:close/>
                <a:moveTo>
                  <a:pt x="197" y="143"/>
                </a:moveTo>
                <a:cubicBezTo>
                  <a:pt x="200" y="139"/>
                  <a:pt x="203" y="134"/>
                  <a:pt x="206" y="130"/>
                </a:cubicBezTo>
                <a:cubicBezTo>
                  <a:pt x="205" y="132"/>
                  <a:pt x="203" y="135"/>
                  <a:pt x="201" y="138"/>
                </a:cubicBezTo>
                <a:cubicBezTo>
                  <a:pt x="201" y="138"/>
                  <a:pt x="200" y="139"/>
                  <a:pt x="200" y="139"/>
                </a:cubicBezTo>
                <a:cubicBezTo>
                  <a:pt x="199" y="141"/>
                  <a:pt x="198" y="142"/>
                  <a:pt x="197" y="143"/>
                </a:cubicBezTo>
                <a:close/>
                <a:moveTo>
                  <a:pt x="200" y="142"/>
                </a:moveTo>
                <a:cubicBezTo>
                  <a:pt x="201" y="140"/>
                  <a:pt x="203" y="138"/>
                  <a:pt x="204" y="136"/>
                </a:cubicBezTo>
                <a:cubicBezTo>
                  <a:pt x="207" y="132"/>
                  <a:pt x="211" y="128"/>
                  <a:pt x="214" y="124"/>
                </a:cubicBezTo>
                <a:cubicBezTo>
                  <a:pt x="214" y="124"/>
                  <a:pt x="214" y="124"/>
                  <a:pt x="214" y="124"/>
                </a:cubicBezTo>
                <a:cubicBezTo>
                  <a:pt x="214" y="124"/>
                  <a:pt x="214" y="123"/>
                  <a:pt x="215" y="123"/>
                </a:cubicBezTo>
                <a:cubicBezTo>
                  <a:pt x="215" y="122"/>
                  <a:pt x="216" y="122"/>
                  <a:pt x="217" y="121"/>
                </a:cubicBezTo>
                <a:cubicBezTo>
                  <a:pt x="217" y="121"/>
                  <a:pt x="217" y="121"/>
                  <a:pt x="217" y="121"/>
                </a:cubicBezTo>
                <a:cubicBezTo>
                  <a:pt x="217" y="121"/>
                  <a:pt x="217" y="121"/>
                  <a:pt x="217" y="122"/>
                </a:cubicBezTo>
                <a:cubicBezTo>
                  <a:pt x="217" y="122"/>
                  <a:pt x="217" y="122"/>
                  <a:pt x="217" y="122"/>
                </a:cubicBezTo>
                <a:cubicBezTo>
                  <a:pt x="212" y="129"/>
                  <a:pt x="206" y="136"/>
                  <a:pt x="200" y="143"/>
                </a:cubicBezTo>
                <a:cubicBezTo>
                  <a:pt x="200" y="143"/>
                  <a:pt x="200" y="142"/>
                  <a:pt x="200" y="142"/>
                </a:cubicBezTo>
                <a:close/>
                <a:moveTo>
                  <a:pt x="215" y="120"/>
                </a:moveTo>
                <a:cubicBezTo>
                  <a:pt x="213" y="122"/>
                  <a:pt x="212" y="124"/>
                  <a:pt x="210" y="126"/>
                </a:cubicBezTo>
                <a:cubicBezTo>
                  <a:pt x="211" y="125"/>
                  <a:pt x="211" y="124"/>
                  <a:pt x="211" y="124"/>
                </a:cubicBezTo>
                <a:cubicBezTo>
                  <a:pt x="213" y="122"/>
                  <a:pt x="214" y="121"/>
                  <a:pt x="215" y="120"/>
                </a:cubicBezTo>
                <a:cubicBezTo>
                  <a:pt x="215" y="120"/>
                  <a:pt x="215" y="120"/>
                  <a:pt x="215" y="120"/>
                </a:cubicBezTo>
                <a:close/>
                <a:moveTo>
                  <a:pt x="214" y="115"/>
                </a:moveTo>
                <a:cubicBezTo>
                  <a:pt x="214" y="116"/>
                  <a:pt x="214" y="116"/>
                  <a:pt x="213" y="116"/>
                </a:cubicBezTo>
                <a:cubicBezTo>
                  <a:pt x="213" y="116"/>
                  <a:pt x="213" y="116"/>
                  <a:pt x="213" y="116"/>
                </a:cubicBezTo>
                <a:cubicBezTo>
                  <a:pt x="214" y="115"/>
                  <a:pt x="214" y="114"/>
                  <a:pt x="215" y="113"/>
                </a:cubicBezTo>
                <a:cubicBezTo>
                  <a:pt x="215" y="113"/>
                  <a:pt x="216" y="113"/>
                  <a:pt x="216" y="112"/>
                </a:cubicBezTo>
                <a:cubicBezTo>
                  <a:pt x="216" y="113"/>
                  <a:pt x="215" y="114"/>
                  <a:pt x="214" y="115"/>
                </a:cubicBezTo>
                <a:close/>
                <a:moveTo>
                  <a:pt x="210" y="109"/>
                </a:moveTo>
                <a:cubicBezTo>
                  <a:pt x="210" y="109"/>
                  <a:pt x="210" y="108"/>
                  <a:pt x="210" y="108"/>
                </a:cubicBezTo>
                <a:cubicBezTo>
                  <a:pt x="213" y="107"/>
                  <a:pt x="216" y="105"/>
                  <a:pt x="219" y="103"/>
                </a:cubicBezTo>
                <a:cubicBezTo>
                  <a:pt x="219" y="104"/>
                  <a:pt x="219" y="104"/>
                  <a:pt x="219" y="104"/>
                </a:cubicBezTo>
                <a:cubicBezTo>
                  <a:pt x="216" y="106"/>
                  <a:pt x="213" y="107"/>
                  <a:pt x="210" y="109"/>
                </a:cubicBezTo>
                <a:close/>
                <a:moveTo>
                  <a:pt x="218" y="101"/>
                </a:moveTo>
                <a:cubicBezTo>
                  <a:pt x="218" y="100"/>
                  <a:pt x="217" y="100"/>
                  <a:pt x="217" y="100"/>
                </a:cubicBezTo>
                <a:cubicBezTo>
                  <a:pt x="211" y="103"/>
                  <a:pt x="205" y="106"/>
                  <a:pt x="199" y="110"/>
                </a:cubicBezTo>
                <a:cubicBezTo>
                  <a:pt x="200" y="108"/>
                  <a:pt x="201" y="107"/>
                  <a:pt x="202" y="105"/>
                </a:cubicBezTo>
                <a:cubicBezTo>
                  <a:pt x="207" y="103"/>
                  <a:pt x="213" y="100"/>
                  <a:pt x="217" y="97"/>
                </a:cubicBezTo>
                <a:cubicBezTo>
                  <a:pt x="218" y="98"/>
                  <a:pt x="218" y="98"/>
                  <a:pt x="218" y="98"/>
                </a:cubicBezTo>
                <a:cubicBezTo>
                  <a:pt x="218" y="99"/>
                  <a:pt x="218" y="100"/>
                  <a:pt x="218" y="100"/>
                </a:cubicBezTo>
                <a:cubicBezTo>
                  <a:pt x="218" y="101"/>
                  <a:pt x="218" y="101"/>
                  <a:pt x="218" y="101"/>
                </a:cubicBezTo>
                <a:close/>
                <a:moveTo>
                  <a:pt x="199" y="95"/>
                </a:moveTo>
                <a:cubicBezTo>
                  <a:pt x="199" y="94"/>
                  <a:pt x="200" y="94"/>
                  <a:pt x="200" y="94"/>
                </a:cubicBezTo>
                <a:cubicBezTo>
                  <a:pt x="200" y="93"/>
                  <a:pt x="201" y="93"/>
                  <a:pt x="202" y="93"/>
                </a:cubicBezTo>
                <a:cubicBezTo>
                  <a:pt x="201" y="93"/>
                  <a:pt x="200" y="94"/>
                  <a:pt x="199" y="95"/>
                </a:cubicBezTo>
                <a:close/>
                <a:moveTo>
                  <a:pt x="201" y="88"/>
                </a:moveTo>
                <a:cubicBezTo>
                  <a:pt x="198" y="89"/>
                  <a:pt x="195" y="90"/>
                  <a:pt x="193" y="91"/>
                </a:cubicBezTo>
                <a:cubicBezTo>
                  <a:pt x="194" y="90"/>
                  <a:pt x="195" y="89"/>
                  <a:pt x="196" y="88"/>
                </a:cubicBezTo>
                <a:cubicBezTo>
                  <a:pt x="199" y="87"/>
                  <a:pt x="201" y="86"/>
                  <a:pt x="203" y="85"/>
                </a:cubicBezTo>
                <a:cubicBezTo>
                  <a:pt x="202" y="86"/>
                  <a:pt x="201" y="87"/>
                  <a:pt x="201" y="88"/>
                </a:cubicBezTo>
                <a:close/>
                <a:moveTo>
                  <a:pt x="199" y="82"/>
                </a:moveTo>
                <a:cubicBezTo>
                  <a:pt x="199" y="82"/>
                  <a:pt x="199" y="81"/>
                  <a:pt x="199" y="81"/>
                </a:cubicBezTo>
                <a:cubicBezTo>
                  <a:pt x="200" y="81"/>
                  <a:pt x="200" y="80"/>
                  <a:pt x="199" y="80"/>
                </a:cubicBezTo>
                <a:cubicBezTo>
                  <a:pt x="202" y="78"/>
                  <a:pt x="206" y="77"/>
                  <a:pt x="209" y="75"/>
                </a:cubicBezTo>
                <a:cubicBezTo>
                  <a:pt x="210" y="75"/>
                  <a:pt x="209" y="73"/>
                  <a:pt x="208" y="74"/>
                </a:cubicBezTo>
                <a:cubicBezTo>
                  <a:pt x="206" y="75"/>
                  <a:pt x="204" y="76"/>
                  <a:pt x="202" y="76"/>
                </a:cubicBezTo>
                <a:cubicBezTo>
                  <a:pt x="202" y="76"/>
                  <a:pt x="202" y="76"/>
                  <a:pt x="202" y="76"/>
                </a:cubicBezTo>
                <a:cubicBezTo>
                  <a:pt x="203" y="75"/>
                  <a:pt x="204" y="75"/>
                  <a:pt x="205" y="75"/>
                </a:cubicBezTo>
                <a:cubicBezTo>
                  <a:pt x="207" y="74"/>
                  <a:pt x="209" y="73"/>
                  <a:pt x="210" y="72"/>
                </a:cubicBezTo>
                <a:cubicBezTo>
                  <a:pt x="211" y="74"/>
                  <a:pt x="211" y="76"/>
                  <a:pt x="212" y="77"/>
                </a:cubicBezTo>
                <a:cubicBezTo>
                  <a:pt x="207" y="79"/>
                  <a:pt x="203" y="80"/>
                  <a:pt x="199" y="82"/>
                </a:cubicBezTo>
                <a:close/>
                <a:moveTo>
                  <a:pt x="201" y="74"/>
                </a:moveTo>
                <a:cubicBezTo>
                  <a:pt x="200" y="75"/>
                  <a:pt x="199" y="75"/>
                  <a:pt x="198" y="76"/>
                </a:cubicBezTo>
                <a:cubicBezTo>
                  <a:pt x="200" y="74"/>
                  <a:pt x="202" y="73"/>
                  <a:pt x="203" y="72"/>
                </a:cubicBezTo>
                <a:cubicBezTo>
                  <a:pt x="203" y="73"/>
                  <a:pt x="202" y="73"/>
                  <a:pt x="201" y="74"/>
                </a:cubicBezTo>
                <a:close/>
                <a:moveTo>
                  <a:pt x="187" y="77"/>
                </a:moveTo>
                <a:cubicBezTo>
                  <a:pt x="184" y="78"/>
                  <a:pt x="180" y="80"/>
                  <a:pt x="176" y="81"/>
                </a:cubicBezTo>
                <a:cubicBezTo>
                  <a:pt x="184" y="76"/>
                  <a:pt x="192" y="72"/>
                  <a:pt x="200" y="70"/>
                </a:cubicBezTo>
                <a:cubicBezTo>
                  <a:pt x="196" y="72"/>
                  <a:pt x="192" y="75"/>
                  <a:pt x="187" y="77"/>
                </a:cubicBezTo>
                <a:close/>
                <a:moveTo>
                  <a:pt x="186" y="66"/>
                </a:moveTo>
                <a:cubicBezTo>
                  <a:pt x="181" y="68"/>
                  <a:pt x="177" y="70"/>
                  <a:pt x="172" y="72"/>
                </a:cubicBezTo>
                <a:cubicBezTo>
                  <a:pt x="171" y="73"/>
                  <a:pt x="170" y="73"/>
                  <a:pt x="169" y="73"/>
                </a:cubicBezTo>
                <a:cubicBezTo>
                  <a:pt x="175" y="70"/>
                  <a:pt x="181" y="67"/>
                  <a:pt x="187" y="65"/>
                </a:cubicBezTo>
                <a:cubicBezTo>
                  <a:pt x="186" y="65"/>
                  <a:pt x="186" y="66"/>
                  <a:pt x="186" y="66"/>
                </a:cubicBezTo>
                <a:close/>
                <a:moveTo>
                  <a:pt x="171" y="69"/>
                </a:moveTo>
                <a:cubicBezTo>
                  <a:pt x="169" y="69"/>
                  <a:pt x="167" y="70"/>
                  <a:pt x="165" y="71"/>
                </a:cubicBezTo>
                <a:cubicBezTo>
                  <a:pt x="165" y="71"/>
                  <a:pt x="165" y="71"/>
                  <a:pt x="165" y="71"/>
                </a:cubicBezTo>
                <a:cubicBezTo>
                  <a:pt x="166" y="70"/>
                  <a:pt x="167" y="69"/>
                  <a:pt x="168" y="68"/>
                </a:cubicBezTo>
                <a:cubicBezTo>
                  <a:pt x="171" y="66"/>
                  <a:pt x="174" y="64"/>
                  <a:pt x="177" y="63"/>
                </a:cubicBezTo>
                <a:cubicBezTo>
                  <a:pt x="175" y="65"/>
                  <a:pt x="173" y="67"/>
                  <a:pt x="171" y="69"/>
                </a:cubicBezTo>
                <a:close/>
                <a:moveTo>
                  <a:pt x="157" y="63"/>
                </a:moveTo>
                <a:cubicBezTo>
                  <a:pt x="156" y="64"/>
                  <a:pt x="155" y="64"/>
                  <a:pt x="153" y="65"/>
                </a:cubicBezTo>
                <a:cubicBezTo>
                  <a:pt x="154" y="64"/>
                  <a:pt x="156" y="63"/>
                  <a:pt x="157" y="62"/>
                </a:cubicBezTo>
                <a:cubicBezTo>
                  <a:pt x="158" y="61"/>
                  <a:pt x="159" y="61"/>
                  <a:pt x="161" y="60"/>
                </a:cubicBezTo>
                <a:cubicBezTo>
                  <a:pt x="159" y="61"/>
                  <a:pt x="158" y="62"/>
                  <a:pt x="157" y="63"/>
                </a:cubicBezTo>
                <a:close/>
                <a:moveTo>
                  <a:pt x="157" y="71"/>
                </a:moveTo>
                <a:cubicBezTo>
                  <a:pt x="159" y="70"/>
                  <a:pt x="162" y="69"/>
                  <a:pt x="164" y="68"/>
                </a:cubicBezTo>
                <a:cubicBezTo>
                  <a:pt x="162" y="69"/>
                  <a:pt x="159" y="71"/>
                  <a:pt x="157" y="73"/>
                </a:cubicBezTo>
                <a:cubicBezTo>
                  <a:pt x="156" y="73"/>
                  <a:pt x="154" y="73"/>
                  <a:pt x="153" y="73"/>
                </a:cubicBezTo>
                <a:cubicBezTo>
                  <a:pt x="154" y="72"/>
                  <a:pt x="155" y="72"/>
                  <a:pt x="157" y="71"/>
                </a:cubicBezTo>
                <a:close/>
                <a:moveTo>
                  <a:pt x="146" y="72"/>
                </a:moveTo>
                <a:cubicBezTo>
                  <a:pt x="145" y="72"/>
                  <a:pt x="144" y="73"/>
                  <a:pt x="144" y="73"/>
                </a:cubicBezTo>
                <a:cubicBezTo>
                  <a:pt x="145" y="72"/>
                  <a:pt x="145" y="71"/>
                  <a:pt x="146" y="70"/>
                </a:cubicBezTo>
                <a:cubicBezTo>
                  <a:pt x="147" y="69"/>
                  <a:pt x="148" y="68"/>
                  <a:pt x="149" y="67"/>
                </a:cubicBezTo>
                <a:cubicBezTo>
                  <a:pt x="151" y="67"/>
                  <a:pt x="152" y="67"/>
                  <a:pt x="153" y="66"/>
                </a:cubicBezTo>
                <a:cubicBezTo>
                  <a:pt x="151" y="68"/>
                  <a:pt x="149" y="70"/>
                  <a:pt x="146" y="72"/>
                </a:cubicBezTo>
                <a:close/>
                <a:moveTo>
                  <a:pt x="145" y="67"/>
                </a:moveTo>
                <a:cubicBezTo>
                  <a:pt x="147" y="65"/>
                  <a:pt x="150" y="63"/>
                  <a:pt x="152" y="61"/>
                </a:cubicBezTo>
                <a:cubicBezTo>
                  <a:pt x="151" y="62"/>
                  <a:pt x="149" y="63"/>
                  <a:pt x="148" y="65"/>
                </a:cubicBezTo>
                <a:cubicBezTo>
                  <a:pt x="147" y="65"/>
                  <a:pt x="146" y="66"/>
                  <a:pt x="145" y="67"/>
                </a:cubicBezTo>
                <a:cubicBezTo>
                  <a:pt x="145" y="67"/>
                  <a:pt x="145" y="67"/>
                  <a:pt x="145" y="67"/>
                </a:cubicBezTo>
                <a:close/>
                <a:moveTo>
                  <a:pt x="138" y="68"/>
                </a:moveTo>
                <a:cubicBezTo>
                  <a:pt x="137" y="68"/>
                  <a:pt x="137" y="69"/>
                  <a:pt x="138" y="69"/>
                </a:cubicBezTo>
                <a:cubicBezTo>
                  <a:pt x="136" y="71"/>
                  <a:pt x="133" y="73"/>
                  <a:pt x="131" y="75"/>
                </a:cubicBezTo>
                <a:cubicBezTo>
                  <a:pt x="132" y="73"/>
                  <a:pt x="133" y="71"/>
                  <a:pt x="134" y="68"/>
                </a:cubicBezTo>
                <a:cubicBezTo>
                  <a:pt x="134" y="68"/>
                  <a:pt x="134" y="68"/>
                  <a:pt x="134" y="67"/>
                </a:cubicBezTo>
                <a:cubicBezTo>
                  <a:pt x="138" y="65"/>
                  <a:pt x="143" y="62"/>
                  <a:pt x="147" y="60"/>
                </a:cubicBezTo>
                <a:cubicBezTo>
                  <a:pt x="149" y="59"/>
                  <a:pt x="151" y="58"/>
                  <a:pt x="154" y="57"/>
                </a:cubicBezTo>
                <a:cubicBezTo>
                  <a:pt x="154" y="57"/>
                  <a:pt x="154" y="57"/>
                  <a:pt x="153" y="58"/>
                </a:cubicBezTo>
                <a:cubicBezTo>
                  <a:pt x="148" y="61"/>
                  <a:pt x="143" y="64"/>
                  <a:pt x="138" y="68"/>
                </a:cubicBezTo>
                <a:close/>
                <a:moveTo>
                  <a:pt x="144" y="53"/>
                </a:moveTo>
                <a:cubicBezTo>
                  <a:pt x="140" y="55"/>
                  <a:pt x="136" y="57"/>
                  <a:pt x="132" y="60"/>
                </a:cubicBezTo>
                <a:cubicBezTo>
                  <a:pt x="133" y="59"/>
                  <a:pt x="135" y="57"/>
                  <a:pt x="136" y="56"/>
                </a:cubicBezTo>
                <a:cubicBezTo>
                  <a:pt x="140" y="54"/>
                  <a:pt x="143" y="52"/>
                  <a:pt x="147" y="50"/>
                </a:cubicBezTo>
                <a:cubicBezTo>
                  <a:pt x="147" y="50"/>
                  <a:pt x="148" y="50"/>
                  <a:pt x="149" y="50"/>
                </a:cubicBezTo>
                <a:cubicBezTo>
                  <a:pt x="147" y="51"/>
                  <a:pt x="146" y="52"/>
                  <a:pt x="144" y="53"/>
                </a:cubicBezTo>
                <a:close/>
                <a:moveTo>
                  <a:pt x="132" y="55"/>
                </a:moveTo>
                <a:cubicBezTo>
                  <a:pt x="133" y="55"/>
                  <a:pt x="135" y="54"/>
                  <a:pt x="136" y="54"/>
                </a:cubicBezTo>
                <a:cubicBezTo>
                  <a:pt x="135" y="55"/>
                  <a:pt x="134" y="55"/>
                  <a:pt x="134" y="56"/>
                </a:cubicBezTo>
                <a:cubicBezTo>
                  <a:pt x="133" y="56"/>
                  <a:pt x="132" y="57"/>
                  <a:pt x="132" y="57"/>
                </a:cubicBezTo>
                <a:cubicBezTo>
                  <a:pt x="132" y="57"/>
                  <a:pt x="132" y="57"/>
                  <a:pt x="132" y="56"/>
                </a:cubicBezTo>
                <a:cubicBezTo>
                  <a:pt x="133" y="56"/>
                  <a:pt x="132" y="56"/>
                  <a:pt x="132" y="55"/>
                </a:cubicBezTo>
                <a:close/>
                <a:moveTo>
                  <a:pt x="142" y="49"/>
                </a:moveTo>
                <a:cubicBezTo>
                  <a:pt x="140" y="50"/>
                  <a:pt x="137" y="51"/>
                  <a:pt x="135" y="52"/>
                </a:cubicBezTo>
                <a:cubicBezTo>
                  <a:pt x="138" y="49"/>
                  <a:pt x="141" y="47"/>
                  <a:pt x="145" y="45"/>
                </a:cubicBezTo>
                <a:cubicBezTo>
                  <a:pt x="147" y="44"/>
                  <a:pt x="149" y="44"/>
                  <a:pt x="151" y="43"/>
                </a:cubicBezTo>
                <a:cubicBezTo>
                  <a:pt x="148" y="45"/>
                  <a:pt x="146" y="47"/>
                  <a:pt x="143" y="49"/>
                </a:cubicBezTo>
                <a:cubicBezTo>
                  <a:pt x="143" y="49"/>
                  <a:pt x="142" y="49"/>
                  <a:pt x="142" y="49"/>
                </a:cubicBezTo>
                <a:close/>
                <a:moveTo>
                  <a:pt x="131" y="53"/>
                </a:moveTo>
                <a:cubicBezTo>
                  <a:pt x="131" y="53"/>
                  <a:pt x="131" y="53"/>
                  <a:pt x="131" y="53"/>
                </a:cubicBezTo>
                <a:cubicBezTo>
                  <a:pt x="131" y="53"/>
                  <a:pt x="130" y="53"/>
                  <a:pt x="130" y="53"/>
                </a:cubicBezTo>
                <a:cubicBezTo>
                  <a:pt x="130" y="53"/>
                  <a:pt x="130" y="53"/>
                  <a:pt x="130" y="53"/>
                </a:cubicBezTo>
                <a:cubicBezTo>
                  <a:pt x="134" y="51"/>
                  <a:pt x="137" y="48"/>
                  <a:pt x="141" y="46"/>
                </a:cubicBezTo>
                <a:cubicBezTo>
                  <a:pt x="138" y="48"/>
                  <a:pt x="134" y="50"/>
                  <a:pt x="131" y="53"/>
                </a:cubicBezTo>
                <a:close/>
                <a:moveTo>
                  <a:pt x="127" y="54"/>
                </a:moveTo>
                <a:cubicBezTo>
                  <a:pt x="127" y="54"/>
                  <a:pt x="127" y="53"/>
                  <a:pt x="127" y="53"/>
                </a:cubicBezTo>
                <a:cubicBezTo>
                  <a:pt x="128" y="52"/>
                  <a:pt x="129" y="52"/>
                  <a:pt x="130" y="51"/>
                </a:cubicBezTo>
                <a:cubicBezTo>
                  <a:pt x="132" y="49"/>
                  <a:pt x="135" y="48"/>
                  <a:pt x="137" y="46"/>
                </a:cubicBezTo>
                <a:cubicBezTo>
                  <a:pt x="137" y="46"/>
                  <a:pt x="137" y="46"/>
                  <a:pt x="137" y="46"/>
                </a:cubicBezTo>
                <a:cubicBezTo>
                  <a:pt x="134" y="49"/>
                  <a:pt x="130" y="51"/>
                  <a:pt x="127" y="54"/>
                </a:cubicBezTo>
                <a:close/>
                <a:moveTo>
                  <a:pt x="127" y="66"/>
                </a:moveTo>
                <a:cubicBezTo>
                  <a:pt x="126" y="68"/>
                  <a:pt x="125" y="69"/>
                  <a:pt x="124" y="71"/>
                </a:cubicBezTo>
                <a:cubicBezTo>
                  <a:pt x="123" y="71"/>
                  <a:pt x="123" y="72"/>
                  <a:pt x="122" y="72"/>
                </a:cubicBezTo>
                <a:cubicBezTo>
                  <a:pt x="123" y="71"/>
                  <a:pt x="124" y="69"/>
                  <a:pt x="124" y="68"/>
                </a:cubicBezTo>
                <a:cubicBezTo>
                  <a:pt x="125" y="67"/>
                  <a:pt x="126" y="67"/>
                  <a:pt x="127" y="66"/>
                </a:cubicBezTo>
                <a:close/>
                <a:moveTo>
                  <a:pt x="121" y="67"/>
                </a:moveTo>
                <a:cubicBezTo>
                  <a:pt x="122" y="66"/>
                  <a:pt x="122" y="66"/>
                  <a:pt x="123" y="66"/>
                </a:cubicBezTo>
                <a:cubicBezTo>
                  <a:pt x="122" y="67"/>
                  <a:pt x="122" y="67"/>
                  <a:pt x="121" y="68"/>
                </a:cubicBezTo>
                <a:cubicBezTo>
                  <a:pt x="121" y="68"/>
                  <a:pt x="121" y="68"/>
                  <a:pt x="121" y="68"/>
                </a:cubicBezTo>
                <a:cubicBezTo>
                  <a:pt x="121" y="68"/>
                  <a:pt x="121" y="67"/>
                  <a:pt x="121" y="67"/>
                </a:cubicBezTo>
                <a:close/>
                <a:moveTo>
                  <a:pt x="122" y="76"/>
                </a:moveTo>
                <a:cubicBezTo>
                  <a:pt x="123" y="74"/>
                  <a:pt x="125" y="73"/>
                  <a:pt x="126" y="72"/>
                </a:cubicBezTo>
                <a:cubicBezTo>
                  <a:pt x="128" y="71"/>
                  <a:pt x="129" y="71"/>
                  <a:pt x="130" y="70"/>
                </a:cubicBezTo>
                <a:cubicBezTo>
                  <a:pt x="123" y="77"/>
                  <a:pt x="116" y="85"/>
                  <a:pt x="110" y="93"/>
                </a:cubicBezTo>
                <a:cubicBezTo>
                  <a:pt x="105" y="98"/>
                  <a:pt x="100" y="102"/>
                  <a:pt x="95" y="107"/>
                </a:cubicBezTo>
                <a:cubicBezTo>
                  <a:pt x="94" y="108"/>
                  <a:pt x="92" y="109"/>
                  <a:pt x="90" y="110"/>
                </a:cubicBezTo>
                <a:cubicBezTo>
                  <a:pt x="91" y="109"/>
                  <a:pt x="92" y="108"/>
                  <a:pt x="93" y="107"/>
                </a:cubicBezTo>
                <a:cubicBezTo>
                  <a:pt x="98" y="101"/>
                  <a:pt x="103" y="95"/>
                  <a:pt x="109" y="89"/>
                </a:cubicBezTo>
                <a:cubicBezTo>
                  <a:pt x="113" y="85"/>
                  <a:pt x="118" y="81"/>
                  <a:pt x="122" y="76"/>
                </a:cubicBezTo>
                <a:close/>
                <a:moveTo>
                  <a:pt x="117" y="61"/>
                </a:moveTo>
                <a:cubicBezTo>
                  <a:pt x="116" y="62"/>
                  <a:pt x="115" y="63"/>
                  <a:pt x="115" y="64"/>
                </a:cubicBezTo>
                <a:cubicBezTo>
                  <a:pt x="116" y="63"/>
                  <a:pt x="117" y="62"/>
                  <a:pt x="118" y="61"/>
                </a:cubicBezTo>
                <a:cubicBezTo>
                  <a:pt x="117" y="61"/>
                  <a:pt x="117" y="61"/>
                  <a:pt x="117" y="61"/>
                </a:cubicBezTo>
                <a:close/>
                <a:moveTo>
                  <a:pt x="115" y="51"/>
                </a:moveTo>
                <a:cubicBezTo>
                  <a:pt x="114" y="51"/>
                  <a:pt x="113" y="52"/>
                  <a:pt x="111" y="52"/>
                </a:cubicBezTo>
                <a:cubicBezTo>
                  <a:pt x="112" y="52"/>
                  <a:pt x="112" y="51"/>
                  <a:pt x="113" y="51"/>
                </a:cubicBezTo>
                <a:cubicBezTo>
                  <a:pt x="114" y="50"/>
                  <a:pt x="115" y="50"/>
                  <a:pt x="117" y="50"/>
                </a:cubicBezTo>
                <a:cubicBezTo>
                  <a:pt x="116" y="50"/>
                  <a:pt x="116" y="51"/>
                  <a:pt x="115" y="51"/>
                </a:cubicBezTo>
                <a:close/>
                <a:moveTo>
                  <a:pt x="114" y="48"/>
                </a:moveTo>
                <a:cubicBezTo>
                  <a:pt x="112" y="48"/>
                  <a:pt x="111" y="49"/>
                  <a:pt x="110" y="49"/>
                </a:cubicBezTo>
                <a:cubicBezTo>
                  <a:pt x="112" y="48"/>
                  <a:pt x="114" y="46"/>
                  <a:pt x="116" y="45"/>
                </a:cubicBezTo>
                <a:cubicBezTo>
                  <a:pt x="116" y="46"/>
                  <a:pt x="115" y="47"/>
                  <a:pt x="114" y="48"/>
                </a:cubicBezTo>
                <a:close/>
                <a:moveTo>
                  <a:pt x="106" y="50"/>
                </a:moveTo>
                <a:cubicBezTo>
                  <a:pt x="105" y="50"/>
                  <a:pt x="104" y="51"/>
                  <a:pt x="104" y="51"/>
                </a:cubicBezTo>
                <a:cubicBezTo>
                  <a:pt x="104" y="50"/>
                  <a:pt x="105" y="49"/>
                  <a:pt x="105" y="48"/>
                </a:cubicBezTo>
                <a:cubicBezTo>
                  <a:pt x="107" y="46"/>
                  <a:pt x="109" y="44"/>
                  <a:pt x="111" y="43"/>
                </a:cubicBezTo>
                <a:cubicBezTo>
                  <a:pt x="111" y="43"/>
                  <a:pt x="112" y="43"/>
                  <a:pt x="112" y="42"/>
                </a:cubicBezTo>
                <a:cubicBezTo>
                  <a:pt x="112" y="42"/>
                  <a:pt x="113" y="42"/>
                  <a:pt x="113" y="42"/>
                </a:cubicBezTo>
                <a:cubicBezTo>
                  <a:pt x="111" y="45"/>
                  <a:pt x="108" y="47"/>
                  <a:pt x="106" y="50"/>
                </a:cubicBezTo>
                <a:close/>
                <a:moveTo>
                  <a:pt x="106" y="45"/>
                </a:moveTo>
                <a:cubicBezTo>
                  <a:pt x="106" y="44"/>
                  <a:pt x="106" y="44"/>
                  <a:pt x="106" y="44"/>
                </a:cubicBezTo>
                <a:cubicBezTo>
                  <a:pt x="107" y="43"/>
                  <a:pt x="108" y="43"/>
                  <a:pt x="109" y="42"/>
                </a:cubicBezTo>
                <a:cubicBezTo>
                  <a:pt x="109" y="42"/>
                  <a:pt x="109" y="42"/>
                  <a:pt x="109" y="42"/>
                </a:cubicBezTo>
                <a:cubicBezTo>
                  <a:pt x="108" y="43"/>
                  <a:pt x="107" y="44"/>
                  <a:pt x="106" y="45"/>
                </a:cubicBezTo>
                <a:close/>
                <a:moveTo>
                  <a:pt x="102" y="45"/>
                </a:moveTo>
                <a:cubicBezTo>
                  <a:pt x="99" y="47"/>
                  <a:pt x="95" y="50"/>
                  <a:pt x="92" y="52"/>
                </a:cubicBezTo>
                <a:cubicBezTo>
                  <a:pt x="92" y="51"/>
                  <a:pt x="93" y="51"/>
                  <a:pt x="93" y="50"/>
                </a:cubicBezTo>
                <a:cubicBezTo>
                  <a:pt x="93" y="50"/>
                  <a:pt x="93" y="50"/>
                  <a:pt x="93" y="50"/>
                </a:cubicBezTo>
                <a:cubicBezTo>
                  <a:pt x="97" y="47"/>
                  <a:pt x="100" y="45"/>
                  <a:pt x="104" y="42"/>
                </a:cubicBezTo>
                <a:cubicBezTo>
                  <a:pt x="105" y="42"/>
                  <a:pt x="106" y="42"/>
                  <a:pt x="107" y="42"/>
                </a:cubicBezTo>
                <a:cubicBezTo>
                  <a:pt x="105" y="43"/>
                  <a:pt x="103" y="45"/>
                  <a:pt x="102" y="45"/>
                </a:cubicBezTo>
                <a:close/>
                <a:moveTo>
                  <a:pt x="99" y="44"/>
                </a:moveTo>
                <a:cubicBezTo>
                  <a:pt x="100" y="43"/>
                  <a:pt x="100" y="43"/>
                  <a:pt x="101" y="42"/>
                </a:cubicBezTo>
                <a:cubicBezTo>
                  <a:pt x="101" y="42"/>
                  <a:pt x="101" y="42"/>
                  <a:pt x="101" y="42"/>
                </a:cubicBezTo>
                <a:cubicBezTo>
                  <a:pt x="101" y="43"/>
                  <a:pt x="100" y="43"/>
                  <a:pt x="99" y="44"/>
                </a:cubicBezTo>
                <a:close/>
                <a:moveTo>
                  <a:pt x="101" y="40"/>
                </a:moveTo>
                <a:cubicBezTo>
                  <a:pt x="100" y="40"/>
                  <a:pt x="100" y="41"/>
                  <a:pt x="99" y="41"/>
                </a:cubicBezTo>
                <a:cubicBezTo>
                  <a:pt x="99" y="41"/>
                  <a:pt x="99" y="42"/>
                  <a:pt x="99" y="42"/>
                </a:cubicBezTo>
                <a:cubicBezTo>
                  <a:pt x="97" y="44"/>
                  <a:pt x="95" y="46"/>
                  <a:pt x="94" y="48"/>
                </a:cubicBezTo>
                <a:cubicBezTo>
                  <a:pt x="94" y="46"/>
                  <a:pt x="94" y="45"/>
                  <a:pt x="95" y="44"/>
                </a:cubicBezTo>
                <a:cubicBezTo>
                  <a:pt x="95" y="44"/>
                  <a:pt x="95" y="44"/>
                  <a:pt x="95" y="44"/>
                </a:cubicBezTo>
                <a:cubicBezTo>
                  <a:pt x="98" y="41"/>
                  <a:pt x="100" y="39"/>
                  <a:pt x="103" y="36"/>
                </a:cubicBezTo>
                <a:cubicBezTo>
                  <a:pt x="104" y="36"/>
                  <a:pt x="104" y="36"/>
                  <a:pt x="104" y="36"/>
                </a:cubicBezTo>
                <a:cubicBezTo>
                  <a:pt x="103" y="38"/>
                  <a:pt x="102" y="39"/>
                  <a:pt x="101" y="40"/>
                </a:cubicBezTo>
                <a:close/>
                <a:moveTo>
                  <a:pt x="93" y="43"/>
                </a:moveTo>
                <a:cubicBezTo>
                  <a:pt x="93" y="43"/>
                  <a:pt x="92" y="43"/>
                  <a:pt x="92" y="43"/>
                </a:cubicBezTo>
                <a:cubicBezTo>
                  <a:pt x="94" y="41"/>
                  <a:pt x="96" y="40"/>
                  <a:pt x="98" y="38"/>
                </a:cubicBezTo>
                <a:cubicBezTo>
                  <a:pt x="98" y="38"/>
                  <a:pt x="99" y="38"/>
                  <a:pt x="99" y="38"/>
                </a:cubicBezTo>
                <a:cubicBezTo>
                  <a:pt x="97" y="39"/>
                  <a:pt x="95" y="41"/>
                  <a:pt x="93" y="43"/>
                </a:cubicBezTo>
                <a:close/>
                <a:moveTo>
                  <a:pt x="90" y="41"/>
                </a:moveTo>
                <a:cubicBezTo>
                  <a:pt x="91" y="40"/>
                  <a:pt x="91" y="40"/>
                  <a:pt x="92" y="40"/>
                </a:cubicBezTo>
                <a:cubicBezTo>
                  <a:pt x="92" y="40"/>
                  <a:pt x="93" y="39"/>
                  <a:pt x="93" y="39"/>
                </a:cubicBezTo>
                <a:cubicBezTo>
                  <a:pt x="92" y="40"/>
                  <a:pt x="91" y="40"/>
                  <a:pt x="90" y="41"/>
                </a:cubicBezTo>
                <a:close/>
                <a:moveTo>
                  <a:pt x="82" y="40"/>
                </a:moveTo>
                <a:cubicBezTo>
                  <a:pt x="80" y="41"/>
                  <a:pt x="78" y="43"/>
                  <a:pt x="76" y="44"/>
                </a:cubicBezTo>
                <a:cubicBezTo>
                  <a:pt x="78" y="42"/>
                  <a:pt x="80" y="40"/>
                  <a:pt x="81" y="38"/>
                </a:cubicBezTo>
                <a:cubicBezTo>
                  <a:pt x="83" y="37"/>
                  <a:pt x="85" y="36"/>
                  <a:pt x="86" y="35"/>
                </a:cubicBezTo>
                <a:cubicBezTo>
                  <a:pt x="85" y="36"/>
                  <a:pt x="84" y="38"/>
                  <a:pt x="82" y="40"/>
                </a:cubicBezTo>
                <a:close/>
                <a:moveTo>
                  <a:pt x="79" y="37"/>
                </a:moveTo>
                <a:cubicBezTo>
                  <a:pt x="78" y="38"/>
                  <a:pt x="76" y="40"/>
                  <a:pt x="74" y="41"/>
                </a:cubicBezTo>
                <a:cubicBezTo>
                  <a:pt x="78" y="38"/>
                  <a:pt x="81" y="35"/>
                  <a:pt x="84" y="31"/>
                </a:cubicBezTo>
                <a:cubicBezTo>
                  <a:pt x="85" y="30"/>
                  <a:pt x="86" y="30"/>
                  <a:pt x="87" y="29"/>
                </a:cubicBezTo>
                <a:cubicBezTo>
                  <a:pt x="85" y="31"/>
                  <a:pt x="84" y="32"/>
                  <a:pt x="82" y="34"/>
                </a:cubicBezTo>
                <a:cubicBezTo>
                  <a:pt x="81" y="35"/>
                  <a:pt x="80" y="36"/>
                  <a:pt x="79" y="37"/>
                </a:cubicBezTo>
                <a:close/>
                <a:moveTo>
                  <a:pt x="85" y="24"/>
                </a:moveTo>
                <a:cubicBezTo>
                  <a:pt x="84" y="25"/>
                  <a:pt x="83" y="25"/>
                  <a:pt x="83" y="25"/>
                </a:cubicBezTo>
                <a:cubicBezTo>
                  <a:pt x="83" y="25"/>
                  <a:pt x="83" y="25"/>
                  <a:pt x="83" y="25"/>
                </a:cubicBezTo>
                <a:cubicBezTo>
                  <a:pt x="83" y="25"/>
                  <a:pt x="83" y="24"/>
                  <a:pt x="83" y="24"/>
                </a:cubicBezTo>
                <a:cubicBezTo>
                  <a:pt x="83" y="24"/>
                  <a:pt x="83" y="24"/>
                  <a:pt x="83" y="24"/>
                </a:cubicBezTo>
                <a:cubicBezTo>
                  <a:pt x="84" y="24"/>
                  <a:pt x="86" y="23"/>
                  <a:pt x="87" y="23"/>
                </a:cubicBezTo>
                <a:cubicBezTo>
                  <a:pt x="87" y="23"/>
                  <a:pt x="86" y="24"/>
                  <a:pt x="85" y="24"/>
                </a:cubicBezTo>
                <a:close/>
                <a:moveTo>
                  <a:pt x="83" y="28"/>
                </a:moveTo>
                <a:cubicBezTo>
                  <a:pt x="83" y="29"/>
                  <a:pt x="82" y="29"/>
                  <a:pt x="82" y="29"/>
                </a:cubicBezTo>
                <a:cubicBezTo>
                  <a:pt x="81" y="30"/>
                  <a:pt x="80" y="30"/>
                  <a:pt x="79" y="31"/>
                </a:cubicBezTo>
                <a:cubicBezTo>
                  <a:pt x="80" y="30"/>
                  <a:pt x="81" y="30"/>
                  <a:pt x="82" y="29"/>
                </a:cubicBezTo>
                <a:cubicBezTo>
                  <a:pt x="82" y="29"/>
                  <a:pt x="82" y="29"/>
                  <a:pt x="82" y="29"/>
                </a:cubicBezTo>
                <a:cubicBezTo>
                  <a:pt x="82" y="29"/>
                  <a:pt x="83" y="29"/>
                  <a:pt x="83" y="28"/>
                </a:cubicBezTo>
                <a:close/>
                <a:moveTo>
                  <a:pt x="59" y="48"/>
                </a:moveTo>
                <a:cubicBezTo>
                  <a:pt x="61" y="46"/>
                  <a:pt x="63" y="44"/>
                  <a:pt x="64" y="41"/>
                </a:cubicBezTo>
                <a:cubicBezTo>
                  <a:pt x="66" y="40"/>
                  <a:pt x="67" y="39"/>
                  <a:pt x="69" y="38"/>
                </a:cubicBezTo>
                <a:cubicBezTo>
                  <a:pt x="69" y="38"/>
                  <a:pt x="69" y="38"/>
                  <a:pt x="69" y="38"/>
                </a:cubicBezTo>
                <a:cubicBezTo>
                  <a:pt x="66" y="42"/>
                  <a:pt x="63" y="45"/>
                  <a:pt x="59" y="48"/>
                </a:cubicBezTo>
                <a:close/>
                <a:moveTo>
                  <a:pt x="61" y="41"/>
                </a:moveTo>
                <a:cubicBezTo>
                  <a:pt x="61" y="41"/>
                  <a:pt x="61" y="41"/>
                  <a:pt x="62" y="41"/>
                </a:cubicBezTo>
                <a:cubicBezTo>
                  <a:pt x="63" y="40"/>
                  <a:pt x="64" y="39"/>
                  <a:pt x="65" y="38"/>
                </a:cubicBezTo>
                <a:cubicBezTo>
                  <a:pt x="65" y="39"/>
                  <a:pt x="64" y="39"/>
                  <a:pt x="64" y="40"/>
                </a:cubicBezTo>
                <a:cubicBezTo>
                  <a:pt x="63" y="40"/>
                  <a:pt x="62" y="41"/>
                  <a:pt x="61" y="41"/>
                </a:cubicBezTo>
                <a:close/>
                <a:moveTo>
                  <a:pt x="58" y="46"/>
                </a:moveTo>
                <a:cubicBezTo>
                  <a:pt x="58" y="46"/>
                  <a:pt x="59" y="45"/>
                  <a:pt x="59" y="45"/>
                </a:cubicBezTo>
                <a:cubicBezTo>
                  <a:pt x="57" y="47"/>
                  <a:pt x="55" y="50"/>
                  <a:pt x="54" y="53"/>
                </a:cubicBezTo>
                <a:cubicBezTo>
                  <a:pt x="53" y="53"/>
                  <a:pt x="52" y="54"/>
                  <a:pt x="52" y="54"/>
                </a:cubicBezTo>
                <a:cubicBezTo>
                  <a:pt x="54" y="51"/>
                  <a:pt x="56" y="49"/>
                  <a:pt x="58" y="46"/>
                </a:cubicBezTo>
                <a:close/>
                <a:moveTo>
                  <a:pt x="48" y="57"/>
                </a:moveTo>
                <a:cubicBezTo>
                  <a:pt x="45" y="58"/>
                  <a:pt x="43" y="60"/>
                  <a:pt x="41" y="61"/>
                </a:cubicBezTo>
                <a:cubicBezTo>
                  <a:pt x="42" y="59"/>
                  <a:pt x="44" y="58"/>
                  <a:pt x="45" y="56"/>
                </a:cubicBezTo>
                <a:cubicBezTo>
                  <a:pt x="48" y="54"/>
                  <a:pt x="50" y="52"/>
                  <a:pt x="53" y="50"/>
                </a:cubicBezTo>
                <a:cubicBezTo>
                  <a:pt x="51" y="52"/>
                  <a:pt x="49" y="54"/>
                  <a:pt x="48" y="57"/>
                </a:cubicBezTo>
                <a:close/>
                <a:moveTo>
                  <a:pt x="50" y="58"/>
                </a:moveTo>
                <a:cubicBezTo>
                  <a:pt x="50" y="58"/>
                  <a:pt x="50" y="59"/>
                  <a:pt x="50" y="59"/>
                </a:cubicBezTo>
                <a:cubicBezTo>
                  <a:pt x="50" y="59"/>
                  <a:pt x="49" y="59"/>
                  <a:pt x="49" y="59"/>
                </a:cubicBezTo>
                <a:cubicBezTo>
                  <a:pt x="47" y="61"/>
                  <a:pt x="44" y="64"/>
                  <a:pt x="42" y="67"/>
                </a:cubicBezTo>
                <a:cubicBezTo>
                  <a:pt x="43" y="65"/>
                  <a:pt x="45" y="63"/>
                  <a:pt x="46" y="62"/>
                </a:cubicBezTo>
                <a:cubicBezTo>
                  <a:pt x="47" y="60"/>
                  <a:pt x="49" y="59"/>
                  <a:pt x="50" y="58"/>
                </a:cubicBezTo>
                <a:close/>
                <a:moveTo>
                  <a:pt x="39" y="86"/>
                </a:moveTo>
                <a:cubicBezTo>
                  <a:pt x="39" y="86"/>
                  <a:pt x="39" y="87"/>
                  <a:pt x="39" y="87"/>
                </a:cubicBezTo>
                <a:cubicBezTo>
                  <a:pt x="38" y="88"/>
                  <a:pt x="37" y="89"/>
                  <a:pt x="35" y="90"/>
                </a:cubicBezTo>
                <a:cubicBezTo>
                  <a:pt x="35" y="90"/>
                  <a:pt x="35" y="90"/>
                  <a:pt x="35" y="90"/>
                </a:cubicBezTo>
                <a:cubicBezTo>
                  <a:pt x="37" y="89"/>
                  <a:pt x="38" y="87"/>
                  <a:pt x="39" y="86"/>
                </a:cubicBezTo>
                <a:close/>
                <a:moveTo>
                  <a:pt x="34" y="102"/>
                </a:moveTo>
                <a:cubicBezTo>
                  <a:pt x="35" y="103"/>
                  <a:pt x="35" y="105"/>
                  <a:pt x="36" y="107"/>
                </a:cubicBezTo>
                <a:cubicBezTo>
                  <a:pt x="35" y="109"/>
                  <a:pt x="35" y="110"/>
                  <a:pt x="35" y="112"/>
                </a:cubicBezTo>
                <a:cubicBezTo>
                  <a:pt x="34" y="111"/>
                  <a:pt x="34" y="110"/>
                  <a:pt x="34" y="109"/>
                </a:cubicBezTo>
                <a:cubicBezTo>
                  <a:pt x="34" y="106"/>
                  <a:pt x="34" y="104"/>
                  <a:pt x="34" y="102"/>
                </a:cubicBezTo>
                <a:close/>
                <a:moveTo>
                  <a:pt x="36" y="126"/>
                </a:moveTo>
                <a:cubicBezTo>
                  <a:pt x="36" y="127"/>
                  <a:pt x="37" y="128"/>
                  <a:pt x="37" y="129"/>
                </a:cubicBezTo>
                <a:cubicBezTo>
                  <a:pt x="37" y="129"/>
                  <a:pt x="37" y="130"/>
                  <a:pt x="37" y="130"/>
                </a:cubicBezTo>
                <a:cubicBezTo>
                  <a:pt x="37" y="130"/>
                  <a:pt x="37" y="131"/>
                  <a:pt x="37" y="131"/>
                </a:cubicBezTo>
                <a:cubicBezTo>
                  <a:pt x="35" y="128"/>
                  <a:pt x="35" y="128"/>
                  <a:pt x="35" y="128"/>
                </a:cubicBezTo>
                <a:cubicBezTo>
                  <a:pt x="36" y="127"/>
                  <a:pt x="36" y="127"/>
                  <a:pt x="36" y="126"/>
                </a:cubicBezTo>
                <a:close/>
                <a:moveTo>
                  <a:pt x="36" y="115"/>
                </a:moveTo>
                <a:cubicBezTo>
                  <a:pt x="36" y="115"/>
                  <a:pt x="36" y="115"/>
                  <a:pt x="36" y="115"/>
                </a:cubicBezTo>
                <a:cubicBezTo>
                  <a:pt x="36" y="114"/>
                  <a:pt x="36" y="112"/>
                  <a:pt x="36" y="111"/>
                </a:cubicBezTo>
                <a:cubicBezTo>
                  <a:pt x="36" y="111"/>
                  <a:pt x="37" y="111"/>
                  <a:pt x="37" y="111"/>
                </a:cubicBezTo>
                <a:cubicBezTo>
                  <a:pt x="37" y="111"/>
                  <a:pt x="37" y="112"/>
                  <a:pt x="37" y="113"/>
                </a:cubicBezTo>
                <a:cubicBezTo>
                  <a:pt x="37" y="114"/>
                  <a:pt x="36" y="114"/>
                  <a:pt x="36" y="115"/>
                </a:cubicBezTo>
                <a:close/>
                <a:moveTo>
                  <a:pt x="36" y="97"/>
                </a:moveTo>
                <a:cubicBezTo>
                  <a:pt x="36" y="97"/>
                  <a:pt x="36" y="98"/>
                  <a:pt x="37" y="99"/>
                </a:cubicBezTo>
                <a:cubicBezTo>
                  <a:pt x="37" y="99"/>
                  <a:pt x="37" y="100"/>
                  <a:pt x="36" y="100"/>
                </a:cubicBezTo>
                <a:cubicBezTo>
                  <a:pt x="36" y="99"/>
                  <a:pt x="36" y="98"/>
                  <a:pt x="36" y="97"/>
                </a:cubicBezTo>
                <a:close/>
                <a:moveTo>
                  <a:pt x="37" y="94"/>
                </a:moveTo>
                <a:cubicBezTo>
                  <a:pt x="37" y="93"/>
                  <a:pt x="36" y="92"/>
                  <a:pt x="36" y="92"/>
                </a:cubicBezTo>
                <a:cubicBezTo>
                  <a:pt x="37" y="91"/>
                  <a:pt x="38" y="90"/>
                  <a:pt x="38" y="90"/>
                </a:cubicBezTo>
                <a:cubicBezTo>
                  <a:pt x="38" y="91"/>
                  <a:pt x="38" y="92"/>
                  <a:pt x="38" y="93"/>
                </a:cubicBezTo>
                <a:cubicBezTo>
                  <a:pt x="37" y="93"/>
                  <a:pt x="37" y="93"/>
                  <a:pt x="37" y="94"/>
                </a:cubicBezTo>
                <a:close/>
                <a:moveTo>
                  <a:pt x="39" y="103"/>
                </a:moveTo>
                <a:cubicBezTo>
                  <a:pt x="39" y="103"/>
                  <a:pt x="39" y="103"/>
                  <a:pt x="39" y="103"/>
                </a:cubicBezTo>
                <a:cubicBezTo>
                  <a:pt x="39" y="104"/>
                  <a:pt x="38" y="104"/>
                  <a:pt x="38" y="104"/>
                </a:cubicBezTo>
                <a:cubicBezTo>
                  <a:pt x="38" y="104"/>
                  <a:pt x="38" y="104"/>
                  <a:pt x="38" y="103"/>
                </a:cubicBezTo>
                <a:cubicBezTo>
                  <a:pt x="38" y="103"/>
                  <a:pt x="38" y="103"/>
                  <a:pt x="39" y="103"/>
                </a:cubicBezTo>
                <a:close/>
                <a:moveTo>
                  <a:pt x="38" y="97"/>
                </a:moveTo>
                <a:cubicBezTo>
                  <a:pt x="38" y="96"/>
                  <a:pt x="39" y="95"/>
                  <a:pt x="39" y="94"/>
                </a:cubicBezTo>
                <a:cubicBezTo>
                  <a:pt x="40" y="93"/>
                  <a:pt x="41" y="93"/>
                  <a:pt x="42" y="92"/>
                </a:cubicBezTo>
                <a:cubicBezTo>
                  <a:pt x="41" y="93"/>
                  <a:pt x="40" y="94"/>
                  <a:pt x="39" y="95"/>
                </a:cubicBezTo>
                <a:cubicBezTo>
                  <a:pt x="39" y="96"/>
                  <a:pt x="40" y="97"/>
                  <a:pt x="41" y="96"/>
                </a:cubicBezTo>
                <a:cubicBezTo>
                  <a:pt x="41" y="96"/>
                  <a:pt x="41" y="96"/>
                  <a:pt x="41" y="96"/>
                </a:cubicBezTo>
                <a:cubicBezTo>
                  <a:pt x="41" y="96"/>
                  <a:pt x="41" y="96"/>
                  <a:pt x="41" y="96"/>
                </a:cubicBezTo>
                <a:cubicBezTo>
                  <a:pt x="41" y="97"/>
                  <a:pt x="41" y="97"/>
                  <a:pt x="41" y="98"/>
                </a:cubicBezTo>
                <a:cubicBezTo>
                  <a:pt x="40" y="98"/>
                  <a:pt x="40" y="99"/>
                  <a:pt x="39" y="99"/>
                </a:cubicBezTo>
                <a:cubicBezTo>
                  <a:pt x="39" y="99"/>
                  <a:pt x="39" y="98"/>
                  <a:pt x="38" y="97"/>
                </a:cubicBezTo>
                <a:close/>
                <a:moveTo>
                  <a:pt x="40" y="121"/>
                </a:moveTo>
                <a:cubicBezTo>
                  <a:pt x="40" y="121"/>
                  <a:pt x="40" y="121"/>
                  <a:pt x="40" y="121"/>
                </a:cubicBezTo>
                <a:cubicBezTo>
                  <a:pt x="40" y="122"/>
                  <a:pt x="41" y="123"/>
                  <a:pt x="41" y="124"/>
                </a:cubicBezTo>
                <a:cubicBezTo>
                  <a:pt x="41" y="124"/>
                  <a:pt x="41" y="124"/>
                  <a:pt x="40" y="125"/>
                </a:cubicBezTo>
                <a:cubicBezTo>
                  <a:pt x="40" y="123"/>
                  <a:pt x="40" y="122"/>
                  <a:pt x="39" y="121"/>
                </a:cubicBezTo>
                <a:cubicBezTo>
                  <a:pt x="39" y="121"/>
                  <a:pt x="40" y="121"/>
                  <a:pt x="40" y="121"/>
                </a:cubicBezTo>
                <a:close/>
                <a:moveTo>
                  <a:pt x="40" y="133"/>
                </a:moveTo>
                <a:cubicBezTo>
                  <a:pt x="41" y="134"/>
                  <a:pt x="41" y="136"/>
                  <a:pt x="42" y="138"/>
                </a:cubicBezTo>
                <a:cubicBezTo>
                  <a:pt x="42" y="138"/>
                  <a:pt x="41" y="138"/>
                  <a:pt x="41" y="138"/>
                </a:cubicBezTo>
                <a:cubicBezTo>
                  <a:pt x="41" y="137"/>
                  <a:pt x="40" y="135"/>
                  <a:pt x="40" y="133"/>
                </a:cubicBezTo>
                <a:cubicBezTo>
                  <a:pt x="40" y="133"/>
                  <a:pt x="40" y="133"/>
                  <a:pt x="40" y="133"/>
                </a:cubicBezTo>
                <a:close/>
                <a:moveTo>
                  <a:pt x="41" y="96"/>
                </a:moveTo>
                <a:cubicBezTo>
                  <a:pt x="43" y="93"/>
                  <a:pt x="46" y="91"/>
                  <a:pt x="48" y="88"/>
                </a:cubicBezTo>
                <a:cubicBezTo>
                  <a:pt x="48" y="89"/>
                  <a:pt x="48" y="90"/>
                  <a:pt x="47" y="90"/>
                </a:cubicBezTo>
                <a:cubicBezTo>
                  <a:pt x="47" y="91"/>
                  <a:pt x="47" y="92"/>
                  <a:pt x="46" y="92"/>
                </a:cubicBezTo>
                <a:cubicBezTo>
                  <a:pt x="45" y="94"/>
                  <a:pt x="44" y="95"/>
                  <a:pt x="43" y="96"/>
                </a:cubicBezTo>
                <a:cubicBezTo>
                  <a:pt x="42" y="96"/>
                  <a:pt x="42" y="96"/>
                  <a:pt x="42" y="96"/>
                </a:cubicBezTo>
                <a:cubicBezTo>
                  <a:pt x="42" y="95"/>
                  <a:pt x="41" y="95"/>
                  <a:pt x="41" y="96"/>
                </a:cubicBezTo>
                <a:close/>
                <a:moveTo>
                  <a:pt x="43" y="129"/>
                </a:moveTo>
                <a:cubicBezTo>
                  <a:pt x="44" y="130"/>
                  <a:pt x="44" y="132"/>
                  <a:pt x="45" y="133"/>
                </a:cubicBezTo>
                <a:cubicBezTo>
                  <a:pt x="44" y="134"/>
                  <a:pt x="44" y="134"/>
                  <a:pt x="43" y="135"/>
                </a:cubicBezTo>
                <a:cubicBezTo>
                  <a:pt x="43" y="133"/>
                  <a:pt x="43" y="132"/>
                  <a:pt x="42" y="130"/>
                </a:cubicBezTo>
                <a:cubicBezTo>
                  <a:pt x="42" y="130"/>
                  <a:pt x="43" y="129"/>
                  <a:pt x="43" y="129"/>
                </a:cubicBezTo>
                <a:close/>
                <a:moveTo>
                  <a:pt x="42" y="140"/>
                </a:moveTo>
                <a:cubicBezTo>
                  <a:pt x="43" y="143"/>
                  <a:pt x="44" y="145"/>
                  <a:pt x="44" y="147"/>
                </a:cubicBezTo>
                <a:cubicBezTo>
                  <a:pt x="44" y="145"/>
                  <a:pt x="43" y="143"/>
                  <a:pt x="42" y="141"/>
                </a:cubicBezTo>
                <a:cubicBezTo>
                  <a:pt x="42" y="141"/>
                  <a:pt x="42" y="141"/>
                  <a:pt x="42" y="140"/>
                </a:cubicBezTo>
                <a:close/>
                <a:moveTo>
                  <a:pt x="44" y="154"/>
                </a:moveTo>
                <a:cubicBezTo>
                  <a:pt x="44" y="154"/>
                  <a:pt x="44" y="154"/>
                  <a:pt x="44" y="154"/>
                </a:cubicBezTo>
                <a:cubicBezTo>
                  <a:pt x="45" y="157"/>
                  <a:pt x="45" y="160"/>
                  <a:pt x="46" y="164"/>
                </a:cubicBezTo>
                <a:cubicBezTo>
                  <a:pt x="45" y="160"/>
                  <a:pt x="44" y="157"/>
                  <a:pt x="44" y="154"/>
                </a:cubicBezTo>
                <a:cubicBezTo>
                  <a:pt x="44" y="154"/>
                  <a:pt x="44" y="154"/>
                  <a:pt x="44" y="154"/>
                </a:cubicBezTo>
                <a:close/>
                <a:moveTo>
                  <a:pt x="43" y="174"/>
                </a:moveTo>
                <a:cubicBezTo>
                  <a:pt x="43" y="175"/>
                  <a:pt x="44" y="176"/>
                  <a:pt x="44" y="178"/>
                </a:cubicBezTo>
                <a:cubicBezTo>
                  <a:pt x="44" y="178"/>
                  <a:pt x="44" y="178"/>
                  <a:pt x="44" y="178"/>
                </a:cubicBezTo>
                <a:cubicBezTo>
                  <a:pt x="43" y="176"/>
                  <a:pt x="42" y="175"/>
                  <a:pt x="41" y="174"/>
                </a:cubicBezTo>
                <a:cubicBezTo>
                  <a:pt x="41" y="173"/>
                  <a:pt x="41" y="172"/>
                  <a:pt x="41" y="171"/>
                </a:cubicBezTo>
                <a:cubicBezTo>
                  <a:pt x="42" y="172"/>
                  <a:pt x="42" y="173"/>
                  <a:pt x="43" y="174"/>
                </a:cubicBezTo>
                <a:close/>
                <a:moveTo>
                  <a:pt x="42" y="176"/>
                </a:moveTo>
                <a:cubicBezTo>
                  <a:pt x="43" y="178"/>
                  <a:pt x="44" y="180"/>
                  <a:pt x="45" y="181"/>
                </a:cubicBezTo>
                <a:cubicBezTo>
                  <a:pt x="46" y="183"/>
                  <a:pt x="46" y="184"/>
                  <a:pt x="47" y="186"/>
                </a:cubicBezTo>
                <a:cubicBezTo>
                  <a:pt x="47" y="187"/>
                  <a:pt x="46" y="188"/>
                  <a:pt x="45" y="190"/>
                </a:cubicBezTo>
                <a:cubicBezTo>
                  <a:pt x="44" y="187"/>
                  <a:pt x="43" y="185"/>
                  <a:pt x="42" y="182"/>
                </a:cubicBezTo>
                <a:cubicBezTo>
                  <a:pt x="42" y="180"/>
                  <a:pt x="42" y="178"/>
                  <a:pt x="42" y="176"/>
                </a:cubicBezTo>
                <a:close/>
                <a:moveTo>
                  <a:pt x="46" y="192"/>
                </a:moveTo>
                <a:cubicBezTo>
                  <a:pt x="47" y="191"/>
                  <a:pt x="47" y="190"/>
                  <a:pt x="48" y="188"/>
                </a:cubicBezTo>
                <a:cubicBezTo>
                  <a:pt x="49" y="192"/>
                  <a:pt x="50" y="196"/>
                  <a:pt x="52" y="200"/>
                </a:cubicBezTo>
                <a:cubicBezTo>
                  <a:pt x="51" y="200"/>
                  <a:pt x="51" y="199"/>
                  <a:pt x="51" y="199"/>
                </a:cubicBezTo>
                <a:cubicBezTo>
                  <a:pt x="49" y="197"/>
                  <a:pt x="47" y="194"/>
                  <a:pt x="46" y="192"/>
                </a:cubicBezTo>
                <a:cubicBezTo>
                  <a:pt x="46" y="192"/>
                  <a:pt x="46" y="192"/>
                  <a:pt x="46" y="192"/>
                </a:cubicBezTo>
                <a:close/>
                <a:moveTo>
                  <a:pt x="50" y="174"/>
                </a:moveTo>
                <a:cubicBezTo>
                  <a:pt x="50" y="171"/>
                  <a:pt x="49" y="168"/>
                  <a:pt x="48" y="165"/>
                </a:cubicBezTo>
                <a:cubicBezTo>
                  <a:pt x="48" y="163"/>
                  <a:pt x="48" y="162"/>
                  <a:pt x="48" y="161"/>
                </a:cubicBezTo>
                <a:cubicBezTo>
                  <a:pt x="48" y="161"/>
                  <a:pt x="48" y="162"/>
                  <a:pt x="49" y="162"/>
                </a:cubicBezTo>
                <a:cubicBezTo>
                  <a:pt x="49" y="163"/>
                  <a:pt x="49" y="163"/>
                  <a:pt x="49" y="164"/>
                </a:cubicBezTo>
                <a:cubicBezTo>
                  <a:pt x="49" y="165"/>
                  <a:pt x="50" y="165"/>
                  <a:pt x="50" y="165"/>
                </a:cubicBezTo>
                <a:cubicBezTo>
                  <a:pt x="50" y="166"/>
                  <a:pt x="49" y="166"/>
                  <a:pt x="49" y="166"/>
                </a:cubicBezTo>
                <a:cubicBezTo>
                  <a:pt x="49" y="167"/>
                  <a:pt x="49" y="167"/>
                  <a:pt x="50" y="167"/>
                </a:cubicBezTo>
                <a:cubicBezTo>
                  <a:pt x="51" y="170"/>
                  <a:pt x="52" y="173"/>
                  <a:pt x="53" y="175"/>
                </a:cubicBezTo>
                <a:cubicBezTo>
                  <a:pt x="53" y="176"/>
                  <a:pt x="52" y="176"/>
                  <a:pt x="52" y="176"/>
                </a:cubicBezTo>
                <a:cubicBezTo>
                  <a:pt x="51" y="176"/>
                  <a:pt x="51" y="175"/>
                  <a:pt x="50" y="174"/>
                </a:cubicBezTo>
                <a:close/>
                <a:moveTo>
                  <a:pt x="51" y="186"/>
                </a:moveTo>
                <a:cubicBezTo>
                  <a:pt x="50" y="185"/>
                  <a:pt x="50" y="184"/>
                  <a:pt x="49" y="183"/>
                </a:cubicBezTo>
                <a:cubicBezTo>
                  <a:pt x="49" y="182"/>
                  <a:pt x="50" y="182"/>
                  <a:pt x="50" y="181"/>
                </a:cubicBezTo>
                <a:cubicBezTo>
                  <a:pt x="50" y="181"/>
                  <a:pt x="50" y="181"/>
                  <a:pt x="50" y="181"/>
                </a:cubicBezTo>
                <a:cubicBezTo>
                  <a:pt x="50" y="183"/>
                  <a:pt x="51" y="184"/>
                  <a:pt x="51" y="186"/>
                </a:cubicBezTo>
                <a:close/>
                <a:moveTo>
                  <a:pt x="52" y="179"/>
                </a:moveTo>
                <a:cubicBezTo>
                  <a:pt x="53" y="179"/>
                  <a:pt x="53" y="179"/>
                  <a:pt x="54" y="179"/>
                </a:cubicBezTo>
                <a:cubicBezTo>
                  <a:pt x="54" y="179"/>
                  <a:pt x="54" y="179"/>
                  <a:pt x="55" y="180"/>
                </a:cubicBezTo>
                <a:cubicBezTo>
                  <a:pt x="55" y="181"/>
                  <a:pt x="56" y="183"/>
                  <a:pt x="56" y="184"/>
                </a:cubicBezTo>
                <a:cubicBezTo>
                  <a:pt x="56" y="184"/>
                  <a:pt x="55" y="183"/>
                  <a:pt x="55" y="183"/>
                </a:cubicBezTo>
                <a:cubicBezTo>
                  <a:pt x="54" y="182"/>
                  <a:pt x="53" y="181"/>
                  <a:pt x="52" y="181"/>
                </a:cubicBezTo>
                <a:cubicBezTo>
                  <a:pt x="52" y="180"/>
                  <a:pt x="52" y="180"/>
                  <a:pt x="52" y="179"/>
                </a:cubicBezTo>
                <a:cubicBezTo>
                  <a:pt x="52" y="179"/>
                  <a:pt x="52" y="179"/>
                  <a:pt x="52" y="179"/>
                </a:cubicBezTo>
                <a:close/>
                <a:moveTo>
                  <a:pt x="54" y="184"/>
                </a:moveTo>
                <a:cubicBezTo>
                  <a:pt x="56" y="186"/>
                  <a:pt x="57" y="188"/>
                  <a:pt x="59" y="190"/>
                </a:cubicBezTo>
                <a:cubicBezTo>
                  <a:pt x="59" y="190"/>
                  <a:pt x="59" y="190"/>
                  <a:pt x="59" y="190"/>
                </a:cubicBezTo>
                <a:cubicBezTo>
                  <a:pt x="59" y="191"/>
                  <a:pt x="58" y="193"/>
                  <a:pt x="57" y="194"/>
                </a:cubicBezTo>
                <a:cubicBezTo>
                  <a:pt x="57" y="194"/>
                  <a:pt x="57" y="194"/>
                  <a:pt x="57" y="194"/>
                </a:cubicBezTo>
                <a:cubicBezTo>
                  <a:pt x="56" y="190"/>
                  <a:pt x="55" y="187"/>
                  <a:pt x="54" y="184"/>
                </a:cubicBezTo>
                <a:cubicBezTo>
                  <a:pt x="54" y="184"/>
                  <a:pt x="54" y="184"/>
                  <a:pt x="54" y="184"/>
                </a:cubicBezTo>
                <a:close/>
                <a:moveTo>
                  <a:pt x="58" y="195"/>
                </a:moveTo>
                <a:cubicBezTo>
                  <a:pt x="59" y="195"/>
                  <a:pt x="60" y="194"/>
                  <a:pt x="61" y="194"/>
                </a:cubicBezTo>
                <a:cubicBezTo>
                  <a:pt x="63" y="195"/>
                  <a:pt x="64" y="197"/>
                  <a:pt x="65" y="198"/>
                </a:cubicBezTo>
                <a:cubicBezTo>
                  <a:pt x="64" y="199"/>
                  <a:pt x="64" y="200"/>
                  <a:pt x="64" y="200"/>
                </a:cubicBezTo>
                <a:cubicBezTo>
                  <a:pt x="62" y="199"/>
                  <a:pt x="60" y="197"/>
                  <a:pt x="58" y="195"/>
                </a:cubicBezTo>
                <a:close/>
                <a:moveTo>
                  <a:pt x="63" y="193"/>
                </a:moveTo>
                <a:cubicBezTo>
                  <a:pt x="64" y="192"/>
                  <a:pt x="65" y="192"/>
                  <a:pt x="65" y="192"/>
                </a:cubicBezTo>
                <a:cubicBezTo>
                  <a:pt x="66" y="192"/>
                  <a:pt x="67" y="193"/>
                  <a:pt x="68" y="194"/>
                </a:cubicBezTo>
                <a:cubicBezTo>
                  <a:pt x="68" y="194"/>
                  <a:pt x="67" y="195"/>
                  <a:pt x="67" y="196"/>
                </a:cubicBezTo>
                <a:cubicBezTo>
                  <a:pt x="65" y="195"/>
                  <a:pt x="64" y="194"/>
                  <a:pt x="63" y="193"/>
                </a:cubicBezTo>
                <a:close/>
                <a:moveTo>
                  <a:pt x="70" y="195"/>
                </a:moveTo>
                <a:cubicBezTo>
                  <a:pt x="70" y="196"/>
                  <a:pt x="71" y="196"/>
                  <a:pt x="72" y="197"/>
                </a:cubicBezTo>
                <a:cubicBezTo>
                  <a:pt x="72" y="198"/>
                  <a:pt x="72" y="198"/>
                  <a:pt x="72" y="198"/>
                </a:cubicBezTo>
                <a:cubicBezTo>
                  <a:pt x="72" y="199"/>
                  <a:pt x="72" y="199"/>
                  <a:pt x="72" y="199"/>
                </a:cubicBezTo>
                <a:cubicBezTo>
                  <a:pt x="72" y="199"/>
                  <a:pt x="72" y="199"/>
                  <a:pt x="71" y="199"/>
                </a:cubicBezTo>
                <a:cubicBezTo>
                  <a:pt x="71" y="199"/>
                  <a:pt x="70" y="198"/>
                  <a:pt x="69" y="198"/>
                </a:cubicBezTo>
                <a:cubicBezTo>
                  <a:pt x="68" y="198"/>
                  <a:pt x="68" y="198"/>
                  <a:pt x="68" y="198"/>
                </a:cubicBezTo>
                <a:cubicBezTo>
                  <a:pt x="68" y="197"/>
                  <a:pt x="68" y="197"/>
                  <a:pt x="68" y="197"/>
                </a:cubicBezTo>
                <a:cubicBezTo>
                  <a:pt x="68" y="196"/>
                  <a:pt x="69" y="195"/>
                  <a:pt x="70" y="195"/>
                </a:cubicBezTo>
                <a:close/>
                <a:moveTo>
                  <a:pt x="67" y="190"/>
                </a:moveTo>
                <a:cubicBezTo>
                  <a:pt x="69" y="190"/>
                  <a:pt x="70" y="189"/>
                  <a:pt x="71" y="188"/>
                </a:cubicBezTo>
                <a:cubicBezTo>
                  <a:pt x="71" y="188"/>
                  <a:pt x="72" y="189"/>
                  <a:pt x="72" y="189"/>
                </a:cubicBezTo>
                <a:cubicBezTo>
                  <a:pt x="71" y="190"/>
                  <a:pt x="71" y="191"/>
                  <a:pt x="70" y="192"/>
                </a:cubicBezTo>
                <a:cubicBezTo>
                  <a:pt x="69" y="191"/>
                  <a:pt x="68" y="191"/>
                  <a:pt x="67" y="190"/>
                </a:cubicBezTo>
                <a:close/>
                <a:moveTo>
                  <a:pt x="72" y="185"/>
                </a:moveTo>
                <a:cubicBezTo>
                  <a:pt x="71" y="184"/>
                  <a:pt x="70" y="183"/>
                  <a:pt x="68" y="181"/>
                </a:cubicBezTo>
                <a:cubicBezTo>
                  <a:pt x="69" y="181"/>
                  <a:pt x="69" y="181"/>
                  <a:pt x="69" y="180"/>
                </a:cubicBezTo>
                <a:cubicBezTo>
                  <a:pt x="70" y="181"/>
                  <a:pt x="71" y="181"/>
                  <a:pt x="72" y="182"/>
                </a:cubicBezTo>
                <a:cubicBezTo>
                  <a:pt x="72" y="182"/>
                  <a:pt x="73" y="182"/>
                  <a:pt x="73" y="182"/>
                </a:cubicBezTo>
                <a:cubicBezTo>
                  <a:pt x="73" y="183"/>
                  <a:pt x="73" y="184"/>
                  <a:pt x="73" y="184"/>
                </a:cubicBezTo>
                <a:cubicBezTo>
                  <a:pt x="73" y="185"/>
                  <a:pt x="72" y="185"/>
                  <a:pt x="72" y="185"/>
                </a:cubicBezTo>
                <a:close/>
                <a:moveTo>
                  <a:pt x="71" y="151"/>
                </a:moveTo>
                <a:cubicBezTo>
                  <a:pt x="72" y="150"/>
                  <a:pt x="72" y="150"/>
                  <a:pt x="73" y="149"/>
                </a:cubicBezTo>
                <a:cubicBezTo>
                  <a:pt x="73" y="149"/>
                  <a:pt x="73" y="150"/>
                  <a:pt x="73" y="150"/>
                </a:cubicBezTo>
                <a:cubicBezTo>
                  <a:pt x="72" y="150"/>
                  <a:pt x="72" y="151"/>
                  <a:pt x="71" y="151"/>
                </a:cubicBezTo>
                <a:close/>
                <a:moveTo>
                  <a:pt x="72" y="119"/>
                </a:moveTo>
                <a:cubicBezTo>
                  <a:pt x="72" y="119"/>
                  <a:pt x="71" y="120"/>
                  <a:pt x="71" y="120"/>
                </a:cubicBezTo>
                <a:cubicBezTo>
                  <a:pt x="72" y="119"/>
                  <a:pt x="72" y="118"/>
                  <a:pt x="72" y="118"/>
                </a:cubicBezTo>
                <a:cubicBezTo>
                  <a:pt x="73" y="117"/>
                  <a:pt x="73" y="117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3" y="117"/>
                  <a:pt x="72" y="118"/>
                  <a:pt x="72" y="119"/>
                </a:cubicBezTo>
                <a:close/>
                <a:moveTo>
                  <a:pt x="78" y="130"/>
                </a:moveTo>
                <a:cubicBezTo>
                  <a:pt x="78" y="131"/>
                  <a:pt x="79" y="132"/>
                  <a:pt x="79" y="134"/>
                </a:cubicBezTo>
                <a:cubicBezTo>
                  <a:pt x="77" y="135"/>
                  <a:pt x="75" y="136"/>
                  <a:pt x="74" y="137"/>
                </a:cubicBezTo>
                <a:cubicBezTo>
                  <a:pt x="73" y="137"/>
                  <a:pt x="73" y="136"/>
                  <a:pt x="73" y="135"/>
                </a:cubicBezTo>
                <a:cubicBezTo>
                  <a:pt x="75" y="134"/>
                  <a:pt x="76" y="132"/>
                  <a:pt x="78" y="130"/>
                </a:cubicBezTo>
                <a:close/>
                <a:moveTo>
                  <a:pt x="75" y="140"/>
                </a:moveTo>
                <a:cubicBezTo>
                  <a:pt x="76" y="140"/>
                  <a:pt x="77" y="139"/>
                  <a:pt x="78" y="138"/>
                </a:cubicBezTo>
                <a:cubicBezTo>
                  <a:pt x="77" y="139"/>
                  <a:pt x="76" y="141"/>
                  <a:pt x="75" y="142"/>
                </a:cubicBezTo>
                <a:cubicBezTo>
                  <a:pt x="75" y="142"/>
                  <a:pt x="74" y="142"/>
                  <a:pt x="74" y="141"/>
                </a:cubicBezTo>
                <a:cubicBezTo>
                  <a:pt x="75" y="141"/>
                  <a:pt x="75" y="141"/>
                  <a:pt x="75" y="140"/>
                </a:cubicBezTo>
                <a:close/>
                <a:moveTo>
                  <a:pt x="80" y="138"/>
                </a:moveTo>
                <a:cubicBezTo>
                  <a:pt x="80" y="139"/>
                  <a:pt x="80" y="139"/>
                  <a:pt x="80" y="140"/>
                </a:cubicBezTo>
                <a:cubicBezTo>
                  <a:pt x="79" y="142"/>
                  <a:pt x="77" y="143"/>
                  <a:pt x="76" y="145"/>
                </a:cubicBezTo>
                <a:cubicBezTo>
                  <a:pt x="77" y="142"/>
                  <a:pt x="79" y="140"/>
                  <a:pt x="80" y="138"/>
                </a:cubicBezTo>
                <a:close/>
                <a:moveTo>
                  <a:pt x="78" y="145"/>
                </a:moveTo>
                <a:cubicBezTo>
                  <a:pt x="78" y="145"/>
                  <a:pt x="78" y="145"/>
                  <a:pt x="78" y="145"/>
                </a:cubicBezTo>
                <a:cubicBezTo>
                  <a:pt x="77" y="146"/>
                  <a:pt x="77" y="146"/>
                  <a:pt x="76" y="147"/>
                </a:cubicBezTo>
                <a:cubicBezTo>
                  <a:pt x="76" y="147"/>
                  <a:pt x="76" y="147"/>
                  <a:pt x="76" y="147"/>
                </a:cubicBezTo>
                <a:cubicBezTo>
                  <a:pt x="77" y="146"/>
                  <a:pt x="77" y="145"/>
                  <a:pt x="78" y="145"/>
                </a:cubicBezTo>
                <a:close/>
                <a:moveTo>
                  <a:pt x="78" y="166"/>
                </a:moveTo>
                <a:cubicBezTo>
                  <a:pt x="78" y="166"/>
                  <a:pt x="78" y="167"/>
                  <a:pt x="79" y="167"/>
                </a:cubicBezTo>
                <a:cubicBezTo>
                  <a:pt x="78" y="168"/>
                  <a:pt x="78" y="168"/>
                  <a:pt x="78" y="168"/>
                </a:cubicBezTo>
                <a:cubicBezTo>
                  <a:pt x="78" y="168"/>
                  <a:pt x="78" y="168"/>
                  <a:pt x="78" y="168"/>
                </a:cubicBezTo>
                <a:cubicBezTo>
                  <a:pt x="78" y="167"/>
                  <a:pt x="78" y="167"/>
                  <a:pt x="78" y="166"/>
                </a:cubicBezTo>
                <a:cubicBezTo>
                  <a:pt x="78" y="166"/>
                  <a:pt x="78" y="166"/>
                  <a:pt x="78" y="166"/>
                </a:cubicBezTo>
                <a:close/>
                <a:moveTo>
                  <a:pt x="78" y="155"/>
                </a:moveTo>
                <a:cubicBezTo>
                  <a:pt x="80" y="153"/>
                  <a:pt x="81" y="152"/>
                  <a:pt x="83" y="151"/>
                </a:cubicBezTo>
                <a:cubicBezTo>
                  <a:pt x="83" y="152"/>
                  <a:pt x="83" y="153"/>
                  <a:pt x="83" y="154"/>
                </a:cubicBezTo>
                <a:cubicBezTo>
                  <a:pt x="82" y="156"/>
                  <a:pt x="81" y="157"/>
                  <a:pt x="80" y="159"/>
                </a:cubicBezTo>
                <a:cubicBezTo>
                  <a:pt x="79" y="158"/>
                  <a:pt x="79" y="156"/>
                  <a:pt x="78" y="155"/>
                </a:cubicBezTo>
                <a:close/>
                <a:moveTo>
                  <a:pt x="85" y="152"/>
                </a:moveTo>
                <a:cubicBezTo>
                  <a:pt x="85" y="151"/>
                  <a:pt x="84" y="150"/>
                  <a:pt x="84" y="149"/>
                </a:cubicBezTo>
                <a:cubicBezTo>
                  <a:pt x="85" y="149"/>
                  <a:pt x="85" y="149"/>
                  <a:pt x="85" y="148"/>
                </a:cubicBezTo>
                <a:cubicBezTo>
                  <a:pt x="85" y="149"/>
                  <a:pt x="85" y="149"/>
                  <a:pt x="85" y="149"/>
                </a:cubicBezTo>
                <a:cubicBezTo>
                  <a:pt x="85" y="149"/>
                  <a:pt x="85" y="150"/>
                  <a:pt x="86" y="150"/>
                </a:cubicBezTo>
                <a:cubicBezTo>
                  <a:pt x="86" y="150"/>
                  <a:pt x="86" y="150"/>
                  <a:pt x="87" y="150"/>
                </a:cubicBezTo>
                <a:cubicBezTo>
                  <a:pt x="86" y="151"/>
                  <a:pt x="85" y="151"/>
                  <a:pt x="85" y="152"/>
                </a:cubicBezTo>
                <a:close/>
                <a:moveTo>
                  <a:pt x="85" y="156"/>
                </a:moveTo>
                <a:cubicBezTo>
                  <a:pt x="85" y="155"/>
                  <a:pt x="85" y="155"/>
                  <a:pt x="85" y="155"/>
                </a:cubicBezTo>
                <a:cubicBezTo>
                  <a:pt x="86" y="154"/>
                  <a:pt x="86" y="153"/>
                  <a:pt x="87" y="153"/>
                </a:cubicBezTo>
                <a:cubicBezTo>
                  <a:pt x="87" y="153"/>
                  <a:pt x="88" y="153"/>
                  <a:pt x="88" y="152"/>
                </a:cubicBezTo>
                <a:cubicBezTo>
                  <a:pt x="89" y="151"/>
                  <a:pt x="90" y="150"/>
                  <a:pt x="92" y="148"/>
                </a:cubicBezTo>
                <a:cubicBezTo>
                  <a:pt x="92" y="148"/>
                  <a:pt x="92" y="148"/>
                  <a:pt x="93" y="148"/>
                </a:cubicBezTo>
                <a:cubicBezTo>
                  <a:pt x="92" y="148"/>
                  <a:pt x="92" y="149"/>
                  <a:pt x="92" y="149"/>
                </a:cubicBezTo>
                <a:cubicBezTo>
                  <a:pt x="90" y="151"/>
                  <a:pt x="88" y="153"/>
                  <a:pt x="85" y="156"/>
                </a:cubicBezTo>
                <a:close/>
                <a:moveTo>
                  <a:pt x="86" y="182"/>
                </a:moveTo>
                <a:cubicBezTo>
                  <a:pt x="86" y="182"/>
                  <a:pt x="86" y="182"/>
                  <a:pt x="86" y="182"/>
                </a:cubicBezTo>
                <a:cubicBezTo>
                  <a:pt x="86" y="182"/>
                  <a:pt x="85" y="181"/>
                  <a:pt x="85" y="181"/>
                </a:cubicBezTo>
                <a:cubicBezTo>
                  <a:pt x="85" y="180"/>
                  <a:pt x="86" y="180"/>
                  <a:pt x="86" y="179"/>
                </a:cubicBezTo>
                <a:cubicBezTo>
                  <a:pt x="86" y="180"/>
                  <a:pt x="86" y="181"/>
                  <a:pt x="86" y="182"/>
                </a:cubicBezTo>
                <a:close/>
                <a:moveTo>
                  <a:pt x="88" y="160"/>
                </a:moveTo>
                <a:cubicBezTo>
                  <a:pt x="92" y="158"/>
                  <a:pt x="95" y="156"/>
                  <a:pt x="99" y="154"/>
                </a:cubicBezTo>
                <a:cubicBezTo>
                  <a:pt x="98" y="155"/>
                  <a:pt x="97" y="156"/>
                  <a:pt x="96" y="157"/>
                </a:cubicBezTo>
                <a:cubicBezTo>
                  <a:pt x="93" y="159"/>
                  <a:pt x="90" y="161"/>
                  <a:pt x="87" y="163"/>
                </a:cubicBezTo>
                <a:cubicBezTo>
                  <a:pt x="87" y="163"/>
                  <a:pt x="86" y="162"/>
                  <a:pt x="86" y="162"/>
                </a:cubicBezTo>
                <a:cubicBezTo>
                  <a:pt x="87" y="161"/>
                  <a:pt x="88" y="160"/>
                  <a:pt x="88" y="160"/>
                </a:cubicBezTo>
                <a:close/>
                <a:moveTo>
                  <a:pt x="88" y="168"/>
                </a:moveTo>
                <a:cubicBezTo>
                  <a:pt x="90" y="166"/>
                  <a:pt x="92" y="165"/>
                  <a:pt x="94" y="163"/>
                </a:cubicBezTo>
                <a:cubicBezTo>
                  <a:pt x="92" y="165"/>
                  <a:pt x="90" y="167"/>
                  <a:pt x="87" y="169"/>
                </a:cubicBezTo>
                <a:cubicBezTo>
                  <a:pt x="87" y="169"/>
                  <a:pt x="87" y="169"/>
                  <a:pt x="87" y="169"/>
                </a:cubicBezTo>
                <a:cubicBezTo>
                  <a:pt x="88" y="169"/>
                  <a:pt x="88" y="168"/>
                  <a:pt x="88" y="168"/>
                </a:cubicBezTo>
                <a:close/>
                <a:moveTo>
                  <a:pt x="97" y="177"/>
                </a:moveTo>
                <a:cubicBezTo>
                  <a:pt x="99" y="175"/>
                  <a:pt x="101" y="174"/>
                  <a:pt x="103" y="173"/>
                </a:cubicBezTo>
                <a:cubicBezTo>
                  <a:pt x="101" y="175"/>
                  <a:pt x="99" y="177"/>
                  <a:pt x="97" y="179"/>
                </a:cubicBezTo>
                <a:cubicBezTo>
                  <a:pt x="96" y="179"/>
                  <a:pt x="95" y="180"/>
                  <a:pt x="94" y="180"/>
                </a:cubicBezTo>
                <a:cubicBezTo>
                  <a:pt x="95" y="179"/>
                  <a:pt x="96" y="178"/>
                  <a:pt x="97" y="177"/>
                </a:cubicBezTo>
                <a:close/>
                <a:moveTo>
                  <a:pt x="102" y="157"/>
                </a:moveTo>
                <a:cubicBezTo>
                  <a:pt x="99" y="158"/>
                  <a:pt x="97" y="160"/>
                  <a:pt x="95" y="161"/>
                </a:cubicBezTo>
                <a:cubicBezTo>
                  <a:pt x="95" y="161"/>
                  <a:pt x="95" y="161"/>
                  <a:pt x="94" y="161"/>
                </a:cubicBezTo>
                <a:cubicBezTo>
                  <a:pt x="95" y="160"/>
                  <a:pt x="96" y="159"/>
                  <a:pt x="97" y="158"/>
                </a:cubicBezTo>
                <a:cubicBezTo>
                  <a:pt x="99" y="157"/>
                  <a:pt x="102" y="155"/>
                  <a:pt x="105" y="154"/>
                </a:cubicBezTo>
                <a:cubicBezTo>
                  <a:pt x="104" y="155"/>
                  <a:pt x="103" y="156"/>
                  <a:pt x="102" y="157"/>
                </a:cubicBezTo>
                <a:close/>
                <a:moveTo>
                  <a:pt x="106" y="167"/>
                </a:moveTo>
                <a:cubicBezTo>
                  <a:pt x="108" y="166"/>
                  <a:pt x="110" y="165"/>
                  <a:pt x="112" y="164"/>
                </a:cubicBezTo>
                <a:cubicBezTo>
                  <a:pt x="111" y="165"/>
                  <a:pt x="110" y="166"/>
                  <a:pt x="109" y="167"/>
                </a:cubicBezTo>
                <a:cubicBezTo>
                  <a:pt x="107" y="168"/>
                  <a:pt x="105" y="170"/>
                  <a:pt x="103" y="171"/>
                </a:cubicBezTo>
                <a:cubicBezTo>
                  <a:pt x="104" y="170"/>
                  <a:pt x="105" y="168"/>
                  <a:pt x="106" y="167"/>
                </a:cubicBezTo>
                <a:close/>
                <a:moveTo>
                  <a:pt x="109" y="171"/>
                </a:moveTo>
                <a:cubicBezTo>
                  <a:pt x="110" y="170"/>
                  <a:pt x="111" y="169"/>
                  <a:pt x="112" y="168"/>
                </a:cubicBezTo>
                <a:cubicBezTo>
                  <a:pt x="114" y="167"/>
                  <a:pt x="117" y="165"/>
                  <a:pt x="119" y="164"/>
                </a:cubicBezTo>
                <a:cubicBezTo>
                  <a:pt x="116" y="167"/>
                  <a:pt x="113" y="169"/>
                  <a:pt x="110" y="172"/>
                </a:cubicBezTo>
                <a:cubicBezTo>
                  <a:pt x="108" y="173"/>
                  <a:pt x="107" y="174"/>
                  <a:pt x="105" y="175"/>
                </a:cubicBezTo>
                <a:cubicBezTo>
                  <a:pt x="106" y="174"/>
                  <a:pt x="107" y="172"/>
                  <a:pt x="109" y="171"/>
                </a:cubicBezTo>
                <a:close/>
                <a:moveTo>
                  <a:pt x="105" y="184"/>
                </a:moveTo>
                <a:cubicBezTo>
                  <a:pt x="106" y="183"/>
                  <a:pt x="107" y="183"/>
                  <a:pt x="108" y="183"/>
                </a:cubicBezTo>
                <a:cubicBezTo>
                  <a:pt x="106" y="184"/>
                  <a:pt x="104" y="186"/>
                  <a:pt x="102" y="187"/>
                </a:cubicBezTo>
                <a:cubicBezTo>
                  <a:pt x="103" y="186"/>
                  <a:pt x="104" y="185"/>
                  <a:pt x="105" y="184"/>
                </a:cubicBezTo>
                <a:close/>
                <a:moveTo>
                  <a:pt x="103" y="196"/>
                </a:moveTo>
                <a:cubicBezTo>
                  <a:pt x="103" y="196"/>
                  <a:pt x="102" y="196"/>
                  <a:pt x="101" y="196"/>
                </a:cubicBezTo>
                <a:cubicBezTo>
                  <a:pt x="101" y="196"/>
                  <a:pt x="100" y="196"/>
                  <a:pt x="100" y="196"/>
                </a:cubicBezTo>
                <a:cubicBezTo>
                  <a:pt x="101" y="195"/>
                  <a:pt x="101" y="195"/>
                  <a:pt x="101" y="194"/>
                </a:cubicBezTo>
                <a:cubicBezTo>
                  <a:pt x="102" y="195"/>
                  <a:pt x="103" y="195"/>
                  <a:pt x="103" y="196"/>
                </a:cubicBezTo>
                <a:close/>
                <a:moveTo>
                  <a:pt x="102" y="202"/>
                </a:moveTo>
                <a:cubicBezTo>
                  <a:pt x="101" y="202"/>
                  <a:pt x="100" y="203"/>
                  <a:pt x="99" y="204"/>
                </a:cubicBezTo>
                <a:cubicBezTo>
                  <a:pt x="99" y="204"/>
                  <a:pt x="99" y="204"/>
                  <a:pt x="99" y="203"/>
                </a:cubicBezTo>
                <a:cubicBezTo>
                  <a:pt x="99" y="203"/>
                  <a:pt x="99" y="203"/>
                  <a:pt x="99" y="203"/>
                </a:cubicBezTo>
                <a:cubicBezTo>
                  <a:pt x="100" y="203"/>
                  <a:pt x="100" y="202"/>
                  <a:pt x="101" y="201"/>
                </a:cubicBezTo>
                <a:cubicBezTo>
                  <a:pt x="101" y="201"/>
                  <a:pt x="101" y="202"/>
                  <a:pt x="102" y="202"/>
                </a:cubicBezTo>
                <a:close/>
                <a:moveTo>
                  <a:pt x="99" y="188"/>
                </a:moveTo>
                <a:cubicBezTo>
                  <a:pt x="98" y="188"/>
                  <a:pt x="97" y="189"/>
                  <a:pt x="97" y="190"/>
                </a:cubicBezTo>
                <a:cubicBezTo>
                  <a:pt x="95" y="189"/>
                  <a:pt x="95" y="189"/>
                  <a:pt x="95" y="189"/>
                </a:cubicBezTo>
                <a:cubicBezTo>
                  <a:pt x="96" y="189"/>
                  <a:pt x="97" y="188"/>
                  <a:pt x="97" y="187"/>
                </a:cubicBezTo>
                <a:cubicBezTo>
                  <a:pt x="97" y="187"/>
                  <a:pt x="98" y="187"/>
                  <a:pt x="98" y="187"/>
                </a:cubicBezTo>
                <a:cubicBezTo>
                  <a:pt x="99" y="187"/>
                  <a:pt x="100" y="186"/>
                  <a:pt x="100" y="186"/>
                </a:cubicBezTo>
                <a:cubicBezTo>
                  <a:pt x="100" y="187"/>
                  <a:pt x="99" y="187"/>
                  <a:pt x="99" y="188"/>
                </a:cubicBezTo>
                <a:close/>
                <a:moveTo>
                  <a:pt x="98" y="200"/>
                </a:moveTo>
                <a:cubicBezTo>
                  <a:pt x="99" y="200"/>
                  <a:pt x="99" y="200"/>
                  <a:pt x="99" y="200"/>
                </a:cubicBezTo>
                <a:cubicBezTo>
                  <a:pt x="98" y="201"/>
                  <a:pt x="98" y="202"/>
                  <a:pt x="97" y="202"/>
                </a:cubicBezTo>
                <a:cubicBezTo>
                  <a:pt x="96" y="202"/>
                  <a:pt x="96" y="201"/>
                  <a:pt x="95" y="201"/>
                </a:cubicBezTo>
                <a:cubicBezTo>
                  <a:pt x="95" y="201"/>
                  <a:pt x="95" y="201"/>
                  <a:pt x="95" y="201"/>
                </a:cubicBezTo>
                <a:cubicBezTo>
                  <a:pt x="96" y="200"/>
                  <a:pt x="97" y="200"/>
                  <a:pt x="98" y="200"/>
                </a:cubicBezTo>
                <a:close/>
                <a:moveTo>
                  <a:pt x="98" y="206"/>
                </a:moveTo>
                <a:cubicBezTo>
                  <a:pt x="99" y="207"/>
                  <a:pt x="100" y="208"/>
                  <a:pt x="102" y="209"/>
                </a:cubicBezTo>
                <a:cubicBezTo>
                  <a:pt x="102" y="209"/>
                  <a:pt x="102" y="209"/>
                  <a:pt x="101" y="209"/>
                </a:cubicBezTo>
                <a:cubicBezTo>
                  <a:pt x="100" y="208"/>
                  <a:pt x="99" y="207"/>
                  <a:pt x="98" y="206"/>
                </a:cubicBezTo>
                <a:cubicBezTo>
                  <a:pt x="98" y="206"/>
                  <a:pt x="98" y="206"/>
                  <a:pt x="98" y="206"/>
                </a:cubicBezTo>
                <a:close/>
                <a:moveTo>
                  <a:pt x="100" y="205"/>
                </a:moveTo>
                <a:cubicBezTo>
                  <a:pt x="101" y="204"/>
                  <a:pt x="102" y="203"/>
                  <a:pt x="103" y="203"/>
                </a:cubicBezTo>
                <a:cubicBezTo>
                  <a:pt x="104" y="203"/>
                  <a:pt x="106" y="204"/>
                  <a:pt x="107" y="205"/>
                </a:cubicBezTo>
                <a:cubicBezTo>
                  <a:pt x="107" y="205"/>
                  <a:pt x="106" y="205"/>
                  <a:pt x="106" y="206"/>
                </a:cubicBezTo>
                <a:cubicBezTo>
                  <a:pt x="106" y="206"/>
                  <a:pt x="105" y="207"/>
                  <a:pt x="104" y="207"/>
                </a:cubicBezTo>
                <a:cubicBezTo>
                  <a:pt x="103" y="206"/>
                  <a:pt x="102" y="205"/>
                  <a:pt x="100" y="205"/>
                </a:cubicBezTo>
                <a:close/>
                <a:moveTo>
                  <a:pt x="104" y="213"/>
                </a:moveTo>
                <a:cubicBezTo>
                  <a:pt x="105" y="214"/>
                  <a:pt x="106" y="214"/>
                  <a:pt x="107" y="215"/>
                </a:cubicBezTo>
                <a:cubicBezTo>
                  <a:pt x="106" y="215"/>
                  <a:pt x="106" y="216"/>
                  <a:pt x="105" y="216"/>
                </a:cubicBezTo>
                <a:cubicBezTo>
                  <a:pt x="104" y="215"/>
                  <a:pt x="103" y="215"/>
                  <a:pt x="103" y="214"/>
                </a:cubicBezTo>
                <a:cubicBezTo>
                  <a:pt x="103" y="214"/>
                  <a:pt x="104" y="214"/>
                  <a:pt x="104" y="213"/>
                </a:cubicBezTo>
                <a:close/>
                <a:moveTo>
                  <a:pt x="106" y="212"/>
                </a:moveTo>
                <a:cubicBezTo>
                  <a:pt x="106" y="212"/>
                  <a:pt x="106" y="212"/>
                  <a:pt x="106" y="212"/>
                </a:cubicBezTo>
                <a:cubicBezTo>
                  <a:pt x="107" y="212"/>
                  <a:pt x="108" y="213"/>
                  <a:pt x="108" y="213"/>
                </a:cubicBezTo>
                <a:cubicBezTo>
                  <a:pt x="108" y="213"/>
                  <a:pt x="108" y="213"/>
                  <a:pt x="108" y="213"/>
                </a:cubicBezTo>
                <a:cubicBezTo>
                  <a:pt x="107" y="213"/>
                  <a:pt x="106" y="213"/>
                  <a:pt x="106" y="212"/>
                </a:cubicBezTo>
                <a:close/>
                <a:moveTo>
                  <a:pt x="107" y="200"/>
                </a:moveTo>
                <a:cubicBezTo>
                  <a:pt x="107" y="199"/>
                  <a:pt x="108" y="199"/>
                  <a:pt x="108" y="198"/>
                </a:cubicBezTo>
                <a:cubicBezTo>
                  <a:pt x="109" y="199"/>
                  <a:pt x="110" y="200"/>
                  <a:pt x="112" y="201"/>
                </a:cubicBezTo>
                <a:cubicBezTo>
                  <a:pt x="111" y="201"/>
                  <a:pt x="111" y="201"/>
                  <a:pt x="110" y="202"/>
                </a:cubicBezTo>
                <a:cubicBezTo>
                  <a:pt x="109" y="201"/>
                  <a:pt x="108" y="200"/>
                  <a:pt x="107" y="200"/>
                </a:cubicBezTo>
                <a:close/>
                <a:moveTo>
                  <a:pt x="109" y="197"/>
                </a:moveTo>
                <a:cubicBezTo>
                  <a:pt x="111" y="196"/>
                  <a:pt x="113" y="194"/>
                  <a:pt x="114" y="193"/>
                </a:cubicBezTo>
                <a:cubicBezTo>
                  <a:pt x="117" y="191"/>
                  <a:pt x="120" y="190"/>
                  <a:pt x="123" y="188"/>
                </a:cubicBezTo>
                <a:cubicBezTo>
                  <a:pt x="121" y="191"/>
                  <a:pt x="118" y="194"/>
                  <a:pt x="115" y="197"/>
                </a:cubicBezTo>
                <a:cubicBezTo>
                  <a:pt x="115" y="197"/>
                  <a:pt x="115" y="197"/>
                  <a:pt x="115" y="197"/>
                </a:cubicBezTo>
                <a:cubicBezTo>
                  <a:pt x="114" y="198"/>
                  <a:pt x="113" y="199"/>
                  <a:pt x="113" y="200"/>
                </a:cubicBezTo>
                <a:cubicBezTo>
                  <a:pt x="111" y="199"/>
                  <a:pt x="110" y="198"/>
                  <a:pt x="109" y="197"/>
                </a:cubicBezTo>
                <a:close/>
                <a:moveTo>
                  <a:pt x="113" y="202"/>
                </a:moveTo>
                <a:cubicBezTo>
                  <a:pt x="113" y="202"/>
                  <a:pt x="113" y="202"/>
                  <a:pt x="113" y="202"/>
                </a:cubicBezTo>
                <a:cubicBezTo>
                  <a:pt x="114" y="202"/>
                  <a:pt x="115" y="203"/>
                  <a:pt x="115" y="203"/>
                </a:cubicBezTo>
                <a:cubicBezTo>
                  <a:pt x="115" y="203"/>
                  <a:pt x="114" y="204"/>
                  <a:pt x="114" y="204"/>
                </a:cubicBezTo>
                <a:cubicBezTo>
                  <a:pt x="114" y="204"/>
                  <a:pt x="114" y="204"/>
                  <a:pt x="114" y="204"/>
                </a:cubicBezTo>
                <a:cubicBezTo>
                  <a:pt x="113" y="204"/>
                  <a:pt x="113" y="203"/>
                  <a:pt x="112" y="203"/>
                </a:cubicBezTo>
                <a:cubicBezTo>
                  <a:pt x="112" y="203"/>
                  <a:pt x="113" y="203"/>
                  <a:pt x="113" y="202"/>
                </a:cubicBezTo>
                <a:close/>
                <a:moveTo>
                  <a:pt x="120" y="203"/>
                </a:moveTo>
                <a:cubicBezTo>
                  <a:pt x="122" y="202"/>
                  <a:pt x="124" y="201"/>
                  <a:pt x="126" y="200"/>
                </a:cubicBezTo>
                <a:cubicBezTo>
                  <a:pt x="124" y="201"/>
                  <a:pt x="122" y="203"/>
                  <a:pt x="120" y="205"/>
                </a:cubicBezTo>
                <a:cubicBezTo>
                  <a:pt x="120" y="205"/>
                  <a:pt x="120" y="204"/>
                  <a:pt x="119" y="204"/>
                </a:cubicBezTo>
                <a:cubicBezTo>
                  <a:pt x="120" y="204"/>
                  <a:pt x="120" y="203"/>
                  <a:pt x="120" y="203"/>
                </a:cubicBezTo>
                <a:close/>
                <a:moveTo>
                  <a:pt x="125" y="204"/>
                </a:moveTo>
                <a:cubicBezTo>
                  <a:pt x="127" y="202"/>
                  <a:pt x="128" y="201"/>
                  <a:pt x="129" y="200"/>
                </a:cubicBezTo>
                <a:cubicBezTo>
                  <a:pt x="128" y="201"/>
                  <a:pt x="127" y="203"/>
                  <a:pt x="126" y="204"/>
                </a:cubicBezTo>
                <a:cubicBezTo>
                  <a:pt x="125" y="205"/>
                  <a:pt x="124" y="206"/>
                  <a:pt x="123" y="206"/>
                </a:cubicBezTo>
                <a:cubicBezTo>
                  <a:pt x="123" y="206"/>
                  <a:pt x="122" y="206"/>
                  <a:pt x="122" y="206"/>
                </a:cubicBezTo>
                <a:cubicBezTo>
                  <a:pt x="123" y="205"/>
                  <a:pt x="124" y="205"/>
                  <a:pt x="125" y="204"/>
                </a:cubicBezTo>
                <a:close/>
                <a:moveTo>
                  <a:pt x="127" y="206"/>
                </a:moveTo>
                <a:cubicBezTo>
                  <a:pt x="129" y="205"/>
                  <a:pt x="131" y="204"/>
                  <a:pt x="132" y="203"/>
                </a:cubicBezTo>
                <a:cubicBezTo>
                  <a:pt x="131" y="204"/>
                  <a:pt x="130" y="205"/>
                  <a:pt x="129" y="206"/>
                </a:cubicBezTo>
                <a:cubicBezTo>
                  <a:pt x="128" y="207"/>
                  <a:pt x="127" y="208"/>
                  <a:pt x="125" y="209"/>
                </a:cubicBezTo>
                <a:cubicBezTo>
                  <a:pt x="125" y="209"/>
                  <a:pt x="125" y="208"/>
                  <a:pt x="125" y="208"/>
                </a:cubicBezTo>
                <a:cubicBezTo>
                  <a:pt x="126" y="208"/>
                  <a:pt x="126" y="207"/>
                  <a:pt x="127" y="206"/>
                </a:cubicBezTo>
                <a:close/>
                <a:moveTo>
                  <a:pt x="147" y="192"/>
                </a:moveTo>
                <a:cubicBezTo>
                  <a:pt x="151" y="189"/>
                  <a:pt x="154" y="185"/>
                  <a:pt x="158" y="182"/>
                </a:cubicBezTo>
                <a:cubicBezTo>
                  <a:pt x="159" y="182"/>
                  <a:pt x="160" y="181"/>
                  <a:pt x="161" y="181"/>
                </a:cubicBezTo>
                <a:cubicBezTo>
                  <a:pt x="160" y="182"/>
                  <a:pt x="159" y="183"/>
                  <a:pt x="158" y="184"/>
                </a:cubicBezTo>
                <a:cubicBezTo>
                  <a:pt x="156" y="186"/>
                  <a:pt x="154" y="187"/>
                  <a:pt x="152" y="189"/>
                </a:cubicBezTo>
                <a:cubicBezTo>
                  <a:pt x="150" y="190"/>
                  <a:pt x="149" y="191"/>
                  <a:pt x="147" y="192"/>
                </a:cubicBezTo>
                <a:close/>
                <a:moveTo>
                  <a:pt x="153" y="199"/>
                </a:moveTo>
                <a:cubicBezTo>
                  <a:pt x="155" y="198"/>
                  <a:pt x="156" y="197"/>
                  <a:pt x="157" y="197"/>
                </a:cubicBezTo>
                <a:cubicBezTo>
                  <a:pt x="155" y="198"/>
                  <a:pt x="153" y="199"/>
                  <a:pt x="151" y="201"/>
                </a:cubicBezTo>
                <a:cubicBezTo>
                  <a:pt x="152" y="200"/>
                  <a:pt x="153" y="199"/>
                  <a:pt x="153" y="199"/>
                </a:cubicBezTo>
                <a:close/>
                <a:moveTo>
                  <a:pt x="155" y="195"/>
                </a:moveTo>
                <a:cubicBezTo>
                  <a:pt x="154" y="195"/>
                  <a:pt x="153" y="196"/>
                  <a:pt x="153" y="196"/>
                </a:cubicBezTo>
                <a:cubicBezTo>
                  <a:pt x="157" y="192"/>
                  <a:pt x="161" y="187"/>
                  <a:pt x="166" y="183"/>
                </a:cubicBezTo>
                <a:cubicBezTo>
                  <a:pt x="165" y="183"/>
                  <a:pt x="165" y="184"/>
                  <a:pt x="164" y="185"/>
                </a:cubicBezTo>
                <a:cubicBezTo>
                  <a:pt x="161" y="188"/>
                  <a:pt x="158" y="191"/>
                  <a:pt x="155" y="195"/>
                </a:cubicBezTo>
                <a:close/>
                <a:moveTo>
                  <a:pt x="178" y="173"/>
                </a:moveTo>
                <a:cubicBezTo>
                  <a:pt x="178" y="173"/>
                  <a:pt x="178" y="173"/>
                  <a:pt x="178" y="173"/>
                </a:cubicBezTo>
                <a:cubicBezTo>
                  <a:pt x="176" y="176"/>
                  <a:pt x="174" y="180"/>
                  <a:pt x="172" y="184"/>
                </a:cubicBezTo>
                <a:cubicBezTo>
                  <a:pt x="169" y="186"/>
                  <a:pt x="165" y="188"/>
                  <a:pt x="162" y="190"/>
                </a:cubicBezTo>
                <a:cubicBezTo>
                  <a:pt x="167" y="184"/>
                  <a:pt x="173" y="179"/>
                  <a:pt x="178" y="173"/>
                </a:cubicBezTo>
                <a:close/>
                <a:moveTo>
                  <a:pt x="183" y="168"/>
                </a:moveTo>
                <a:cubicBezTo>
                  <a:pt x="185" y="166"/>
                  <a:pt x="187" y="164"/>
                  <a:pt x="189" y="163"/>
                </a:cubicBezTo>
                <a:cubicBezTo>
                  <a:pt x="189" y="163"/>
                  <a:pt x="189" y="162"/>
                  <a:pt x="189" y="162"/>
                </a:cubicBezTo>
                <a:cubicBezTo>
                  <a:pt x="185" y="168"/>
                  <a:pt x="180" y="174"/>
                  <a:pt x="176" y="180"/>
                </a:cubicBezTo>
                <a:cubicBezTo>
                  <a:pt x="178" y="176"/>
                  <a:pt x="181" y="172"/>
                  <a:pt x="183" y="168"/>
                </a:cubicBezTo>
                <a:close/>
                <a:moveTo>
                  <a:pt x="178" y="198"/>
                </a:moveTo>
                <a:cubicBezTo>
                  <a:pt x="178" y="197"/>
                  <a:pt x="179" y="197"/>
                  <a:pt x="180" y="196"/>
                </a:cubicBezTo>
                <a:cubicBezTo>
                  <a:pt x="178" y="198"/>
                  <a:pt x="176" y="199"/>
                  <a:pt x="175" y="201"/>
                </a:cubicBezTo>
                <a:cubicBezTo>
                  <a:pt x="174" y="201"/>
                  <a:pt x="174" y="201"/>
                  <a:pt x="174" y="201"/>
                </a:cubicBezTo>
                <a:cubicBezTo>
                  <a:pt x="175" y="200"/>
                  <a:pt x="176" y="199"/>
                  <a:pt x="178" y="198"/>
                </a:cubicBezTo>
                <a:close/>
                <a:moveTo>
                  <a:pt x="172" y="191"/>
                </a:moveTo>
                <a:cubicBezTo>
                  <a:pt x="175" y="189"/>
                  <a:pt x="177" y="187"/>
                  <a:pt x="180" y="184"/>
                </a:cubicBezTo>
                <a:cubicBezTo>
                  <a:pt x="179" y="185"/>
                  <a:pt x="179" y="185"/>
                  <a:pt x="179" y="186"/>
                </a:cubicBezTo>
                <a:cubicBezTo>
                  <a:pt x="177" y="188"/>
                  <a:pt x="174" y="189"/>
                  <a:pt x="172" y="191"/>
                </a:cubicBezTo>
                <a:close/>
                <a:moveTo>
                  <a:pt x="179" y="179"/>
                </a:moveTo>
                <a:cubicBezTo>
                  <a:pt x="184" y="172"/>
                  <a:pt x="189" y="166"/>
                  <a:pt x="194" y="159"/>
                </a:cubicBezTo>
                <a:cubicBezTo>
                  <a:pt x="194" y="159"/>
                  <a:pt x="195" y="159"/>
                  <a:pt x="195" y="158"/>
                </a:cubicBezTo>
                <a:cubicBezTo>
                  <a:pt x="192" y="163"/>
                  <a:pt x="189" y="169"/>
                  <a:pt x="185" y="174"/>
                </a:cubicBezTo>
                <a:cubicBezTo>
                  <a:pt x="185" y="174"/>
                  <a:pt x="185" y="174"/>
                  <a:pt x="185" y="174"/>
                </a:cubicBezTo>
                <a:cubicBezTo>
                  <a:pt x="183" y="175"/>
                  <a:pt x="181" y="177"/>
                  <a:pt x="179" y="179"/>
                </a:cubicBezTo>
                <a:close/>
                <a:moveTo>
                  <a:pt x="196" y="176"/>
                </a:moveTo>
                <a:cubicBezTo>
                  <a:pt x="196" y="177"/>
                  <a:pt x="195" y="179"/>
                  <a:pt x="195" y="180"/>
                </a:cubicBezTo>
                <a:cubicBezTo>
                  <a:pt x="195" y="180"/>
                  <a:pt x="194" y="180"/>
                  <a:pt x="194" y="180"/>
                </a:cubicBezTo>
                <a:cubicBezTo>
                  <a:pt x="193" y="181"/>
                  <a:pt x="191" y="183"/>
                  <a:pt x="189" y="184"/>
                </a:cubicBezTo>
                <a:cubicBezTo>
                  <a:pt x="191" y="181"/>
                  <a:pt x="194" y="179"/>
                  <a:pt x="196" y="176"/>
                </a:cubicBezTo>
                <a:close/>
                <a:moveTo>
                  <a:pt x="198" y="182"/>
                </a:moveTo>
                <a:cubicBezTo>
                  <a:pt x="199" y="182"/>
                  <a:pt x="199" y="182"/>
                  <a:pt x="199" y="182"/>
                </a:cubicBezTo>
                <a:cubicBezTo>
                  <a:pt x="198" y="183"/>
                  <a:pt x="197" y="184"/>
                  <a:pt x="195" y="185"/>
                </a:cubicBezTo>
                <a:cubicBezTo>
                  <a:pt x="196" y="184"/>
                  <a:pt x="197" y="183"/>
                  <a:pt x="198" y="182"/>
                </a:cubicBezTo>
                <a:close/>
                <a:moveTo>
                  <a:pt x="199" y="176"/>
                </a:moveTo>
                <a:cubicBezTo>
                  <a:pt x="200" y="175"/>
                  <a:pt x="200" y="173"/>
                  <a:pt x="201" y="172"/>
                </a:cubicBezTo>
                <a:cubicBezTo>
                  <a:pt x="201" y="172"/>
                  <a:pt x="201" y="172"/>
                  <a:pt x="201" y="172"/>
                </a:cubicBezTo>
                <a:cubicBezTo>
                  <a:pt x="201" y="173"/>
                  <a:pt x="200" y="174"/>
                  <a:pt x="200" y="175"/>
                </a:cubicBezTo>
                <a:cubicBezTo>
                  <a:pt x="200" y="176"/>
                  <a:pt x="199" y="176"/>
                  <a:pt x="199" y="176"/>
                </a:cubicBezTo>
                <a:close/>
                <a:moveTo>
                  <a:pt x="200" y="164"/>
                </a:moveTo>
                <a:cubicBezTo>
                  <a:pt x="200" y="164"/>
                  <a:pt x="199" y="165"/>
                  <a:pt x="199" y="165"/>
                </a:cubicBezTo>
                <a:cubicBezTo>
                  <a:pt x="200" y="163"/>
                  <a:pt x="202" y="161"/>
                  <a:pt x="203" y="158"/>
                </a:cubicBezTo>
                <a:cubicBezTo>
                  <a:pt x="202" y="160"/>
                  <a:pt x="202" y="161"/>
                  <a:pt x="201" y="162"/>
                </a:cubicBezTo>
                <a:cubicBezTo>
                  <a:pt x="201" y="163"/>
                  <a:pt x="201" y="163"/>
                  <a:pt x="200" y="164"/>
                </a:cubicBezTo>
                <a:close/>
                <a:moveTo>
                  <a:pt x="203" y="141"/>
                </a:moveTo>
                <a:cubicBezTo>
                  <a:pt x="206" y="138"/>
                  <a:pt x="209" y="134"/>
                  <a:pt x="212" y="131"/>
                </a:cubicBezTo>
                <a:cubicBezTo>
                  <a:pt x="210" y="134"/>
                  <a:pt x="208" y="137"/>
                  <a:pt x="206" y="139"/>
                </a:cubicBezTo>
                <a:cubicBezTo>
                  <a:pt x="205" y="140"/>
                  <a:pt x="205" y="141"/>
                  <a:pt x="204" y="142"/>
                </a:cubicBezTo>
                <a:cubicBezTo>
                  <a:pt x="204" y="141"/>
                  <a:pt x="203" y="141"/>
                  <a:pt x="203" y="141"/>
                </a:cubicBezTo>
                <a:close/>
                <a:moveTo>
                  <a:pt x="206" y="167"/>
                </a:moveTo>
                <a:cubicBezTo>
                  <a:pt x="208" y="165"/>
                  <a:pt x="209" y="164"/>
                  <a:pt x="210" y="163"/>
                </a:cubicBezTo>
                <a:cubicBezTo>
                  <a:pt x="208" y="165"/>
                  <a:pt x="207" y="168"/>
                  <a:pt x="205" y="170"/>
                </a:cubicBezTo>
                <a:cubicBezTo>
                  <a:pt x="206" y="169"/>
                  <a:pt x="206" y="168"/>
                  <a:pt x="206" y="167"/>
                </a:cubicBezTo>
                <a:close/>
                <a:moveTo>
                  <a:pt x="208" y="157"/>
                </a:moveTo>
                <a:cubicBezTo>
                  <a:pt x="208" y="157"/>
                  <a:pt x="208" y="158"/>
                  <a:pt x="208" y="158"/>
                </a:cubicBezTo>
                <a:cubicBezTo>
                  <a:pt x="209" y="154"/>
                  <a:pt x="210" y="151"/>
                  <a:pt x="212" y="147"/>
                </a:cubicBezTo>
                <a:cubicBezTo>
                  <a:pt x="210" y="151"/>
                  <a:pt x="209" y="154"/>
                  <a:pt x="208" y="157"/>
                </a:cubicBezTo>
                <a:close/>
                <a:moveTo>
                  <a:pt x="214" y="164"/>
                </a:moveTo>
                <a:cubicBezTo>
                  <a:pt x="216" y="162"/>
                  <a:pt x="219" y="160"/>
                  <a:pt x="221" y="158"/>
                </a:cubicBezTo>
                <a:cubicBezTo>
                  <a:pt x="220" y="161"/>
                  <a:pt x="218" y="164"/>
                  <a:pt x="216" y="166"/>
                </a:cubicBezTo>
                <a:cubicBezTo>
                  <a:pt x="215" y="169"/>
                  <a:pt x="213" y="171"/>
                  <a:pt x="211" y="173"/>
                </a:cubicBezTo>
                <a:cubicBezTo>
                  <a:pt x="211" y="173"/>
                  <a:pt x="211" y="173"/>
                  <a:pt x="211" y="173"/>
                </a:cubicBezTo>
                <a:cubicBezTo>
                  <a:pt x="212" y="170"/>
                  <a:pt x="213" y="167"/>
                  <a:pt x="214" y="164"/>
                </a:cubicBezTo>
                <a:close/>
                <a:moveTo>
                  <a:pt x="210" y="165"/>
                </a:moveTo>
                <a:cubicBezTo>
                  <a:pt x="211" y="164"/>
                  <a:pt x="212" y="163"/>
                  <a:pt x="212" y="162"/>
                </a:cubicBezTo>
                <a:cubicBezTo>
                  <a:pt x="212" y="163"/>
                  <a:pt x="212" y="163"/>
                  <a:pt x="212" y="164"/>
                </a:cubicBezTo>
                <a:cubicBezTo>
                  <a:pt x="211" y="165"/>
                  <a:pt x="211" y="165"/>
                  <a:pt x="210" y="165"/>
                </a:cubicBezTo>
                <a:close/>
                <a:moveTo>
                  <a:pt x="217" y="159"/>
                </a:moveTo>
                <a:cubicBezTo>
                  <a:pt x="217" y="158"/>
                  <a:pt x="217" y="158"/>
                  <a:pt x="217" y="158"/>
                </a:cubicBezTo>
                <a:cubicBezTo>
                  <a:pt x="217" y="158"/>
                  <a:pt x="217" y="157"/>
                  <a:pt x="217" y="157"/>
                </a:cubicBezTo>
                <a:cubicBezTo>
                  <a:pt x="218" y="156"/>
                  <a:pt x="220" y="156"/>
                  <a:pt x="221" y="156"/>
                </a:cubicBezTo>
                <a:cubicBezTo>
                  <a:pt x="220" y="157"/>
                  <a:pt x="218" y="158"/>
                  <a:pt x="217" y="159"/>
                </a:cubicBezTo>
                <a:close/>
                <a:moveTo>
                  <a:pt x="217" y="138"/>
                </a:moveTo>
                <a:cubicBezTo>
                  <a:pt x="216" y="143"/>
                  <a:pt x="216" y="147"/>
                  <a:pt x="215" y="151"/>
                </a:cubicBezTo>
                <a:cubicBezTo>
                  <a:pt x="214" y="152"/>
                  <a:pt x="212" y="154"/>
                  <a:pt x="211" y="155"/>
                </a:cubicBezTo>
                <a:cubicBezTo>
                  <a:pt x="213" y="149"/>
                  <a:pt x="215" y="144"/>
                  <a:pt x="217" y="138"/>
                </a:cubicBezTo>
                <a:cubicBezTo>
                  <a:pt x="217" y="138"/>
                  <a:pt x="217" y="138"/>
                  <a:pt x="217" y="138"/>
                </a:cubicBezTo>
                <a:close/>
                <a:moveTo>
                  <a:pt x="215" y="138"/>
                </a:moveTo>
                <a:cubicBezTo>
                  <a:pt x="216" y="136"/>
                  <a:pt x="217" y="134"/>
                  <a:pt x="217" y="132"/>
                </a:cubicBezTo>
                <a:cubicBezTo>
                  <a:pt x="217" y="132"/>
                  <a:pt x="217" y="132"/>
                  <a:pt x="217" y="132"/>
                </a:cubicBezTo>
                <a:cubicBezTo>
                  <a:pt x="217" y="132"/>
                  <a:pt x="217" y="133"/>
                  <a:pt x="217" y="133"/>
                </a:cubicBezTo>
                <a:cubicBezTo>
                  <a:pt x="217" y="135"/>
                  <a:pt x="216" y="137"/>
                  <a:pt x="215" y="138"/>
                </a:cubicBezTo>
                <a:close/>
                <a:moveTo>
                  <a:pt x="216" y="117"/>
                </a:moveTo>
                <a:cubicBezTo>
                  <a:pt x="218" y="115"/>
                  <a:pt x="219" y="113"/>
                  <a:pt x="221" y="111"/>
                </a:cubicBezTo>
                <a:cubicBezTo>
                  <a:pt x="221" y="112"/>
                  <a:pt x="221" y="112"/>
                  <a:pt x="221" y="113"/>
                </a:cubicBezTo>
                <a:cubicBezTo>
                  <a:pt x="219" y="114"/>
                  <a:pt x="218" y="116"/>
                  <a:pt x="216" y="117"/>
                </a:cubicBezTo>
                <a:close/>
                <a:moveTo>
                  <a:pt x="221" y="99"/>
                </a:moveTo>
                <a:cubicBezTo>
                  <a:pt x="220" y="98"/>
                  <a:pt x="220" y="97"/>
                  <a:pt x="220" y="96"/>
                </a:cubicBezTo>
                <a:cubicBezTo>
                  <a:pt x="220" y="96"/>
                  <a:pt x="220" y="96"/>
                  <a:pt x="220" y="96"/>
                </a:cubicBezTo>
                <a:cubicBezTo>
                  <a:pt x="221" y="97"/>
                  <a:pt x="221" y="98"/>
                  <a:pt x="221" y="99"/>
                </a:cubicBezTo>
                <a:cubicBezTo>
                  <a:pt x="221" y="99"/>
                  <a:pt x="221" y="99"/>
                  <a:pt x="221" y="99"/>
                </a:cubicBezTo>
                <a:close/>
                <a:moveTo>
                  <a:pt x="220" y="108"/>
                </a:moveTo>
                <a:cubicBezTo>
                  <a:pt x="220" y="108"/>
                  <a:pt x="220" y="108"/>
                  <a:pt x="220" y="109"/>
                </a:cubicBezTo>
                <a:cubicBezTo>
                  <a:pt x="220" y="109"/>
                  <a:pt x="220" y="109"/>
                  <a:pt x="219" y="109"/>
                </a:cubicBezTo>
                <a:cubicBezTo>
                  <a:pt x="219" y="109"/>
                  <a:pt x="219" y="109"/>
                  <a:pt x="219" y="109"/>
                </a:cubicBezTo>
                <a:cubicBezTo>
                  <a:pt x="219" y="109"/>
                  <a:pt x="219" y="109"/>
                  <a:pt x="219" y="109"/>
                </a:cubicBezTo>
                <a:cubicBezTo>
                  <a:pt x="217" y="110"/>
                  <a:pt x="216" y="111"/>
                  <a:pt x="215" y="111"/>
                </a:cubicBezTo>
                <a:cubicBezTo>
                  <a:pt x="215" y="111"/>
                  <a:pt x="215" y="111"/>
                  <a:pt x="215" y="111"/>
                </a:cubicBezTo>
                <a:cubicBezTo>
                  <a:pt x="215" y="111"/>
                  <a:pt x="215" y="111"/>
                  <a:pt x="215" y="110"/>
                </a:cubicBezTo>
                <a:cubicBezTo>
                  <a:pt x="217" y="110"/>
                  <a:pt x="219" y="109"/>
                  <a:pt x="220" y="108"/>
                </a:cubicBezTo>
                <a:close/>
                <a:moveTo>
                  <a:pt x="219" y="93"/>
                </a:moveTo>
                <a:cubicBezTo>
                  <a:pt x="219" y="92"/>
                  <a:pt x="218" y="90"/>
                  <a:pt x="218" y="89"/>
                </a:cubicBezTo>
                <a:cubicBezTo>
                  <a:pt x="218" y="89"/>
                  <a:pt x="219" y="89"/>
                  <a:pt x="219" y="89"/>
                </a:cubicBezTo>
                <a:cubicBezTo>
                  <a:pt x="219" y="90"/>
                  <a:pt x="219" y="92"/>
                  <a:pt x="220" y="93"/>
                </a:cubicBezTo>
                <a:cubicBezTo>
                  <a:pt x="220" y="93"/>
                  <a:pt x="219" y="93"/>
                  <a:pt x="219" y="93"/>
                </a:cubicBezTo>
                <a:close/>
                <a:moveTo>
                  <a:pt x="217" y="87"/>
                </a:moveTo>
                <a:cubicBezTo>
                  <a:pt x="217" y="86"/>
                  <a:pt x="217" y="85"/>
                  <a:pt x="217" y="84"/>
                </a:cubicBezTo>
                <a:cubicBezTo>
                  <a:pt x="217" y="84"/>
                  <a:pt x="217" y="84"/>
                  <a:pt x="217" y="84"/>
                </a:cubicBezTo>
                <a:cubicBezTo>
                  <a:pt x="218" y="85"/>
                  <a:pt x="218" y="86"/>
                  <a:pt x="218" y="87"/>
                </a:cubicBezTo>
                <a:cubicBezTo>
                  <a:pt x="218" y="87"/>
                  <a:pt x="218" y="87"/>
                  <a:pt x="217" y="87"/>
                </a:cubicBezTo>
                <a:close/>
                <a:moveTo>
                  <a:pt x="216" y="82"/>
                </a:moveTo>
                <a:cubicBezTo>
                  <a:pt x="215" y="79"/>
                  <a:pt x="215" y="77"/>
                  <a:pt x="214" y="74"/>
                </a:cubicBezTo>
                <a:cubicBezTo>
                  <a:pt x="215" y="75"/>
                  <a:pt x="215" y="76"/>
                  <a:pt x="216" y="77"/>
                </a:cubicBezTo>
                <a:cubicBezTo>
                  <a:pt x="216" y="78"/>
                  <a:pt x="216" y="80"/>
                  <a:pt x="217" y="82"/>
                </a:cubicBezTo>
                <a:cubicBezTo>
                  <a:pt x="217" y="82"/>
                  <a:pt x="216" y="82"/>
                  <a:pt x="216" y="82"/>
                </a:cubicBezTo>
                <a:close/>
                <a:moveTo>
                  <a:pt x="215" y="88"/>
                </a:moveTo>
                <a:cubicBezTo>
                  <a:pt x="211" y="90"/>
                  <a:pt x="208" y="92"/>
                  <a:pt x="205" y="93"/>
                </a:cubicBezTo>
                <a:cubicBezTo>
                  <a:pt x="204" y="93"/>
                  <a:pt x="204" y="93"/>
                  <a:pt x="204" y="93"/>
                </a:cubicBezTo>
                <a:cubicBezTo>
                  <a:pt x="206" y="91"/>
                  <a:pt x="208" y="90"/>
                  <a:pt x="210" y="88"/>
                </a:cubicBezTo>
                <a:cubicBezTo>
                  <a:pt x="211" y="87"/>
                  <a:pt x="213" y="87"/>
                  <a:pt x="214" y="86"/>
                </a:cubicBezTo>
                <a:cubicBezTo>
                  <a:pt x="214" y="87"/>
                  <a:pt x="214" y="88"/>
                  <a:pt x="215" y="88"/>
                </a:cubicBezTo>
                <a:close/>
                <a:moveTo>
                  <a:pt x="206" y="85"/>
                </a:moveTo>
                <a:cubicBezTo>
                  <a:pt x="208" y="84"/>
                  <a:pt x="208" y="84"/>
                  <a:pt x="208" y="84"/>
                </a:cubicBezTo>
                <a:cubicBezTo>
                  <a:pt x="209" y="83"/>
                  <a:pt x="208" y="82"/>
                  <a:pt x="207" y="82"/>
                </a:cubicBezTo>
                <a:cubicBezTo>
                  <a:pt x="209" y="81"/>
                  <a:pt x="210" y="80"/>
                  <a:pt x="212" y="79"/>
                </a:cubicBezTo>
                <a:cubicBezTo>
                  <a:pt x="212" y="81"/>
                  <a:pt x="213" y="82"/>
                  <a:pt x="213" y="83"/>
                </a:cubicBezTo>
                <a:cubicBezTo>
                  <a:pt x="211" y="84"/>
                  <a:pt x="208" y="84"/>
                  <a:pt x="206" y="85"/>
                </a:cubicBezTo>
                <a:close/>
                <a:moveTo>
                  <a:pt x="206" y="58"/>
                </a:moveTo>
                <a:cubicBezTo>
                  <a:pt x="206" y="58"/>
                  <a:pt x="206" y="58"/>
                  <a:pt x="206" y="57"/>
                </a:cubicBezTo>
                <a:cubicBezTo>
                  <a:pt x="207" y="58"/>
                  <a:pt x="208" y="59"/>
                  <a:pt x="209" y="60"/>
                </a:cubicBezTo>
                <a:cubicBezTo>
                  <a:pt x="209" y="61"/>
                  <a:pt x="210" y="61"/>
                  <a:pt x="210" y="61"/>
                </a:cubicBezTo>
                <a:cubicBezTo>
                  <a:pt x="211" y="62"/>
                  <a:pt x="211" y="63"/>
                  <a:pt x="212" y="63"/>
                </a:cubicBezTo>
                <a:cubicBezTo>
                  <a:pt x="210" y="61"/>
                  <a:pt x="208" y="60"/>
                  <a:pt x="206" y="58"/>
                </a:cubicBezTo>
                <a:close/>
                <a:moveTo>
                  <a:pt x="206" y="60"/>
                </a:moveTo>
                <a:cubicBezTo>
                  <a:pt x="206" y="60"/>
                  <a:pt x="205" y="60"/>
                  <a:pt x="205" y="60"/>
                </a:cubicBezTo>
                <a:cubicBezTo>
                  <a:pt x="204" y="59"/>
                  <a:pt x="204" y="58"/>
                  <a:pt x="203" y="57"/>
                </a:cubicBezTo>
                <a:cubicBezTo>
                  <a:pt x="204" y="58"/>
                  <a:pt x="204" y="58"/>
                  <a:pt x="205" y="59"/>
                </a:cubicBezTo>
                <a:cubicBezTo>
                  <a:pt x="205" y="60"/>
                  <a:pt x="206" y="60"/>
                  <a:pt x="206" y="60"/>
                </a:cubicBezTo>
                <a:close/>
                <a:moveTo>
                  <a:pt x="211" y="67"/>
                </a:moveTo>
                <a:cubicBezTo>
                  <a:pt x="210" y="67"/>
                  <a:pt x="210" y="67"/>
                  <a:pt x="211" y="67"/>
                </a:cubicBezTo>
                <a:cubicBezTo>
                  <a:pt x="211" y="68"/>
                  <a:pt x="211" y="69"/>
                  <a:pt x="211" y="70"/>
                </a:cubicBezTo>
                <a:cubicBezTo>
                  <a:pt x="209" y="71"/>
                  <a:pt x="207" y="72"/>
                  <a:pt x="205" y="73"/>
                </a:cubicBezTo>
                <a:cubicBezTo>
                  <a:pt x="206" y="71"/>
                  <a:pt x="207" y="70"/>
                  <a:pt x="208" y="68"/>
                </a:cubicBezTo>
                <a:cubicBezTo>
                  <a:pt x="209" y="67"/>
                  <a:pt x="208" y="66"/>
                  <a:pt x="207" y="67"/>
                </a:cubicBezTo>
                <a:cubicBezTo>
                  <a:pt x="207" y="67"/>
                  <a:pt x="207" y="67"/>
                  <a:pt x="206" y="68"/>
                </a:cubicBezTo>
                <a:cubicBezTo>
                  <a:pt x="206" y="67"/>
                  <a:pt x="206" y="67"/>
                  <a:pt x="205" y="67"/>
                </a:cubicBezTo>
                <a:cubicBezTo>
                  <a:pt x="201" y="68"/>
                  <a:pt x="196" y="69"/>
                  <a:pt x="191" y="71"/>
                </a:cubicBezTo>
                <a:cubicBezTo>
                  <a:pt x="196" y="69"/>
                  <a:pt x="200" y="66"/>
                  <a:pt x="204" y="64"/>
                </a:cubicBezTo>
                <a:cubicBezTo>
                  <a:pt x="205" y="63"/>
                  <a:pt x="204" y="62"/>
                  <a:pt x="203" y="62"/>
                </a:cubicBezTo>
                <a:cubicBezTo>
                  <a:pt x="202" y="62"/>
                  <a:pt x="202" y="63"/>
                  <a:pt x="202" y="63"/>
                </a:cubicBezTo>
                <a:cubicBezTo>
                  <a:pt x="202" y="63"/>
                  <a:pt x="202" y="62"/>
                  <a:pt x="202" y="62"/>
                </a:cubicBezTo>
                <a:cubicBezTo>
                  <a:pt x="203" y="62"/>
                  <a:pt x="203" y="60"/>
                  <a:pt x="202" y="61"/>
                </a:cubicBezTo>
                <a:cubicBezTo>
                  <a:pt x="201" y="61"/>
                  <a:pt x="201" y="61"/>
                  <a:pt x="201" y="61"/>
                </a:cubicBezTo>
                <a:cubicBezTo>
                  <a:pt x="202" y="61"/>
                  <a:pt x="202" y="60"/>
                  <a:pt x="203" y="60"/>
                </a:cubicBezTo>
                <a:cubicBezTo>
                  <a:pt x="203" y="60"/>
                  <a:pt x="203" y="60"/>
                  <a:pt x="203" y="60"/>
                </a:cubicBezTo>
                <a:cubicBezTo>
                  <a:pt x="203" y="60"/>
                  <a:pt x="203" y="60"/>
                  <a:pt x="203" y="60"/>
                </a:cubicBezTo>
                <a:cubicBezTo>
                  <a:pt x="205" y="63"/>
                  <a:pt x="208" y="65"/>
                  <a:pt x="211" y="67"/>
                </a:cubicBezTo>
                <a:close/>
                <a:moveTo>
                  <a:pt x="187" y="63"/>
                </a:moveTo>
                <a:cubicBezTo>
                  <a:pt x="191" y="61"/>
                  <a:pt x="195" y="59"/>
                  <a:pt x="198" y="56"/>
                </a:cubicBezTo>
                <a:cubicBezTo>
                  <a:pt x="199" y="57"/>
                  <a:pt x="200" y="58"/>
                  <a:pt x="201" y="59"/>
                </a:cubicBezTo>
                <a:cubicBezTo>
                  <a:pt x="196" y="60"/>
                  <a:pt x="192" y="61"/>
                  <a:pt x="187" y="63"/>
                </a:cubicBezTo>
                <a:close/>
                <a:moveTo>
                  <a:pt x="191" y="56"/>
                </a:moveTo>
                <a:cubicBezTo>
                  <a:pt x="192" y="55"/>
                  <a:pt x="193" y="55"/>
                  <a:pt x="194" y="54"/>
                </a:cubicBezTo>
                <a:cubicBezTo>
                  <a:pt x="195" y="54"/>
                  <a:pt x="195" y="54"/>
                  <a:pt x="195" y="54"/>
                </a:cubicBezTo>
                <a:cubicBezTo>
                  <a:pt x="195" y="54"/>
                  <a:pt x="196" y="54"/>
                  <a:pt x="196" y="55"/>
                </a:cubicBezTo>
                <a:cubicBezTo>
                  <a:pt x="194" y="55"/>
                  <a:pt x="193" y="55"/>
                  <a:pt x="191" y="56"/>
                </a:cubicBezTo>
                <a:close/>
                <a:moveTo>
                  <a:pt x="189" y="54"/>
                </a:moveTo>
                <a:cubicBezTo>
                  <a:pt x="189" y="54"/>
                  <a:pt x="189" y="54"/>
                  <a:pt x="190" y="53"/>
                </a:cubicBezTo>
                <a:cubicBezTo>
                  <a:pt x="190" y="53"/>
                  <a:pt x="189" y="52"/>
                  <a:pt x="188" y="52"/>
                </a:cubicBezTo>
                <a:cubicBezTo>
                  <a:pt x="187" y="53"/>
                  <a:pt x="186" y="54"/>
                  <a:pt x="186" y="55"/>
                </a:cubicBezTo>
                <a:cubicBezTo>
                  <a:pt x="185" y="54"/>
                  <a:pt x="185" y="54"/>
                  <a:pt x="184" y="53"/>
                </a:cubicBezTo>
                <a:cubicBezTo>
                  <a:pt x="186" y="52"/>
                  <a:pt x="188" y="51"/>
                  <a:pt x="189" y="50"/>
                </a:cubicBezTo>
                <a:cubicBezTo>
                  <a:pt x="191" y="51"/>
                  <a:pt x="192" y="52"/>
                  <a:pt x="193" y="53"/>
                </a:cubicBezTo>
                <a:cubicBezTo>
                  <a:pt x="192" y="53"/>
                  <a:pt x="190" y="54"/>
                  <a:pt x="189" y="54"/>
                </a:cubicBezTo>
                <a:close/>
                <a:moveTo>
                  <a:pt x="184" y="56"/>
                </a:moveTo>
                <a:cubicBezTo>
                  <a:pt x="182" y="57"/>
                  <a:pt x="179" y="58"/>
                  <a:pt x="176" y="59"/>
                </a:cubicBezTo>
                <a:cubicBezTo>
                  <a:pt x="177" y="58"/>
                  <a:pt x="178" y="57"/>
                  <a:pt x="179" y="55"/>
                </a:cubicBezTo>
                <a:cubicBezTo>
                  <a:pt x="180" y="55"/>
                  <a:pt x="181" y="54"/>
                  <a:pt x="183" y="54"/>
                </a:cubicBezTo>
                <a:cubicBezTo>
                  <a:pt x="183" y="54"/>
                  <a:pt x="184" y="55"/>
                  <a:pt x="184" y="56"/>
                </a:cubicBezTo>
                <a:close/>
                <a:moveTo>
                  <a:pt x="180" y="50"/>
                </a:moveTo>
                <a:cubicBezTo>
                  <a:pt x="177" y="51"/>
                  <a:pt x="173" y="53"/>
                  <a:pt x="170" y="54"/>
                </a:cubicBezTo>
                <a:cubicBezTo>
                  <a:pt x="171" y="53"/>
                  <a:pt x="173" y="51"/>
                  <a:pt x="174" y="50"/>
                </a:cubicBezTo>
                <a:cubicBezTo>
                  <a:pt x="176" y="49"/>
                  <a:pt x="178" y="48"/>
                  <a:pt x="179" y="48"/>
                </a:cubicBezTo>
                <a:cubicBezTo>
                  <a:pt x="180" y="48"/>
                  <a:pt x="180" y="49"/>
                  <a:pt x="180" y="50"/>
                </a:cubicBezTo>
                <a:cubicBezTo>
                  <a:pt x="180" y="50"/>
                  <a:pt x="180" y="50"/>
                  <a:pt x="180" y="50"/>
                </a:cubicBezTo>
                <a:close/>
                <a:moveTo>
                  <a:pt x="166" y="49"/>
                </a:moveTo>
                <a:cubicBezTo>
                  <a:pt x="167" y="48"/>
                  <a:pt x="168" y="47"/>
                  <a:pt x="169" y="46"/>
                </a:cubicBezTo>
                <a:cubicBezTo>
                  <a:pt x="172" y="45"/>
                  <a:pt x="175" y="44"/>
                  <a:pt x="178" y="44"/>
                </a:cubicBezTo>
                <a:cubicBezTo>
                  <a:pt x="174" y="45"/>
                  <a:pt x="170" y="47"/>
                  <a:pt x="166" y="49"/>
                </a:cubicBezTo>
                <a:close/>
                <a:moveTo>
                  <a:pt x="166" y="53"/>
                </a:moveTo>
                <a:cubicBezTo>
                  <a:pt x="163" y="55"/>
                  <a:pt x="159" y="58"/>
                  <a:pt x="156" y="60"/>
                </a:cubicBezTo>
                <a:cubicBezTo>
                  <a:pt x="155" y="61"/>
                  <a:pt x="154" y="61"/>
                  <a:pt x="153" y="62"/>
                </a:cubicBezTo>
                <a:cubicBezTo>
                  <a:pt x="154" y="60"/>
                  <a:pt x="155" y="59"/>
                  <a:pt x="156" y="58"/>
                </a:cubicBezTo>
                <a:cubicBezTo>
                  <a:pt x="159" y="56"/>
                  <a:pt x="162" y="55"/>
                  <a:pt x="166" y="53"/>
                </a:cubicBezTo>
                <a:cubicBezTo>
                  <a:pt x="166" y="53"/>
                  <a:pt x="166" y="53"/>
                  <a:pt x="166" y="53"/>
                </a:cubicBezTo>
                <a:close/>
                <a:moveTo>
                  <a:pt x="154" y="49"/>
                </a:moveTo>
                <a:cubicBezTo>
                  <a:pt x="154" y="48"/>
                  <a:pt x="155" y="48"/>
                  <a:pt x="155" y="48"/>
                </a:cubicBezTo>
                <a:cubicBezTo>
                  <a:pt x="157" y="47"/>
                  <a:pt x="159" y="46"/>
                  <a:pt x="160" y="46"/>
                </a:cubicBezTo>
                <a:cubicBezTo>
                  <a:pt x="158" y="47"/>
                  <a:pt x="156" y="48"/>
                  <a:pt x="154" y="49"/>
                </a:cubicBezTo>
                <a:close/>
                <a:moveTo>
                  <a:pt x="155" y="45"/>
                </a:moveTo>
                <a:cubicBezTo>
                  <a:pt x="152" y="46"/>
                  <a:pt x="149" y="47"/>
                  <a:pt x="147" y="48"/>
                </a:cubicBezTo>
                <a:cubicBezTo>
                  <a:pt x="149" y="46"/>
                  <a:pt x="152" y="44"/>
                  <a:pt x="155" y="42"/>
                </a:cubicBezTo>
                <a:cubicBezTo>
                  <a:pt x="157" y="42"/>
                  <a:pt x="159" y="41"/>
                  <a:pt x="161" y="41"/>
                </a:cubicBezTo>
                <a:cubicBezTo>
                  <a:pt x="159" y="42"/>
                  <a:pt x="157" y="44"/>
                  <a:pt x="155" y="45"/>
                </a:cubicBezTo>
                <a:close/>
                <a:moveTo>
                  <a:pt x="154" y="34"/>
                </a:moveTo>
                <a:cubicBezTo>
                  <a:pt x="153" y="34"/>
                  <a:pt x="153" y="34"/>
                  <a:pt x="152" y="34"/>
                </a:cubicBezTo>
                <a:cubicBezTo>
                  <a:pt x="153" y="34"/>
                  <a:pt x="153" y="33"/>
                  <a:pt x="154" y="33"/>
                </a:cubicBezTo>
                <a:cubicBezTo>
                  <a:pt x="154" y="33"/>
                  <a:pt x="154" y="33"/>
                  <a:pt x="154" y="33"/>
                </a:cubicBezTo>
                <a:cubicBezTo>
                  <a:pt x="154" y="33"/>
                  <a:pt x="154" y="33"/>
                  <a:pt x="154" y="33"/>
                </a:cubicBezTo>
                <a:cubicBezTo>
                  <a:pt x="154" y="33"/>
                  <a:pt x="154" y="34"/>
                  <a:pt x="154" y="34"/>
                </a:cubicBezTo>
                <a:close/>
                <a:moveTo>
                  <a:pt x="152" y="36"/>
                </a:moveTo>
                <a:cubicBezTo>
                  <a:pt x="150" y="37"/>
                  <a:pt x="147" y="38"/>
                  <a:pt x="145" y="40"/>
                </a:cubicBezTo>
                <a:cubicBezTo>
                  <a:pt x="145" y="40"/>
                  <a:pt x="145" y="40"/>
                  <a:pt x="144" y="40"/>
                </a:cubicBezTo>
                <a:cubicBezTo>
                  <a:pt x="146" y="38"/>
                  <a:pt x="148" y="37"/>
                  <a:pt x="150" y="36"/>
                </a:cubicBezTo>
                <a:cubicBezTo>
                  <a:pt x="151" y="36"/>
                  <a:pt x="151" y="36"/>
                  <a:pt x="152" y="36"/>
                </a:cubicBezTo>
                <a:close/>
                <a:moveTo>
                  <a:pt x="150" y="34"/>
                </a:moveTo>
                <a:cubicBezTo>
                  <a:pt x="148" y="34"/>
                  <a:pt x="147" y="34"/>
                  <a:pt x="146" y="34"/>
                </a:cubicBezTo>
                <a:cubicBezTo>
                  <a:pt x="146" y="34"/>
                  <a:pt x="147" y="33"/>
                  <a:pt x="147" y="33"/>
                </a:cubicBezTo>
                <a:cubicBezTo>
                  <a:pt x="149" y="33"/>
                  <a:pt x="150" y="33"/>
                  <a:pt x="151" y="33"/>
                </a:cubicBezTo>
                <a:cubicBezTo>
                  <a:pt x="151" y="33"/>
                  <a:pt x="150" y="34"/>
                  <a:pt x="150" y="34"/>
                </a:cubicBezTo>
                <a:close/>
                <a:moveTo>
                  <a:pt x="151" y="29"/>
                </a:moveTo>
                <a:cubicBezTo>
                  <a:pt x="151" y="29"/>
                  <a:pt x="151" y="29"/>
                  <a:pt x="151" y="29"/>
                </a:cubicBezTo>
                <a:cubicBezTo>
                  <a:pt x="150" y="29"/>
                  <a:pt x="149" y="29"/>
                  <a:pt x="148" y="29"/>
                </a:cubicBezTo>
                <a:cubicBezTo>
                  <a:pt x="148" y="29"/>
                  <a:pt x="148" y="28"/>
                  <a:pt x="149" y="28"/>
                </a:cubicBezTo>
                <a:cubicBezTo>
                  <a:pt x="150" y="28"/>
                  <a:pt x="151" y="29"/>
                  <a:pt x="152" y="29"/>
                </a:cubicBezTo>
                <a:cubicBezTo>
                  <a:pt x="151" y="29"/>
                  <a:pt x="151" y="29"/>
                  <a:pt x="151" y="29"/>
                </a:cubicBezTo>
                <a:close/>
                <a:moveTo>
                  <a:pt x="148" y="20"/>
                </a:moveTo>
                <a:cubicBezTo>
                  <a:pt x="146" y="18"/>
                  <a:pt x="144" y="17"/>
                  <a:pt x="142" y="16"/>
                </a:cubicBezTo>
                <a:cubicBezTo>
                  <a:pt x="142" y="16"/>
                  <a:pt x="143" y="16"/>
                  <a:pt x="143" y="15"/>
                </a:cubicBezTo>
                <a:cubicBezTo>
                  <a:pt x="146" y="16"/>
                  <a:pt x="149" y="17"/>
                  <a:pt x="152" y="18"/>
                </a:cubicBezTo>
                <a:cubicBezTo>
                  <a:pt x="151" y="18"/>
                  <a:pt x="149" y="19"/>
                  <a:pt x="148" y="20"/>
                </a:cubicBezTo>
                <a:close/>
                <a:moveTo>
                  <a:pt x="139" y="9"/>
                </a:moveTo>
                <a:cubicBezTo>
                  <a:pt x="139" y="9"/>
                  <a:pt x="139" y="9"/>
                  <a:pt x="139" y="9"/>
                </a:cubicBezTo>
                <a:cubicBezTo>
                  <a:pt x="138" y="8"/>
                  <a:pt x="138" y="8"/>
                  <a:pt x="138" y="8"/>
                </a:cubicBezTo>
                <a:cubicBezTo>
                  <a:pt x="140" y="9"/>
                  <a:pt x="142" y="9"/>
                  <a:pt x="145" y="9"/>
                </a:cubicBezTo>
                <a:cubicBezTo>
                  <a:pt x="145" y="9"/>
                  <a:pt x="145" y="10"/>
                  <a:pt x="146" y="10"/>
                </a:cubicBezTo>
                <a:cubicBezTo>
                  <a:pt x="144" y="9"/>
                  <a:pt x="142" y="9"/>
                  <a:pt x="139" y="9"/>
                </a:cubicBezTo>
                <a:close/>
                <a:moveTo>
                  <a:pt x="143" y="13"/>
                </a:moveTo>
                <a:cubicBezTo>
                  <a:pt x="142" y="13"/>
                  <a:pt x="142" y="13"/>
                  <a:pt x="142" y="13"/>
                </a:cubicBezTo>
                <a:cubicBezTo>
                  <a:pt x="140" y="13"/>
                  <a:pt x="138" y="13"/>
                  <a:pt x="135" y="13"/>
                </a:cubicBezTo>
                <a:cubicBezTo>
                  <a:pt x="136" y="12"/>
                  <a:pt x="136" y="12"/>
                  <a:pt x="136" y="12"/>
                </a:cubicBezTo>
                <a:cubicBezTo>
                  <a:pt x="138" y="12"/>
                  <a:pt x="141" y="13"/>
                  <a:pt x="143" y="13"/>
                </a:cubicBezTo>
                <a:close/>
                <a:moveTo>
                  <a:pt x="136" y="14"/>
                </a:moveTo>
                <a:cubicBezTo>
                  <a:pt x="137" y="14"/>
                  <a:pt x="138" y="14"/>
                  <a:pt x="139" y="15"/>
                </a:cubicBezTo>
                <a:cubicBezTo>
                  <a:pt x="139" y="15"/>
                  <a:pt x="139" y="15"/>
                  <a:pt x="138" y="15"/>
                </a:cubicBezTo>
                <a:cubicBezTo>
                  <a:pt x="138" y="15"/>
                  <a:pt x="137" y="14"/>
                  <a:pt x="136" y="14"/>
                </a:cubicBezTo>
                <a:cubicBezTo>
                  <a:pt x="136" y="14"/>
                  <a:pt x="136" y="14"/>
                  <a:pt x="136" y="14"/>
                </a:cubicBezTo>
                <a:close/>
                <a:moveTo>
                  <a:pt x="138" y="18"/>
                </a:moveTo>
                <a:cubicBezTo>
                  <a:pt x="141" y="19"/>
                  <a:pt x="143" y="20"/>
                  <a:pt x="146" y="21"/>
                </a:cubicBezTo>
                <a:cubicBezTo>
                  <a:pt x="146" y="21"/>
                  <a:pt x="146" y="21"/>
                  <a:pt x="146" y="21"/>
                </a:cubicBezTo>
                <a:cubicBezTo>
                  <a:pt x="143" y="20"/>
                  <a:pt x="140" y="20"/>
                  <a:pt x="137" y="19"/>
                </a:cubicBezTo>
                <a:cubicBezTo>
                  <a:pt x="137" y="19"/>
                  <a:pt x="138" y="19"/>
                  <a:pt x="138" y="18"/>
                </a:cubicBezTo>
                <a:close/>
                <a:moveTo>
                  <a:pt x="141" y="27"/>
                </a:moveTo>
                <a:cubicBezTo>
                  <a:pt x="143" y="27"/>
                  <a:pt x="144" y="27"/>
                  <a:pt x="146" y="28"/>
                </a:cubicBezTo>
                <a:cubicBezTo>
                  <a:pt x="146" y="28"/>
                  <a:pt x="145" y="28"/>
                  <a:pt x="145" y="28"/>
                </a:cubicBezTo>
                <a:cubicBezTo>
                  <a:pt x="143" y="28"/>
                  <a:pt x="142" y="28"/>
                  <a:pt x="140" y="27"/>
                </a:cubicBezTo>
                <a:cubicBezTo>
                  <a:pt x="140" y="27"/>
                  <a:pt x="141" y="27"/>
                  <a:pt x="141" y="27"/>
                </a:cubicBezTo>
                <a:close/>
                <a:moveTo>
                  <a:pt x="142" y="30"/>
                </a:moveTo>
                <a:cubicBezTo>
                  <a:pt x="142" y="30"/>
                  <a:pt x="142" y="30"/>
                  <a:pt x="142" y="30"/>
                </a:cubicBezTo>
                <a:cubicBezTo>
                  <a:pt x="140" y="30"/>
                  <a:pt x="138" y="29"/>
                  <a:pt x="137" y="29"/>
                </a:cubicBezTo>
                <a:cubicBezTo>
                  <a:pt x="137" y="29"/>
                  <a:pt x="137" y="29"/>
                  <a:pt x="138" y="29"/>
                </a:cubicBezTo>
                <a:cubicBezTo>
                  <a:pt x="139" y="29"/>
                  <a:pt x="141" y="29"/>
                  <a:pt x="142" y="30"/>
                </a:cubicBezTo>
                <a:close/>
                <a:moveTo>
                  <a:pt x="140" y="34"/>
                </a:moveTo>
                <a:cubicBezTo>
                  <a:pt x="141" y="33"/>
                  <a:pt x="142" y="33"/>
                  <a:pt x="144" y="33"/>
                </a:cubicBezTo>
                <a:cubicBezTo>
                  <a:pt x="143" y="33"/>
                  <a:pt x="143" y="34"/>
                  <a:pt x="142" y="34"/>
                </a:cubicBezTo>
                <a:cubicBezTo>
                  <a:pt x="141" y="34"/>
                  <a:pt x="139" y="34"/>
                  <a:pt x="138" y="34"/>
                </a:cubicBezTo>
                <a:cubicBezTo>
                  <a:pt x="139" y="34"/>
                  <a:pt x="139" y="34"/>
                  <a:pt x="140" y="34"/>
                </a:cubicBezTo>
                <a:close/>
                <a:moveTo>
                  <a:pt x="143" y="36"/>
                </a:moveTo>
                <a:cubicBezTo>
                  <a:pt x="144" y="36"/>
                  <a:pt x="146" y="36"/>
                  <a:pt x="147" y="36"/>
                </a:cubicBezTo>
                <a:cubicBezTo>
                  <a:pt x="145" y="37"/>
                  <a:pt x="143" y="39"/>
                  <a:pt x="141" y="40"/>
                </a:cubicBezTo>
                <a:cubicBezTo>
                  <a:pt x="140" y="40"/>
                  <a:pt x="139" y="40"/>
                  <a:pt x="138" y="40"/>
                </a:cubicBezTo>
                <a:cubicBezTo>
                  <a:pt x="137" y="40"/>
                  <a:pt x="136" y="40"/>
                  <a:pt x="135" y="40"/>
                </a:cubicBezTo>
                <a:cubicBezTo>
                  <a:pt x="137" y="39"/>
                  <a:pt x="140" y="37"/>
                  <a:pt x="143" y="36"/>
                </a:cubicBezTo>
                <a:close/>
                <a:moveTo>
                  <a:pt x="137" y="42"/>
                </a:moveTo>
                <a:cubicBezTo>
                  <a:pt x="134" y="42"/>
                  <a:pt x="132" y="43"/>
                  <a:pt x="130" y="43"/>
                </a:cubicBezTo>
                <a:cubicBezTo>
                  <a:pt x="131" y="43"/>
                  <a:pt x="131" y="43"/>
                  <a:pt x="132" y="42"/>
                </a:cubicBezTo>
                <a:cubicBezTo>
                  <a:pt x="133" y="42"/>
                  <a:pt x="135" y="42"/>
                  <a:pt x="137" y="42"/>
                </a:cubicBezTo>
                <a:close/>
                <a:moveTo>
                  <a:pt x="136" y="44"/>
                </a:moveTo>
                <a:cubicBezTo>
                  <a:pt x="136" y="44"/>
                  <a:pt x="135" y="45"/>
                  <a:pt x="135" y="45"/>
                </a:cubicBezTo>
                <a:cubicBezTo>
                  <a:pt x="131" y="46"/>
                  <a:pt x="128" y="46"/>
                  <a:pt x="124" y="47"/>
                </a:cubicBezTo>
                <a:cubicBezTo>
                  <a:pt x="125" y="47"/>
                  <a:pt x="125" y="46"/>
                  <a:pt x="126" y="46"/>
                </a:cubicBezTo>
                <a:cubicBezTo>
                  <a:pt x="129" y="45"/>
                  <a:pt x="133" y="45"/>
                  <a:pt x="136" y="44"/>
                </a:cubicBezTo>
                <a:close/>
                <a:moveTo>
                  <a:pt x="126" y="44"/>
                </a:moveTo>
                <a:cubicBezTo>
                  <a:pt x="123" y="45"/>
                  <a:pt x="120" y="46"/>
                  <a:pt x="117" y="47"/>
                </a:cubicBezTo>
                <a:cubicBezTo>
                  <a:pt x="118" y="45"/>
                  <a:pt x="120" y="44"/>
                  <a:pt x="121" y="42"/>
                </a:cubicBezTo>
                <a:cubicBezTo>
                  <a:pt x="121" y="42"/>
                  <a:pt x="121" y="42"/>
                  <a:pt x="121" y="42"/>
                </a:cubicBezTo>
                <a:cubicBezTo>
                  <a:pt x="124" y="42"/>
                  <a:pt x="126" y="42"/>
                  <a:pt x="129" y="42"/>
                </a:cubicBezTo>
                <a:cubicBezTo>
                  <a:pt x="128" y="43"/>
                  <a:pt x="127" y="44"/>
                  <a:pt x="126" y="44"/>
                </a:cubicBezTo>
                <a:close/>
                <a:moveTo>
                  <a:pt x="111" y="46"/>
                </a:moveTo>
                <a:cubicBezTo>
                  <a:pt x="113" y="45"/>
                  <a:pt x="114" y="44"/>
                  <a:pt x="115" y="42"/>
                </a:cubicBezTo>
                <a:cubicBezTo>
                  <a:pt x="116" y="42"/>
                  <a:pt x="117" y="42"/>
                  <a:pt x="118" y="42"/>
                </a:cubicBezTo>
                <a:cubicBezTo>
                  <a:pt x="116" y="44"/>
                  <a:pt x="114" y="45"/>
                  <a:pt x="111" y="46"/>
                </a:cubicBezTo>
                <a:close/>
                <a:moveTo>
                  <a:pt x="115" y="41"/>
                </a:moveTo>
                <a:cubicBezTo>
                  <a:pt x="114" y="40"/>
                  <a:pt x="113" y="40"/>
                  <a:pt x="112" y="41"/>
                </a:cubicBezTo>
                <a:cubicBezTo>
                  <a:pt x="110" y="41"/>
                  <a:pt x="109" y="41"/>
                  <a:pt x="107" y="41"/>
                </a:cubicBezTo>
                <a:cubicBezTo>
                  <a:pt x="107" y="40"/>
                  <a:pt x="108" y="40"/>
                  <a:pt x="108" y="40"/>
                </a:cubicBezTo>
                <a:cubicBezTo>
                  <a:pt x="112" y="39"/>
                  <a:pt x="115" y="38"/>
                  <a:pt x="119" y="37"/>
                </a:cubicBezTo>
                <a:cubicBezTo>
                  <a:pt x="118" y="38"/>
                  <a:pt x="116" y="39"/>
                  <a:pt x="115" y="41"/>
                </a:cubicBezTo>
                <a:close/>
                <a:moveTo>
                  <a:pt x="116" y="33"/>
                </a:moveTo>
                <a:cubicBezTo>
                  <a:pt x="115" y="33"/>
                  <a:pt x="115" y="33"/>
                  <a:pt x="114" y="34"/>
                </a:cubicBezTo>
                <a:cubicBezTo>
                  <a:pt x="115" y="33"/>
                  <a:pt x="115" y="33"/>
                  <a:pt x="116" y="33"/>
                </a:cubicBezTo>
                <a:cubicBezTo>
                  <a:pt x="116" y="33"/>
                  <a:pt x="117" y="33"/>
                  <a:pt x="117" y="33"/>
                </a:cubicBezTo>
                <a:cubicBezTo>
                  <a:pt x="117" y="33"/>
                  <a:pt x="117" y="33"/>
                  <a:pt x="116" y="33"/>
                </a:cubicBezTo>
                <a:close/>
                <a:moveTo>
                  <a:pt x="105" y="29"/>
                </a:moveTo>
                <a:cubicBezTo>
                  <a:pt x="104" y="29"/>
                  <a:pt x="103" y="29"/>
                  <a:pt x="102" y="29"/>
                </a:cubicBezTo>
                <a:cubicBezTo>
                  <a:pt x="104" y="29"/>
                  <a:pt x="106" y="28"/>
                  <a:pt x="107" y="27"/>
                </a:cubicBezTo>
                <a:cubicBezTo>
                  <a:pt x="108" y="27"/>
                  <a:pt x="108" y="27"/>
                  <a:pt x="109" y="27"/>
                </a:cubicBezTo>
                <a:cubicBezTo>
                  <a:pt x="108" y="28"/>
                  <a:pt x="106" y="29"/>
                  <a:pt x="105" y="29"/>
                </a:cubicBezTo>
                <a:close/>
                <a:moveTo>
                  <a:pt x="103" y="32"/>
                </a:moveTo>
                <a:cubicBezTo>
                  <a:pt x="104" y="32"/>
                  <a:pt x="104" y="32"/>
                  <a:pt x="105" y="32"/>
                </a:cubicBezTo>
                <a:cubicBezTo>
                  <a:pt x="104" y="33"/>
                  <a:pt x="102" y="34"/>
                  <a:pt x="101" y="35"/>
                </a:cubicBezTo>
                <a:cubicBezTo>
                  <a:pt x="100" y="35"/>
                  <a:pt x="100" y="35"/>
                  <a:pt x="99" y="35"/>
                </a:cubicBezTo>
                <a:cubicBezTo>
                  <a:pt x="99" y="35"/>
                  <a:pt x="98" y="35"/>
                  <a:pt x="98" y="36"/>
                </a:cubicBezTo>
                <a:cubicBezTo>
                  <a:pt x="98" y="36"/>
                  <a:pt x="97" y="36"/>
                  <a:pt x="96" y="37"/>
                </a:cubicBezTo>
                <a:cubicBezTo>
                  <a:pt x="98" y="35"/>
                  <a:pt x="101" y="33"/>
                  <a:pt x="103" y="32"/>
                </a:cubicBezTo>
                <a:close/>
                <a:moveTo>
                  <a:pt x="96" y="35"/>
                </a:moveTo>
                <a:cubicBezTo>
                  <a:pt x="97" y="34"/>
                  <a:pt x="98" y="33"/>
                  <a:pt x="99" y="32"/>
                </a:cubicBezTo>
                <a:cubicBezTo>
                  <a:pt x="99" y="32"/>
                  <a:pt x="100" y="32"/>
                  <a:pt x="100" y="32"/>
                </a:cubicBezTo>
                <a:cubicBezTo>
                  <a:pt x="99" y="33"/>
                  <a:pt x="98" y="34"/>
                  <a:pt x="96" y="35"/>
                </a:cubicBezTo>
                <a:close/>
                <a:moveTo>
                  <a:pt x="96" y="30"/>
                </a:moveTo>
                <a:cubicBezTo>
                  <a:pt x="96" y="30"/>
                  <a:pt x="95" y="30"/>
                  <a:pt x="95" y="30"/>
                </a:cubicBezTo>
                <a:cubicBezTo>
                  <a:pt x="97" y="29"/>
                  <a:pt x="98" y="28"/>
                  <a:pt x="100" y="27"/>
                </a:cubicBezTo>
                <a:cubicBezTo>
                  <a:pt x="100" y="27"/>
                  <a:pt x="100" y="27"/>
                  <a:pt x="100" y="27"/>
                </a:cubicBezTo>
                <a:cubicBezTo>
                  <a:pt x="99" y="28"/>
                  <a:pt x="97" y="29"/>
                  <a:pt x="96" y="30"/>
                </a:cubicBezTo>
                <a:close/>
                <a:moveTo>
                  <a:pt x="90" y="31"/>
                </a:moveTo>
                <a:cubicBezTo>
                  <a:pt x="90" y="31"/>
                  <a:pt x="89" y="31"/>
                  <a:pt x="89" y="31"/>
                </a:cubicBezTo>
                <a:cubicBezTo>
                  <a:pt x="88" y="32"/>
                  <a:pt x="86" y="33"/>
                  <a:pt x="85" y="33"/>
                </a:cubicBezTo>
                <a:cubicBezTo>
                  <a:pt x="85" y="33"/>
                  <a:pt x="85" y="33"/>
                  <a:pt x="85" y="33"/>
                </a:cubicBezTo>
                <a:cubicBezTo>
                  <a:pt x="87" y="31"/>
                  <a:pt x="89" y="28"/>
                  <a:pt x="91" y="26"/>
                </a:cubicBezTo>
                <a:cubicBezTo>
                  <a:pt x="93" y="26"/>
                  <a:pt x="95" y="27"/>
                  <a:pt x="97" y="27"/>
                </a:cubicBezTo>
                <a:cubicBezTo>
                  <a:pt x="95" y="28"/>
                  <a:pt x="92" y="30"/>
                  <a:pt x="90" y="31"/>
                </a:cubicBezTo>
                <a:close/>
                <a:moveTo>
                  <a:pt x="89" y="18"/>
                </a:moveTo>
                <a:cubicBezTo>
                  <a:pt x="89" y="18"/>
                  <a:pt x="89" y="18"/>
                  <a:pt x="88" y="18"/>
                </a:cubicBezTo>
                <a:cubicBezTo>
                  <a:pt x="88" y="18"/>
                  <a:pt x="87" y="19"/>
                  <a:pt x="87" y="19"/>
                </a:cubicBezTo>
                <a:cubicBezTo>
                  <a:pt x="83" y="21"/>
                  <a:pt x="79" y="23"/>
                  <a:pt x="75" y="26"/>
                </a:cubicBezTo>
                <a:cubicBezTo>
                  <a:pt x="73" y="27"/>
                  <a:pt x="70" y="28"/>
                  <a:pt x="68" y="29"/>
                </a:cubicBezTo>
                <a:cubicBezTo>
                  <a:pt x="68" y="29"/>
                  <a:pt x="68" y="28"/>
                  <a:pt x="69" y="28"/>
                </a:cubicBezTo>
                <a:cubicBezTo>
                  <a:pt x="73" y="25"/>
                  <a:pt x="78" y="23"/>
                  <a:pt x="83" y="20"/>
                </a:cubicBezTo>
                <a:cubicBezTo>
                  <a:pt x="86" y="19"/>
                  <a:pt x="90" y="17"/>
                  <a:pt x="94" y="16"/>
                </a:cubicBezTo>
                <a:cubicBezTo>
                  <a:pt x="93" y="16"/>
                  <a:pt x="93" y="16"/>
                  <a:pt x="92" y="17"/>
                </a:cubicBezTo>
                <a:cubicBezTo>
                  <a:pt x="91" y="17"/>
                  <a:pt x="90" y="18"/>
                  <a:pt x="89" y="18"/>
                </a:cubicBezTo>
                <a:close/>
                <a:moveTo>
                  <a:pt x="80" y="17"/>
                </a:moveTo>
                <a:cubicBezTo>
                  <a:pt x="73" y="19"/>
                  <a:pt x="66" y="23"/>
                  <a:pt x="60" y="27"/>
                </a:cubicBezTo>
                <a:cubicBezTo>
                  <a:pt x="60" y="27"/>
                  <a:pt x="60" y="28"/>
                  <a:pt x="60" y="28"/>
                </a:cubicBezTo>
                <a:cubicBezTo>
                  <a:pt x="58" y="29"/>
                  <a:pt x="56" y="31"/>
                  <a:pt x="54" y="32"/>
                </a:cubicBezTo>
                <a:cubicBezTo>
                  <a:pt x="51" y="34"/>
                  <a:pt x="48" y="35"/>
                  <a:pt x="45" y="36"/>
                </a:cubicBezTo>
                <a:cubicBezTo>
                  <a:pt x="48" y="34"/>
                  <a:pt x="52" y="31"/>
                  <a:pt x="55" y="29"/>
                </a:cubicBezTo>
                <a:cubicBezTo>
                  <a:pt x="62" y="23"/>
                  <a:pt x="70" y="19"/>
                  <a:pt x="79" y="15"/>
                </a:cubicBezTo>
                <a:cubicBezTo>
                  <a:pt x="81" y="14"/>
                  <a:pt x="83" y="13"/>
                  <a:pt x="85" y="12"/>
                </a:cubicBezTo>
                <a:cubicBezTo>
                  <a:pt x="83" y="13"/>
                  <a:pt x="81" y="14"/>
                  <a:pt x="80" y="15"/>
                </a:cubicBezTo>
                <a:cubicBezTo>
                  <a:pt x="79" y="16"/>
                  <a:pt x="79" y="16"/>
                  <a:pt x="80" y="17"/>
                </a:cubicBezTo>
                <a:close/>
                <a:moveTo>
                  <a:pt x="50" y="40"/>
                </a:moveTo>
                <a:cubicBezTo>
                  <a:pt x="51" y="39"/>
                  <a:pt x="52" y="38"/>
                  <a:pt x="53" y="38"/>
                </a:cubicBezTo>
                <a:cubicBezTo>
                  <a:pt x="52" y="39"/>
                  <a:pt x="51" y="40"/>
                  <a:pt x="50" y="41"/>
                </a:cubicBezTo>
                <a:cubicBezTo>
                  <a:pt x="50" y="40"/>
                  <a:pt x="50" y="40"/>
                  <a:pt x="50" y="40"/>
                </a:cubicBezTo>
                <a:close/>
                <a:moveTo>
                  <a:pt x="56" y="38"/>
                </a:moveTo>
                <a:cubicBezTo>
                  <a:pt x="56" y="38"/>
                  <a:pt x="57" y="38"/>
                  <a:pt x="57" y="38"/>
                </a:cubicBezTo>
                <a:cubicBezTo>
                  <a:pt x="56" y="40"/>
                  <a:pt x="54" y="42"/>
                  <a:pt x="53" y="44"/>
                </a:cubicBezTo>
                <a:cubicBezTo>
                  <a:pt x="49" y="46"/>
                  <a:pt x="46" y="48"/>
                  <a:pt x="43" y="51"/>
                </a:cubicBezTo>
                <a:cubicBezTo>
                  <a:pt x="44" y="51"/>
                  <a:pt x="44" y="50"/>
                  <a:pt x="44" y="50"/>
                </a:cubicBezTo>
                <a:cubicBezTo>
                  <a:pt x="48" y="46"/>
                  <a:pt x="52" y="42"/>
                  <a:pt x="56" y="38"/>
                </a:cubicBezTo>
                <a:close/>
                <a:moveTo>
                  <a:pt x="49" y="48"/>
                </a:moveTo>
                <a:cubicBezTo>
                  <a:pt x="49" y="49"/>
                  <a:pt x="48" y="50"/>
                  <a:pt x="47" y="50"/>
                </a:cubicBezTo>
                <a:cubicBezTo>
                  <a:pt x="46" y="51"/>
                  <a:pt x="46" y="52"/>
                  <a:pt x="45" y="53"/>
                </a:cubicBezTo>
                <a:cubicBezTo>
                  <a:pt x="43" y="54"/>
                  <a:pt x="41" y="56"/>
                  <a:pt x="40" y="57"/>
                </a:cubicBezTo>
                <a:cubicBezTo>
                  <a:pt x="40" y="56"/>
                  <a:pt x="40" y="56"/>
                  <a:pt x="40" y="56"/>
                </a:cubicBezTo>
                <a:cubicBezTo>
                  <a:pt x="43" y="53"/>
                  <a:pt x="46" y="51"/>
                  <a:pt x="49" y="48"/>
                </a:cubicBezTo>
                <a:close/>
                <a:moveTo>
                  <a:pt x="39" y="55"/>
                </a:moveTo>
                <a:cubicBezTo>
                  <a:pt x="38" y="55"/>
                  <a:pt x="38" y="56"/>
                  <a:pt x="37" y="57"/>
                </a:cubicBezTo>
                <a:cubicBezTo>
                  <a:pt x="37" y="57"/>
                  <a:pt x="37" y="56"/>
                  <a:pt x="37" y="56"/>
                </a:cubicBezTo>
                <a:cubicBezTo>
                  <a:pt x="38" y="56"/>
                  <a:pt x="38" y="55"/>
                  <a:pt x="39" y="54"/>
                </a:cubicBezTo>
                <a:cubicBezTo>
                  <a:pt x="39" y="54"/>
                  <a:pt x="40" y="53"/>
                  <a:pt x="40" y="53"/>
                </a:cubicBezTo>
                <a:lnTo>
                  <a:pt x="39" y="55"/>
                </a:lnTo>
                <a:close/>
                <a:moveTo>
                  <a:pt x="38" y="65"/>
                </a:moveTo>
                <a:cubicBezTo>
                  <a:pt x="40" y="64"/>
                  <a:pt x="42" y="62"/>
                  <a:pt x="45" y="60"/>
                </a:cubicBezTo>
                <a:cubicBezTo>
                  <a:pt x="40" y="65"/>
                  <a:pt x="35" y="70"/>
                  <a:pt x="30" y="75"/>
                </a:cubicBezTo>
                <a:cubicBezTo>
                  <a:pt x="30" y="75"/>
                  <a:pt x="30" y="77"/>
                  <a:pt x="31" y="76"/>
                </a:cubicBezTo>
                <a:cubicBezTo>
                  <a:pt x="32" y="76"/>
                  <a:pt x="33" y="75"/>
                  <a:pt x="34" y="75"/>
                </a:cubicBezTo>
                <a:cubicBezTo>
                  <a:pt x="33" y="75"/>
                  <a:pt x="33" y="76"/>
                  <a:pt x="32" y="76"/>
                </a:cubicBezTo>
                <a:cubicBezTo>
                  <a:pt x="31" y="77"/>
                  <a:pt x="29" y="78"/>
                  <a:pt x="27" y="78"/>
                </a:cubicBezTo>
                <a:cubicBezTo>
                  <a:pt x="27" y="77"/>
                  <a:pt x="28" y="76"/>
                  <a:pt x="29" y="75"/>
                </a:cubicBezTo>
                <a:cubicBezTo>
                  <a:pt x="32" y="72"/>
                  <a:pt x="35" y="69"/>
                  <a:pt x="38" y="65"/>
                </a:cubicBezTo>
                <a:close/>
                <a:moveTo>
                  <a:pt x="34" y="77"/>
                </a:moveTo>
                <a:cubicBezTo>
                  <a:pt x="35" y="77"/>
                  <a:pt x="36" y="76"/>
                  <a:pt x="37" y="75"/>
                </a:cubicBezTo>
                <a:cubicBezTo>
                  <a:pt x="35" y="78"/>
                  <a:pt x="32" y="81"/>
                  <a:pt x="30" y="83"/>
                </a:cubicBezTo>
                <a:cubicBezTo>
                  <a:pt x="30" y="83"/>
                  <a:pt x="30" y="83"/>
                  <a:pt x="30" y="83"/>
                </a:cubicBezTo>
                <a:cubicBezTo>
                  <a:pt x="31" y="81"/>
                  <a:pt x="32" y="79"/>
                  <a:pt x="34" y="77"/>
                </a:cubicBezTo>
                <a:close/>
                <a:moveTo>
                  <a:pt x="30" y="93"/>
                </a:moveTo>
                <a:cubicBezTo>
                  <a:pt x="30" y="93"/>
                  <a:pt x="30" y="93"/>
                  <a:pt x="30" y="94"/>
                </a:cubicBezTo>
                <a:cubicBezTo>
                  <a:pt x="30" y="94"/>
                  <a:pt x="30" y="94"/>
                  <a:pt x="30" y="94"/>
                </a:cubicBezTo>
                <a:cubicBezTo>
                  <a:pt x="30" y="94"/>
                  <a:pt x="30" y="93"/>
                  <a:pt x="29" y="93"/>
                </a:cubicBezTo>
                <a:cubicBezTo>
                  <a:pt x="29" y="93"/>
                  <a:pt x="30" y="93"/>
                  <a:pt x="30" y="93"/>
                </a:cubicBezTo>
                <a:close/>
                <a:moveTo>
                  <a:pt x="32" y="123"/>
                </a:moveTo>
                <a:cubicBezTo>
                  <a:pt x="32" y="124"/>
                  <a:pt x="32" y="124"/>
                  <a:pt x="32" y="125"/>
                </a:cubicBezTo>
                <a:cubicBezTo>
                  <a:pt x="32" y="125"/>
                  <a:pt x="32" y="125"/>
                  <a:pt x="32" y="126"/>
                </a:cubicBezTo>
                <a:cubicBezTo>
                  <a:pt x="31" y="124"/>
                  <a:pt x="31" y="124"/>
                  <a:pt x="31" y="124"/>
                </a:cubicBezTo>
                <a:cubicBezTo>
                  <a:pt x="32" y="124"/>
                  <a:pt x="32" y="124"/>
                  <a:pt x="32" y="123"/>
                </a:cubicBezTo>
                <a:close/>
                <a:moveTo>
                  <a:pt x="32" y="120"/>
                </a:moveTo>
                <a:cubicBezTo>
                  <a:pt x="32" y="119"/>
                  <a:pt x="33" y="117"/>
                  <a:pt x="33" y="115"/>
                </a:cubicBezTo>
                <a:cubicBezTo>
                  <a:pt x="33" y="116"/>
                  <a:pt x="34" y="118"/>
                  <a:pt x="34" y="119"/>
                </a:cubicBezTo>
                <a:cubicBezTo>
                  <a:pt x="34" y="120"/>
                  <a:pt x="34" y="120"/>
                  <a:pt x="34" y="121"/>
                </a:cubicBezTo>
                <a:cubicBezTo>
                  <a:pt x="33" y="122"/>
                  <a:pt x="33" y="122"/>
                  <a:pt x="33" y="123"/>
                </a:cubicBezTo>
                <a:cubicBezTo>
                  <a:pt x="33" y="122"/>
                  <a:pt x="32" y="121"/>
                  <a:pt x="32" y="120"/>
                </a:cubicBezTo>
                <a:close/>
                <a:moveTo>
                  <a:pt x="33" y="131"/>
                </a:moveTo>
                <a:cubicBezTo>
                  <a:pt x="34" y="130"/>
                  <a:pt x="34" y="130"/>
                  <a:pt x="34" y="130"/>
                </a:cubicBezTo>
                <a:cubicBezTo>
                  <a:pt x="35" y="130"/>
                  <a:pt x="35" y="131"/>
                  <a:pt x="35" y="132"/>
                </a:cubicBezTo>
                <a:cubicBezTo>
                  <a:pt x="35" y="132"/>
                  <a:pt x="35" y="132"/>
                  <a:pt x="35" y="133"/>
                </a:cubicBezTo>
                <a:cubicBezTo>
                  <a:pt x="35" y="133"/>
                  <a:pt x="35" y="134"/>
                  <a:pt x="36" y="134"/>
                </a:cubicBezTo>
                <a:cubicBezTo>
                  <a:pt x="36" y="134"/>
                  <a:pt x="36" y="134"/>
                  <a:pt x="36" y="134"/>
                </a:cubicBezTo>
                <a:cubicBezTo>
                  <a:pt x="36" y="134"/>
                  <a:pt x="36" y="134"/>
                  <a:pt x="36" y="134"/>
                </a:cubicBezTo>
                <a:cubicBezTo>
                  <a:pt x="36" y="135"/>
                  <a:pt x="36" y="135"/>
                  <a:pt x="37" y="135"/>
                </a:cubicBezTo>
                <a:cubicBezTo>
                  <a:pt x="37" y="137"/>
                  <a:pt x="38" y="138"/>
                  <a:pt x="38" y="140"/>
                </a:cubicBezTo>
                <a:cubicBezTo>
                  <a:pt x="39" y="140"/>
                  <a:pt x="39" y="141"/>
                  <a:pt x="39" y="142"/>
                </a:cubicBezTo>
                <a:cubicBezTo>
                  <a:pt x="38" y="143"/>
                  <a:pt x="38" y="144"/>
                  <a:pt x="37" y="145"/>
                </a:cubicBezTo>
                <a:cubicBezTo>
                  <a:pt x="37" y="146"/>
                  <a:pt x="38" y="147"/>
                  <a:pt x="39" y="146"/>
                </a:cubicBezTo>
                <a:cubicBezTo>
                  <a:pt x="39" y="146"/>
                  <a:pt x="39" y="145"/>
                  <a:pt x="40" y="145"/>
                </a:cubicBezTo>
                <a:cubicBezTo>
                  <a:pt x="40" y="148"/>
                  <a:pt x="41" y="151"/>
                  <a:pt x="42" y="153"/>
                </a:cubicBezTo>
                <a:cubicBezTo>
                  <a:pt x="41" y="154"/>
                  <a:pt x="41" y="154"/>
                  <a:pt x="41" y="154"/>
                </a:cubicBezTo>
                <a:cubicBezTo>
                  <a:pt x="41" y="155"/>
                  <a:pt x="41" y="156"/>
                  <a:pt x="42" y="156"/>
                </a:cubicBezTo>
                <a:cubicBezTo>
                  <a:pt x="43" y="159"/>
                  <a:pt x="44" y="162"/>
                  <a:pt x="45" y="166"/>
                </a:cubicBezTo>
                <a:cubicBezTo>
                  <a:pt x="43" y="161"/>
                  <a:pt x="40" y="157"/>
                  <a:pt x="38" y="152"/>
                </a:cubicBezTo>
                <a:cubicBezTo>
                  <a:pt x="37" y="145"/>
                  <a:pt x="35" y="138"/>
                  <a:pt x="33" y="131"/>
                </a:cubicBezTo>
                <a:cubicBezTo>
                  <a:pt x="33" y="131"/>
                  <a:pt x="33" y="131"/>
                  <a:pt x="33" y="131"/>
                </a:cubicBezTo>
                <a:close/>
                <a:moveTo>
                  <a:pt x="34" y="149"/>
                </a:moveTo>
                <a:cubicBezTo>
                  <a:pt x="35" y="152"/>
                  <a:pt x="36" y="155"/>
                  <a:pt x="37" y="157"/>
                </a:cubicBezTo>
                <a:cubicBezTo>
                  <a:pt x="37" y="158"/>
                  <a:pt x="37" y="158"/>
                  <a:pt x="37" y="158"/>
                </a:cubicBezTo>
                <a:cubicBezTo>
                  <a:pt x="37" y="159"/>
                  <a:pt x="38" y="161"/>
                  <a:pt x="38" y="163"/>
                </a:cubicBezTo>
                <a:cubicBezTo>
                  <a:pt x="37" y="161"/>
                  <a:pt x="36" y="160"/>
                  <a:pt x="36" y="159"/>
                </a:cubicBezTo>
                <a:cubicBezTo>
                  <a:pt x="35" y="156"/>
                  <a:pt x="35" y="152"/>
                  <a:pt x="34" y="149"/>
                </a:cubicBezTo>
                <a:cubicBezTo>
                  <a:pt x="34" y="149"/>
                  <a:pt x="34" y="149"/>
                  <a:pt x="34" y="149"/>
                </a:cubicBezTo>
                <a:close/>
                <a:moveTo>
                  <a:pt x="38" y="166"/>
                </a:moveTo>
                <a:cubicBezTo>
                  <a:pt x="38" y="166"/>
                  <a:pt x="38" y="166"/>
                  <a:pt x="38" y="167"/>
                </a:cubicBezTo>
                <a:cubicBezTo>
                  <a:pt x="38" y="165"/>
                  <a:pt x="37" y="164"/>
                  <a:pt x="36" y="163"/>
                </a:cubicBezTo>
                <a:cubicBezTo>
                  <a:pt x="36" y="163"/>
                  <a:pt x="36" y="162"/>
                  <a:pt x="36" y="162"/>
                </a:cubicBezTo>
                <a:cubicBezTo>
                  <a:pt x="37" y="163"/>
                  <a:pt x="38" y="165"/>
                  <a:pt x="38" y="166"/>
                </a:cubicBezTo>
                <a:close/>
                <a:moveTo>
                  <a:pt x="40" y="173"/>
                </a:moveTo>
                <a:cubicBezTo>
                  <a:pt x="40" y="175"/>
                  <a:pt x="40" y="176"/>
                  <a:pt x="40" y="178"/>
                </a:cubicBezTo>
                <a:cubicBezTo>
                  <a:pt x="39" y="175"/>
                  <a:pt x="38" y="173"/>
                  <a:pt x="38" y="170"/>
                </a:cubicBezTo>
                <a:cubicBezTo>
                  <a:pt x="38" y="171"/>
                  <a:pt x="39" y="172"/>
                  <a:pt x="40" y="173"/>
                </a:cubicBezTo>
                <a:close/>
                <a:moveTo>
                  <a:pt x="42" y="197"/>
                </a:moveTo>
                <a:cubicBezTo>
                  <a:pt x="42" y="197"/>
                  <a:pt x="42" y="197"/>
                  <a:pt x="42" y="197"/>
                </a:cubicBezTo>
                <a:cubicBezTo>
                  <a:pt x="42" y="198"/>
                  <a:pt x="43" y="198"/>
                  <a:pt x="43" y="198"/>
                </a:cubicBezTo>
                <a:cubicBezTo>
                  <a:pt x="43" y="199"/>
                  <a:pt x="44" y="199"/>
                  <a:pt x="44" y="200"/>
                </a:cubicBezTo>
                <a:cubicBezTo>
                  <a:pt x="43" y="198"/>
                  <a:pt x="41" y="196"/>
                  <a:pt x="39" y="194"/>
                </a:cubicBezTo>
                <a:cubicBezTo>
                  <a:pt x="39" y="194"/>
                  <a:pt x="39" y="194"/>
                  <a:pt x="39" y="194"/>
                </a:cubicBezTo>
                <a:cubicBezTo>
                  <a:pt x="40" y="195"/>
                  <a:pt x="41" y="196"/>
                  <a:pt x="42" y="197"/>
                </a:cubicBezTo>
                <a:close/>
                <a:moveTo>
                  <a:pt x="43" y="192"/>
                </a:moveTo>
                <a:cubicBezTo>
                  <a:pt x="43" y="191"/>
                  <a:pt x="42" y="190"/>
                  <a:pt x="42" y="189"/>
                </a:cubicBezTo>
                <a:cubicBezTo>
                  <a:pt x="43" y="191"/>
                  <a:pt x="45" y="194"/>
                  <a:pt x="47" y="196"/>
                </a:cubicBezTo>
                <a:cubicBezTo>
                  <a:pt x="46" y="196"/>
                  <a:pt x="45" y="195"/>
                  <a:pt x="45" y="195"/>
                </a:cubicBezTo>
                <a:cubicBezTo>
                  <a:pt x="44" y="194"/>
                  <a:pt x="43" y="193"/>
                  <a:pt x="43" y="192"/>
                </a:cubicBezTo>
                <a:close/>
                <a:moveTo>
                  <a:pt x="48" y="198"/>
                </a:moveTo>
                <a:cubicBezTo>
                  <a:pt x="50" y="201"/>
                  <a:pt x="51" y="203"/>
                  <a:pt x="53" y="205"/>
                </a:cubicBezTo>
                <a:cubicBezTo>
                  <a:pt x="50" y="203"/>
                  <a:pt x="48" y="200"/>
                  <a:pt x="46" y="197"/>
                </a:cubicBezTo>
                <a:cubicBezTo>
                  <a:pt x="47" y="197"/>
                  <a:pt x="47" y="198"/>
                  <a:pt x="48" y="198"/>
                </a:cubicBezTo>
                <a:close/>
                <a:moveTo>
                  <a:pt x="49" y="188"/>
                </a:moveTo>
                <a:cubicBezTo>
                  <a:pt x="51" y="190"/>
                  <a:pt x="52" y="192"/>
                  <a:pt x="53" y="194"/>
                </a:cubicBezTo>
                <a:cubicBezTo>
                  <a:pt x="54" y="197"/>
                  <a:pt x="55" y="201"/>
                  <a:pt x="56" y="204"/>
                </a:cubicBezTo>
                <a:cubicBezTo>
                  <a:pt x="55" y="203"/>
                  <a:pt x="55" y="203"/>
                  <a:pt x="54" y="202"/>
                </a:cubicBezTo>
                <a:cubicBezTo>
                  <a:pt x="52" y="197"/>
                  <a:pt x="51" y="193"/>
                  <a:pt x="49" y="188"/>
                </a:cubicBezTo>
                <a:close/>
                <a:moveTo>
                  <a:pt x="61" y="205"/>
                </a:moveTo>
                <a:cubicBezTo>
                  <a:pt x="62" y="205"/>
                  <a:pt x="62" y="205"/>
                  <a:pt x="62" y="205"/>
                </a:cubicBezTo>
                <a:cubicBezTo>
                  <a:pt x="63" y="207"/>
                  <a:pt x="64" y="208"/>
                  <a:pt x="65" y="210"/>
                </a:cubicBezTo>
                <a:cubicBezTo>
                  <a:pt x="65" y="210"/>
                  <a:pt x="64" y="210"/>
                  <a:pt x="63" y="209"/>
                </a:cubicBezTo>
                <a:cubicBezTo>
                  <a:pt x="63" y="208"/>
                  <a:pt x="62" y="206"/>
                  <a:pt x="61" y="205"/>
                </a:cubicBezTo>
                <a:close/>
                <a:moveTo>
                  <a:pt x="65" y="202"/>
                </a:moveTo>
                <a:cubicBezTo>
                  <a:pt x="65" y="202"/>
                  <a:pt x="65" y="202"/>
                  <a:pt x="65" y="201"/>
                </a:cubicBezTo>
                <a:cubicBezTo>
                  <a:pt x="65" y="201"/>
                  <a:pt x="66" y="200"/>
                  <a:pt x="66" y="200"/>
                </a:cubicBezTo>
                <a:cubicBezTo>
                  <a:pt x="66" y="200"/>
                  <a:pt x="67" y="201"/>
                  <a:pt x="67" y="201"/>
                </a:cubicBezTo>
                <a:cubicBezTo>
                  <a:pt x="67" y="201"/>
                  <a:pt x="66" y="202"/>
                  <a:pt x="65" y="202"/>
                </a:cubicBezTo>
                <a:close/>
                <a:moveTo>
                  <a:pt x="70" y="206"/>
                </a:moveTo>
                <a:cubicBezTo>
                  <a:pt x="69" y="205"/>
                  <a:pt x="68" y="204"/>
                  <a:pt x="67" y="204"/>
                </a:cubicBezTo>
                <a:cubicBezTo>
                  <a:pt x="67" y="204"/>
                  <a:pt x="67" y="203"/>
                  <a:pt x="67" y="203"/>
                </a:cubicBezTo>
                <a:cubicBezTo>
                  <a:pt x="67" y="203"/>
                  <a:pt x="68" y="203"/>
                  <a:pt x="69" y="202"/>
                </a:cubicBezTo>
                <a:cubicBezTo>
                  <a:pt x="69" y="203"/>
                  <a:pt x="70" y="204"/>
                  <a:pt x="71" y="205"/>
                </a:cubicBezTo>
                <a:cubicBezTo>
                  <a:pt x="71" y="205"/>
                  <a:pt x="72" y="205"/>
                  <a:pt x="72" y="204"/>
                </a:cubicBezTo>
                <a:cubicBezTo>
                  <a:pt x="72" y="204"/>
                  <a:pt x="72" y="204"/>
                  <a:pt x="73" y="203"/>
                </a:cubicBezTo>
                <a:cubicBezTo>
                  <a:pt x="73" y="204"/>
                  <a:pt x="74" y="205"/>
                  <a:pt x="75" y="205"/>
                </a:cubicBezTo>
                <a:cubicBezTo>
                  <a:pt x="75" y="206"/>
                  <a:pt x="74" y="206"/>
                  <a:pt x="74" y="206"/>
                </a:cubicBezTo>
                <a:cubicBezTo>
                  <a:pt x="73" y="206"/>
                  <a:pt x="72" y="205"/>
                  <a:pt x="71" y="205"/>
                </a:cubicBezTo>
                <a:cubicBezTo>
                  <a:pt x="71" y="204"/>
                  <a:pt x="70" y="205"/>
                  <a:pt x="70" y="206"/>
                </a:cubicBezTo>
                <a:close/>
                <a:moveTo>
                  <a:pt x="71" y="193"/>
                </a:moveTo>
                <a:cubicBezTo>
                  <a:pt x="72" y="192"/>
                  <a:pt x="73" y="191"/>
                  <a:pt x="73" y="190"/>
                </a:cubicBezTo>
                <a:cubicBezTo>
                  <a:pt x="73" y="191"/>
                  <a:pt x="73" y="192"/>
                  <a:pt x="73" y="194"/>
                </a:cubicBezTo>
                <a:cubicBezTo>
                  <a:pt x="72" y="193"/>
                  <a:pt x="72" y="193"/>
                  <a:pt x="71" y="193"/>
                </a:cubicBezTo>
                <a:close/>
                <a:moveTo>
                  <a:pt x="73" y="159"/>
                </a:moveTo>
                <a:cubicBezTo>
                  <a:pt x="74" y="159"/>
                  <a:pt x="74" y="158"/>
                  <a:pt x="75" y="158"/>
                </a:cubicBezTo>
                <a:cubicBezTo>
                  <a:pt x="75" y="159"/>
                  <a:pt x="76" y="161"/>
                  <a:pt x="76" y="163"/>
                </a:cubicBezTo>
                <a:cubicBezTo>
                  <a:pt x="75" y="163"/>
                  <a:pt x="75" y="163"/>
                  <a:pt x="74" y="164"/>
                </a:cubicBezTo>
                <a:cubicBezTo>
                  <a:pt x="74" y="162"/>
                  <a:pt x="74" y="161"/>
                  <a:pt x="73" y="159"/>
                </a:cubicBezTo>
                <a:close/>
                <a:moveTo>
                  <a:pt x="75" y="191"/>
                </a:moveTo>
                <a:cubicBezTo>
                  <a:pt x="75" y="191"/>
                  <a:pt x="75" y="191"/>
                  <a:pt x="76" y="192"/>
                </a:cubicBezTo>
                <a:cubicBezTo>
                  <a:pt x="75" y="192"/>
                  <a:pt x="75" y="192"/>
                  <a:pt x="75" y="193"/>
                </a:cubicBezTo>
                <a:cubicBezTo>
                  <a:pt x="75" y="192"/>
                  <a:pt x="75" y="192"/>
                  <a:pt x="75" y="191"/>
                </a:cubicBezTo>
                <a:close/>
                <a:moveTo>
                  <a:pt x="75" y="188"/>
                </a:moveTo>
                <a:cubicBezTo>
                  <a:pt x="76" y="188"/>
                  <a:pt x="76" y="187"/>
                  <a:pt x="76" y="187"/>
                </a:cubicBezTo>
                <a:cubicBezTo>
                  <a:pt x="77" y="187"/>
                  <a:pt x="77" y="187"/>
                  <a:pt x="77" y="187"/>
                </a:cubicBezTo>
                <a:cubicBezTo>
                  <a:pt x="78" y="187"/>
                  <a:pt x="78" y="187"/>
                  <a:pt x="78" y="187"/>
                </a:cubicBezTo>
                <a:cubicBezTo>
                  <a:pt x="78" y="188"/>
                  <a:pt x="77" y="188"/>
                  <a:pt x="77" y="189"/>
                </a:cubicBezTo>
                <a:cubicBezTo>
                  <a:pt x="76" y="189"/>
                  <a:pt x="76" y="188"/>
                  <a:pt x="75" y="188"/>
                </a:cubicBezTo>
                <a:close/>
                <a:moveTo>
                  <a:pt x="77" y="193"/>
                </a:moveTo>
                <a:cubicBezTo>
                  <a:pt x="78" y="193"/>
                  <a:pt x="78" y="194"/>
                  <a:pt x="79" y="194"/>
                </a:cubicBezTo>
                <a:cubicBezTo>
                  <a:pt x="79" y="194"/>
                  <a:pt x="78" y="195"/>
                  <a:pt x="78" y="195"/>
                </a:cubicBezTo>
                <a:cubicBezTo>
                  <a:pt x="78" y="195"/>
                  <a:pt x="77" y="195"/>
                  <a:pt x="77" y="196"/>
                </a:cubicBezTo>
                <a:cubicBezTo>
                  <a:pt x="76" y="195"/>
                  <a:pt x="76" y="195"/>
                  <a:pt x="76" y="195"/>
                </a:cubicBezTo>
                <a:cubicBezTo>
                  <a:pt x="76" y="194"/>
                  <a:pt x="77" y="193"/>
                  <a:pt x="77" y="193"/>
                </a:cubicBezTo>
                <a:close/>
                <a:moveTo>
                  <a:pt x="79" y="180"/>
                </a:moveTo>
                <a:cubicBezTo>
                  <a:pt x="79" y="180"/>
                  <a:pt x="79" y="180"/>
                  <a:pt x="79" y="180"/>
                </a:cubicBezTo>
                <a:cubicBezTo>
                  <a:pt x="79" y="179"/>
                  <a:pt x="80" y="178"/>
                  <a:pt x="81" y="177"/>
                </a:cubicBezTo>
                <a:cubicBezTo>
                  <a:pt x="81" y="178"/>
                  <a:pt x="81" y="178"/>
                  <a:pt x="81" y="178"/>
                </a:cubicBezTo>
                <a:cubicBezTo>
                  <a:pt x="80" y="178"/>
                  <a:pt x="80" y="179"/>
                  <a:pt x="79" y="180"/>
                </a:cubicBezTo>
                <a:close/>
                <a:moveTo>
                  <a:pt x="82" y="188"/>
                </a:moveTo>
                <a:cubicBezTo>
                  <a:pt x="82" y="189"/>
                  <a:pt x="82" y="189"/>
                  <a:pt x="83" y="189"/>
                </a:cubicBezTo>
                <a:cubicBezTo>
                  <a:pt x="82" y="189"/>
                  <a:pt x="81" y="190"/>
                  <a:pt x="80" y="190"/>
                </a:cubicBezTo>
                <a:cubicBezTo>
                  <a:pt x="81" y="189"/>
                  <a:pt x="81" y="189"/>
                  <a:pt x="82" y="188"/>
                </a:cubicBezTo>
                <a:close/>
                <a:moveTo>
                  <a:pt x="83" y="191"/>
                </a:moveTo>
                <a:cubicBezTo>
                  <a:pt x="83" y="191"/>
                  <a:pt x="83" y="191"/>
                  <a:pt x="83" y="191"/>
                </a:cubicBezTo>
                <a:cubicBezTo>
                  <a:pt x="83" y="192"/>
                  <a:pt x="82" y="192"/>
                  <a:pt x="82" y="192"/>
                </a:cubicBezTo>
                <a:cubicBezTo>
                  <a:pt x="81" y="192"/>
                  <a:pt x="81" y="192"/>
                  <a:pt x="81" y="192"/>
                </a:cubicBezTo>
                <a:cubicBezTo>
                  <a:pt x="82" y="191"/>
                  <a:pt x="82" y="191"/>
                  <a:pt x="83" y="191"/>
                </a:cubicBezTo>
                <a:close/>
                <a:moveTo>
                  <a:pt x="83" y="187"/>
                </a:moveTo>
                <a:cubicBezTo>
                  <a:pt x="83" y="187"/>
                  <a:pt x="83" y="187"/>
                  <a:pt x="83" y="187"/>
                </a:cubicBezTo>
                <a:cubicBezTo>
                  <a:pt x="84" y="188"/>
                  <a:pt x="84" y="188"/>
                  <a:pt x="85" y="188"/>
                </a:cubicBezTo>
                <a:cubicBezTo>
                  <a:pt x="85" y="188"/>
                  <a:pt x="85" y="189"/>
                  <a:pt x="85" y="189"/>
                </a:cubicBezTo>
                <a:cubicBezTo>
                  <a:pt x="85" y="189"/>
                  <a:pt x="85" y="189"/>
                  <a:pt x="85" y="189"/>
                </a:cubicBezTo>
                <a:cubicBezTo>
                  <a:pt x="84" y="188"/>
                  <a:pt x="83" y="188"/>
                  <a:pt x="83" y="187"/>
                </a:cubicBezTo>
                <a:close/>
                <a:moveTo>
                  <a:pt x="84" y="198"/>
                </a:moveTo>
                <a:cubicBezTo>
                  <a:pt x="85" y="198"/>
                  <a:pt x="85" y="199"/>
                  <a:pt x="85" y="199"/>
                </a:cubicBezTo>
                <a:cubicBezTo>
                  <a:pt x="85" y="199"/>
                  <a:pt x="85" y="200"/>
                  <a:pt x="85" y="200"/>
                </a:cubicBezTo>
                <a:cubicBezTo>
                  <a:pt x="84" y="200"/>
                  <a:pt x="84" y="200"/>
                  <a:pt x="83" y="199"/>
                </a:cubicBezTo>
                <a:cubicBezTo>
                  <a:pt x="84" y="199"/>
                  <a:pt x="84" y="199"/>
                  <a:pt x="84" y="198"/>
                </a:cubicBezTo>
                <a:close/>
                <a:moveTo>
                  <a:pt x="85" y="194"/>
                </a:moveTo>
                <a:cubicBezTo>
                  <a:pt x="86" y="194"/>
                  <a:pt x="87" y="193"/>
                  <a:pt x="88" y="193"/>
                </a:cubicBezTo>
                <a:cubicBezTo>
                  <a:pt x="87" y="194"/>
                  <a:pt x="86" y="194"/>
                  <a:pt x="86" y="195"/>
                </a:cubicBezTo>
                <a:cubicBezTo>
                  <a:pt x="85" y="195"/>
                  <a:pt x="85" y="195"/>
                  <a:pt x="85" y="194"/>
                </a:cubicBezTo>
                <a:close/>
                <a:moveTo>
                  <a:pt x="86" y="205"/>
                </a:moveTo>
                <a:cubicBezTo>
                  <a:pt x="86" y="206"/>
                  <a:pt x="87" y="206"/>
                  <a:pt x="88" y="207"/>
                </a:cubicBezTo>
                <a:cubicBezTo>
                  <a:pt x="88" y="207"/>
                  <a:pt x="88" y="207"/>
                  <a:pt x="88" y="207"/>
                </a:cubicBezTo>
                <a:cubicBezTo>
                  <a:pt x="88" y="207"/>
                  <a:pt x="88" y="207"/>
                  <a:pt x="88" y="207"/>
                </a:cubicBezTo>
                <a:cubicBezTo>
                  <a:pt x="87" y="207"/>
                  <a:pt x="87" y="207"/>
                  <a:pt x="87" y="207"/>
                </a:cubicBezTo>
                <a:cubicBezTo>
                  <a:pt x="86" y="206"/>
                  <a:pt x="86" y="206"/>
                  <a:pt x="86" y="206"/>
                </a:cubicBezTo>
                <a:cubicBezTo>
                  <a:pt x="86" y="205"/>
                  <a:pt x="86" y="205"/>
                  <a:pt x="86" y="205"/>
                </a:cubicBezTo>
                <a:close/>
                <a:moveTo>
                  <a:pt x="88" y="204"/>
                </a:moveTo>
                <a:cubicBezTo>
                  <a:pt x="88" y="204"/>
                  <a:pt x="88" y="204"/>
                  <a:pt x="88" y="204"/>
                </a:cubicBezTo>
                <a:cubicBezTo>
                  <a:pt x="89" y="204"/>
                  <a:pt x="89" y="204"/>
                  <a:pt x="90" y="205"/>
                </a:cubicBezTo>
                <a:cubicBezTo>
                  <a:pt x="90" y="205"/>
                  <a:pt x="89" y="205"/>
                  <a:pt x="89" y="205"/>
                </a:cubicBezTo>
                <a:cubicBezTo>
                  <a:pt x="89" y="205"/>
                  <a:pt x="88" y="205"/>
                  <a:pt x="88" y="204"/>
                </a:cubicBezTo>
                <a:close/>
                <a:moveTo>
                  <a:pt x="90" y="186"/>
                </a:moveTo>
                <a:cubicBezTo>
                  <a:pt x="90" y="185"/>
                  <a:pt x="91" y="184"/>
                  <a:pt x="92" y="183"/>
                </a:cubicBezTo>
                <a:cubicBezTo>
                  <a:pt x="92" y="183"/>
                  <a:pt x="92" y="183"/>
                  <a:pt x="93" y="183"/>
                </a:cubicBezTo>
                <a:cubicBezTo>
                  <a:pt x="92" y="184"/>
                  <a:pt x="91" y="185"/>
                  <a:pt x="90" y="186"/>
                </a:cubicBezTo>
                <a:close/>
                <a:moveTo>
                  <a:pt x="91" y="205"/>
                </a:moveTo>
                <a:cubicBezTo>
                  <a:pt x="92" y="206"/>
                  <a:pt x="92" y="206"/>
                  <a:pt x="93" y="206"/>
                </a:cubicBezTo>
                <a:cubicBezTo>
                  <a:pt x="93" y="207"/>
                  <a:pt x="92" y="207"/>
                  <a:pt x="92" y="207"/>
                </a:cubicBezTo>
                <a:cubicBezTo>
                  <a:pt x="91" y="207"/>
                  <a:pt x="91" y="207"/>
                  <a:pt x="90" y="206"/>
                </a:cubicBezTo>
                <a:cubicBezTo>
                  <a:pt x="91" y="206"/>
                  <a:pt x="91" y="206"/>
                  <a:pt x="91" y="205"/>
                </a:cubicBezTo>
                <a:close/>
                <a:moveTo>
                  <a:pt x="93" y="186"/>
                </a:moveTo>
                <a:cubicBezTo>
                  <a:pt x="95" y="184"/>
                  <a:pt x="98" y="182"/>
                  <a:pt x="100" y="179"/>
                </a:cubicBezTo>
                <a:cubicBezTo>
                  <a:pt x="102" y="179"/>
                  <a:pt x="103" y="178"/>
                  <a:pt x="104" y="177"/>
                </a:cubicBezTo>
                <a:cubicBezTo>
                  <a:pt x="102" y="180"/>
                  <a:pt x="99" y="182"/>
                  <a:pt x="97" y="185"/>
                </a:cubicBezTo>
                <a:cubicBezTo>
                  <a:pt x="96" y="185"/>
                  <a:pt x="94" y="186"/>
                  <a:pt x="93" y="186"/>
                </a:cubicBezTo>
                <a:close/>
                <a:moveTo>
                  <a:pt x="95" y="190"/>
                </a:moveTo>
                <a:cubicBezTo>
                  <a:pt x="95" y="190"/>
                  <a:pt x="95" y="191"/>
                  <a:pt x="96" y="191"/>
                </a:cubicBezTo>
                <a:cubicBezTo>
                  <a:pt x="95" y="191"/>
                  <a:pt x="95" y="192"/>
                  <a:pt x="94" y="192"/>
                </a:cubicBezTo>
                <a:cubicBezTo>
                  <a:pt x="94" y="192"/>
                  <a:pt x="94" y="192"/>
                  <a:pt x="93" y="192"/>
                </a:cubicBezTo>
                <a:cubicBezTo>
                  <a:pt x="94" y="191"/>
                  <a:pt x="94" y="191"/>
                  <a:pt x="95" y="190"/>
                </a:cubicBezTo>
                <a:close/>
                <a:moveTo>
                  <a:pt x="96" y="208"/>
                </a:moveTo>
                <a:cubicBezTo>
                  <a:pt x="96" y="208"/>
                  <a:pt x="96" y="208"/>
                  <a:pt x="96" y="208"/>
                </a:cubicBezTo>
                <a:cubicBezTo>
                  <a:pt x="97" y="209"/>
                  <a:pt x="98" y="209"/>
                  <a:pt x="100" y="210"/>
                </a:cubicBezTo>
                <a:cubicBezTo>
                  <a:pt x="99" y="210"/>
                  <a:pt x="99" y="210"/>
                  <a:pt x="99" y="211"/>
                </a:cubicBezTo>
                <a:cubicBezTo>
                  <a:pt x="98" y="211"/>
                  <a:pt x="98" y="211"/>
                  <a:pt x="97" y="211"/>
                </a:cubicBezTo>
                <a:cubicBezTo>
                  <a:pt x="97" y="210"/>
                  <a:pt x="96" y="210"/>
                  <a:pt x="95" y="209"/>
                </a:cubicBezTo>
                <a:cubicBezTo>
                  <a:pt x="95" y="209"/>
                  <a:pt x="95" y="208"/>
                  <a:pt x="96" y="208"/>
                </a:cubicBezTo>
                <a:close/>
                <a:moveTo>
                  <a:pt x="99" y="218"/>
                </a:moveTo>
                <a:cubicBezTo>
                  <a:pt x="99" y="218"/>
                  <a:pt x="100" y="219"/>
                  <a:pt x="101" y="219"/>
                </a:cubicBezTo>
                <a:cubicBezTo>
                  <a:pt x="100" y="219"/>
                  <a:pt x="100" y="219"/>
                  <a:pt x="100" y="219"/>
                </a:cubicBezTo>
                <a:cubicBezTo>
                  <a:pt x="99" y="219"/>
                  <a:pt x="99" y="219"/>
                  <a:pt x="99" y="219"/>
                </a:cubicBezTo>
                <a:cubicBezTo>
                  <a:pt x="99" y="218"/>
                  <a:pt x="99" y="218"/>
                  <a:pt x="99" y="218"/>
                </a:cubicBezTo>
                <a:close/>
                <a:moveTo>
                  <a:pt x="101" y="224"/>
                </a:moveTo>
                <a:cubicBezTo>
                  <a:pt x="101" y="223"/>
                  <a:pt x="101" y="223"/>
                  <a:pt x="102" y="223"/>
                </a:cubicBezTo>
                <a:cubicBezTo>
                  <a:pt x="103" y="223"/>
                  <a:pt x="104" y="224"/>
                  <a:pt x="105" y="225"/>
                </a:cubicBezTo>
                <a:cubicBezTo>
                  <a:pt x="105" y="225"/>
                  <a:pt x="105" y="225"/>
                  <a:pt x="105" y="226"/>
                </a:cubicBezTo>
                <a:cubicBezTo>
                  <a:pt x="105" y="226"/>
                  <a:pt x="105" y="226"/>
                  <a:pt x="105" y="226"/>
                </a:cubicBezTo>
                <a:cubicBezTo>
                  <a:pt x="103" y="225"/>
                  <a:pt x="102" y="225"/>
                  <a:pt x="100" y="224"/>
                </a:cubicBezTo>
                <a:cubicBezTo>
                  <a:pt x="100" y="224"/>
                  <a:pt x="101" y="224"/>
                  <a:pt x="101" y="224"/>
                </a:cubicBezTo>
                <a:close/>
                <a:moveTo>
                  <a:pt x="104" y="222"/>
                </a:moveTo>
                <a:cubicBezTo>
                  <a:pt x="104" y="222"/>
                  <a:pt x="104" y="222"/>
                  <a:pt x="104" y="222"/>
                </a:cubicBezTo>
                <a:cubicBezTo>
                  <a:pt x="104" y="222"/>
                  <a:pt x="104" y="221"/>
                  <a:pt x="104" y="221"/>
                </a:cubicBezTo>
                <a:cubicBezTo>
                  <a:pt x="105" y="222"/>
                  <a:pt x="106" y="222"/>
                  <a:pt x="106" y="222"/>
                </a:cubicBezTo>
                <a:cubicBezTo>
                  <a:pt x="106" y="222"/>
                  <a:pt x="106" y="223"/>
                  <a:pt x="106" y="223"/>
                </a:cubicBezTo>
                <a:cubicBezTo>
                  <a:pt x="106" y="222"/>
                  <a:pt x="105" y="222"/>
                  <a:pt x="104" y="222"/>
                </a:cubicBezTo>
                <a:close/>
                <a:moveTo>
                  <a:pt x="108" y="226"/>
                </a:moveTo>
                <a:cubicBezTo>
                  <a:pt x="108" y="226"/>
                  <a:pt x="109" y="227"/>
                  <a:pt x="110" y="227"/>
                </a:cubicBezTo>
                <a:cubicBezTo>
                  <a:pt x="110" y="227"/>
                  <a:pt x="109" y="228"/>
                  <a:pt x="109" y="228"/>
                </a:cubicBezTo>
                <a:cubicBezTo>
                  <a:pt x="109" y="228"/>
                  <a:pt x="109" y="228"/>
                  <a:pt x="109" y="228"/>
                </a:cubicBezTo>
                <a:cubicBezTo>
                  <a:pt x="108" y="228"/>
                  <a:pt x="107" y="227"/>
                  <a:pt x="106" y="227"/>
                </a:cubicBezTo>
                <a:cubicBezTo>
                  <a:pt x="107" y="226"/>
                  <a:pt x="107" y="226"/>
                  <a:pt x="108" y="226"/>
                </a:cubicBezTo>
                <a:close/>
                <a:moveTo>
                  <a:pt x="108" y="210"/>
                </a:moveTo>
                <a:cubicBezTo>
                  <a:pt x="109" y="210"/>
                  <a:pt x="110" y="209"/>
                  <a:pt x="111" y="208"/>
                </a:cubicBezTo>
                <a:cubicBezTo>
                  <a:pt x="112" y="208"/>
                  <a:pt x="112" y="209"/>
                  <a:pt x="112" y="209"/>
                </a:cubicBezTo>
                <a:cubicBezTo>
                  <a:pt x="111" y="210"/>
                  <a:pt x="110" y="210"/>
                  <a:pt x="110" y="211"/>
                </a:cubicBezTo>
                <a:cubicBezTo>
                  <a:pt x="109" y="211"/>
                  <a:pt x="109" y="211"/>
                  <a:pt x="108" y="210"/>
                </a:cubicBezTo>
                <a:close/>
                <a:moveTo>
                  <a:pt x="112" y="213"/>
                </a:moveTo>
                <a:cubicBezTo>
                  <a:pt x="111" y="212"/>
                  <a:pt x="111" y="212"/>
                  <a:pt x="111" y="212"/>
                </a:cubicBezTo>
                <a:cubicBezTo>
                  <a:pt x="112" y="211"/>
                  <a:pt x="113" y="211"/>
                  <a:pt x="114" y="210"/>
                </a:cubicBezTo>
                <a:cubicBezTo>
                  <a:pt x="114" y="210"/>
                  <a:pt x="114" y="210"/>
                  <a:pt x="115" y="210"/>
                </a:cubicBezTo>
                <a:cubicBezTo>
                  <a:pt x="114" y="211"/>
                  <a:pt x="113" y="212"/>
                  <a:pt x="112" y="213"/>
                </a:cubicBezTo>
                <a:close/>
                <a:moveTo>
                  <a:pt x="119" y="221"/>
                </a:moveTo>
                <a:cubicBezTo>
                  <a:pt x="120" y="221"/>
                  <a:pt x="120" y="221"/>
                  <a:pt x="120" y="221"/>
                </a:cubicBezTo>
                <a:cubicBezTo>
                  <a:pt x="120" y="221"/>
                  <a:pt x="119" y="222"/>
                  <a:pt x="119" y="222"/>
                </a:cubicBezTo>
                <a:cubicBezTo>
                  <a:pt x="119" y="222"/>
                  <a:pt x="119" y="222"/>
                  <a:pt x="119" y="222"/>
                </a:cubicBezTo>
                <a:cubicBezTo>
                  <a:pt x="119" y="222"/>
                  <a:pt x="119" y="221"/>
                  <a:pt x="119" y="221"/>
                </a:cubicBezTo>
                <a:cubicBezTo>
                  <a:pt x="119" y="221"/>
                  <a:pt x="119" y="221"/>
                  <a:pt x="119" y="221"/>
                </a:cubicBezTo>
                <a:close/>
                <a:moveTo>
                  <a:pt x="120" y="211"/>
                </a:moveTo>
                <a:cubicBezTo>
                  <a:pt x="120" y="210"/>
                  <a:pt x="120" y="210"/>
                  <a:pt x="121" y="210"/>
                </a:cubicBezTo>
                <a:cubicBezTo>
                  <a:pt x="121" y="210"/>
                  <a:pt x="121" y="210"/>
                  <a:pt x="121" y="210"/>
                </a:cubicBezTo>
                <a:cubicBezTo>
                  <a:pt x="121" y="211"/>
                  <a:pt x="121" y="211"/>
                  <a:pt x="121" y="211"/>
                </a:cubicBezTo>
                <a:cubicBezTo>
                  <a:pt x="120" y="211"/>
                  <a:pt x="120" y="211"/>
                  <a:pt x="120" y="211"/>
                </a:cubicBezTo>
                <a:close/>
                <a:moveTo>
                  <a:pt x="123" y="218"/>
                </a:moveTo>
                <a:cubicBezTo>
                  <a:pt x="123" y="218"/>
                  <a:pt x="123" y="219"/>
                  <a:pt x="124" y="219"/>
                </a:cubicBezTo>
                <a:cubicBezTo>
                  <a:pt x="123" y="219"/>
                  <a:pt x="122" y="220"/>
                  <a:pt x="121" y="220"/>
                </a:cubicBezTo>
                <a:cubicBezTo>
                  <a:pt x="121" y="220"/>
                  <a:pt x="121" y="220"/>
                  <a:pt x="121" y="220"/>
                </a:cubicBezTo>
                <a:cubicBezTo>
                  <a:pt x="122" y="219"/>
                  <a:pt x="122" y="219"/>
                  <a:pt x="123" y="218"/>
                </a:cubicBezTo>
                <a:close/>
                <a:moveTo>
                  <a:pt x="123" y="222"/>
                </a:moveTo>
                <a:cubicBezTo>
                  <a:pt x="124" y="222"/>
                  <a:pt x="124" y="221"/>
                  <a:pt x="125" y="221"/>
                </a:cubicBezTo>
                <a:cubicBezTo>
                  <a:pt x="125" y="221"/>
                  <a:pt x="126" y="222"/>
                  <a:pt x="126" y="222"/>
                </a:cubicBezTo>
                <a:cubicBezTo>
                  <a:pt x="126" y="223"/>
                  <a:pt x="125" y="223"/>
                  <a:pt x="125" y="223"/>
                </a:cubicBezTo>
                <a:cubicBezTo>
                  <a:pt x="124" y="223"/>
                  <a:pt x="124" y="223"/>
                  <a:pt x="123" y="222"/>
                </a:cubicBezTo>
                <a:close/>
                <a:moveTo>
                  <a:pt x="125" y="225"/>
                </a:moveTo>
                <a:cubicBezTo>
                  <a:pt x="126" y="225"/>
                  <a:pt x="126" y="225"/>
                  <a:pt x="127" y="224"/>
                </a:cubicBezTo>
                <a:cubicBezTo>
                  <a:pt x="127" y="224"/>
                  <a:pt x="127" y="225"/>
                  <a:pt x="128" y="225"/>
                </a:cubicBezTo>
                <a:cubicBezTo>
                  <a:pt x="127" y="226"/>
                  <a:pt x="126" y="226"/>
                  <a:pt x="125" y="227"/>
                </a:cubicBezTo>
                <a:cubicBezTo>
                  <a:pt x="125" y="227"/>
                  <a:pt x="125" y="227"/>
                  <a:pt x="124" y="226"/>
                </a:cubicBezTo>
                <a:cubicBezTo>
                  <a:pt x="124" y="226"/>
                  <a:pt x="125" y="226"/>
                  <a:pt x="125" y="225"/>
                </a:cubicBezTo>
                <a:close/>
                <a:moveTo>
                  <a:pt x="127" y="221"/>
                </a:moveTo>
                <a:cubicBezTo>
                  <a:pt x="127" y="221"/>
                  <a:pt x="126" y="220"/>
                  <a:pt x="126" y="219"/>
                </a:cubicBezTo>
                <a:cubicBezTo>
                  <a:pt x="126" y="219"/>
                  <a:pt x="126" y="219"/>
                  <a:pt x="126" y="219"/>
                </a:cubicBezTo>
                <a:cubicBezTo>
                  <a:pt x="127" y="220"/>
                  <a:pt x="127" y="220"/>
                  <a:pt x="128" y="220"/>
                </a:cubicBezTo>
                <a:cubicBezTo>
                  <a:pt x="128" y="221"/>
                  <a:pt x="127" y="221"/>
                  <a:pt x="127" y="221"/>
                </a:cubicBezTo>
                <a:close/>
                <a:moveTo>
                  <a:pt x="128" y="218"/>
                </a:moveTo>
                <a:cubicBezTo>
                  <a:pt x="128" y="217"/>
                  <a:pt x="129" y="216"/>
                  <a:pt x="130" y="216"/>
                </a:cubicBezTo>
                <a:cubicBezTo>
                  <a:pt x="130" y="216"/>
                  <a:pt x="130" y="216"/>
                  <a:pt x="130" y="216"/>
                </a:cubicBezTo>
                <a:cubicBezTo>
                  <a:pt x="130" y="216"/>
                  <a:pt x="130" y="217"/>
                  <a:pt x="129" y="217"/>
                </a:cubicBezTo>
                <a:cubicBezTo>
                  <a:pt x="129" y="218"/>
                  <a:pt x="129" y="219"/>
                  <a:pt x="130" y="219"/>
                </a:cubicBezTo>
                <a:cubicBezTo>
                  <a:pt x="130" y="219"/>
                  <a:pt x="129" y="219"/>
                  <a:pt x="129" y="219"/>
                </a:cubicBezTo>
                <a:cubicBezTo>
                  <a:pt x="129" y="219"/>
                  <a:pt x="128" y="218"/>
                  <a:pt x="128" y="218"/>
                </a:cubicBezTo>
                <a:close/>
                <a:moveTo>
                  <a:pt x="130" y="222"/>
                </a:moveTo>
                <a:cubicBezTo>
                  <a:pt x="130" y="222"/>
                  <a:pt x="130" y="222"/>
                  <a:pt x="130" y="222"/>
                </a:cubicBezTo>
                <a:cubicBezTo>
                  <a:pt x="130" y="223"/>
                  <a:pt x="130" y="223"/>
                  <a:pt x="129" y="224"/>
                </a:cubicBezTo>
                <a:cubicBezTo>
                  <a:pt x="129" y="224"/>
                  <a:pt x="129" y="224"/>
                  <a:pt x="129" y="224"/>
                </a:cubicBezTo>
                <a:cubicBezTo>
                  <a:pt x="129" y="224"/>
                  <a:pt x="128" y="224"/>
                  <a:pt x="128" y="223"/>
                </a:cubicBezTo>
                <a:cubicBezTo>
                  <a:pt x="129" y="223"/>
                  <a:pt x="129" y="223"/>
                  <a:pt x="130" y="222"/>
                </a:cubicBezTo>
                <a:close/>
                <a:moveTo>
                  <a:pt x="162" y="206"/>
                </a:moveTo>
                <a:cubicBezTo>
                  <a:pt x="163" y="205"/>
                  <a:pt x="164" y="204"/>
                  <a:pt x="165" y="203"/>
                </a:cubicBezTo>
                <a:cubicBezTo>
                  <a:pt x="167" y="201"/>
                  <a:pt x="169" y="200"/>
                  <a:pt x="172" y="198"/>
                </a:cubicBezTo>
                <a:cubicBezTo>
                  <a:pt x="172" y="198"/>
                  <a:pt x="171" y="198"/>
                  <a:pt x="171" y="198"/>
                </a:cubicBezTo>
                <a:cubicBezTo>
                  <a:pt x="170" y="199"/>
                  <a:pt x="169" y="200"/>
                  <a:pt x="168" y="202"/>
                </a:cubicBezTo>
                <a:cubicBezTo>
                  <a:pt x="166" y="203"/>
                  <a:pt x="164" y="205"/>
                  <a:pt x="162" y="206"/>
                </a:cubicBezTo>
                <a:close/>
                <a:moveTo>
                  <a:pt x="167" y="210"/>
                </a:moveTo>
                <a:cubicBezTo>
                  <a:pt x="160" y="216"/>
                  <a:pt x="153" y="221"/>
                  <a:pt x="146" y="225"/>
                </a:cubicBezTo>
                <a:cubicBezTo>
                  <a:pt x="149" y="222"/>
                  <a:pt x="152" y="219"/>
                  <a:pt x="156" y="216"/>
                </a:cubicBezTo>
                <a:cubicBezTo>
                  <a:pt x="158" y="214"/>
                  <a:pt x="160" y="213"/>
                  <a:pt x="163" y="212"/>
                </a:cubicBezTo>
                <a:cubicBezTo>
                  <a:pt x="163" y="212"/>
                  <a:pt x="163" y="212"/>
                  <a:pt x="164" y="212"/>
                </a:cubicBezTo>
                <a:cubicBezTo>
                  <a:pt x="165" y="211"/>
                  <a:pt x="166" y="211"/>
                  <a:pt x="167" y="210"/>
                </a:cubicBezTo>
                <a:close/>
                <a:moveTo>
                  <a:pt x="154" y="209"/>
                </a:moveTo>
                <a:cubicBezTo>
                  <a:pt x="155" y="208"/>
                  <a:pt x="156" y="208"/>
                  <a:pt x="157" y="207"/>
                </a:cubicBezTo>
                <a:cubicBezTo>
                  <a:pt x="161" y="203"/>
                  <a:pt x="166" y="199"/>
                  <a:pt x="171" y="195"/>
                </a:cubicBezTo>
                <a:cubicBezTo>
                  <a:pt x="168" y="197"/>
                  <a:pt x="166" y="200"/>
                  <a:pt x="163" y="202"/>
                </a:cubicBezTo>
                <a:cubicBezTo>
                  <a:pt x="160" y="204"/>
                  <a:pt x="157" y="207"/>
                  <a:pt x="154" y="209"/>
                </a:cubicBezTo>
                <a:close/>
                <a:moveTo>
                  <a:pt x="158" y="208"/>
                </a:moveTo>
                <a:cubicBezTo>
                  <a:pt x="157" y="210"/>
                  <a:pt x="156" y="211"/>
                  <a:pt x="155" y="212"/>
                </a:cubicBezTo>
                <a:cubicBezTo>
                  <a:pt x="153" y="214"/>
                  <a:pt x="150" y="216"/>
                  <a:pt x="148" y="218"/>
                </a:cubicBezTo>
                <a:cubicBezTo>
                  <a:pt x="146" y="220"/>
                  <a:pt x="143" y="221"/>
                  <a:pt x="141" y="222"/>
                </a:cubicBezTo>
                <a:cubicBezTo>
                  <a:pt x="146" y="217"/>
                  <a:pt x="152" y="213"/>
                  <a:pt x="158" y="208"/>
                </a:cubicBezTo>
                <a:close/>
                <a:moveTo>
                  <a:pt x="146" y="227"/>
                </a:moveTo>
                <a:cubicBezTo>
                  <a:pt x="146" y="227"/>
                  <a:pt x="146" y="227"/>
                  <a:pt x="146" y="227"/>
                </a:cubicBezTo>
                <a:cubicBezTo>
                  <a:pt x="147" y="227"/>
                  <a:pt x="148" y="227"/>
                  <a:pt x="148" y="228"/>
                </a:cubicBezTo>
                <a:cubicBezTo>
                  <a:pt x="148" y="228"/>
                  <a:pt x="150" y="228"/>
                  <a:pt x="150" y="228"/>
                </a:cubicBezTo>
                <a:cubicBezTo>
                  <a:pt x="150" y="228"/>
                  <a:pt x="150" y="228"/>
                  <a:pt x="150" y="228"/>
                </a:cubicBezTo>
                <a:cubicBezTo>
                  <a:pt x="149" y="228"/>
                  <a:pt x="147" y="228"/>
                  <a:pt x="146" y="228"/>
                </a:cubicBezTo>
                <a:cubicBezTo>
                  <a:pt x="146" y="227"/>
                  <a:pt x="146" y="227"/>
                  <a:pt x="146" y="227"/>
                </a:cubicBezTo>
                <a:close/>
                <a:moveTo>
                  <a:pt x="151" y="231"/>
                </a:moveTo>
                <a:cubicBezTo>
                  <a:pt x="151" y="231"/>
                  <a:pt x="151" y="231"/>
                  <a:pt x="151" y="231"/>
                </a:cubicBezTo>
                <a:cubicBezTo>
                  <a:pt x="151" y="231"/>
                  <a:pt x="150" y="232"/>
                  <a:pt x="150" y="232"/>
                </a:cubicBezTo>
                <a:cubicBezTo>
                  <a:pt x="150" y="232"/>
                  <a:pt x="149" y="232"/>
                  <a:pt x="149" y="232"/>
                </a:cubicBezTo>
                <a:cubicBezTo>
                  <a:pt x="150" y="231"/>
                  <a:pt x="151" y="231"/>
                  <a:pt x="151" y="231"/>
                </a:cubicBezTo>
                <a:close/>
                <a:moveTo>
                  <a:pt x="150" y="228"/>
                </a:moveTo>
                <a:cubicBezTo>
                  <a:pt x="149" y="227"/>
                  <a:pt x="148" y="227"/>
                  <a:pt x="147" y="227"/>
                </a:cubicBezTo>
                <a:cubicBezTo>
                  <a:pt x="157" y="222"/>
                  <a:pt x="165" y="214"/>
                  <a:pt x="174" y="206"/>
                </a:cubicBezTo>
                <a:cubicBezTo>
                  <a:pt x="174" y="207"/>
                  <a:pt x="174" y="207"/>
                  <a:pt x="175" y="207"/>
                </a:cubicBezTo>
                <a:cubicBezTo>
                  <a:pt x="174" y="208"/>
                  <a:pt x="173" y="208"/>
                  <a:pt x="173" y="209"/>
                </a:cubicBezTo>
                <a:cubicBezTo>
                  <a:pt x="165" y="215"/>
                  <a:pt x="158" y="221"/>
                  <a:pt x="150" y="228"/>
                </a:cubicBezTo>
                <a:close/>
                <a:moveTo>
                  <a:pt x="169" y="216"/>
                </a:moveTo>
                <a:cubicBezTo>
                  <a:pt x="169" y="216"/>
                  <a:pt x="169" y="216"/>
                  <a:pt x="169" y="216"/>
                </a:cubicBezTo>
                <a:cubicBezTo>
                  <a:pt x="168" y="216"/>
                  <a:pt x="169" y="217"/>
                  <a:pt x="170" y="217"/>
                </a:cubicBezTo>
                <a:cubicBezTo>
                  <a:pt x="171" y="216"/>
                  <a:pt x="172" y="216"/>
                  <a:pt x="174" y="215"/>
                </a:cubicBezTo>
                <a:cubicBezTo>
                  <a:pt x="168" y="220"/>
                  <a:pt x="162" y="225"/>
                  <a:pt x="155" y="229"/>
                </a:cubicBezTo>
                <a:cubicBezTo>
                  <a:pt x="160" y="224"/>
                  <a:pt x="164" y="220"/>
                  <a:pt x="169" y="216"/>
                </a:cubicBezTo>
                <a:close/>
                <a:moveTo>
                  <a:pt x="183" y="211"/>
                </a:moveTo>
                <a:cubicBezTo>
                  <a:pt x="185" y="210"/>
                  <a:pt x="186" y="209"/>
                  <a:pt x="187" y="209"/>
                </a:cubicBezTo>
                <a:cubicBezTo>
                  <a:pt x="182" y="213"/>
                  <a:pt x="176" y="218"/>
                  <a:pt x="170" y="222"/>
                </a:cubicBezTo>
                <a:cubicBezTo>
                  <a:pt x="174" y="218"/>
                  <a:pt x="179" y="214"/>
                  <a:pt x="183" y="211"/>
                </a:cubicBezTo>
                <a:close/>
                <a:moveTo>
                  <a:pt x="180" y="210"/>
                </a:moveTo>
                <a:cubicBezTo>
                  <a:pt x="179" y="210"/>
                  <a:pt x="179" y="211"/>
                  <a:pt x="178" y="212"/>
                </a:cubicBezTo>
                <a:cubicBezTo>
                  <a:pt x="176" y="213"/>
                  <a:pt x="173" y="214"/>
                  <a:pt x="171" y="215"/>
                </a:cubicBezTo>
                <a:cubicBezTo>
                  <a:pt x="172" y="214"/>
                  <a:pt x="172" y="213"/>
                  <a:pt x="173" y="212"/>
                </a:cubicBezTo>
                <a:cubicBezTo>
                  <a:pt x="178" y="208"/>
                  <a:pt x="183" y="204"/>
                  <a:pt x="188" y="200"/>
                </a:cubicBezTo>
                <a:cubicBezTo>
                  <a:pt x="186" y="203"/>
                  <a:pt x="183" y="206"/>
                  <a:pt x="180" y="210"/>
                </a:cubicBezTo>
                <a:close/>
                <a:moveTo>
                  <a:pt x="183" y="199"/>
                </a:moveTo>
                <a:cubicBezTo>
                  <a:pt x="184" y="198"/>
                  <a:pt x="185" y="197"/>
                  <a:pt x="186" y="196"/>
                </a:cubicBezTo>
                <a:cubicBezTo>
                  <a:pt x="186" y="195"/>
                  <a:pt x="187" y="195"/>
                  <a:pt x="187" y="195"/>
                </a:cubicBezTo>
                <a:cubicBezTo>
                  <a:pt x="188" y="194"/>
                  <a:pt x="189" y="193"/>
                  <a:pt x="190" y="193"/>
                </a:cubicBezTo>
                <a:cubicBezTo>
                  <a:pt x="188" y="195"/>
                  <a:pt x="185" y="197"/>
                  <a:pt x="183" y="199"/>
                </a:cubicBezTo>
                <a:close/>
                <a:moveTo>
                  <a:pt x="195" y="193"/>
                </a:moveTo>
                <a:cubicBezTo>
                  <a:pt x="194" y="194"/>
                  <a:pt x="193" y="195"/>
                  <a:pt x="192" y="195"/>
                </a:cubicBezTo>
                <a:cubicBezTo>
                  <a:pt x="191" y="196"/>
                  <a:pt x="190" y="197"/>
                  <a:pt x="189" y="197"/>
                </a:cubicBezTo>
                <a:cubicBezTo>
                  <a:pt x="191" y="196"/>
                  <a:pt x="193" y="194"/>
                  <a:pt x="195" y="193"/>
                </a:cubicBezTo>
                <a:close/>
                <a:moveTo>
                  <a:pt x="197" y="198"/>
                </a:moveTo>
                <a:cubicBezTo>
                  <a:pt x="196" y="199"/>
                  <a:pt x="196" y="199"/>
                  <a:pt x="195" y="200"/>
                </a:cubicBezTo>
                <a:cubicBezTo>
                  <a:pt x="195" y="200"/>
                  <a:pt x="194" y="201"/>
                  <a:pt x="194" y="201"/>
                </a:cubicBezTo>
                <a:cubicBezTo>
                  <a:pt x="195" y="200"/>
                  <a:pt x="196" y="199"/>
                  <a:pt x="197" y="198"/>
                </a:cubicBezTo>
                <a:close/>
                <a:moveTo>
                  <a:pt x="196" y="192"/>
                </a:moveTo>
                <a:cubicBezTo>
                  <a:pt x="196" y="191"/>
                  <a:pt x="195" y="191"/>
                  <a:pt x="194" y="191"/>
                </a:cubicBezTo>
                <a:cubicBezTo>
                  <a:pt x="194" y="191"/>
                  <a:pt x="194" y="192"/>
                  <a:pt x="193" y="192"/>
                </a:cubicBezTo>
                <a:cubicBezTo>
                  <a:pt x="196" y="189"/>
                  <a:pt x="199" y="187"/>
                  <a:pt x="202" y="184"/>
                </a:cubicBezTo>
                <a:cubicBezTo>
                  <a:pt x="200" y="187"/>
                  <a:pt x="198" y="189"/>
                  <a:pt x="196" y="192"/>
                </a:cubicBezTo>
                <a:close/>
                <a:moveTo>
                  <a:pt x="204" y="185"/>
                </a:moveTo>
                <a:cubicBezTo>
                  <a:pt x="204" y="185"/>
                  <a:pt x="204" y="185"/>
                  <a:pt x="205" y="185"/>
                </a:cubicBezTo>
                <a:cubicBezTo>
                  <a:pt x="203" y="187"/>
                  <a:pt x="201" y="189"/>
                  <a:pt x="199" y="190"/>
                </a:cubicBezTo>
                <a:cubicBezTo>
                  <a:pt x="201" y="188"/>
                  <a:pt x="202" y="187"/>
                  <a:pt x="204" y="185"/>
                </a:cubicBezTo>
                <a:close/>
                <a:moveTo>
                  <a:pt x="200" y="181"/>
                </a:moveTo>
                <a:cubicBezTo>
                  <a:pt x="201" y="180"/>
                  <a:pt x="202" y="178"/>
                  <a:pt x="202" y="177"/>
                </a:cubicBezTo>
                <a:cubicBezTo>
                  <a:pt x="203" y="175"/>
                  <a:pt x="204" y="174"/>
                  <a:pt x="206" y="172"/>
                </a:cubicBezTo>
                <a:cubicBezTo>
                  <a:pt x="207" y="171"/>
                  <a:pt x="209" y="169"/>
                  <a:pt x="210" y="168"/>
                </a:cubicBezTo>
                <a:cubicBezTo>
                  <a:pt x="209" y="170"/>
                  <a:pt x="208" y="173"/>
                  <a:pt x="207" y="175"/>
                </a:cubicBezTo>
                <a:cubicBezTo>
                  <a:pt x="205" y="177"/>
                  <a:pt x="203" y="179"/>
                  <a:pt x="200" y="181"/>
                </a:cubicBezTo>
                <a:close/>
                <a:moveTo>
                  <a:pt x="207" y="181"/>
                </a:moveTo>
                <a:cubicBezTo>
                  <a:pt x="212" y="175"/>
                  <a:pt x="217" y="169"/>
                  <a:pt x="221" y="163"/>
                </a:cubicBezTo>
                <a:cubicBezTo>
                  <a:pt x="221" y="164"/>
                  <a:pt x="221" y="164"/>
                  <a:pt x="221" y="165"/>
                </a:cubicBezTo>
                <a:cubicBezTo>
                  <a:pt x="217" y="170"/>
                  <a:pt x="213" y="174"/>
                  <a:pt x="210" y="179"/>
                </a:cubicBezTo>
                <a:cubicBezTo>
                  <a:pt x="209" y="180"/>
                  <a:pt x="208" y="181"/>
                  <a:pt x="207" y="183"/>
                </a:cubicBezTo>
                <a:cubicBezTo>
                  <a:pt x="206" y="183"/>
                  <a:pt x="206" y="183"/>
                  <a:pt x="206" y="184"/>
                </a:cubicBezTo>
                <a:cubicBezTo>
                  <a:pt x="206" y="183"/>
                  <a:pt x="207" y="182"/>
                  <a:pt x="207" y="181"/>
                </a:cubicBezTo>
                <a:close/>
                <a:moveTo>
                  <a:pt x="218" y="155"/>
                </a:moveTo>
                <a:cubicBezTo>
                  <a:pt x="219" y="153"/>
                  <a:pt x="219" y="151"/>
                  <a:pt x="220" y="149"/>
                </a:cubicBezTo>
                <a:cubicBezTo>
                  <a:pt x="221" y="147"/>
                  <a:pt x="222" y="144"/>
                  <a:pt x="222" y="141"/>
                </a:cubicBezTo>
                <a:cubicBezTo>
                  <a:pt x="222" y="141"/>
                  <a:pt x="223" y="141"/>
                  <a:pt x="223" y="141"/>
                </a:cubicBezTo>
                <a:cubicBezTo>
                  <a:pt x="222" y="145"/>
                  <a:pt x="222" y="149"/>
                  <a:pt x="222" y="154"/>
                </a:cubicBezTo>
                <a:cubicBezTo>
                  <a:pt x="220" y="154"/>
                  <a:pt x="219" y="154"/>
                  <a:pt x="218" y="155"/>
                </a:cubicBezTo>
                <a:close/>
                <a:moveTo>
                  <a:pt x="217" y="149"/>
                </a:moveTo>
                <a:cubicBezTo>
                  <a:pt x="217" y="144"/>
                  <a:pt x="218" y="139"/>
                  <a:pt x="218" y="135"/>
                </a:cubicBezTo>
                <a:cubicBezTo>
                  <a:pt x="220" y="132"/>
                  <a:pt x="221" y="129"/>
                  <a:pt x="223" y="126"/>
                </a:cubicBezTo>
                <a:cubicBezTo>
                  <a:pt x="222" y="134"/>
                  <a:pt x="219" y="142"/>
                  <a:pt x="217" y="149"/>
                </a:cubicBezTo>
                <a:close/>
                <a:moveTo>
                  <a:pt x="223" y="98"/>
                </a:moveTo>
                <a:cubicBezTo>
                  <a:pt x="222" y="97"/>
                  <a:pt x="222" y="96"/>
                  <a:pt x="222" y="95"/>
                </a:cubicBezTo>
                <a:cubicBezTo>
                  <a:pt x="222" y="95"/>
                  <a:pt x="222" y="95"/>
                  <a:pt x="222" y="94"/>
                </a:cubicBezTo>
                <a:cubicBezTo>
                  <a:pt x="223" y="96"/>
                  <a:pt x="223" y="97"/>
                  <a:pt x="224" y="98"/>
                </a:cubicBezTo>
                <a:cubicBezTo>
                  <a:pt x="223" y="98"/>
                  <a:pt x="223" y="98"/>
                  <a:pt x="223" y="98"/>
                </a:cubicBezTo>
                <a:close/>
                <a:moveTo>
                  <a:pt x="221" y="87"/>
                </a:moveTo>
                <a:cubicBezTo>
                  <a:pt x="222" y="87"/>
                  <a:pt x="222" y="87"/>
                  <a:pt x="222" y="87"/>
                </a:cubicBezTo>
                <a:cubicBezTo>
                  <a:pt x="223" y="88"/>
                  <a:pt x="223" y="90"/>
                  <a:pt x="223" y="91"/>
                </a:cubicBezTo>
                <a:cubicBezTo>
                  <a:pt x="223" y="91"/>
                  <a:pt x="223" y="91"/>
                  <a:pt x="223" y="91"/>
                </a:cubicBezTo>
                <a:cubicBezTo>
                  <a:pt x="222" y="90"/>
                  <a:pt x="222" y="89"/>
                  <a:pt x="221" y="87"/>
                </a:cubicBezTo>
                <a:close/>
                <a:moveTo>
                  <a:pt x="226" y="83"/>
                </a:moveTo>
                <a:cubicBezTo>
                  <a:pt x="225" y="83"/>
                  <a:pt x="224" y="84"/>
                  <a:pt x="223" y="84"/>
                </a:cubicBezTo>
                <a:cubicBezTo>
                  <a:pt x="222" y="82"/>
                  <a:pt x="222" y="80"/>
                  <a:pt x="221" y="77"/>
                </a:cubicBezTo>
                <a:cubicBezTo>
                  <a:pt x="222" y="78"/>
                  <a:pt x="222" y="78"/>
                  <a:pt x="223" y="79"/>
                </a:cubicBezTo>
                <a:cubicBezTo>
                  <a:pt x="223" y="79"/>
                  <a:pt x="224" y="79"/>
                  <a:pt x="224" y="78"/>
                </a:cubicBezTo>
                <a:cubicBezTo>
                  <a:pt x="225" y="79"/>
                  <a:pt x="225" y="80"/>
                  <a:pt x="226" y="81"/>
                </a:cubicBezTo>
                <a:cubicBezTo>
                  <a:pt x="226" y="82"/>
                  <a:pt x="226" y="82"/>
                  <a:pt x="226" y="83"/>
                </a:cubicBezTo>
                <a:cubicBezTo>
                  <a:pt x="226" y="83"/>
                  <a:pt x="226" y="83"/>
                  <a:pt x="226" y="83"/>
                </a:cubicBezTo>
                <a:close/>
                <a:moveTo>
                  <a:pt x="224" y="75"/>
                </a:moveTo>
                <a:cubicBezTo>
                  <a:pt x="223" y="74"/>
                  <a:pt x="223" y="74"/>
                  <a:pt x="223" y="73"/>
                </a:cubicBezTo>
                <a:cubicBezTo>
                  <a:pt x="223" y="73"/>
                  <a:pt x="223" y="73"/>
                  <a:pt x="223" y="73"/>
                </a:cubicBezTo>
                <a:cubicBezTo>
                  <a:pt x="224" y="74"/>
                  <a:pt x="224" y="75"/>
                  <a:pt x="224" y="76"/>
                </a:cubicBezTo>
                <a:cubicBezTo>
                  <a:pt x="224" y="75"/>
                  <a:pt x="224" y="75"/>
                  <a:pt x="224" y="75"/>
                </a:cubicBezTo>
                <a:close/>
                <a:moveTo>
                  <a:pt x="224" y="70"/>
                </a:moveTo>
                <a:cubicBezTo>
                  <a:pt x="223" y="69"/>
                  <a:pt x="222" y="67"/>
                  <a:pt x="221" y="65"/>
                </a:cubicBezTo>
                <a:cubicBezTo>
                  <a:pt x="222" y="67"/>
                  <a:pt x="223" y="68"/>
                  <a:pt x="224" y="69"/>
                </a:cubicBezTo>
                <a:cubicBezTo>
                  <a:pt x="224" y="69"/>
                  <a:pt x="223" y="69"/>
                  <a:pt x="224" y="70"/>
                </a:cubicBezTo>
                <a:cubicBezTo>
                  <a:pt x="224" y="70"/>
                  <a:pt x="224" y="70"/>
                  <a:pt x="224" y="70"/>
                </a:cubicBezTo>
                <a:close/>
                <a:moveTo>
                  <a:pt x="222" y="76"/>
                </a:moveTo>
                <a:cubicBezTo>
                  <a:pt x="222" y="76"/>
                  <a:pt x="222" y="76"/>
                  <a:pt x="222" y="76"/>
                </a:cubicBezTo>
                <a:cubicBezTo>
                  <a:pt x="221" y="75"/>
                  <a:pt x="221" y="75"/>
                  <a:pt x="220" y="74"/>
                </a:cubicBezTo>
                <a:cubicBezTo>
                  <a:pt x="220" y="74"/>
                  <a:pt x="220" y="74"/>
                  <a:pt x="220" y="73"/>
                </a:cubicBezTo>
                <a:cubicBezTo>
                  <a:pt x="220" y="74"/>
                  <a:pt x="221" y="74"/>
                  <a:pt x="221" y="75"/>
                </a:cubicBezTo>
                <a:cubicBezTo>
                  <a:pt x="221" y="75"/>
                  <a:pt x="222" y="75"/>
                  <a:pt x="222" y="76"/>
                </a:cubicBezTo>
                <a:close/>
                <a:moveTo>
                  <a:pt x="220" y="81"/>
                </a:moveTo>
                <a:cubicBezTo>
                  <a:pt x="219" y="80"/>
                  <a:pt x="219" y="78"/>
                  <a:pt x="218" y="77"/>
                </a:cubicBezTo>
                <a:cubicBezTo>
                  <a:pt x="217" y="75"/>
                  <a:pt x="217" y="74"/>
                  <a:pt x="216" y="73"/>
                </a:cubicBezTo>
                <a:cubicBezTo>
                  <a:pt x="217" y="73"/>
                  <a:pt x="218" y="74"/>
                  <a:pt x="219" y="75"/>
                </a:cubicBezTo>
                <a:cubicBezTo>
                  <a:pt x="219" y="77"/>
                  <a:pt x="220" y="79"/>
                  <a:pt x="220" y="81"/>
                </a:cubicBezTo>
                <a:close/>
                <a:moveTo>
                  <a:pt x="218" y="67"/>
                </a:moveTo>
                <a:cubicBezTo>
                  <a:pt x="217" y="65"/>
                  <a:pt x="216" y="63"/>
                  <a:pt x="215" y="61"/>
                </a:cubicBezTo>
                <a:cubicBezTo>
                  <a:pt x="217" y="63"/>
                  <a:pt x="218" y="65"/>
                  <a:pt x="219" y="68"/>
                </a:cubicBezTo>
                <a:cubicBezTo>
                  <a:pt x="219" y="67"/>
                  <a:pt x="219" y="67"/>
                  <a:pt x="218" y="67"/>
                </a:cubicBezTo>
                <a:close/>
                <a:moveTo>
                  <a:pt x="216" y="64"/>
                </a:moveTo>
                <a:cubicBezTo>
                  <a:pt x="214" y="62"/>
                  <a:pt x="212" y="59"/>
                  <a:pt x="210" y="56"/>
                </a:cubicBezTo>
                <a:cubicBezTo>
                  <a:pt x="209" y="54"/>
                  <a:pt x="207" y="53"/>
                  <a:pt x="206" y="51"/>
                </a:cubicBezTo>
                <a:cubicBezTo>
                  <a:pt x="208" y="53"/>
                  <a:pt x="211" y="55"/>
                  <a:pt x="213" y="58"/>
                </a:cubicBezTo>
                <a:cubicBezTo>
                  <a:pt x="213" y="58"/>
                  <a:pt x="213" y="58"/>
                  <a:pt x="213" y="58"/>
                </a:cubicBezTo>
                <a:cubicBezTo>
                  <a:pt x="214" y="60"/>
                  <a:pt x="215" y="62"/>
                  <a:pt x="216" y="64"/>
                </a:cubicBezTo>
                <a:close/>
                <a:moveTo>
                  <a:pt x="201" y="44"/>
                </a:moveTo>
                <a:cubicBezTo>
                  <a:pt x="200" y="44"/>
                  <a:pt x="200" y="43"/>
                  <a:pt x="199" y="43"/>
                </a:cubicBezTo>
                <a:cubicBezTo>
                  <a:pt x="202" y="45"/>
                  <a:pt x="205" y="47"/>
                  <a:pt x="208" y="50"/>
                </a:cubicBezTo>
                <a:cubicBezTo>
                  <a:pt x="205" y="48"/>
                  <a:pt x="203" y="46"/>
                  <a:pt x="201" y="44"/>
                </a:cubicBezTo>
                <a:close/>
                <a:moveTo>
                  <a:pt x="201" y="46"/>
                </a:moveTo>
                <a:cubicBezTo>
                  <a:pt x="204" y="50"/>
                  <a:pt x="207" y="55"/>
                  <a:pt x="209" y="58"/>
                </a:cubicBezTo>
                <a:cubicBezTo>
                  <a:pt x="209" y="58"/>
                  <a:pt x="209" y="58"/>
                  <a:pt x="209" y="58"/>
                </a:cubicBezTo>
                <a:cubicBezTo>
                  <a:pt x="205" y="53"/>
                  <a:pt x="201" y="48"/>
                  <a:pt x="197" y="44"/>
                </a:cubicBezTo>
                <a:cubicBezTo>
                  <a:pt x="198" y="45"/>
                  <a:pt x="200" y="45"/>
                  <a:pt x="201" y="46"/>
                </a:cubicBezTo>
                <a:close/>
                <a:moveTo>
                  <a:pt x="189" y="41"/>
                </a:moveTo>
                <a:cubicBezTo>
                  <a:pt x="189" y="41"/>
                  <a:pt x="189" y="41"/>
                  <a:pt x="188" y="41"/>
                </a:cubicBezTo>
                <a:cubicBezTo>
                  <a:pt x="188" y="40"/>
                  <a:pt x="188" y="40"/>
                  <a:pt x="187" y="40"/>
                </a:cubicBezTo>
                <a:cubicBezTo>
                  <a:pt x="187" y="40"/>
                  <a:pt x="187" y="40"/>
                  <a:pt x="186" y="40"/>
                </a:cubicBezTo>
                <a:cubicBezTo>
                  <a:pt x="186" y="40"/>
                  <a:pt x="186" y="40"/>
                  <a:pt x="186" y="40"/>
                </a:cubicBezTo>
                <a:cubicBezTo>
                  <a:pt x="186" y="40"/>
                  <a:pt x="185" y="39"/>
                  <a:pt x="185" y="39"/>
                </a:cubicBezTo>
                <a:cubicBezTo>
                  <a:pt x="186" y="39"/>
                  <a:pt x="188" y="38"/>
                  <a:pt x="189" y="38"/>
                </a:cubicBezTo>
                <a:cubicBezTo>
                  <a:pt x="190" y="39"/>
                  <a:pt x="191" y="40"/>
                  <a:pt x="192" y="41"/>
                </a:cubicBezTo>
                <a:cubicBezTo>
                  <a:pt x="191" y="41"/>
                  <a:pt x="190" y="41"/>
                  <a:pt x="189" y="41"/>
                </a:cubicBezTo>
                <a:close/>
                <a:moveTo>
                  <a:pt x="188" y="44"/>
                </a:moveTo>
                <a:cubicBezTo>
                  <a:pt x="189" y="45"/>
                  <a:pt x="190" y="46"/>
                  <a:pt x="191" y="47"/>
                </a:cubicBezTo>
                <a:cubicBezTo>
                  <a:pt x="190" y="47"/>
                  <a:pt x="189" y="47"/>
                  <a:pt x="188" y="48"/>
                </a:cubicBezTo>
                <a:cubicBezTo>
                  <a:pt x="187" y="47"/>
                  <a:pt x="186" y="46"/>
                  <a:pt x="185" y="46"/>
                </a:cubicBezTo>
                <a:cubicBezTo>
                  <a:pt x="186" y="45"/>
                  <a:pt x="187" y="45"/>
                  <a:pt x="188" y="44"/>
                </a:cubicBezTo>
                <a:close/>
                <a:moveTo>
                  <a:pt x="186" y="48"/>
                </a:moveTo>
                <a:cubicBezTo>
                  <a:pt x="185" y="49"/>
                  <a:pt x="183" y="49"/>
                  <a:pt x="182" y="49"/>
                </a:cubicBezTo>
                <a:cubicBezTo>
                  <a:pt x="182" y="49"/>
                  <a:pt x="181" y="48"/>
                  <a:pt x="181" y="47"/>
                </a:cubicBezTo>
                <a:cubicBezTo>
                  <a:pt x="181" y="47"/>
                  <a:pt x="182" y="47"/>
                  <a:pt x="183" y="46"/>
                </a:cubicBezTo>
                <a:cubicBezTo>
                  <a:pt x="184" y="47"/>
                  <a:pt x="185" y="48"/>
                  <a:pt x="186" y="48"/>
                </a:cubicBezTo>
                <a:close/>
                <a:moveTo>
                  <a:pt x="172" y="43"/>
                </a:moveTo>
                <a:cubicBezTo>
                  <a:pt x="176" y="42"/>
                  <a:pt x="180" y="41"/>
                  <a:pt x="183" y="40"/>
                </a:cubicBezTo>
                <a:cubicBezTo>
                  <a:pt x="183" y="40"/>
                  <a:pt x="184" y="40"/>
                  <a:pt x="184" y="40"/>
                </a:cubicBezTo>
                <a:cubicBezTo>
                  <a:pt x="184" y="40"/>
                  <a:pt x="184" y="40"/>
                  <a:pt x="184" y="40"/>
                </a:cubicBezTo>
                <a:cubicBezTo>
                  <a:pt x="180" y="41"/>
                  <a:pt x="176" y="42"/>
                  <a:pt x="172" y="43"/>
                </a:cubicBezTo>
                <a:close/>
                <a:moveTo>
                  <a:pt x="159" y="44"/>
                </a:moveTo>
                <a:cubicBezTo>
                  <a:pt x="161" y="43"/>
                  <a:pt x="163" y="41"/>
                  <a:pt x="164" y="40"/>
                </a:cubicBezTo>
                <a:cubicBezTo>
                  <a:pt x="170" y="39"/>
                  <a:pt x="175" y="38"/>
                  <a:pt x="180" y="37"/>
                </a:cubicBezTo>
                <a:cubicBezTo>
                  <a:pt x="173" y="40"/>
                  <a:pt x="166" y="42"/>
                  <a:pt x="159" y="44"/>
                </a:cubicBezTo>
                <a:close/>
                <a:moveTo>
                  <a:pt x="172" y="31"/>
                </a:moveTo>
                <a:cubicBezTo>
                  <a:pt x="171" y="31"/>
                  <a:pt x="171" y="31"/>
                  <a:pt x="170" y="31"/>
                </a:cubicBezTo>
                <a:cubicBezTo>
                  <a:pt x="169" y="31"/>
                  <a:pt x="168" y="31"/>
                  <a:pt x="167" y="30"/>
                </a:cubicBezTo>
                <a:cubicBezTo>
                  <a:pt x="167" y="30"/>
                  <a:pt x="167" y="30"/>
                  <a:pt x="166" y="29"/>
                </a:cubicBezTo>
                <a:cubicBezTo>
                  <a:pt x="166" y="29"/>
                  <a:pt x="165" y="29"/>
                  <a:pt x="164" y="28"/>
                </a:cubicBezTo>
                <a:cubicBezTo>
                  <a:pt x="164" y="28"/>
                  <a:pt x="164" y="28"/>
                  <a:pt x="164" y="28"/>
                </a:cubicBezTo>
                <a:cubicBezTo>
                  <a:pt x="167" y="29"/>
                  <a:pt x="170" y="30"/>
                  <a:pt x="173" y="31"/>
                </a:cubicBezTo>
                <a:cubicBezTo>
                  <a:pt x="173" y="31"/>
                  <a:pt x="173" y="31"/>
                  <a:pt x="172" y="31"/>
                </a:cubicBezTo>
                <a:close/>
                <a:moveTo>
                  <a:pt x="166" y="36"/>
                </a:moveTo>
                <a:cubicBezTo>
                  <a:pt x="166" y="36"/>
                  <a:pt x="167" y="36"/>
                  <a:pt x="167" y="36"/>
                </a:cubicBezTo>
                <a:cubicBezTo>
                  <a:pt x="167" y="36"/>
                  <a:pt x="167" y="36"/>
                  <a:pt x="167" y="36"/>
                </a:cubicBezTo>
                <a:cubicBezTo>
                  <a:pt x="166" y="37"/>
                  <a:pt x="164" y="37"/>
                  <a:pt x="163" y="37"/>
                </a:cubicBezTo>
                <a:cubicBezTo>
                  <a:pt x="164" y="37"/>
                  <a:pt x="165" y="36"/>
                  <a:pt x="166" y="36"/>
                </a:cubicBezTo>
                <a:close/>
                <a:moveTo>
                  <a:pt x="154" y="12"/>
                </a:moveTo>
                <a:cubicBezTo>
                  <a:pt x="154" y="12"/>
                  <a:pt x="154" y="12"/>
                  <a:pt x="154" y="12"/>
                </a:cubicBezTo>
                <a:cubicBezTo>
                  <a:pt x="153" y="11"/>
                  <a:pt x="153" y="11"/>
                  <a:pt x="152" y="11"/>
                </a:cubicBezTo>
                <a:cubicBezTo>
                  <a:pt x="153" y="11"/>
                  <a:pt x="155" y="11"/>
                  <a:pt x="156" y="12"/>
                </a:cubicBezTo>
                <a:cubicBezTo>
                  <a:pt x="157" y="12"/>
                  <a:pt x="159" y="13"/>
                  <a:pt x="160" y="14"/>
                </a:cubicBezTo>
                <a:cubicBezTo>
                  <a:pt x="158" y="13"/>
                  <a:pt x="156" y="13"/>
                  <a:pt x="154" y="12"/>
                </a:cubicBezTo>
                <a:close/>
                <a:moveTo>
                  <a:pt x="154" y="6"/>
                </a:moveTo>
                <a:cubicBezTo>
                  <a:pt x="153" y="6"/>
                  <a:pt x="153" y="6"/>
                  <a:pt x="153" y="7"/>
                </a:cubicBezTo>
                <a:cubicBezTo>
                  <a:pt x="150" y="6"/>
                  <a:pt x="147" y="6"/>
                  <a:pt x="144" y="6"/>
                </a:cubicBezTo>
                <a:cubicBezTo>
                  <a:pt x="144" y="5"/>
                  <a:pt x="143" y="5"/>
                  <a:pt x="142" y="5"/>
                </a:cubicBezTo>
                <a:cubicBezTo>
                  <a:pt x="139" y="5"/>
                  <a:pt x="136" y="4"/>
                  <a:pt x="133" y="3"/>
                </a:cubicBezTo>
                <a:cubicBezTo>
                  <a:pt x="136" y="3"/>
                  <a:pt x="138" y="3"/>
                  <a:pt x="140" y="3"/>
                </a:cubicBezTo>
                <a:cubicBezTo>
                  <a:pt x="147" y="4"/>
                  <a:pt x="154" y="5"/>
                  <a:pt x="161" y="7"/>
                </a:cubicBezTo>
                <a:cubicBezTo>
                  <a:pt x="163" y="8"/>
                  <a:pt x="165" y="9"/>
                  <a:pt x="167" y="10"/>
                </a:cubicBezTo>
                <a:cubicBezTo>
                  <a:pt x="167" y="10"/>
                  <a:pt x="166" y="10"/>
                  <a:pt x="166" y="10"/>
                </a:cubicBezTo>
                <a:cubicBezTo>
                  <a:pt x="165" y="9"/>
                  <a:pt x="165" y="10"/>
                  <a:pt x="165" y="10"/>
                </a:cubicBezTo>
                <a:cubicBezTo>
                  <a:pt x="164" y="9"/>
                  <a:pt x="162" y="9"/>
                  <a:pt x="160" y="8"/>
                </a:cubicBezTo>
                <a:cubicBezTo>
                  <a:pt x="158" y="7"/>
                  <a:pt x="156" y="7"/>
                  <a:pt x="154" y="6"/>
                </a:cubicBezTo>
                <a:close/>
                <a:moveTo>
                  <a:pt x="136" y="26"/>
                </a:moveTo>
                <a:cubicBezTo>
                  <a:pt x="135" y="26"/>
                  <a:pt x="135" y="26"/>
                  <a:pt x="135" y="27"/>
                </a:cubicBezTo>
                <a:cubicBezTo>
                  <a:pt x="134" y="26"/>
                  <a:pt x="133" y="26"/>
                  <a:pt x="132" y="26"/>
                </a:cubicBezTo>
                <a:cubicBezTo>
                  <a:pt x="133" y="26"/>
                  <a:pt x="135" y="26"/>
                  <a:pt x="136" y="26"/>
                </a:cubicBezTo>
                <a:close/>
                <a:moveTo>
                  <a:pt x="135" y="28"/>
                </a:moveTo>
                <a:cubicBezTo>
                  <a:pt x="135" y="29"/>
                  <a:pt x="134" y="29"/>
                  <a:pt x="134" y="29"/>
                </a:cubicBezTo>
                <a:cubicBezTo>
                  <a:pt x="134" y="29"/>
                  <a:pt x="133" y="29"/>
                  <a:pt x="133" y="29"/>
                </a:cubicBezTo>
                <a:cubicBezTo>
                  <a:pt x="134" y="29"/>
                  <a:pt x="134" y="29"/>
                  <a:pt x="135" y="28"/>
                </a:cubicBezTo>
                <a:cubicBezTo>
                  <a:pt x="135" y="28"/>
                  <a:pt x="135" y="28"/>
                  <a:pt x="135" y="28"/>
                </a:cubicBezTo>
                <a:close/>
                <a:moveTo>
                  <a:pt x="120" y="31"/>
                </a:moveTo>
                <a:cubicBezTo>
                  <a:pt x="120" y="31"/>
                  <a:pt x="119" y="31"/>
                  <a:pt x="118" y="31"/>
                </a:cubicBezTo>
                <a:cubicBezTo>
                  <a:pt x="118" y="31"/>
                  <a:pt x="118" y="31"/>
                  <a:pt x="118" y="31"/>
                </a:cubicBezTo>
                <a:cubicBezTo>
                  <a:pt x="119" y="31"/>
                  <a:pt x="120" y="31"/>
                  <a:pt x="121" y="31"/>
                </a:cubicBezTo>
                <a:cubicBezTo>
                  <a:pt x="121" y="31"/>
                  <a:pt x="121" y="31"/>
                  <a:pt x="120" y="31"/>
                </a:cubicBezTo>
                <a:close/>
                <a:moveTo>
                  <a:pt x="118" y="29"/>
                </a:moveTo>
                <a:cubicBezTo>
                  <a:pt x="117" y="29"/>
                  <a:pt x="117" y="29"/>
                  <a:pt x="116" y="29"/>
                </a:cubicBezTo>
                <a:cubicBezTo>
                  <a:pt x="117" y="28"/>
                  <a:pt x="119" y="27"/>
                  <a:pt x="120" y="27"/>
                </a:cubicBezTo>
                <a:cubicBezTo>
                  <a:pt x="121" y="27"/>
                  <a:pt x="121" y="26"/>
                  <a:pt x="122" y="26"/>
                </a:cubicBezTo>
                <a:cubicBezTo>
                  <a:pt x="121" y="27"/>
                  <a:pt x="120" y="28"/>
                  <a:pt x="118" y="29"/>
                </a:cubicBezTo>
                <a:close/>
                <a:moveTo>
                  <a:pt x="122" y="24"/>
                </a:moveTo>
                <a:cubicBezTo>
                  <a:pt x="120" y="24"/>
                  <a:pt x="119" y="24"/>
                  <a:pt x="118" y="24"/>
                </a:cubicBezTo>
                <a:cubicBezTo>
                  <a:pt x="118" y="24"/>
                  <a:pt x="118" y="23"/>
                  <a:pt x="119" y="23"/>
                </a:cubicBezTo>
                <a:cubicBezTo>
                  <a:pt x="120" y="24"/>
                  <a:pt x="121" y="24"/>
                  <a:pt x="122" y="24"/>
                </a:cubicBezTo>
                <a:cubicBezTo>
                  <a:pt x="122" y="24"/>
                  <a:pt x="122" y="24"/>
                  <a:pt x="122" y="24"/>
                </a:cubicBezTo>
                <a:close/>
                <a:moveTo>
                  <a:pt x="117" y="16"/>
                </a:moveTo>
                <a:cubicBezTo>
                  <a:pt x="116" y="16"/>
                  <a:pt x="116" y="16"/>
                  <a:pt x="116" y="16"/>
                </a:cubicBezTo>
                <a:cubicBezTo>
                  <a:pt x="117" y="16"/>
                  <a:pt x="117" y="15"/>
                  <a:pt x="116" y="15"/>
                </a:cubicBezTo>
                <a:cubicBezTo>
                  <a:pt x="115" y="15"/>
                  <a:pt x="113" y="15"/>
                  <a:pt x="112" y="16"/>
                </a:cubicBezTo>
                <a:cubicBezTo>
                  <a:pt x="111" y="16"/>
                  <a:pt x="111" y="16"/>
                  <a:pt x="111" y="16"/>
                </a:cubicBezTo>
                <a:cubicBezTo>
                  <a:pt x="111" y="15"/>
                  <a:pt x="110" y="15"/>
                  <a:pt x="110" y="15"/>
                </a:cubicBezTo>
                <a:cubicBezTo>
                  <a:pt x="113" y="14"/>
                  <a:pt x="115" y="13"/>
                  <a:pt x="118" y="12"/>
                </a:cubicBezTo>
                <a:cubicBezTo>
                  <a:pt x="119" y="12"/>
                  <a:pt x="119" y="12"/>
                  <a:pt x="119" y="12"/>
                </a:cubicBezTo>
                <a:cubicBezTo>
                  <a:pt x="121" y="12"/>
                  <a:pt x="122" y="12"/>
                  <a:pt x="123" y="13"/>
                </a:cubicBezTo>
                <a:cubicBezTo>
                  <a:pt x="121" y="14"/>
                  <a:pt x="119" y="15"/>
                  <a:pt x="117" y="16"/>
                </a:cubicBezTo>
                <a:close/>
                <a:moveTo>
                  <a:pt x="107" y="24"/>
                </a:moveTo>
                <a:cubicBezTo>
                  <a:pt x="108" y="24"/>
                  <a:pt x="109" y="24"/>
                  <a:pt x="110" y="24"/>
                </a:cubicBezTo>
                <a:cubicBezTo>
                  <a:pt x="109" y="25"/>
                  <a:pt x="108" y="25"/>
                  <a:pt x="107" y="25"/>
                </a:cubicBezTo>
                <a:cubicBezTo>
                  <a:pt x="107" y="25"/>
                  <a:pt x="106" y="25"/>
                  <a:pt x="105" y="25"/>
                </a:cubicBezTo>
                <a:cubicBezTo>
                  <a:pt x="106" y="25"/>
                  <a:pt x="107" y="24"/>
                  <a:pt x="107" y="24"/>
                </a:cubicBezTo>
                <a:close/>
                <a:moveTo>
                  <a:pt x="100" y="22"/>
                </a:moveTo>
                <a:cubicBezTo>
                  <a:pt x="101" y="22"/>
                  <a:pt x="102" y="22"/>
                  <a:pt x="102" y="21"/>
                </a:cubicBezTo>
                <a:cubicBezTo>
                  <a:pt x="104" y="22"/>
                  <a:pt x="105" y="22"/>
                  <a:pt x="106" y="22"/>
                </a:cubicBezTo>
                <a:cubicBezTo>
                  <a:pt x="106" y="22"/>
                  <a:pt x="106" y="22"/>
                  <a:pt x="105" y="22"/>
                </a:cubicBezTo>
                <a:cubicBezTo>
                  <a:pt x="104" y="22"/>
                  <a:pt x="102" y="22"/>
                  <a:pt x="100" y="22"/>
                </a:cubicBezTo>
                <a:close/>
                <a:moveTo>
                  <a:pt x="103" y="8"/>
                </a:moveTo>
                <a:cubicBezTo>
                  <a:pt x="104" y="7"/>
                  <a:pt x="104" y="7"/>
                  <a:pt x="105" y="7"/>
                </a:cubicBezTo>
                <a:cubicBezTo>
                  <a:pt x="106" y="7"/>
                  <a:pt x="106" y="7"/>
                  <a:pt x="106" y="7"/>
                </a:cubicBezTo>
                <a:cubicBezTo>
                  <a:pt x="105" y="7"/>
                  <a:pt x="104" y="7"/>
                  <a:pt x="103" y="8"/>
                </a:cubicBezTo>
                <a:close/>
                <a:moveTo>
                  <a:pt x="104" y="17"/>
                </a:moveTo>
                <a:cubicBezTo>
                  <a:pt x="103" y="17"/>
                  <a:pt x="103" y="17"/>
                  <a:pt x="102" y="17"/>
                </a:cubicBezTo>
                <a:cubicBezTo>
                  <a:pt x="101" y="18"/>
                  <a:pt x="99" y="18"/>
                  <a:pt x="97" y="18"/>
                </a:cubicBezTo>
                <a:cubicBezTo>
                  <a:pt x="97" y="18"/>
                  <a:pt x="97" y="18"/>
                  <a:pt x="97" y="18"/>
                </a:cubicBezTo>
                <a:cubicBezTo>
                  <a:pt x="97" y="18"/>
                  <a:pt x="97" y="18"/>
                  <a:pt x="97" y="18"/>
                </a:cubicBezTo>
                <a:cubicBezTo>
                  <a:pt x="99" y="18"/>
                  <a:pt x="101" y="17"/>
                  <a:pt x="102" y="16"/>
                </a:cubicBezTo>
                <a:cubicBezTo>
                  <a:pt x="103" y="16"/>
                  <a:pt x="103" y="17"/>
                  <a:pt x="104" y="17"/>
                </a:cubicBezTo>
                <a:close/>
                <a:moveTo>
                  <a:pt x="100" y="11"/>
                </a:moveTo>
                <a:cubicBezTo>
                  <a:pt x="99" y="12"/>
                  <a:pt x="98" y="12"/>
                  <a:pt x="97" y="12"/>
                </a:cubicBezTo>
                <a:cubicBezTo>
                  <a:pt x="97" y="12"/>
                  <a:pt x="97" y="12"/>
                  <a:pt x="97" y="12"/>
                </a:cubicBezTo>
                <a:cubicBezTo>
                  <a:pt x="97" y="12"/>
                  <a:pt x="98" y="11"/>
                  <a:pt x="98" y="11"/>
                </a:cubicBezTo>
                <a:cubicBezTo>
                  <a:pt x="99" y="11"/>
                  <a:pt x="100" y="11"/>
                  <a:pt x="102" y="11"/>
                </a:cubicBezTo>
                <a:cubicBezTo>
                  <a:pt x="101" y="11"/>
                  <a:pt x="101" y="11"/>
                  <a:pt x="100" y="11"/>
                </a:cubicBezTo>
                <a:close/>
                <a:moveTo>
                  <a:pt x="102" y="24"/>
                </a:moveTo>
                <a:cubicBezTo>
                  <a:pt x="102" y="24"/>
                  <a:pt x="101" y="25"/>
                  <a:pt x="100" y="25"/>
                </a:cubicBezTo>
                <a:cubicBezTo>
                  <a:pt x="97" y="25"/>
                  <a:pt x="95" y="25"/>
                  <a:pt x="93" y="25"/>
                </a:cubicBezTo>
                <a:cubicBezTo>
                  <a:pt x="93" y="24"/>
                  <a:pt x="93" y="24"/>
                  <a:pt x="94" y="24"/>
                </a:cubicBezTo>
                <a:cubicBezTo>
                  <a:pt x="97" y="24"/>
                  <a:pt x="99" y="24"/>
                  <a:pt x="102" y="24"/>
                </a:cubicBezTo>
                <a:close/>
                <a:moveTo>
                  <a:pt x="93" y="10"/>
                </a:moveTo>
                <a:cubicBezTo>
                  <a:pt x="93" y="10"/>
                  <a:pt x="93" y="11"/>
                  <a:pt x="92" y="11"/>
                </a:cubicBezTo>
                <a:cubicBezTo>
                  <a:pt x="91" y="11"/>
                  <a:pt x="89" y="12"/>
                  <a:pt x="88" y="12"/>
                </a:cubicBezTo>
                <a:cubicBezTo>
                  <a:pt x="87" y="13"/>
                  <a:pt x="87" y="13"/>
                  <a:pt x="87" y="13"/>
                </a:cubicBezTo>
                <a:cubicBezTo>
                  <a:pt x="86" y="13"/>
                  <a:pt x="86" y="14"/>
                  <a:pt x="85" y="14"/>
                </a:cubicBezTo>
                <a:cubicBezTo>
                  <a:pt x="87" y="12"/>
                  <a:pt x="90" y="11"/>
                  <a:pt x="93" y="10"/>
                </a:cubicBezTo>
                <a:cubicBezTo>
                  <a:pt x="94" y="9"/>
                  <a:pt x="95" y="9"/>
                  <a:pt x="96" y="9"/>
                </a:cubicBezTo>
                <a:cubicBezTo>
                  <a:pt x="95" y="9"/>
                  <a:pt x="94" y="10"/>
                  <a:pt x="93" y="10"/>
                </a:cubicBezTo>
                <a:close/>
                <a:moveTo>
                  <a:pt x="92" y="8"/>
                </a:moveTo>
                <a:cubicBezTo>
                  <a:pt x="78" y="11"/>
                  <a:pt x="65" y="20"/>
                  <a:pt x="55" y="27"/>
                </a:cubicBezTo>
                <a:cubicBezTo>
                  <a:pt x="50" y="30"/>
                  <a:pt x="46" y="34"/>
                  <a:pt x="42" y="37"/>
                </a:cubicBezTo>
                <a:cubicBezTo>
                  <a:pt x="41" y="37"/>
                  <a:pt x="41" y="37"/>
                  <a:pt x="41" y="38"/>
                </a:cubicBezTo>
                <a:cubicBezTo>
                  <a:pt x="41" y="38"/>
                  <a:pt x="41" y="38"/>
                  <a:pt x="41" y="38"/>
                </a:cubicBezTo>
                <a:cubicBezTo>
                  <a:pt x="40" y="38"/>
                  <a:pt x="39" y="38"/>
                  <a:pt x="39" y="39"/>
                </a:cubicBezTo>
                <a:cubicBezTo>
                  <a:pt x="42" y="35"/>
                  <a:pt x="46" y="32"/>
                  <a:pt x="51" y="29"/>
                </a:cubicBezTo>
                <a:cubicBezTo>
                  <a:pt x="57" y="24"/>
                  <a:pt x="65" y="19"/>
                  <a:pt x="72" y="15"/>
                </a:cubicBezTo>
                <a:cubicBezTo>
                  <a:pt x="79" y="12"/>
                  <a:pt x="87" y="9"/>
                  <a:pt x="94" y="7"/>
                </a:cubicBezTo>
                <a:cubicBezTo>
                  <a:pt x="94" y="7"/>
                  <a:pt x="94" y="7"/>
                  <a:pt x="95" y="7"/>
                </a:cubicBezTo>
                <a:cubicBezTo>
                  <a:pt x="94" y="8"/>
                  <a:pt x="93" y="8"/>
                  <a:pt x="92" y="8"/>
                </a:cubicBezTo>
                <a:close/>
                <a:moveTo>
                  <a:pt x="42" y="39"/>
                </a:moveTo>
                <a:cubicBezTo>
                  <a:pt x="42" y="39"/>
                  <a:pt x="42" y="39"/>
                  <a:pt x="42" y="39"/>
                </a:cubicBezTo>
                <a:cubicBezTo>
                  <a:pt x="44" y="38"/>
                  <a:pt x="47" y="37"/>
                  <a:pt x="49" y="36"/>
                </a:cubicBezTo>
                <a:cubicBezTo>
                  <a:pt x="49" y="37"/>
                  <a:pt x="49" y="37"/>
                  <a:pt x="49" y="37"/>
                </a:cubicBezTo>
                <a:cubicBezTo>
                  <a:pt x="49" y="38"/>
                  <a:pt x="48" y="38"/>
                  <a:pt x="48" y="39"/>
                </a:cubicBezTo>
                <a:cubicBezTo>
                  <a:pt x="47" y="40"/>
                  <a:pt x="46" y="40"/>
                  <a:pt x="45" y="41"/>
                </a:cubicBezTo>
                <a:cubicBezTo>
                  <a:pt x="46" y="40"/>
                  <a:pt x="47" y="39"/>
                  <a:pt x="49" y="38"/>
                </a:cubicBezTo>
                <a:cubicBezTo>
                  <a:pt x="49" y="37"/>
                  <a:pt x="48" y="36"/>
                  <a:pt x="48" y="37"/>
                </a:cubicBezTo>
                <a:cubicBezTo>
                  <a:pt x="46" y="39"/>
                  <a:pt x="44" y="40"/>
                  <a:pt x="42" y="42"/>
                </a:cubicBezTo>
                <a:cubicBezTo>
                  <a:pt x="42" y="42"/>
                  <a:pt x="41" y="42"/>
                  <a:pt x="41" y="42"/>
                </a:cubicBezTo>
                <a:cubicBezTo>
                  <a:pt x="41" y="43"/>
                  <a:pt x="40" y="43"/>
                  <a:pt x="40" y="44"/>
                </a:cubicBezTo>
                <a:cubicBezTo>
                  <a:pt x="40" y="44"/>
                  <a:pt x="40" y="44"/>
                  <a:pt x="39" y="44"/>
                </a:cubicBezTo>
                <a:cubicBezTo>
                  <a:pt x="40" y="43"/>
                  <a:pt x="41" y="41"/>
                  <a:pt x="42" y="39"/>
                </a:cubicBezTo>
                <a:close/>
                <a:moveTo>
                  <a:pt x="41" y="46"/>
                </a:moveTo>
                <a:cubicBezTo>
                  <a:pt x="42" y="46"/>
                  <a:pt x="43" y="45"/>
                  <a:pt x="44" y="44"/>
                </a:cubicBezTo>
                <a:cubicBezTo>
                  <a:pt x="42" y="47"/>
                  <a:pt x="40" y="50"/>
                  <a:pt x="38" y="53"/>
                </a:cubicBezTo>
                <a:cubicBezTo>
                  <a:pt x="38" y="53"/>
                  <a:pt x="37" y="54"/>
                  <a:pt x="37" y="54"/>
                </a:cubicBezTo>
                <a:cubicBezTo>
                  <a:pt x="37" y="54"/>
                  <a:pt x="37" y="54"/>
                  <a:pt x="37" y="54"/>
                </a:cubicBezTo>
                <a:cubicBezTo>
                  <a:pt x="38" y="52"/>
                  <a:pt x="39" y="49"/>
                  <a:pt x="41" y="46"/>
                </a:cubicBezTo>
                <a:close/>
                <a:moveTo>
                  <a:pt x="36" y="50"/>
                </a:moveTo>
                <a:cubicBezTo>
                  <a:pt x="36" y="50"/>
                  <a:pt x="36" y="50"/>
                  <a:pt x="37" y="49"/>
                </a:cubicBezTo>
                <a:cubicBezTo>
                  <a:pt x="37" y="50"/>
                  <a:pt x="37" y="50"/>
                  <a:pt x="37" y="50"/>
                </a:cubicBezTo>
                <a:cubicBezTo>
                  <a:pt x="36" y="52"/>
                  <a:pt x="35" y="54"/>
                  <a:pt x="34" y="57"/>
                </a:cubicBezTo>
                <a:cubicBezTo>
                  <a:pt x="33" y="57"/>
                  <a:pt x="32" y="58"/>
                  <a:pt x="31" y="59"/>
                </a:cubicBezTo>
                <a:cubicBezTo>
                  <a:pt x="33" y="56"/>
                  <a:pt x="34" y="53"/>
                  <a:pt x="36" y="50"/>
                </a:cubicBezTo>
                <a:close/>
                <a:moveTo>
                  <a:pt x="35" y="46"/>
                </a:moveTo>
                <a:cubicBezTo>
                  <a:pt x="36" y="45"/>
                  <a:pt x="37" y="44"/>
                  <a:pt x="38" y="43"/>
                </a:cubicBezTo>
                <a:cubicBezTo>
                  <a:pt x="37" y="44"/>
                  <a:pt x="36" y="45"/>
                  <a:pt x="36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5" y="46"/>
                  <a:pt x="35" y="46"/>
                </a:cubicBezTo>
                <a:close/>
                <a:moveTo>
                  <a:pt x="32" y="55"/>
                </a:moveTo>
                <a:cubicBezTo>
                  <a:pt x="31" y="57"/>
                  <a:pt x="30" y="58"/>
                  <a:pt x="29" y="60"/>
                </a:cubicBezTo>
                <a:cubicBezTo>
                  <a:pt x="28" y="60"/>
                  <a:pt x="28" y="60"/>
                  <a:pt x="28" y="60"/>
                </a:cubicBezTo>
                <a:lnTo>
                  <a:pt x="32" y="55"/>
                </a:lnTo>
                <a:close/>
                <a:moveTo>
                  <a:pt x="28" y="54"/>
                </a:moveTo>
                <a:cubicBezTo>
                  <a:pt x="30" y="51"/>
                  <a:pt x="32" y="49"/>
                  <a:pt x="34" y="47"/>
                </a:cubicBezTo>
                <a:cubicBezTo>
                  <a:pt x="33" y="48"/>
                  <a:pt x="32" y="50"/>
                  <a:pt x="31" y="51"/>
                </a:cubicBezTo>
                <a:cubicBezTo>
                  <a:pt x="30" y="52"/>
                  <a:pt x="29" y="53"/>
                  <a:pt x="28" y="54"/>
                </a:cubicBezTo>
                <a:close/>
                <a:moveTo>
                  <a:pt x="31" y="79"/>
                </a:moveTo>
                <a:cubicBezTo>
                  <a:pt x="30" y="80"/>
                  <a:pt x="29" y="81"/>
                  <a:pt x="28" y="82"/>
                </a:cubicBezTo>
                <a:cubicBezTo>
                  <a:pt x="27" y="82"/>
                  <a:pt x="25" y="83"/>
                  <a:pt x="24" y="84"/>
                </a:cubicBezTo>
                <a:cubicBezTo>
                  <a:pt x="25" y="83"/>
                  <a:pt x="25" y="81"/>
                  <a:pt x="26" y="80"/>
                </a:cubicBezTo>
                <a:cubicBezTo>
                  <a:pt x="28" y="80"/>
                  <a:pt x="29" y="79"/>
                  <a:pt x="31" y="79"/>
                </a:cubicBezTo>
                <a:close/>
                <a:moveTo>
                  <a:pt x="23" y="83"/>
                </a:moveTo>
                <a:cubicBezTo>
                  <a:pt x="22" y="83"/>
                  <a:pt x="22" y="83"/>
                  <a:pt x="22" y="83"/>
                </a:cubicBezTo>
                <a:cubicBezTo>
                  <a:pt x="22" y="82"/>
                  <a:pt x="23" y="81"/>
                  <a:pt x="24" y="80"/>
                </a:cubicBezTo>
                <a:cubicBezTo>
                  <a:pt x="24" y="80"/>
                  <a:pt x="24" y="80"/>
                  <a:pt x="24" y="80"/>
                </a:cubicBezTo>
                <a:cubicBezTo>
                  <a:pt x="24" y="80"/>
                  <a:pt x="24" y="80"/>
                  <a:pt x="24" y="80"/>
                </a:cubicBezTo>
                <a:cubicBezTo>
                  <a:pt x="24" y="81"/>
                  <a:pt x="23" y="82"/>
                  <a:pt x="23" y="83"/>
                </a:cubicBezTo>
                <a:close/>
                <a:moveTo>
                  <a:pt x="22" y="98"/>
                </a:moveTo>
                <a:cubicBezTo>
                  <a:pt x="24" y="103"/>
                  <a:pt x="25" y="109"/>
                  <a:pt x="26" y="115"/>
                </a:cubicBezTo>
                <a:cubicBezTo>
                  <a:pt x="26" y="117"/>
                  <a:pt x="26" y="118"/>
                  <a:pt x="27" y="120"/>
                </a:cubicBezTo>
                <a:cubicBezTo>
                  <a:pt x="25" y="114"/>
                  <a:pt x="23" y="108"/>
                  <a:pt x="22" y="102"/>
                </a:cubicBezTo>
                <a:cubicBezTo>
                  <a:pt x="22" y="101"/>
                  <a:pt x="22" y="99"/>
                  <a:pt x="22" y="98"/>
                </a:cubicBezTo>
                <a:close/>
                <a:moveTo>
                  <a:pt x="27" y="139"/>
                </a:moveTo>
                <a:cubicBezTo>
                  <a:pt x="27" y="139"/>
                  <a:pt x="27" y="139"/>
                  <a:pt x="27" y="139"/>
                </a:cubicBezTo>
                <a:cubicBezTo>
                  <a:pt x="26" y="140"/>
                  <a:pt x="27" y="140"/>
                  <a:pt x="27" y="140"/>
                </a:cubicBezTo>
                <a:cubicBezTo>
                  <a:pt x="27" y="141"/>
                  <a:pt x="27" y="141"/>
                  <a:pt x="27" y="141"/>
                </a:cubicBezTo>
                <a:cubicBezTo>
                  <a:pt x="25" y="137"/>
                  <a:pt x="24" y="133"/>
                  <a:pt x="23" y="129"/>
                </a:cubicBezTo>
                <a:cubicBezTo>
                  <a:pt x="23" y="127"/>
                  <a:pt x="23" y="125"/>
                  <a:pt x="23" y="123"/>
                </a:cubicBezTo>
                <a:cubicBezTo>
                  <a:pt x="22" y="121"/>
                  <a:pt x="22" y="118"/>
                  <a:pt x="22" y="115"/>
                </a:cubicBezTo>
                <a:cubicBezTo>
                  <a:pt x="24" y="123"/>
                  <a:pt x="25" y="131"/>
                  <a:pt x="27" y="139"/>
                </a:cubicBezTo>
                <a:close/>
                <a:moveTo>
                  <a:pt x="25" y="156"/>
                </a:moveTo>
                <a:cubicBezTo>
                  <a:pt x="23" y="153"/>
                  <a:pt x="22" y="149"/>
                  <a:pt x="21" y="146"/>
                </a:cubicBezTo>
                <a:cubicBezTo>
                  <a:pt x="21" y="145"/>
                  <a:pt x="20" y="145"/>
                  <a:pt x="20" y="144"/>
                </a:cubicBezTo>
                <a:cubicBezTo>
                  <a:pt x="20" y="144"/>
                  <a:pt x="20" y="144"/>
                  <a:pt x="20" y="144"/>
                </a:cubicBezTo>
                <a:cubicBezTo>
                  <a:pt x="22" y="147"/>
                  <a:pt x="23" y="150"/>
                  <a:pt x="25" y="154"/>
                </a:cubicBezTo>
                <a:cubicBezTo>
                  <a:pt x="25" y="154"/>
                  <a:pt x="25" y="155"/>
                  <a:pt x="25" y="156"/>
                </a:cubicBezTo>
                <a:cubicBezTo>
                  <a:pt x="25" y="156"/>
                  <a:pt x="25" y="156"/>
                  <a:pt x="25" y="156"/>
                </a:cubicBezTo>
                <a:close/>
                <a:moveTo>
                  <a:pt x="29" y="163"/>
                </a:moveTo>
                <a:cubicBezTo>
                  <a:pt x="30" y="164"/>
                  <a:pt x="30" y="165"/>
                  <a:pt x="30" y="167"/>
                </a:cubicBezTo>
                <a:cubicBezTo>
                  <a:pt x="29" y="164"/>
                  <a:pt x="29" y="162"/>
                  <a:pt x="28" y="160"/>
                </a:cubicBezTo>
                <a:cubicBezTo>
                  <a:pt x="28" y="161"/>
                  <a:pt x="29" y="162"/>
                  <a:pt x="29" y="163"/>
                </a:cubicBezTo>
                <a:close/>
                <a:moveTo>
                  <a:pt x="29" y="148"/>
                </a:moveTo>
                <a:cubicBezTo>
                  <a:pt x="29" y="147"/>
                  <a:pt x="29" y="146"/>
                  <a:pt x="29" y="145"/>
                </a:cubicBezTo>
                <a:cubicBezTo>
                  <a:pt x="30" y="143"/>
                  <a:pt x="30" y="142"/>
                  <a:pt x="31" y="140"/>
                </a:cubicBezTo>
                <a:cubicBezTo>
                  <a:pt x="31" y="141"/>
                  <a:pt x="31" y="141"/>
                  <a:pt x="31" y="141"/>
                </a:cubicBezTo>
                <a:cubicBezTo>
                  <a:pt x="31" y="142"/>
                  <a:pt x="31" y="143"/>
                  <a:pt x="32" y="144"/>
                </a:cubicBezTo>
                <a:cubicBezTo>
                  <a:pt x="32" y="147"/>
                  <a:pt x="33" y="151"/>
                  <a:pt x="33" y="155"/>
                </a:cubicBezTo>
                <a:cubicBezTo>
                  <a:pt x="32" y="153"/>
                  <a:pt x="31" y="151"/>
                  <a:pt x="30" y="149"/>
                </a:cubicBezTo>
                <a:cubicBezTo>
                  <a:pt x="30" y="149"/>
                  <a:pt x="30" y="149"/>
                  <a:pt x="30" y="149"/>
                </a:cubicBezTo>
                <a:cubicBezTo>
                  <a:pt x="30" y="149"/>
                  <a:pt x="30" y="148"/>
                  <a:pt x="29" y="148"/>
                </a:cubicBezTo>
                <a:close/>
                <a:moveTo>
                  <a:pt x="35" y="166"/>
                </a:moveTo>
                <a:cubicBezTo>
                  <a:pt x="36" y="168"/>
                  <a:pt x="36" y="169"/>
                  <a:pt x="36" y="171"/>
                </a:cubicBezTo>
                <a:cubicBezTo>
                  <a:pt x="35" y="166"/>
                  <a:pt x="33" y="161"/>
                  <a:pt x="30" y="156"/>
                </a:cubicBezTo>
                <a:cubicBezTo>
                  <a:pt x="30" y="156"/>
                  <a:pt x="30" y="155"/>
                  <a:pt x="30" y="155"/>
                </a:cubicBezTo>
                <a:cubicBezTo>
                  <a:pt x="32" y="159"/>
                  <a:pt x="33" y="162"/>
                  <a:pt x="35" y="166"/>
                </a:cubicBezTo>
                <a:close/>
                <a:moveTo>
                  <a:pt x="38" y="182"/>
                </a:moveTo>
                <a:cubicBezTo>
                  <a:pt x="39" y="183"/>
                  <a:pt x="39" y="185"/>
                  <a:pt x="39" y="186"/>
                </a:cubicBezTo>
                <a:cubicBezTo>
                  <a:pt x="39" y="186"/>
                  <a:pt x="39" y="186"/>
                  <a:pt x="39" y="186"/>
                </a:cubicBezTo>
                <a:cubicBezTo>
                  <a:pt x="38" y="184"/>
                  <a:pt x="37" y="182"/>
                  <a:pt x="35" y="180"/>
                </a:cubicBezTo>
                <a:cubicBezTo>
                  <a:pt x="34" y="178"/>
                  <a:pt x="33" y="175"/>
                  <a:pt x="32" y="173"/>
                </a:cubicBezTo>
                <a:cubicBezTo>
                  <a:pt x="32" y="171"/>
                  <a:pt x="32" y="170"/>
                  <a:pt x="31" y="168"/>
                </a:cubicBezTo>
                <a:cubicBezTo>
                  <a:pt x="34" y="173"/>
                  <a:pt x="36" y="177"/>
                  <a:pt x="38" y="182"/>
                </a:cubicBezTo>
                <a:close/>
                <a:moveTo>
                  <a:pt x="32" y="177"/>
                </a:moveTo>
                <a:cubicBezTo>
                  <a:pt x="32" y="177"/>
                  <a:pt x="32" y="178"/>
                  <a:pt x="32" y="178"/>
                </a:cubicBezTo>
                <a:cubicBezTo>
                  <a:pt x="34" y="182"/>
                  <a:pt x="37" y="186"/>
                  <a:pt x="39" y="190"/>
                </a:cubicBezTo>
                <a:cubicBezTo>
                  <a:pt x="39" y="190"/>
                  <a:pt x="39" y="190"/>
                  <a:pt x="39" y="191"/>
                </a:cubicBezTo>
                <a:cubicBezTo>
                  <a:pt x="36" y="188"/>
                  <a:pt x="34" y="185"/>
                  <a:pt x="32" y="183"/>
                </a:cubicBezTo>
                <a:cubicBezTo>
                  <a:pt x="32" y="182"/>
                  <a:pt x="32" y="182"/>
                  <a:pt x="32" y="182"/>
                </a:cubicBezTo>
                <a:cubicBezTo>
                  <a:pt x="32" y="182"/>
                  <a:pt x="32" y="182"/>
                  <a:pt x="32" y="181"/>
                </a:cubicBezTo>
                <a:cubicBezTo>
                  <a:pt x="32" y="180"/>
                  <a:pt x="32" y="179"/>
                  <a:pt x="32" y="177"/>
                </a:cubicBezTo>
                <a:close/>
                <a:moveTo>
                  <a:pt x="38" y="192"/>
                </a:moveTo>
                <a:cubicBezTo>
                  <a:pt x="38" y="192"/>
                  <a:pt x="38" y="193"/>
                  <a:pt x="38" y="193"/>
                </a:cubicBezTo>
                <a:cubicBezTo>
                  <a:pt x="38" y="192"/>
                  <a:pt x="37" y="192"/>
                  <a:pt x="37" y="192"/>
                </a:cubicBezTo>
                <a:cubicBezTo>
                  <a:pt x="36" y="190"/>
                  <a:pt x="36" y="189"/>
                  <a:pt x="35" y="188"/>
                </a:cubicBezTo>
                <a:cubicBezTo>
                  <a:pt x="36" y="189"/>
                  <a:pt x="37" y="191"/>
                  <a:pt x="38" y="192"/>
                </a:cubicBezTo>
                <a:close/>
                <a:moveTo>
                  <a:pt x="39" y="197"/>
                </a:moveTo>
                <a:cubicBezTo>
                  <a:pt x="39" y="196"/>
                  <a:pt x="39" y="196"/>
                  <a:pt x="38" y="196"/>
                </a:cubicBezTo>
                <a:cubicBezTo>
                  <a:pt x="39" y="196"/>
                  <a:pt x="39" y="196"/>
                  <a:pt x="39" y="196"/>
                </a:cubicBezTo>
                <a:cubicBezTo>
                  <a:pt x="41" y="199"/>
                  <a:pt x="44" y="202"/>
                  <a:pt x="48" y="204"/>
                </a:cubicBezTo>
                <a:cubicBezTo>
                  <a:pt x="48" y="204"/>
                  <a:pt x="49" y="204"/>
                  <a:pt x="49" y="203"/>
                </a:cubicBezTo>
                <a:cubicBezTo>
                  <a:pt x="49" y="204"/>
                  <a:pt x="50" y="205"/>
                  <a:pt x="50" y="205"/>
                </a:cubicBezTo>
                <a:cubicBezTo>
                  <a:pt x="50" y="205"/>
                  <a:pt x="49" y="205"/>
                  <a:pt x="49" y="204"/>
                </a:cubicBezTo>
                <a:cubicBezTo>
                  <a:pt x="48" y="204"/>
                  <a:pt x="48" y="205"/>
                  <a:pt x="48" y="206"/>
                </a:cubicBezTo>
                <a:cubicBezTo>
                  <a:pt x="50" y="207"/>
                  <a:pt x="52" y="208"/>
                  <a:pt x="54" y="209"/>
                </a:cubicBezTo>
                <a:cubicBezTo>
                  <a:pt x="54" y="210"/>
                  <a:pt x="55" y="211"/>
                  <a:pt x="56" y="212"/>
                </a:cubicBezTo>
                <a:cubicBezTo>
                  <a:pt x="54" y="210"/>
                  <a:pt x="51" y="209"/>
                  <a:pt x="49" y="208"/>
                </a:cubicBezTo>
                <a:cubicBezTo>
                  <a:pt x="46" y="205"/>
                  <a:pt x="42" y="201"/>
                  <a:pt x="39" y="197"/>
                </a:cubicBezTo>
                <a:close/>
                <a:moveTo>
                  <a:pt x="51" y="212"/>
                </a:moveTo>
                <a:cubicBezTo>
                  <a:pt x="52" y="214"/>
                  <a:pt x="54" y="216"/>
                  <a:pt x="56" y="218"/>
                </a:cubicBezTo>
                <a:cubicBezTo>
                  <a:pt x="56" y="217"/>
                  <a:pt x="56" y="217"/>
                  <a:pt x="56" y="217"/>
                </a:cubicBezTo>
                <a:cubicBezTo>
                  <a:pt x="55" y="217"/>
                  <a:pt x="54" y="216"/>
                  <a:pt x="52" y="215"/>
                </a:cubicBezTo>
                <a:cubicBezTo>
                  <a:pt x="51" y="214"/>
                  <a:pt x="50" y="212"/>
                  <a:pt x="49" y="210"/>
                </a:cubicBezTo>
                <a:cubicBezTo>
                  <a:pt x="49" y="211"/>
                  <a:pt x="50" y="211"/>
                  <a:pt x="51" y="212"/>
                </a:cubicBezTo>
                <a:close/>
                <a:moveTo>
                  <a:pt x="54" y="220"/>
                </a:moveTo>
                <a:cubicBezTo>
                  <a:pt x="55" y="221"/>
                  <a:pt x="56" y="222"/>
                  <a:pt x="57" y="223"/>
                </a:cubicBezTo>
                <a:cubicBezTo>
                  <a:pt x="56" y="222"/>
                  <a:pt x="55" y="222"/>
                  <a:pt x="54" y="221"/>
                </a:cubicBezTo>
                <a:cubicBezTo>
                  <a:pt x="53" y="220"/>
                  <a:pt x="52" y="220"/>
                  <a:pt x="52" y="219"/>
                </a:cubicBezTo>
                <a:cubicBezTo>
                  <a:pt x="52" y="219"/>
                  <a:pt x="52" y="219"/>
                  <a:pt x="52" y="219"/>
                </a:cubicBezTo>
                <a:cubicBezTo>
                  <a:pt x="52" y="219"/>
                  <a:pt x="53" y="220"/>
                  <a:pt x="53" y="220"/>
                </a:cubicBezTo>
                <a:cubicBezTo>
                  <a:pt x="54" y="220"/>
                  <a:pt x="54" y="220"/>
                  <a:pt x="54" y="220"/>
                </a:cubicBezTo>
                <a:close/>
                <a:moveTo>
                  <a:pt x="53" y="222"/>
                </a:moveTo>
                <a:cubicBezTo>
                  <a:pt x="53" y="223"/>
                  <a:pt x="54" y="223"/>
                  <a:pt x="54" y="223"/>
                </a:cubicBezTo>
                <a:cubicBezTo>
                  <a:pt x="53" y="223"/>
                  <a:pt x="52" y="222"/>
                  <a:pt x="51" y="221"/>
                </a:cubicBezTo>
                <a:cubicBezTo>
                  <a:pt x="51" y="221"/>
                  <a:pt x="51" y="221"/>
                  <a:pt x="51" y="220"/>
                </a:cubicBezTo>
                <a:cubicBezTo>
                  <a:pt x="51" y="221"/>
                  <a:pt x="52" y="222"/>
                  <a:pt x="53" y="222"/>
                </a:cubicBezTo>
                <a:close/>
                <a:moveTo>
                  <a:pt x="56" y="228"/>
                </a:moveTo>
                <a:cubicBezTo>
                  <a:pt x="57" y="228"/>
                  <a:pt x="57" y="228"/>
                  <a:pt x="57" y="228"/>
                </a:cubicBezTo>
                <a:cubicBezTo>
                  <a:pt x="57" y="228"/>
                  <a:pt x="57" y="228"/>
                  <a:pt x="57" y="228"/>
                </a:cubicBezTo>
                <a:cubicBezTo>
                  <a:pt x="55" y="227"/>
                  <a:pt x="54" y="226"/>
                  <a:pt x="52" y="225"/>
                </a:cubicBezTo>
                <a:cubicBezTo>
                  <a:pt x="54" y="226"/>
                  <a:pt x="55" y="227"/>
                  <a:pt x="56" y="228"/>
                </a:cubicBezTo>
                <a:close/>
                <a:moveTo>
                  <a:pt x="55" y="218"/>
                </a:moveTo>
                <a:cubicBezTo>
                  <a:pt x="55" y="218"/>
                  <a:pt x="55" y="218"/>
                  <a:pt x="55" y="218"/>
                </a:cubicBezTo>
                <a:cubicBezTo>
                  <a:pt x="57" y="219"/>
                  <a:pt x="58" y="220"/>
                  <a:pt x="60" y="221"/>
                </a:cubicBezTo>
                <a:cubicBezTo>
                  <a:pt x="63" y="224"/>
                  <a:pt x="66" y="227"/>
                  <a:pt x="69" y="230"/>
                </a:cubicBezTo>
                <a:cubicBezTo>
                  <a:pt x="69" y="230"/>
                  <a:pt x="68" y="230"/>
                  <a:pt x="67" y="229"/>
                </a:cubicBezTo>
                <a:cubicBezTo>
                  <a:pt x="65" y="228"/>
                  <a:pt x="62" y="226"/>
                  <a:pt x="60" y="225"/>
                </a:cubicBezTo>
                <a:cubicBezTo>
                  <a:pt x="58" y="223"/>
                  <a:pt x="56" y="220"/>
                  <a:pt x="55" y="218"/>
                </a:cubicBezTo>
                <a:close/>
                <a:moveTo>
                  <a:pt x="68" y="227"/>
                </a:moveTo>
                <a:cubicBezTo>
                  <a:pt x="68" y="227"/>
                  <a:pt x="68" y="227"/>
                  <a:pt x="68" y="227"/>
                </a:cubicBezTo>
                <a:cubicBezTo>
                  <a:pt x="67" y="226"/>
                  <a:pt x="66" y="225"/>
                  <a:pt x="65" y="224"/>
                </a:cubicBezTo>
                <a:cubicBezTo>
                  <a:pt x="66" y="225"/>
                  <a:pt x="67" y="226"/>
                  <a:pt x="69" y="226"/>
                </a:cubicBezTo>
                <a:cubicBezTo>
                  <a:pt x="69" y="227"/>
                  <a:pt x="70" y="227"/>
                  <a:pt x="70" y="228"/>
                </a:cubicBezTo>
                <a:cubicBezTo>
                  <a:pt x="69" y="228"/>
                  <a:pt x="69" y="228"/>
                  <a:pt x="68" y="227"/>
                </a:cubicBezTo>
                <a:close/>
                <a:moveTo>
                  <a:pt x="60" y="220"/>
                </a:moveTo>
                <a:cubicBezTo>
                  <a:pt x="59" y="218"/>
                  <a:pt x="57" y="216"/>
                  <a:pt x="55" y="215"/>
                </a:cubicBezTo>
                <a:cubicBezTo>
                  <a:pt x="58" y="216"/>
                  <a:pt x="60" y="218"/>
                  <a:pt x="63" y="219"/>
                </a:cubicBezTo>
                <a:cubicBezTo>
                  <a:pt x="64" y="221"/>
                  <a:pt x="65" y="222"/>
                  <a:pt x="66" y="223"/>
                </a:cubicBezTo>
                <a:cubicBezTo>
                  <a:pt x="64" y="222"/>
                  <a:pt x="62" y="221"/>
                  <a:pt x="60" y="220"/>
                </a:cubicBezTo>
                <a:close/>
                <a:moveTo>
                  <a:pt x="62" y="216"/>
                </a:moveTo>
                <a:cubicBezTo>
                  <a:pt x="66" y="219"/>
                  <a:pt x="71" y="222"/>
                  <a:pt x="75" y="225"/>
                </a:cubicBezTo>
                <a:cubicBezTo>
                  <a:pt x="71" y="222"/>
                  <a:pt x="67" y="220"/>
                  <a:pt x="63" y="218"/>
                </a:cubicBezTo>
                <a:cubicBezTo>
                  <a:pt x="63" y="217"/>
                  <a:pt x="62" y="217"/>
                  <a:pt x="62" y="216"/>
                </a:cubicBezTo>
                <a:close/>
                <a:moveTo>
                  <a:pt x="74" y="221"/>
                </a:moveTo>
                <a:cubicBezTo>
                  <a:pt x="73" y="220"/>
                  <a:pt x="73" y="220"/>
                  <a:pt x="72" y="219"/>
                </a:cubicBezTo>
                <a:cubicBezTo>
                  <a:pt x="75" y="221"/>
                  <a:pt x="77" y="223"/>
                  <a:pt x="80" y="225"/>
                </a:cubicBezTo>
                <a:cubicBezTo>
                  <a:pt x="80" y="225"/>
                  <a:pt x="80" y="225"/>
                  <a:pt x="80" y="225"/>
                </a:cubicBezTo>
                <a:cubicBezTo>
                  <a:pt x="78" y="224"/>
                  <a:pt x="76" y="222"/>
                  <a:pt x="74" y="221"/>
                </a:cubicBezTo>
                <a:close/>
                <a:moveTo>
                  <a:pt x="68" y="215"/>
                </a:moveTo>
                <a:cubicBezTo>
                  <a:pt x="66" y="214"/>
                  <a:pt x="65" y="213"/>
                  <a:pt x="64" y="211"/>
                </a:cubicBezTo>
                <a:cubicBezTo>
                  <a:pt x="65" y="212"/>
                  <a:pt x="67" y="212"/>
                  <a:pt x="68" y="213"/>
                </a:cubicBezTo>
                <a:cubicBezTo>
                  <a:pt x="69" y="213"/>
                  <a:pt x="69" y="214"/>
                  <a:pt x="70" y="214"/>
                </a:cubicBezTo>
                <a:cubicBezTo>
                  <a:pt x="70" y="214"/>
                  <a:pt x="70" y="215"/>
                  <a:pt x="69" y="215"/>
                </a:cubicBezTo>
                <a:cubicBezTo>
                  <a:pt x="69" y="216"/>
                  <a:pt x="70" y="216"/>
                  <a:pt x="71" y="216"/>
                </a:cubicBezTo>
                <a:cubicBezTo>
                  <a:pt x="71" y="215"/>
                  <a:pt x="72" y="215"/>
                  <a:pt x="73" y="215"/>
                </a:cubicBezTo>
                <a:cubicBezTo>
                  <a:pt x="74" y="215"/>
                  <a:pt x="75" y="215"/>
                  <a:pt x="75" y="216"/>
                </a:cubicBezTo>
                <a:cubicBezTo>
                  <a:pt x="77" y="218"/>
                  <a:pt x="78" y="220"/>
                  <a:pt x="79" y="222"/>
                </a:cubicBezTo>
                <a:cubicBezTo>
                  <a:pt x="75" y="220"/>
                  <a:pt x="71" y="217"/>
                  <a:pt x="68" y="215"/>
                </a:cubicBezTo>
                <a:close/>
                <a:moveTo>
                  <a:pt x="76" y="204"/>
                </a:moveTo>
                <a:cubicBezTo>
                  <a:pt x="75" y="203"/>
                  <a:pt x="74" y="202"/>
                  <a:pt x="73" y="202"/>
                </a:cubicBezTo>
                <a:cubicBezTo>
                  <a:pt x="73" y="202"/>
                  <a:pt x="73" y="202"/>
                  <a:pt x="73" y="202"/>
                </a:cubicBezTo>
                <a:cubicBezTo>
                  <a:pt x="74" y="202"/>
                  <a:pt x="75" y="203"/>
                  <a:pt x="76" y="203"/>
                </a:cubicBezTo>
                <a:cubicBezTo>
                  <a:pt x="76" y="203"/>
                  <a:pt x="76" y="204"/>
                  <a:pt x="76" y="204"/>
                </a:cubicBezTo>
                <a:close/>
                <a:moveTo>
                  <a:pt x="74" y="200"/>
                </a:moveTo>
                <a:cubicBezTo>
                  <a:pt x="74" y="200"/>
                  <a:pt x="74" y="200"/>
                  <a:pt x="74" y="200"/>
                </a:cubicBezTo>
                <a:cubicBezTo>
                  <a:pt x="74" y="200"/>
                  <a:pt x="74" y="199"/>
                  <a:pt x="74" y="199"/>
                </a:cubicBezTo>
                <a:cubicBezTo>
                  <a:pt x="75" y="200"/>
                  <a:pt x="76" y="201"/>
                  <a:pt x="77" y="202"/>
                </a:cubicBezTo>
                <a:cubicBezTo>
                  <a:pt x="77" y="202"/>
                  <a:pt x="77" y="202"/>
                  <a:pt x="77" y="202"/>
                </a:cubicBezTo>
                <a:cubicBezTo>
                  <a:pt x="76" y="201"/>
                  <a:pt x="75" y="201"/>
                  <a:pt x="74" y="200"/>
                </a:cubicBezTo>
                <a:close/>
                <a:moveTo>
                  <a:pt x="75" y="199"/>
                </a:moveTo>
                <a:cubicBezTo>
                  <a:pt x="75" y="199"/>
                  <a:pt x="76" y="199"/>
                  <a:pt x="76" y="199"/>
                </a:cubicBezTo>
                <a:cubicBezTo>
                  <a:pt x="76" y="199"/>
                  <a:pt x="77" y="200"/>
                  <a:pt x="78" y="200"/>
                </a:cubicBezTo>
                <a:cubicBezTo>
                  <a:pt x="78" y="200"/>
                  <a:pt x="78" y="201"/>
                  <a:pt x="78" y="201"/>
                </a:cubicBezTo>
                <a:cubicBezTo>
                  <a:pt x="77" y="200"/>
                  <a:pt x="76" y="199"/>
                  <a:pt x="75" y="199"/>
                </a:cubicBezTo>
                <a:close/>
                <a:moveTo>
                  <a:pt x="78" y="208"/>
                </a:moveTo>
                <a:cubicBezTo>
                  <a:pt x="78" y="208"/>
                  <a:pt x="79" y="208"/>
                  <a:pt x="79" y="208"/>
                </a:cubicBezTo>
                <a:cubicBezTo>
                  <a:pt x="79" y="208"/>
                  <a:pt x="78" y="209"/>
                  <a:pt x="78" y="209"/>
                </a:cubicBezTo>
                <a:cubicBezTo>
                  <a:pt x="78" y="209"/>
                  <a:pt x="78" y="208"/>
                  <a:pt x="77" y="208"/>
                </a:cubicBezTo>
                <a:cubicBezTo>
                  <a:pt x="78" y="208"/>
                  <a:pt x="78" y="208"/>
                  <a:pt x="78" y="208"/>
                </a:cubicBezTo>
                <a:close/>
                <a:moveTo>
                  <a:pt x="78" y="206"/>
                </a:moveTo>
                <a:cubicBezTo>
                  <a:pt x="78" y="206"/>
                  <a:pt x="78" y="206"/>
                  <a:pt x="78" y="205"/>
                </a:cubicBezTo>
                <a:cubicBezTo>
                  <a:pt x="78" y="205"/>
                  <a:pt x="78" y="205"/>
                  <a:pt x="79" y="204"/>
                </a:cubicBezTo>
                <a:cubicBezTo>
                  <a:pt x="79" y="204"/>
                  <a:pt x="79" y="204"/>
                  <a:pt x="79" y="204"/>
                </a:cubicBezTo>
                <a:cubicBezTo>
                  <a:pt x="79" y="205"/>
                  <a:pt x="79" y="205"/>
                  <a:pt x="79" y="205"/>
                </a:cubicBezTo>
                <a:cubicBezTo>
                  <a:pt x="79" y="205"/>
                  <a:pt x="78" y="205"/>
                  <a:pt x="78" y="206"/>
                </a:cubicBezTo>
                <a:close/>
                <a:moveTo>
                  <a:pt x="79" y="197"/>
                </a:moveTo>
                <a:cubicBezTo>
                  <a:pt x="79" y="196"/>
                  <a:pt x="80" y="196"/>
                  <a:pt x="80" y="196"/>
                </a:cubicBezTo>
                <a:cubicBezTo>
                  <a:pt x="81" y="196"/>
                  <a:pt x="81" y="196"/>
                  <a:pt x="81" y="196"/>
                </a:cubicBezTo>
                <a:cubicBezTo>
                  <a:pt x="81" y="197"/>
                  <a:pt x="80" y="197"/>
                  <a:pt x="80" y="197"/>
                </a:cubicBezTo>
                <a:lnTo>
                  <a:pt x="79" y="197"/>
                </a:lnTo>
                <a:close/>
                <a:moveTo>
                  <a:pt x="80" y="206"/>
                </a:moveTo>
                <a:cubicBezTo>
                  <a:pt x="81" y="206"/>
                  <a:pt x="81" y="206"/>
                  <a:pt x="81" y="206"/>
                </a:cubicBezTo>
                <a:cubicBezTo>
                  <a:pt x="81" y="207"/>
                  <a:pt x="81" y="207"/>
                  <a:pt x="81" y="207"/>
                </a:cubicBezTo>
                <a:cubicBezTo>
                  <a:pt x="81" y="207"/>
                  <a:pt x="80" y="207"/>
                  <a:pt x="80" y="207"/>
                </a:cubicBezTo>
                <a:cubicBezTo>
                  <a:pt x="80" y="207"/>
                  <a:pt x="80" y="207"/>
                  <a:pt x="80" y="207"/>
                </a:cubicBezTo>
                <a:cubicBezTo>
                  <a:pt x="80" y="207"/>
                  <a:pt x="80" y="206"/>
                  <a:pt x="80" y="206"/>
                </a:cubicBezTo>
                <a:close/>
                <a:moveTo>
                  <a:pt x="80" y="209"/>
                </a:moveTo>
                <a:cubicBezTo>
                  <a:pt x="82" y="210"/>
                  <a:pt x="83" y="211"/>
                  <a:pt x="85" y="212"/>
                </a:cubicBezTo>
                <a:cubicBezTo>
                  <a:pt x="85" y="212"/>
                  <a:pt x="84" y="212"/>
                  <a:pt x="84" y="212"/>
                </a:cubicBezTo>
                <a:cubicBezTo>
                  <a:pt x="83" y="211"/>
                  <a:pt x="81" y="210"/>
                  <a:pt x="80" y="210"/>
                </a:cubicBezTo>
                <a:cubicBezTo>
                  <a:pt x="80" y="209"/>
                  <a:pt x="80" y="209"/>
                  <a:pt x="80" y="209"/>
                </a:cubicBezTo>
                <a:close/>
                <a:moveTo>
                  <a:pt x="82" y="208"/>
                </a:moveTo>
                <a:cubicBezTo>
                  <a:pt x="82" y="208"/>
                  <a:pt x="82" y="208"/>
                  <a:pt x="83" y="208"/>
                </a:cubicBezTo>
                <a:cubicBezTo>
                  <a:pt x="84" y="208"/>
                  <a:pt x="85" y="209"/>
                  <a:pt x="86" y="210"/>
                </a:cubicBezTo>
                <a:cubicBezTo>
                  <a:pt x="86" y="210"/>
                  <a:pt x="86" y="210"/>
                  <a:pt x="85" y="211"/>
                </a:cubicBezTo>
                <a:cubicBezTo>
                  <a:pt x="84" y="210"/>
                  <a:pt x="83" y="209"/>
                  <a:pt x="82" y="208"/>
                </a:cubicBezTo>
                <a:close/>
                <a:moveTo>
                  <a:pt x="85" y="214"/>
                </a:moveTo>
                <a:cubicBezTo>
                  <a:pt x="88" y="216"/>
                  <a:pt x="91" y="217"/>
                  <a:pt x="94" y="219"/>
                </a:cubicBezTo>
                <a:cubicBezTo>
                  <a:pt x="93" y="218"/>
                  <a:pt x="91" y="218"/>
                  <a:pt x="89" y="217"/>
                </a:cubicBezTo>
                <a:cubicBezTo>
                  <a:pt x="88" y="216"/>
                  <a:pt x="86" y="215"/>
                  <a:pt x="85" y="214"/>
                </a:cubicBezTo>
                <a:cubicBezTo>
                  <a:pt x="85" y="214"/>
                  <a:pt x="85" y="214"/>
                  <a:pt x="85" y="214"/>
                </a:cubicBezTo>
                <a:close/>
                <a:moveTo>
                  <a:pt x="95" y="221"/>
                </a:moveTo>
                <a:cubicBezTo>
                  <a:pt x="95" y="221"/>
                  <a:pt x="95" y="221"/>
                  <a:pt x="95" y="221"/>
                </a:cubicBezTo>
                <a:cubicBezTo>
                  <a:pt x="95" y="221"/>
                  <a:pt x="94" y="221"/>
                  <a:pt x="94" y="221"/>
                </a:cubicBezTo>
                <a:cubicBezTo>
                  <a:pt x="94" y="221"/>
                  <a:pt x="93" y="220"/>
                  <a:pt x="93" y="220"/>
                </a:cubicBezTo>
                <a:cubicBezTo>
                  <a:pt x="94" y="220"/>
                  <a:pt x="94" y="220"/>
                  <a:pt x="95" y="221"/>
                </a:cubicBezTo>
                <a:close/>
                <a:moveTo>
                  <a:pt x="93" y="216"/>
                </a:moveTo>
                <a:cubicBezTo>
                  <a:pt x="94" y="215"/>
                  <a:pt x="94" y="215"/>
                  <a:pt x="94" y="215"/>
                </a:cubicBezTo>
                <a:cubicBezTo>
                  <a:pt x="95" y="216"/>
                  <a:pt x="96" y="216"/>
                  <a:pt x="97" y="217"/>
                </a:cubicBezTo>
                <a:cubicBezTo>
                  <a:pt x="96" y="217"/>
                  <a:pt x="97" y="218"/>
                  <a:pt x="97" y="218"/>
                </a:cubicBezTo>
                <a:cubicBezTo>
                  <a:pt x="97" y="218"/>
                  <a:pt x="97" y="218"/>
                  <a:pt x="97" y="218"/>
                </a:cubicBezTo>
                <a:cubicBezTo>
                  <a:pt x="96" y="217"/>
                  <a:pt x="95" y="216"/>
                  <a:pt x="93" y="216"/>
                </a:cubicBezTo>
                <a:close/>
                <a:moveTo>
                  <a:pt x="98" y="222"/>
                </a:moveTo>
                <a:cubicBezTo>
                  <a:pt x="99" y="222"/>
                  <a:pt x="99" y="222"/>
                  <a:pt x="100" y="222"/>
                </a:cubicBezTo>
                <a:cubicBezTo>
                  <a:pt x="100" y="222"/>
                  <a:pt x="100" y="222"/>
                  <a:pt x="99" y="223"/>
                </a:cubicBezTo>
                <a:cubicBezTo>
                  <a:pt x="99" y="223"/>
                  <a:pt x="99" y="223"/>
                  <a:pt x="99" y="223"/>
                </a:cubicBezTo>
                <a:cubicBezTo>
                  <a:pt x="99" y="223"/>
                  <a:pt x="98" y="223"/>
                  <a:pt x="97" y="222"/>
                </a:cubicBezTo>
                <a:cubicBezTo>
                  <a:pt x="97" y="222"/>
                  <a:pt x="98" y="222"/>
                  <a:pt x="98" y="222"/>
                </a:cubicBezTo>
                <a:close/>
                <a:moveTo>
                  <a:pt x="106" y="235"/>
                </a:moveTo>
                <a:cubicBezTo>
                  <a:pt x="106" y="236"/>
                  <a:pt x="106" y="236"/>
                  <a:pt x="107" y="236"/>
                </a:cubicBezTo>
                <a:cubicBezTo>
                  <a:pt x="108" y="236"/>
                  <a:pt x="109" y="237"/>
                  <a:pt x="110" y="237"/>
                </a:cubicBezTo>
                <a:cubicBezTo>
                  <a:pt x="111" y="238"/>
                  <a:pt x="111" y="238"/>
                  <a:pt x="111" y="238"/>
                </a:cubicBezTo>
                <a:cubicBezTo>
                  <a:pt x="109" y="238"/>
                  <a:pt x="107" y="237"/>
                  <a:pt x="106" y="235"/>
                </a:cubicBezTo>
                <a:close/>
                <a:moveTo>
                  <a:pt x="110" y="234"/>
                </a:moveTo>
                <a:cubicBezTo>
                  <a:pt x="111" y="234"/>
                  <a:pt x="111" y="234"/>
                  <a:pt x="112" y="234"/>
                </a:cubicBezTo>
                <a:cubicBezTo>
                  <a:pt x="113" y="235"/>
                  <a:pt x="113" y="235"/>
                  <a:pt x="114" y="235"/>
                </a:cubicBezTo>
                <a:cubicBezTo>
                  <a:pt x="114" y="236"/>
                  <a:pt x="114" y="236"/>
                  <a:pt x="113" y="236"/>
                </a:cubicBezTo>
                <a:cubicBezTo>
                  <a:pt x="112" y="235"/>
                  <a:pt x="111" y="235"/>
                  <a:pt x="110" y="234"/>
                </a:cubicBezTo>
                <a:close/>
                <a:moveTo>
                  <a:pt x="114" y="231"/>
                </a:moveTo>
                <a:cubicBezTo>
                  <a:pt x="113" y="231"/>
                  <a:pt x="113" y="230"/>
                  <a:pt x="113" y="230"/>
                </a:cubicBezTo>
                <a:cubicBezTo>
                  <a:pt x="113" y="230"/>
                  <a:pt x="114" y="230"/>
                  <a:pt x="114" y="230"/>
                </a:cubicBezTo>
                <a:cubicBezTo>
                  <a:pt x="115" y="231"/>
                  <a:pt x="115" y="231"/>
                  <a:pt x="116" y="231"/>
                </a:cubicBezTo>
                <a:cubicBezTo>
                  <a:pt x="115" y="232"/>
                  <a:pt x="115" y="232"/>
                  <a:pt x="115" y="232"/>
                </a:cubicBezTo>
                <a:cubicBezTo>
                  <a:pt x="115" y="231"/>
                  <a:pt x="114" y="231"/>
                  <a:pt x="114" y="231"/>
                </a:cubicBezTo>
                <a:close/>
                <a:moveTo>
                  <a:pt x="113" y="227"/>
                </a:moveTo>
                <a:cubicBezTo>
                  <a:pt x="113" y="227"/>
                  <a:pt x="113" y="227"/>
                  <a:pt x="114" y="227"/>
                </a:cubicBezTo>
                <a:cubicBezTo>
                  <a:pt x="115" y="228"/>
                  <a:pt x="116" y="228"/>
                  <a:pt x="117" y="228"/>
                </a:cubicBezTo>
                <a:cubicBezTo>
                  <a:pt x="117" y="229"/>
                  <a:pt x="117" y="230"/>
                  <a:pt x="118" y="229"/>
                </a:cubicBezTo>
                <a:cubicBezTo>
                  <a:pt x="118" y="229"/>
                  <a:pt x="118" y="229"/>
                  <a:pt x="118" y="229"/>
                </a:cubicBezTo>
                <a:cubicBezTo>
                  <a:pt x="118" y="229"/>
                  <a:pt x="119" y="229"/>
                  <a:pt x="119" y="230"/>
                </a:cubicBezTo>
                <a:cubicBezTo>
                  <a:pt x="119" y="230"/>
                  <a:pt x="119" y="230"/>
                  <a:pt x="119" y="230"/>
                </a:cubicBezTo>
                <a:cubicBezTo>
                  <a:pt x="118" y="230"/>
                  <a:pt x="117" y="230"/>
                  <a:pt x="117" y="230"/>
                </a:cubicBezTo>
                <a:cubicBezTo>
                  <a:pt x="115" y="229"/>
                  <a:pt x="114" y="228"/>
                  <a:pt x="113" y="227"/>
                </a:cubicBezTo>
                <a:close/>
                <a:moveTo>
                  <a:pt x="118" y="224"/>
                </a:moveTo>
                <a:cubicBezTo>
                  <a:pt x="119" y="224"/>
                  <a:pt x="120" y="223"/>
                  <a:pt x="121" y="222"/>
                </a:cubicBezTo>
                <a:cubicBezTo>
                  <a:pt x="121" y="222"/>
                  <a:pt x="121" y="222"/>
                  <a:pt x="121" y="222"/>
                </a:cubicBezTo>
                <a:cubicBezTo>
                  <a:pt x="121" y="223"/>
                  <a:pt x="120" y="224"/>
                  <a:pt x="119" y="225"/>
                </a:cubicBezTo>
                <a:cubicBezTo>
                  <a:pt x="119" y="225"/>
                  <a:pt x="118" y="225"/>
                  <a:pt x="118" y="224"/>
                </a:cubicBezTo>
                <a:close/>
                <a:moveTo>
                  <a:pt x="121" y="232"/>
                </a:moveTo>
                <a:cubicBezTo>
                  <a:pt x="121" y="232"/>
                  <a:pt x="121" y="232"/>
                  <a:pt x="122" y="232"/>
                </a:cubicBezTo>
                <a:cubicBezTo>
                  <a:pt x="123" y="232"/>
                  <a:pt x="124" y="233"/>
                  <a:pt x="124" y="234"/>
                </a:cubicBezTo>
                <a:cubicBezTo>
                  <a:pt x="125" y="234"/>
                  <a:pt x="126" y="233"/>
                  <a:pt x="125" y="232"/>
                </a:cubicBezTo>
                <a:cubicBezTo>
                  <a:pt x="125" y="232"/>
                  <a:pt x="124" y="232"/>
                  <a:pt x="124" y="231"/>
                </a:cubicBezTo>
                <a:cubicBezTo>
                  <a:pt x="126" y="231"/>
                  <a:pt x="129" y="230"/>
                  <a:pt x="131" y="230"/>
                </a:cubicBezTo>
                <a:cubicBezTo>
                  <a:pt x="131" y="230"/>
                  <a:pt x="131" y="230"/>
                  <a:pt x="131" y="230"/>
                </a:cubicBezTo>
                <a:cubicBezTo>
                  <a:pt x="130" y="231"/>
                  <a:pt x="130" y="232"/>
                  <a:pt x="129" y="233"/>
                </a:cubicBezTo>
                <a:cubicBezTo>
                  <a:pt x="128" y="233"/>
                  <a:pt x="128" y="233"/>
                  <a:pt x="128" y="234"/>
                </a:cubicBezTo>
                <a:cubicBezTo>
                  <a:pt x="126" y="234"/>
                  <a:pt x="124" y="234"/>
                  <a:pt x="122" y="234"/>
                </a:cubicBezTo>
                <a:cubicBezTo>
                  <a:pt x="121" y="233"/>
                  <a:pt x="121" y="233"/>
                  <a:pt x="120" y="232"/>
                </a:cubicBezTo>
                <a:cubicBezTo>
                  <a:pt x="120" y="232"/>
                  <a:pt x="120" y="232"/>
                  <a:pt x="121" y="232"/>
                </a:cubicBezTo>
                <a:close/>
                <a:moveTo>
                  <a:pt x="132" y="235"/>
                </a:moveTo>
                <a:cubicBezTo>
                  <a:pt x="130" y="235"/>
                  <a:pt x="128" y="236"/>
                  <a:pt x="126" y="236"/>
                </a:cubicBezTo>
                <a:cubicBezTo>
                  <a:pt x="125" y="236"/>
                  <a:pt x="124" y="235"/>
                  <a:pt x="123" y="235"/>
                </a:cubicBezTo>
                <a:cubicBezTo>
                  <a:pt x="126" y="235"/>
                  <a:pt x="129" y="235"/>
                  <a:pt x="132" y="235"/>
                </a:cubicBezTo>
                <a:close/>
                <a:moveTo>
                  <a:pt x="137" y="235"/>
                </a:moveTo>
                <a:cubicBezTo>
                  <a:pt x="137" y="235"/>
                  <a:pt x="136" y="235"/>
                  <a:pt x="136" y="236"/>
                </a:cubicBezTo>
                <a:cubicBezTo>
                  <a:pt x="135" y="236"/>
                  <a:pt x="134" y="236"/>
                  <a:pt x="133" y="236"/>
                </a:cubicBezTo>
                <a:cubicBezTo>
                  <a:pt x="132" y="236"/>
                  <a:pt x="131" y="236"/>
                  <a:pt x="130" y="237"/>
                </a:cubicBezTo>
                <a:cubicBezTo>
                  <a:pt x="132" y="236"/>
                  <a:pt x="134" y="236"/>
                  <a:pt x="137" y="235"/>
                </a:cubicBezTo>
                <a:close/>
                <a:moveTo>
                  <a:pt x="130" y="234"/>
                </a:moveTo>
                <a:cubicBezTo>
                  <a:pt x="132" y="233"/>
                  <a:pt x="134" y="232"/>
                  <a:pt x="135" y="231"/>
                </a:cubicBezTo>
                <a:cubicBezTo>
                  <a:pt x="135" y="231"/>
                  <a:pt x="136" y="232"/>
                  <a:pt x="137" y="232"/>
                </a:cubicBezTo>
                <a:cubicBezTo>
                  <a:pt x="138" y="231"/>
                  <a:pt x="139" y="231"/>
                  <a:pt x="140" y="230"/>
                </a:cubicBezTo>
                <a:cubicBezTo>
                  <a:pt x="139" y="231"/>
                  <a:pt x="139" y="232"/>
                  <a:pt x="138" y="233"/>
                </a:cubicBezTo>
                <a:cubicBezTo>
                  <a:pt x="135" y="233"/>
                  <a:pt x="133" y="234"/>
                  <a:pt x="130" y="234"/>
                </a:cubicBezTo>
                <a:close/>
                <a:moveTo>
                  <a:pt x="139" y="226"/>
                </a:moveTo>
                <a:cubicBezTo>
                  <a:pt x="139" y="226"/>
                  <a:pt x="139" y="227"/>
                  <a:pt x="139" y="227"/>
                </a:cubicBezTo>
                <a:cubicBezTo>
                  <a:pt x="138" y="227"/>
                  <a:pt x="137" y="227"/>
                  <a:pt x="136" y="227"/>
                </a:cubicBezTo>
                <a:cubicBezTo>
                  <a:pt x="137" y="227"/>
                  <a:pt x="137" y="227"/>
                  <a:pt x="137" y="227"/>
                </a:cubicBezTo>
                <a:cubicBezTo>
                  <a:pt x="139" y="226"/>
                  <a:pt x="140" y="225"/>
                  <a:pt x="142" y="224"/>
                </a:cubicBezTo>
                <a:cubicBezTo>
                  <a:pt x="141" y="225"/>
                  <a:pt x="140" y="225"/>
                  <a:pt x="139" y="226"/>
                </a:cubicBezTo>
                <a:close/>
                <a:moveTo>
                  <a:pt x="143" y="229"/>
                </a:moveTo>
                <a:cubicBezTo>
                  <a:pt x="145" y="229"/>
                  <a:pt x="146" y="229"/>
                  <a:pt x="147" y="229"/>
                </a:cubicBezTo>
                <a:cubicBezTo>
                  <a:pt x="148" y="229"/>
                  <a:pt x="149" y="229"/>
                  <a:pt x="149" y="229"/>
                </a:cubicBezTo>
                <a:cubicBezTo>
                  <a:pt x="149" y="229"/>
                  <a:pt x="148" y="230"/>
                  <a:pt x="148" y="230"/>
                </a:cubicBezTo>
                <a:cubicBezTo>
                  <a:pt x="147" y="231"/>
                  <a:pt x="145" y="232"/>
                  <a:pt x="144" y="232"/>
                </a:cubicBezTo>
                <a:cubicBezTo>
                  <a:pt x="143" y="233"/>
                  <a:pt x="141" y="233"/>
                  <a:pt x="140" y="233"/>
                </a:cubicBezTo>
                <a:cubicBezTo>
                  <a:pt x="141" y="232"/>
                  <a:pt x="142" y="230"/>
                  <a:pt x="143" y="229"/>
                </a:cubicBezTo>
                <a:close/>
                <a:moveTo>
                  <a:pt x="145" y="236"/>
                </a:moveTo>
                <a:cubicBezTo>
                  <a:pt x="149" y="235"/>
                  <a:pt x="153" y="234"/>
                  <a:pt x="158" y="234"/>
                </a:cubicBezTo>
                <a:cubicBezTo>
                  <a:pt x="157" y="234"/>
                  <a:pt x="157" y="234"/>
                  <a:pt x="157" y="235"/>
                </a:cubicBezTo>
                <a:cubicBezTo>
                  <a:pt x="152" y="235"/>
                  <a:pt x="148" y="236"/>
                  <a:pt x="144" y="236"/>
                </a:cubicBezTo>
                <a:cubicBezTo>
                  <a:pt x="144" y="236"/>
                  <a:pt x="145" y="236"/>
                  <a:pt x="145" y="236"/>
                </a:cubicBezTo>
                <a:close/>
                <a:moveTo>
                  <a:pt x="157" y="231"/>
                </a:moveTo>
                <a:cubicBezTo>
                  <a:pt x="158" y="231"/>
                  <a:pt x="160" y="230"/>
                  <a:pt x="161" y="229"/>
                </a:cubicBezTo>
                <a:cubicBezTo>
                  <a:pt x="160" y="230"/>
                  <a:pt x="160" y="230"/>
                  <a:pt x="159" y="231"/>
                </a:cubicBezTo>
                <a:cubicBezTo>
                  <a:pt x="159" y="231"/>
                  <a:pt x="158" y="231"/>
                  <a:pt x="157" y="231"/>
                </a:cubicBezTo>
                <a:close/>
                <a:moveTo>
                  <a:pt x="159" y="229"/>
                </a:moveTo>
                <a:cubicBezTo>
                  <a:pt x="161" y="227"/>
                  <a:pt x="164" y="225"/>
                  <a:pt x="166" y="223"/>
                </a:cubicBezTo>
                <a:cubicBezTo>
                  <a:pt x="166" y="224"/>
                  <a:pt x="165" y="225"/>
                  <a:pt x="164" y="226"/>
                </a:cubicBezTo>
                <a:cubicBezTo>
                  <a:pt x="162" y="227"/>
                  <a:pt x="161" y="228"/>
                  <a:pt x="159" y="229"/>
                </a:cubicBezTo>
                <a:close/>
                <a:moveTo>
                  <a:pt x="165" y="227"/>
                </a:moveTo>
                <a:cubicBezTo>
                  <a:pt x="174" y="222"/>
                  <a:pt x="182" y="215"/>
                  <a:pt x="190" y="208"/>
                </a:cubicBezTo>
                <a:cubicBezTo>
                  <a:pt x="190" y="209"/>
                  <a:pt x="189" y="210"/>
                  <a:pt x="189" y="210"/>
                </a:cubicBezTo>
                <a:cubicBezTo>
                  <a:pt x="189" y="210"/>
                  <a:pt x="189" y="210"/>
                  <a:pt x="189" y="210"/>
                </a:cubicBezTo>
                <a:cubicBezTo>
                  <a:pt x="180" y="217"/>
                  <a:pt x="172" y="224"/>
                  <a:pt x="163" y="231"/>
                </a:cubicBezTo>
                <a:cubicBezTo>
                  <a:pt x="163" y="231"/>
                  <a:pt x="162" y="231"/>
                  <a:pt x="162" y="231"/>
                </a:cubicBezTo>
                <a:cubicBezTo>
                  <a:pt x="163" y="229"/>
                  <a:pt x="164" y="228"/>
                  <a:pt x="165" y="227"/>
                </a:cubicBezTo>
                <a:close/>
                <a:moveTo>
                  <a:pt x="177" y="222"/>
                </a:moveTo>
                <a:cubicBezTo>
                  <a:pt x="175" y="224"/>
                  <a:pt x="172" y="226"/>
                  <a:pt x="170" y="229"/>
                </a:cubicBezTo>
                <a:cubicBezTo>
                  <a:pt x="169" y="229"/>
                  <a:pt x="168" y="230"/>
                  <a:pt x="168" y="230"/>
                </a:cubicBezTo>
                <a:cubicBezTo>
                  <a:pt x="167" y="230"/>
                  <a:pt x="167" y="230"/>
                  <a:pt x="167" y="230"/>
                </a:cubicBezTo>
                <a:cubicBezTo>
                  <a:pt x="170" y="227"/>
                  <a:pt x="174" y="224"/>
                  <a:pt x="177" y="222"/>
                </a:cubicBezTo>
                <a:close/>
                <a:moveTo>
                  <a:pt x="185" y="218"/>
                </a:moveTo>
                <a:cubicBezTo>
                  <a:pt x="184" y="218"/>
                  <a:pt x="183" y="219"/>
                  <a:pt x="183" y="220"/>
                </a:cubicBezTo>
                <a:cubicBezTo>
                  <a:pt x="181" y="221"/>
                  <a:pt x="179" y="223"/>
                  <a:pt x="177" y="225"/>
                </a:cubicBezTo>
                <a:cubicBezTo>
                  <a:pt x="176" y="225"/>
                  <a:pt x="176" y="226"/>
                  <a:pt x="175" y="226"/>
                </a:cubicBezTo>
                <a:cubicBezTo>
                  <a:pt x="178" y="223"/>
                  <a:pt x="181" y="220"/>
                  <a:pt x="185" y="218"/>
                </a:cubicBezTo>
                <a:close/>
                <a:moveTo>
                  <a:pt x="184" y="216"/>
                </a:moveTo>
                <a:cubicBezTo>
                  <a:pt x="186" y="215"/>
                  <a:pt x="188" y="213"/>
                  <a:pt x="190" y="212"/>
                </a:cubicBezTo>
                <a:cubicBezTo>
                  <a:pt x="190" y="212"/>
                  <a:pt x="190" y="212"/>
                  <a:pt x="190" y="212"/>
                </a:cubicBezTo>
                <a:cubicBezTo>
                  <a:pt x="191" y="211"/>
                  <a:pt x="191" y="211"/>
                  <a:pt x="192" y="210"/>
                </a:cubicBezTo>
                <a:cubicBezTo>
                  <a:pt x="192" y="211"/>
                  <a:pt x="192" y="211"/>
                  <a:pt x="191" y="211"/>
                </a:cubicBezTo>
                <a:cubicBezTo>
                  <a:pt x="189" y="213"/>
                  <a:pt x="186" y="215"/>
                  <a:pt x="184" y="216"/>
                </a:cubicBezTo>
                <a:close/>
                <a:moveTo>
                  <a:pt x="192" y="212"/>
                </a:moveTo>
                <a:cubicBezTo>
                  <a:pt x="193" y="212"/>
                  <a:pt x="193" y="212"/>
                  <a:pt x="194" y="212"/>
                </a:cubicBezTo>
                <a:cubicBezTo>
                  <a:pt x="193" y="212"/>
                  <a:pt x="193" y="213"/>
                  <a:pt x="192" y="214"/>
                </a:cubicBezTo>
                <a:cubicBezTo>
                  <a:pt x="191" y="215"/>
                  <a:pt x="189" y="217"/>
                  <a:pt x="187" y="218"/>
                </a:cubicBezTo>
                <a:cubicBezTo>
                  <a:pt x="189" y="216"/>
                  <a:pt x="191" y="214"/>
                  <a:pt x="192" y="212"/>
                </a:cubicBezTo>
                <a:close/>
                <a:moveTo>
                  <a:pt x="193" y="207"/>
                </a:moveTo>
                <a:cubicBezTo>
                  <a:pt x="194" y="206"/>
                  <a:pt x="194" y="205"/>
                  <a:pt x="195" y="204"/>
                </a:cubicBezTo>
                <a:cubicBezTo>
                  <a:pt x="197" y="202"/>
                  <a:pt x="199" y="201"/>
                  <a:pt x="201" y="199"/>
                </a:cubicBezTo>
                <a:cubicBezTo>
                  <a:pt x="202" y="198"/>
                  <a:pt x="202" y="198"/>
                  <a:pt x="203" y="197"/>
                </a:cubicBezTo>
                <a:cubicBezTo>
                  <a:pt x="203" y="198"/>
                  <a:pt x="202" y="199"/>
                  <a:pt x="201" y="200"/>
                </a:cubicBezTo>
                <a:cubicBezTo>
                  <a:pt x="198" y="203"/>
                  <a:pt x="196" y="205"/>
                  <a:pt x="193" y="207"/>
                </a:cubicBezTo>
                <a:close/>
                <a:moveTo>
                  <a:pt x="206" y="192"/>
                </a:moveTo>
                <a:cubicBezTo>
                  <a:pt x="204" y="194"/>
                  <a:pt x="202" y="196"/>
                  <a:pt x="199" y="197"/>
                </a:cubicBezTo>
                <a:cubicBezTo>
                  <a:pt x="201" y="195"/>
                  <a:pt x="202" y="193"/>
                  <a:pt x="204" y="191"/>
                </a:cubicBezTo>
                <a:cubicBezTo>
                  <a:pt x="210" y="184"/>
                  <a:pt x="216" y="177"/>
                  <a:pt x="223" y="171"/>
                </a:cubicBezTo>
                <a:cubicBezTo>
                  <a:pt x="223" y="171"/>
                  <a:pt x="223" y="171"/>
                  <a:pt x="223" y="171"/>
                </a:cubicBezTo>
                <a:cubicBezTo>
                  <a:pt x="220" y="174"/>
                  <a:pt x="218" y="177"/>
                  <a:pt x="216" y="179"/>
                </a:cubicBezTo>
                <a:cubicBezTo>
                  <a:pt x="213" y="183"/>
                  <a:pt x="209" y="188"/>
                  <a:pt x="206" y="192"/>
                </a:cubicBezTo>
                <a:close/>
                <a:moveTo>
                  <a:pt x="220" y="144"/>
                </a:moveTo>
                <a:cubicBezTo>
                  <a:pt x="220" y="146"/>
                  <a:pt x="219" y="148"/>
                  <a:pt x="219" y="150"/>
                </a:cubicBezTo>
                <a:cubicBezTo>
                  <a:pt x="219" y="150"/>
                  <a:pt x="219" y="150"/>
                  <a:pt x="219" y="150"/>
                </a:cubicBezTo>
                <a:cubicBezTo>
                  <a:pt x="221" y="144"/>
                  <a:pt x="222" y="137"/>
                  <a:pt x="224" y="131"/>
                </a:cubicBezTo>
                <a:cubicBezTo>
                  <a:pt x="223" y="133"/>
                  <a:pt x="223" y="134"/>
                  <a:pt x="223" y="136"/>
                </a:cubicBezTo>
                <a:cubicBezTo>
                  <a:pt x="222" y="139"/>
                  <a:pt x="221" y="142"/>
                  <a:pt x="220" y="144"/>
                </a:cubicBezTo>
                <a:close/>
                <a:moveTo>
                  <a:pt x="223" y="102"/>
                </a:moveTo>
                <a:cubicBezTo>
                  <a:pt x="223" y="102"/>
                  <a:pt x="223" y="101"/>
                  <a:pt x="223" y="101"/>
                </a:cubicBezTo>
                <a:cubicBezTo>
                  <a:pt x="224" y="101"/>
                  <a:pt x="224" y="100"/>
                  <a:pt x="225" y="100"/>
                </a:cubicBezTo>
                <a:cubicBezTo>
                  <a:pt x="225" y="100"/>
                  <a:pt x="225" y="101"/>
                  <a:pt x="225" y="101"/>
                </a:cubicBezTo>
                <a:cubicBezTo>
                  <a:pt x="225" y="101"/>
                  <a:pt x="224" y="102"/>
                  <a:pt x="223" y="102"/>
                </a:cubicBezTo>
                <a:close/>
                <a:moveTo>
                  <a:pt x="226" y="103"/>
                </a:moveTo>
                <a:cubicBezTo>
                  <a:pt x="226" y="103"/>
                  <a:pt x="227" y="104"/>
                  <a:pt x="227" y="104"/>
                </a:cubicBezTo>
                <a:cubicBezTo>
                  <a:pt x="227" y="104"/>
                  <a:pt x="227" y="104"/>
                  <a:pt x="227" y="104"/>
                </a:cubicBezTo>
                <a:cubicBezTo>
                  <a:pt x="226" y="105"/>
                  <a:pt x="225" y="105"/>
                  <a:pt x="224" y="105"/>
                </a:cubicBezTo>
                <a:cubicBezTo>
                  <a:pt x="224" y="105"/>
                  <a:pt x="224" y="105"/>
                  <a:pt x="224" y="104"/>
                </a:cubicBezTo>
                <a:cubicBezTo>
                  <a:pt x="224" y="104"/>
                  <a:pt x="225" y="103"/>
                  <a:pt x="226" y="103"/>
                </a:cubicBezTo>
                <a:close/>
                <a:moveTo>
                  <a:pt x="226" y="151"/>
                </a:moveTo>
                <a:cubicBezTo>
                  <a:pt x="226" y="151"/>
                  <a:pt x="225" y="152"/>
                  <a:pt x="225" y="152"/>
                </a:cubicBezTo>
                <a:cubicBezTo>
                  <a:pt x="225" y="152"/>
                  <a:pt x="225" y="153"/>
                  <a:pt x="225" y="153"/>
                </a:cubicBezTo>
                <a:cubicBezTo>
                  <a:pt x="225" y="152"/>
                  <a:pt x="225" y="151"/>
                  <a:pt x="226" y="151"/>
                </a:cubicBezTo>
                <a:close/>
                <a:moveTo>
                  <a:pt x="224" y="151"/>
                </a:moveTo>
                <a:cubicBezTo>
                  <a:pt x="224" y="146"/>
                  <a:pt x="225" y="140"/>
                  <a:pt x="225" y="135"/>
                </a:cubicBezTo>
                <a:cubicBezTo>
                  <a:pt x="225" y="135"/>
                  <a:pt x="225" y="135"/>
                  <a:pt x="226" y="135"/>
                </a:cubicBezTo>
                <a:cubicBezTo>
                  <a:pt x="226" y="138"/>
                  <a:pt x="226" y="142"/>
                  <a:pt x="226" y="145"/>
                </a:cubicBezTo>
                <a:cubicBezTo>
                  <a:pt x="225" y="147"/>
                  <a:pt x="225" y="149"/>
                  <a:pt x="224" y="151"/>
                </a:cubicBezTo>
                <a:close/>
                <a:moveTo>
                  <a:pt x="226" y="158"/>
                </a:moveTo>
                <a:cubicBezTo>
                  <a:pt x="226" y="157"/>
                  <a:pt x="227" y="157"/>
                  <a:pt x="227" y="156"/>
                </a:cubicBezTo>
                <a:cubicBezTo>
                  <a:pt x="227" y="157"/>
                  <a:pt x="227" y="157"/>
                  <a:pt x="227" y="158"/>
                </a:cubicBezTo>
                <a:cubicBezTo>
                  <a:pt x="226" y="159"/>
                  <a:pt x="226" y="159"/>
                  <a:pt x="225" y="160"/>
                </a:cubicBezTo>
                <a:cubicBezTo>
                  <a:pt x="226" y="159"/>
                  <a:pt x="226" y="159"/>
                  <a:pt x="226" y="158"/>
                </a:cubicBezTo>
                <a:close/>
                <a:moveTo>
                  <a:pt x="226" y="123"/>
                </a:moveTo>
                <a:cubicBezTo>
                  <a:pt x="226" y="122"/>
                  <a:pt x="226" y="121"/>
                  <a:pt x="226" y="119"/>
                </a:cubicBezTo>
                <a:cubicBezTo>
                  <a:pt x="226" y="119"/>
                  <a:pt x="226" y="119"/>
                  <a:pt x="226" y="119"/>
                </a:cubicBezTo>
                <a:cubicBezTo>
                  <a:pt x="227" y="124"/>
                  <a:pt x="227" y="129"/>
                  <a:pt x="227" y="135"/>
                </a:cubicBezTo>
                <a:cubicBezTo>
                  <a:pt x="227" y="131"/>
                  <a:pt x="226" y="127"/>
                  <a:pt x="226" y="123"/>
                </a:cubicBezTo>
                <a:close/>
                <a:moveTo>
                  <a:pt x="224" y="164"/>
                </a:moveTo>
                <a:cubicBezTo>
                  <a:pt x="225" y="163"/>
                  <a:pt x="226" y="162"/>
                  <a:pt x="227" y="161"/>
                </a:cubicBezTo>
                <a:cubicBezTo>
                  <a:pt x="227" y="162"/>
                  <a:pt x="227" y="162"/>
                  <a:pt x="227" y="162"/>
                </a:cubicBezTo>
                <a:cubicBezTo>
                  <a:pt x="226" y="163"/>
                  <a:pt x="225" y="164"/>
                  <a:pt x="224" y="165"/>
                </a:cubicBezTo>
                <a:cubicBezTo>
                  <a:pt x="224" y="164"/>
                  <a:pt x="224" y="164"/>
                  <a:pt x="224" y="164"/>
                </a:cubicBezTo>
                <a:close/>
                <a:moveTo>
                  <a:pt x="227" y="169"/>
                </a:moveTo>
                <a:cubicBezTo>
                  <a:pt x="227" y="168"/>
                  <a:pt x="228" y="167"/>
                  <a:pt x="228" y="167"/>
                </a:cubicBezTo>
                <a:cubicBezTo>
                  <a:pt x="227" y="168"/>
                  <a:pt x="226" y="170"/>
                  <a:pt x="225" y="171"/>
                </a:cubicBezTo>
                <a:cubicBezTo>
                  <a:pt x="225" y="171"/>
                  <a:pt x="225" y="171"/>
                  <a:pt x="225" y="171"/>
                </a:cubicBezTo>
                <a:cubicBezTo>
                  <a:pt x="226" y="171"/>
                  <a:pt x="226" y="170"/>
                  <a:pt x="227" y="169"/>
                </a:cubicBezTo>
                <a:close/>
                <a:moveTo>
                  <a:pt x="228" y="123"/>
                </a:moveTo>
                <a:cubicBezTo>
                  <a:pt x="228" y="121"/>
                  <a:pt x="228" y="119"/>
                  <a:pt x="228" y="117"/>
                </a:cubicBezTo>
                <a:cubicBezTo>
                  <a:pt x="228" y="116"/>
                  <a:pt x="228" y="116"/>
                  <a:pt x="229" y="115"/>
                </a:cubicBezTo>
                <a:cubicBezTo>
                  <a:pt x="228" y="118"/>
                  <a:pt x="228" y="121"/>
                  <a:pt x="228" y="123"/>
                </a:cubicBezTo>
                <a:close/>
                <a:moveTo>
                  <a:pt x="227" y="112"/>
                </a:moveTo>
                <a:cubicBezTo>
                  <a:pt x="227" y="111"/>
                  <a:pt x="227" y="111"/>
                  <a:pt x="226" y="110"/>
                </a:cubicBezTo>
                <a:cubicBezTo>
                  <a:pt x="227" y="110"/>
                  <a:pt x="228" y="109"/>
                  <a:pt x="229" y="108"/>
                </a:cubicBezTo>
                <a:cubicBezTo>
                  <a:pt x="229" y="109"/>
                  <a:pt x="229" y="109"/>
                  <a:pt x="229" y="109"/>
                </a:cubicBezTo>
                <a:cubicBezTo>
                  <a:pt x="228" y="110"/>
                  <a:pt x="227" y="111"/>
                  <a:pt x="227" y="112"/>
                </a:cubicBezTo>
                <a:close/>
                <a:moveTo>
                  <a:pt x="232" y="108"/>
                </a:moveTo>
                <a:cubicBezTo>
                  <a:pt x="232" y="108"/>
                  <a:pt x="232" y="107"/>
                  <a:pt x="232" y="107"/>
                </a:cubicBezTo>
                <a:cubicBezTo>
                  <a:pt x="232" y="106"/>
                  <a:pt x="232" y="106"/>
                  <a:pt x="233" y="105"/>
                </a:cubicBezTo>
                <a:cubicBezTo>
                  <a:pt x="233" y="108"/>
                  <a:pt x="234" y="111"/>
                  <a:pt x="235" y="114"/>
                </a:cubicBezTo>
                <a:cubicBezTo>
                  <a:pt x="235" y="114"/>
                  <a:pt x="235" y="114"/>
                  <a:pt x="235" y="115"/>
                </a:cubicBezTo>
                <a:cubicBezTo>
                  <a:pt x="234" y="112"/>
                  <a:pt x="233" y="110"/>
                  <a:pt x="232" y="108"/>
                </a:cubicBezTo>
                <a:close/>
                <a:moveTo>
                  <a:pt x="234" y="103"/>
                </a:moveTo>
                <a:cubicBezTo>
                  <a:pt x="234" y="103"/>
                  <a:pt x="234" y="103"/>
                  <a:pt x="233" y="103"/>
                </a:cubicBezTo>
                <a:cubicBezTo>
                  <a:pt x="232" y="97"/>
                  <a:pt x="230" y="92"/>
                  <a:pt x="229" y="87"/>
                </a:cubicBezTo>
                <a:cubicBezTo>
                  <a:pt x="230" y="89"/>
                  <a:pt x="231" y="90"/>
                  <a:pt x="231" y="92"/>
                </a:cubicBezTo>
                <a:cubicBezTo>
                  <a:pt x="233" y="97"/>
                  <a:pt x="234" y="102"/>
                  <a:pt x="235" y="107"/>
                </a:cubicBezTo>
                <a:cubicBezTo>
                  <a:pt x="235" y="106"/>
                  <a:pt x="234" y="105"/>
                  <a:pt x="234" y="103"/>
                </a:cubicBezTo>
                <a:close/>
                <a:moveTo>
                  <a:pt x="229" y="69"/>
                </a:moveTo>
                <a:cubicBezTo>
                  <a:pt x="230" y="69"/>
                  <a:pt x="230" y="69"/>
                  <a:pt x="230" y="70"/>
                </a:cubicBezTo>
                <a:cubicBezTo>
                  <a:pt x="231" y="71"/>
                  <a:pt x="231" y="72"/>
                  <a:pt x="232" y="72"/>
                </a:cubicBezTo>
                <a:cubicBezTo>
                  <a:pt x="231" y="72"/>
                  <a:pt x="231" y="72"/>
                  <a:pt x="231" y="72"/>
                </a:cubicBezTo>
                <a:cubicBezTo>
                  <a:pt x="231" y="72"/>
                  <a:pt x="231" y="72"/>
                  <a:pt x="231" y="71"/>
                </a:cubicBezTo>
                <a:cubicBezTo>
                  <a:pt x="230" y="71"/>
                  <a:pt x="230" y="71"/>
                  <a:pt x="230" y="71"/>
                </a:cubicBezTo>
                <a:cubicBezTo>
                  <a:pt x="230" y="71"/>
                  <a:pt x="230" y="71"/>
                  <a:pt x="230" y="71"/>
                </a:cubicBezTo>
                <a:cubicBezTo>
                  <a:pt x="230" y="70"/>
                  <a:pt x="229" y="69"/>
                  <a:pt x="229" y="69"/>
                </a:cubicBezTo>
                <a:close/>
                <a:moveTo>
                  <a:pt x="233" y="86"/>
                </a:moveTo>
                <a:cubicBezTo>
                  <a:pt x="233" y="86"/>
                  <a:pt x="233" y="86"/>
                  <a:pt x="233" y="86"/>
                </a:cubicBezTo>
                <a:cubicBezTo>
                  <a:pt x="233" y="87"/>
                  <a:pt x="234" y="88"/>
                  <a:pt x="234" y="88"/>
                </a:cubicBezTo>
                <a:cubicBezTo>
                  <a:pt x="234" y="88"/>
                  <a:pt x="233" y="87"/>
                  <a:pt x="233" y="86"/>
                </a:cubicBezTo>
                <a:close/>
                <a:moveTo>
                  <a:pt x="232" y="69"/>
                </a:moveTo>
                <a:cubicBezTo>
                  <a:pt x="231" y="68"/>
                  <a:pt x="231" y="68"/>
                  <a:pt x="231" y="67"/>
                </a:cubicBezTo>
                <a:cubicBezTo>
                  <a:pt x="232" y="69"/>
                  <a:pt x="233" y="70"/>
                  <a:pt x="235" y="71"/>
                </a:cubicBezTo>
                <a:cubicBezTo>
                  <a:pt x="235" y="72"/>
                  <a:pt x="235" y="73"/>
                  <a:pt x="236" y="74"/>
                </a:cubicBezTo>
                <a:cubicBezTo>
                  <a:pt x="236" y="74"/>
                  <a:pt x="236" y="74"/>
                  <a:pt x="237" y="74"/>
                </a:cubicBezTo>
                <a:cubicBezTo>
                  <a:pt x="237" y="75"/>
                  <a:pt x="237" y="75"/>
                  <a:pt x="237" y="76"/>
                </a:cubicBezTo>
                <a:cubicBezTo>
                  <a:pt x="235" y="73"/>
                  <a:pt x="234" y="71"/>
                  <a:pt x="232" y="69"/>
                </a:cubicBezTo>
                <a:close/>
                <a:moveTo>
                  <a:pt x="226" y="55"/>
                </a:moveTo>
                <a:cubicBezTo>
                  <a:pt x="225" y="54"/>
                  <a:pt x="225" y="53"/>
                  <a:pt x="224" y="52"/>
                </a:cubicBezTo>
                <a:cubicBezTo>
                  <a:pt x="224" y="51"/>
                  <a:pt x="223" y="50"/>
                  <a:pt x="223" y="50"/>
                </a:cubicBezTo>
                <a:cubicBezTo>
                  <a:pt x="224" y="51"/>
                  <a:pt x="225" y="52"/>
                  <a:pt x="226" y="53"/>
                </a:cubicBezTo>
                <a:cubicBezTo>
                  <a:pt x="226" y="53"/>
                  <a:pt x="226" y="54"/>
                  <a:pt x="226" y="55"/>
                </a:cubicBezTo>
                <a:close/>
                <a:moveTo>
                  <a:pt x="223" y="54"/>
                </a:moveTo>
                <a:cubicBezTo>
                  <a:pt x="225" y="56"/>
                  <a:pt x="226" y="59"/>
                  <a:pt x="228" y="62"/>
                </a:cubicBezTo>
                <a:cubicBezTo>
                  <a:pt x="226" y="60"/>
                  <a:pt x="224" y="58"/>
                  <a:pt x="223" y="56"/>
                </a:cubicBezTo>
                <a:cubicBezTo>
                  <a:pt x="223" y="56"/>
                  <a:pt x="224" y="56"/>
                  <a:pt x="223" y="56"/>
                </a:cubicBezTo>
                <a:cubicBezTo>
                  <a:pt x="223" y="55"/>
                  <a:pt x="223" y="54"/>
                  <a:pt x="223" y="54"/>
                </a:cubicBezTo>
                <a:close/>
                <a:moveTo>
                  <a:pt x="228" y="65"/>
                </a:moveTo>
                <a:cubicBezTo>
                  <a:pt x="227" y="66"/>
                  <a:pt x="227" y="66"/>
                  <a:pt x="227" y="66"/>
                </a:cubicBezTo>
                <a:cubicBezTo>
                  <a:pt x="227" y="68"/>
                  <a:pt x="228" y="70"/>
                  <a:pt x="228" y="71"/>
                </a:cubicBezTo>
                <a:cubicBezTo>
                  <a:pt x="228" y="71"/>
                  <a:pt x="228" y="72"/>
                  <a:pt x="228" y="72"/>
                </a:cubicBezTo>
                <a:cubicBezTo>
                  <a:pt x="227" y="70"/>
                  <a:pt x="226" y="68"/>
                  <a:pt x="225" y="66"/>
                </a:cubicBezTo>
                <a:cubicBezTo>
                  <a:pt x="225" y="65"/>
                  <a:pt x="224" y="65"/>
                  <a:pt x="224" y="65"/>
                </a:cubicBezTo>
                <a:cubicBezTo>
                  <a:pt x="223" y="64"/>
                  <a:pt x="222" y="62"/>
                  <a:pt x="222" y="61"/>
                </a:cubicBezTo>
                <a:cubicBezTo>
                  <a:pt x="222" y="61"/>
                  <a:pt x="223" y="60"/>
                  <a:pt x="222" y="60"/>
                </a:cubicBezTo>
                <a:cubicBezTo>
                  <a:pt x="221" y="58"/>
                  <a:pt x="220" y="57"/>
                  <a:pt x="218" y="55"/>
                </a:cubicBezTo>
                <a:cubicBezTo>
                  <a:pt x="218" y="55"/>
                  <a:pt x="218" y="54"/>
                  <a:pt x="217" y="53"/>
                </a:cubicBezTo>
                <a:cubicBezTo>
                  <a:pt x="221" y="57"/>
                  <a:pt x="225" y="61"/>
                  <a:pt x="228" y="65"/>
                </a:cubicBezTo>
                <a:close/>
                <a:moveTo>
                  <a:pt x="214" y="48"/>
                </a:moveTo>
                <a:cubicBezTo>
                  <a:pt x="213" y="47"/>
                  <a:pt x="212" y="45"/>
                  <a:pt x="211" y="44"/>
                </a:cubicBezTo>
                <a:cubicBezTo>
                  <a:pt x="214" y="46"/>
                  <a:pt x="216" y="47"/>
                  <a:pt x="218" y="49"/>
                </a:cubicBezTo>
                <a:cubicBezTo>
                  <a:pt x="219" y="51"/>
                  <a:pt x="220" y="53"/>
                  <a:pt x="221" y="54"/>
                </a:cubicBezTo>
                <a:cubicBezTo>
                  <a:pt x="219" y="52"/>
                  <a:pt x="216" y="50"/>
                  <a:pt x="214" y="48"/>
                </a:cubicBezTo>
                <a:close/>
                <a:moveTo>
                  <a:pt x="211" y="42"/>
                </a:moveTo>
                <a:cubicBezTo>
                  <a:pt x="211" y="41"/>
                  <a:pt x="211" y="41"/>
                  <a:pt x="210" y="41"/>
                </a:cubicBezTo>
                <a:cubicBezTo>
                  <a:pt x="210" y="41"/>
                  <a:pt x="210" y="41"/>
                  <a:pt x="210" y="41"/>
                </a:cubicBezTo>
                <a:cubicBezTo>
                  <a:pt x="212" y="42"/>
                  <a:pt x="214" y="43"/>
                  <a:pt x="215" y="45"/>
                </a:cubicBezTo>
                <a:cubicBezTo>
                  <a:pt x="214" y="44"/>
                  <a:pt x="212" y="43"/>
                  <a:pt x="211" y="42"/>
                </a:cubicBezTo>
                <a:close/>
                <a:moveTo>
                  <a:pt x="210" y="47"/>
                </a:moveTo>
                <a:cubicBezTo>
                  <a:pt x="211" y="48"/>
                  <a:pt x="211" y="48"/>
                  <a:pt x="211" y="49"/>
                </a:cubicBezTo>
                <a:cubicBezTo>
                  <a:pt x="210" y="47"/>
                  <a:pt x="208" y="45"/>
                  <a:pt x="206" y="43"/>
                </a:cubicBezTo>
                <a:cubicBezTo>
                  <a:pt x="207" y="44"/>
                  <a:pt x="209" y="46"/>
                  <a:pt x="210" y="47"/>
                </a:cubicBezTo>
                <a:close/>
                <a:moveTo>
                  <a:pt x="208" y="40"/>
                </a:moveTo>
                <a:cubicBezTo>
                  <a:pt x="207" y="39"/>
                  <a:pt x="206" y="38"/>
                  <a:pt x="206" y="37"/>
                </a:cubicBezTo>
                <a:cubicBezTo>
                  <a:pt x="206" y="38"/>
                  <a:pt x="207" y="38"/>
                  <a:pt x="208" y="39"/>
                </a:cubicBezTo>
                <a:cubicBezTo>
                  <a:pt x="208" y="39"/>
                  <a:pt x="208" y="39"/>
                  <a:pt x="208" y="40"/>
                </a:cubicBezTo>
                <a:cubicBezTo>
                  <a:pt x="208" y="40"/>
                  <a:pt x="208" y="40"/>
                  <a:pt x="208" y="40"/>
                </a:cubicBezTo>
                <a:close/>
                <a:moveTo>
                  <a:pt x="207" y="42"/>
                </a:moveTo>
                <a:cubicBezTo>
                  <a:pt x="205" y="40"/>
                  <a:pt x="202" y="39"/>
                  <a:pt x="200" y="37"/>
                </a:cubicBezTo>
                <a:cubicBezTo>
                  <a:pt x="200" y="37"/>
                  <a:pt x="200" y="37"/>
                  <a:pt x="201" y="37"/>
                </a:cubicBezTo>
                <a:cubicBezTo>
                  <a:pt x="201" y="37"/>
                  <a:pt x="202" y="36"/>
                  <a:pt x="201" y="36"/>
                </a:cubicBezTo>
                <a:cubicBezTo>
                  <a:pt x="201" y="36"/>
                  <a:pt x="201" y="36"/>
                  <a:pt x="201" y="36"/>
                </a:cubicBezTo>
                <a:cubicBezTo>
                  <a:pt x="202" y="36"/>
                  <a:pt x="202" y="36"/>
                  <a:pt x="203" y="36"/>
                </a:cubicBezTo>
                <a:cubicBezTo>
                  <a:pt x="204" y="38"/>
                  <a:pt x="206" y="40"/>
                  <a:pt x="207" y="42"/>
                </a:cubicBezTo>
                <a:close/>
                <a:moveTo>
                  <a:pt x="202" y="34"/>
                </a:moveTo>
                <a:cubicBezTo>
                  <a:pt x="201" y="34"/>
                  <a:pt x="201" y="34"/>
                  <a:pt x="200" y="34"/>
                </a:cubicBezTo>
                <a:cubicBezTo>
                  <a:pt x="198" y="32"/>
                  <a:pt x="196" y="30"/>
                  <a:pt x="194" y="28"/>
                </a:cubicBezTo>
                <a:cubicBezTo>
                  <a:pt x="197" y="29"/>
                  <a:pt x="200" y="31"/>
                  <a:pt x="202" y="33"/>
                </a:cubicBezTo>
                <a:cubicBezTo>
                  <a:pt x="202" y="33"/>
                  <a:pt x="201" y="34"/>
                  <a:pt x="202" y="34"/>
                </a:cubicBezTo>
                <a:close/>
                <a:moveTo>
                  <a:pt x="194" y="32"/>
                </a:moveTo>
                <a:cubicBezTo>
                  <a:pt x="195" y="32"/>
                  <a:pt x="195" y="32"/>
                  <a:pt x="195" y="32"/>
                </a:cubicBezTo>
                <a:cubicBezTo>
                  <a:pt x="196" y="33"/>
                  <a:pt x="197" y="34"/>
                  <a:pt x="198" y="35"/>
                </a:cubicBezTo>
                <a:cubicBezTo>
                  <a:pt x="198" y="35"/>
                  <a:pt x="198" y="35"/>
                  <a:pt x="198" y="35"/>
                </a:cubicBezTo>
                <a:cubicBezTo>
                  <a:pt x="197" y="35"/>
                  <a:pt x="196" y="34"/>
                  <a:pt x="195" y="34"/>
                </a:cubicBezTo>
                <a:cubicBezTo>
                  <a:pt x="193" y="33"/>
                  <a:pt x="191" y="31"/>
                  <a:pt x="189" y="29"/>
                </a:cubicBezTo>
                <a:cubicBezTo>
                  <a:pt x="190" y="29"/>
                  <a:pt x="190" y="29"/>
                  <a:pt x="190" y="29"/>
                </a:cubicBezTo>
                <a:cubicBezTo>
                  <a:pt x="191" y="30"/>
                  <a:pt x="193" y="31"/>
                  <a:pt x="194" y="32"/>
                </a:cubicBezTo>
                <a:close/>
                <a:moveTo>
                  <a:pt x="192" y="33"/>
                </a:moveTo>
                <a:cubicBezTo>
                  <a:pt x="191" y="33"/>
                  <a:pt x="191" y="33"/>
                  <a:pt x="190" y="33"/>
                </a:cubicBezTo>
                <a:cubicBezTo>
                  <a:pt x="190" y="32"/>
                  <a:pt x="190" y="33"/>
                  <a:pt x="190" y="33"/>
                </a:cubicBezTo>
                <a:cubicBezTo>
                  <a:pt x="191" y="34"/>
                  <a:pt x="193" y="35"/>
                  <a:pt x="195" y="36"/>
                </a:cubicBezTo>
                <a:cubicBezTo>
                  <a:pt x="195" y="36"/>
                  <a:pt x="196" y="36"/>
                  <a:pt x="196" y="37"/>
                </a:cubicBezTo>
                <a:cubicBezTo>
                  <a:pt x="196" y="37"/>
                  <a:pt x="196" y="37"/>
                  <a:pt x="196" y="37"/>
                </a:cubicBezTo>
                <a:cubicBezTo>
                  <a:pt x="198" y="38"/>
                  <a:pt x="200" y="40"/>
                  <a:pt x="201" y="41"/>
                </a:cubicBezTo>
                <a:cubicBezTo>
                  <a:pt x="203" y="43"/>
                  <a:pt x="204" y="44"/>
                  <a:pt x="205" y="46"/>
                </a:cubicBezTo>
                <a:cubicBezTo>
                  <a:pt x="202" y="42"/>
                  <a:pt x="197" y="39"/>
                  <a:pt x="193" y="36"/>
                </a:cubicBezTo>
                <a:cubicBezTo>
                  <a:pt x="193" y="36"/>
                  <a:pt x="193" y="35"/>
                  <a:pt x="192" y="35"/>
                </a:cubicBezTo>
                <a:cubicBezTo>
                  <a:pt x="191" y="35"/>
                  <a:pt x="191" y="35"/>
                  <a:pt x="191" y="35"/>
                </a:cubicBezTo>
                <a:cubicBezTo>
                  <a:pt x="190" y="34"/>
                  <a:pt x="188" y="34"/>
                  <a:pt x="187" y="33"/>
                </a:cubicBezTo>
                <a:cubicBezTo>
                  <a:pt x="187" y="33"/>
                  <a:pt x="186" y="34"/>
                  <a:pt x="187" y="34"/>
                </a:cubicBezTo>
                <a:cubicBezTo>
                  <a:pt x="187" y="34"/>
                  <a:pt x="187" y="34"/>
                  <a:pt x="187" y="35"/>
                </a:cubicBezTo>
                <a:cubicBezTo>
                  <a:pt x="184" y="35"/>
                  <a:pt x="180" y="35"/>
                  <a:pt x="177" y="36"/>
                </a:cubicBezTo>
                <a:cubicBezTo>
                  <a:pt x="178" y="35"/>
                  <a:pt x="180" y="35"/>
                  <a:pt x="181" y="34"/>
                </a:cubicBezTo>
                <a:cubicBezTo>
                  <a:pt x="182" y="34"/>
                  <a:pt x="182" y="33"/>
                  <a:pt x="181" y="33"/>
                </a:cubicBezTo>
                <a:cubicBezTo>
                  <a:pt x="180" y="33"/>
                  <a:pt x="179" y="32"/>
                  <a:pt x="178" y="32"/>
                </a:cubicBezTo>
                <a:cubicBezTo>
                  <a:pt x="179" y="32"/>
                  <a:pt x="179" y="31"/>
                  <a:pt x="178" y="31"/>
                </a:cubicBezTo>
                <a:cubicBezTo>
                  <a:pt x="176" y="30"/>
                  <a:pt x="173" y="29"/>
                  <a:pt x="170" y="28"/>
                </a:cubicBezTo>
                <a:cubicBezTo>
                  <a:pt x="170" y="27"/>
                  <a:pt x="170" y="27"/>
                  <a:pt x="170" y="27"/>
                </a:cubicBezTo>
                <a:cubicBezTo>
                  <a:pt x="168" y="26"/>
                  <a:pt x="166" y="26"/>
                  <a:pt x="164" y="25"/>
                </a:cubicBezTo>
                <a:cubicBezTo>
                  <a:pt x="164" y="25"/>
                  <a:pt x="165" y="24"/>
                  <a:pt x="166" y="23"/>
                </a:cubicBezTo>
                <a:cubicBezTo>
                  <a:pt x="166" y="23"/>
                  <a:pt x="166" y="23"/>
                  <a:pt x="166" y="23"/>
                </a:cubicBezTo>
                <a:cubicBezTo>
                  <a:pt x="173" y="26"/>
                  <a:pt x="180" y="29"/>
                  <a:pt x="186" y="32"/>
                </a:cubicBezTo>
                <a:cubicBezTo>
                  <a:pt x="187" y="32"/>
                  <a:pt x="188" y="31"/>
                  <a:pt x="187" y="30"/>
                </a:cubicBezTo>
                <a:cubicBezTo>
                  <a:pt x="186" y="30"/>
                  <a:pt x="185" y="29"/>
                  <a:pt x="184" y="28"/>
                </a:cubicBezTo>
                <a:cubicBezTo>
                  <a:pt x="185" y="29"/>
                  <a:pt x="186" y="29"/>
                  <a:pt x="187" y="29"/>
                </a:cubicBezTo>
                <a:cubicBezTo>
                  <a:pt x="189" y="30"/>
                  <a:pt x="190" y="32"/>
                  <a:pt x="192" y="33"/>
                </a:cubicBezTo>
                <a:close/>
                <a:moveTo>
                  <a:pt x="167" y="17"/>
                </a:moveTo>
                <a:cubicBezTo>
                  <a:pt x="165" y="15"/>
                  <a:pt x="162" y="14"/>
                  <a:pt x="160" y="12"/>
                </a:cubicBezTo>
                <a:cubicBezTo>
                  <a:pt x="160" y="12"/>
                  <a:pt x="160" y="12"/>
                  <a:pt x="161" y="12"/>
                </a:cubicBezTo>
                <a:cubicBezTo>
                  <a:pt x="161" y="12"/>
                  <a:pt x="161" y="12"/>
                  <a:pt x="161" y="12"/>
                </a:cubicBezTo>
                <a:cubicBezTo>
                  <a:pt x="164" y="12"/>
                  <a:pt x="166" y="14"/>
                  <a:pt x="169" y="15"/>
                </a:cubicBezTo>
                <a:cubicBezTo>
                  <a:pt x="174" y="18"/>
                  <a:pt x="180" y="23"/>
                  <a:pt x="185" y="26"/>
                </a:cubicBezTo>
                <a:cubicBezTo>
                  <a:pt x="179" y="23"/>
                  <a:pt x="173" y="20"/>
                  <a:pt x="167" y="17"/>
                </a:cubicBezTo>
                <a:close/>
                <a:moveTo>
                  <a:pt x="172" y="13"/>
                </a:moveTo>
                <a:cubicBezTo>
                  <a:pt x="171" y="13"/>
                  <a:pt x="169" y="12"/>
                  <a:pt x="168" y="11"/>
                </a:cubicBezTo>
                <a:cubicBezTo>
                  <a:pt x="169" y="12"/>
                  <a:pt x="171" y="12"/>
                  <a:pt x="173" y="13"/>
                </a:cubicBezTo>
                <a:cubicBezTo>
                  <a:pt x="172" y="13"/>
                  <a:pt x="172" y="13"/>
                  <a:pt x="172" y="13"/>
                </a:cubicBezTo>
                <a:close/>
                <a:moveTo>
                  <a:pt x="133" y="12"/>
                </a:moveTo>
                <a:cubicBezTo>
                  <a:pt x="133" y="12"/>
                  <a:pt x="132" y="12"/>
                  <a:pt x="132" y="12"/>
                </a:cubicBezTo>
                <a:cubicBezTo>
                  <a:pt x="131" y="12"/>
                  <a:pt x="129" y="12"/>
                  <a:pt x="128" y="12"/>
                </a:cubicBezTo>
                <a:cubicBezTo>
                  <a:pt x="128" y="12"/>
                  <a:pt x="127" y="12"/>
                  <a:pt x="127" y="12"/>
                </a:cubicBezTo>
                <a:cubicBezTo>
                  <a:pt x="127" y="12"/>
                  <a:pt x="127" y="11"/>
                  <a:pt x="128" y="11"/>
                </a:cubicBezTo>
                <a:cubicBezTo>
                  <a:pt x="130" y="11"/>
                  <a:pt x="131" y="11"/>
                  <a:pt x="133" y="12"/>
                </a:cubicBezTo>
                <a:close/>
                <a:moveTo>
                  <a:pt x="132" y="28"/>
                </a:moveTo>
                <a:cubicBezTo>
                  <a:pt x="132" y="28"/>
                  <a:pt x="131" y="29"/>
                  <a:pt x="130" y="29"/>
                </a:cubicBezTo>
                <a:cubicBezTo>
                  <a:pt x="129" y="29"/>
                  <a:pt x="129" y="29"/>
                  <a:pt x="128" y="29"/>
                </a:cubicBezTo>
                <a:cubicBezTo>
                  <a:pt x="129" y="29"/>
                  <a:pt x="129" y="28"/>
                  <a:pt x="129" y="28"/>
                </a:cubicBezTo>
                <a:cubicBezTo>
                  <a:pt x="129" y="28"/>
                  <a:pt x="129" y="27"/>
                  <a:pt x="128" y="27"/>
                </a:cubicBezTo>
                <a:cubicBezTo>
                  <a:pt x="127" y="28"/>
                  <a:pt x="126" y="28"/>
                  <a:pt x="124" y="29"/>
                </a:cubicBezTo>
                <a:cubicBezTo>
                  <a:pt x="123" y="29"/>
                  <a:pt x="122" y="29"/>
                  <a:pt x="121" y="29"/>
                </a:cubicBezTo>
                <a:cubicBezTo>
                  <a:pt x="122" y="28"/>
                  <a:pt x="124" y="27"/>
                  <a:pt x="125" y="26"/>
                </a:cubicBezTo>
                <a:cubicBezTo>
                  <a:pt x="128" y="27"/>
                  <a:pt x="130" y="27"/>
                  <a:pt x="132" y="28"/>
                </a:cubicBezTo>
                <a:close/>
                <a:moveTo>
                  <a:pt x="124" y="22"/>
                </a:moveTo>
                <a:cubicBezTo>
                  <a:pt x="123" y="22"/>
                  <a:pt x="122" y="22"/>
                  <a:pt x="121" y="22"/>
                </a:cubicBezTo>
                <a:cubicBezTo>
                  <a:pt x="121" y="22"/>
                  <a:pt x="122" y="22"/>
                  <a:pt x="122" y="21"/>
                </a:cubicBezTo>
                <a:cubicBezTo>
                  <a:pt x="123" y="21"/>
                  <a:pt x="125" y="22"/>
                  <a:pt x="126" y="22"/>
                </a:cubicBezTo>
                <a:cubicBezTo>
                  <a:pt x="125" y="22"/>
                  <a:pt x="125" y="22"/>
                  <a:pt x="124" y="22"/>
                </a:cubicBezTo>
                <a:close/>
                <a:moveTo>
                  <a:pt x="123" y="15"/>
                </a:moveTo>
                <a:cubicBezTo>
                  <a:pt x="122" y="16"/>
                  <a:pt x="121" y="16"/>
                  <a:pt x="120" y="17"/>
                </a:cubicBezTo>
                <a:cubicBezTo>
                  <a:pt x="120" y="17"/>
                  <a:pt x="119" y="17"/>
                  <a:pt x="119" y="17"/>
                </a:cubicBezTo>
                <a:cubicBezTo>
                  <a:pt x="121" y="16"/>
                  <a:pt x="122" y="15"/>
                  <a:pt x="124" y="14"/>
                </a:cubicBezTo>
                <a:cubicBezTo>
                  <a:pt x="124" y="14"/>
                  <a:pt x="124" y="14"/>
                  <a:pt x="124" y="14"/>
                </a:cubicBezTo>
                <a:cubicBezTo>
                  <a:pt x="124" y="14"/>
                  <a:pt x="125" y="14"/>
                  <a:pt x="126" y="15"/>
                </a:cubicBezTo>
                <a:cubicBezTo>
                  <a:pt x="125" y="15"/>
                  <a:pt x="124" y="15"/>
                  <a:pt x="123" y="15"/>
                </a:cubicBezTo>
                <a:close/>
                <a:moveTo>
                  <a:pt x="125" y="11"/>
                </a:moveTo>
                <a:cubicBezTo>
                  <a:pt x="124" y="11"/>
                  <a:pt x="123" y="11"/>
                  <a:pt x="122" y="11"/>
                </a:cubicBezTo>
                <a:cubicBezTo>
                  <a:pt x="123" y="11"/>
                  <a:pt x="124" y="11"/>
                  <a:pt x="125" y="11"/>
                </a:cubicBezTo>
                <a:cubicBezTo>
                  <a:pt x="125" y="11"/>
                  <a:pt x="125" y="11"/>
                  <a:pt x="125" y="11"/>
                </a:cubicBezTo>
                <a:close/>
                <a:moveTo>
                  <a:pt x="114" y="5"/>
                </a:moveTo>
                <a:cubicBezTo>
                  <a:pt x="114" y="5"/>
                  <a:pt x="114" y="5"/>
                  <a:pt x="113" y="5"/>
                </a:cubicBezTo>
                <a:cubicBezTo>
                  <a:pt x="113" y="5"/>
                  <a:pt x="113" y="5"/>
                  <a:pt x="113" y="6"/>
                </a:cubicBezTo>
                <a:cubicBezTo>
                  <a:pt x="111" y="6"/>
                  <a:pt x="110" y="6"/>
                  <a:pt x="108" y="6"/>
                </a:cubicBezTo>
                <a:cubicBezTo>
                  <a:pt x="108" y="6"/>
                  <a:pt x="108" y="6"/>
                  <a:pt x="108" y="6"/>
                </a:cubicBezTo>
                <a:cubicBezTo>
                  <a:pt x="109" y="6"/>
                  <a:pt x="111" y="5"/>
                  <a:pt x="113" y="5"/>
                </a:cubicBezTo>
                <a:cubicBezTo>
                  <a:pt x="114" y="5"/>
                  <a:pt x="114" y="5"/>
                  <a:pt x="115" y="5"/>
                </a:cubicBezTo>
                <a:cubicBezTo>
                  <a:pt x="115" y="5"/>
                  <a:pt x="115" y="5"/>
                  <a:pt x="114" y="5"/>
                </a:cubicBezTo>
                <a:close/>
                <a:moveTo>
                  <a:pt x="99" y="5"/>
                </a:moveTo>
                <a:cubicBezTo>
                  <a:pt x="99" y="5"/>
                  <a:pt x="98" y="5"/>
                  <a:pt x="98" y="5"/>
                </a:cubicBezTo>
                <a:cubicBezTo>
                  <a:pt x="99" y="5"/>
                  <a:pt x="100" y="4"/>
                  <a:pt x="102" y="4"/>
                </a:cubicBezTo>
                <a:cubicBezTo>
                  <a:pt x="101" y="4"/>
                  <a:pt x="100" y="5"/>
                  <a:pt x="99" y="5"/>
                </a:cubicBezTo>
                <a:close/>
                <a:moveTo>
                  <a:pt x="22" y="63"/>
                </a:moveTo>
                <a:cubicBezTo>
                  <a:pt x="23" y="63"/>
                  <a:pt x="23" y="63"/>
                  <a:pt x="23" y="63"/>
                </a:cubicBezTo>
                <a:cubicBezTo>
                  <a:pt x="23" y="63"/>
                  <a:pt x="23" y="63"/>
                  <a:pt x="23" y="63"/>
                </a:cubicBezTo>
                <a:cubicBezTo>
                  <a:pt x="22" y="65"/>
                  <a:pt x="21" y="66"/>
                  <a:pt x="20" y="68"/>
                </a:cubicBezTo>
                <a:cubicBezTo>
                  <a:pt x="19" y="68"/>
                  <a:pt x="19" y="69"/>
                  <a:pt x="18" y="70"/>
                </a:cubicBezTo>
                <a:cubicBezTo>
                  <a:pt x="18" y="70"/>
                  <a:pt x="17" y="70"/>
                  <a:pt x="17" y="70"/>
                </a:cubicBezTo>
                <a:cubicBezTo>
                  <a:pt x="19" y="68"/>
                  <a:pt x="20" y="65"/>
                  <a:pt x="22" y="63"/>
                </a:cubicBezTo>
                <a:close/>
                <a:moveTo>
                  <a:pt x="21" y="78"/>
                </a:moveTo>
                <a:cubicBezTo>
                  <a:pt x="23" y="76"/>
                  <a:pt x="24" y="75"/>
                  <a:pt x="25" y="73"/>
                </a:cubicBezTo>
                <a:cubicBezTo>
                  <a:pt x="24" y="76"/>
                  <a:pt x="22" y="79"/>
                  <a:pt x="20" y="82"/>
                </a:cubicBezTo>
                <a:cubicBezTo>
                  <a:pt x="19" y="83"/>
                  <a:pt x="18" y="84"/>
                  <a:pt x="17" y="85"/>
                </a:cubicBezTo>
                <a:cubicBezTo>
                  <a:pt x="17" y="85"/>
                  <a:pt x="17" y="84"/>
                  <a:pt x="17" y="84"/>
                </a:cubicBezTo>
                <a:cubicBezTo>
                  <a:pt x="17" y="83"/>
                  <a:pt x="17" y="83"/>
                  <a:pt x="16" y="83"/>
                </a:cubicBezTo>
                <a:cubicBezTo>
                  <a:pt x="17" y="82"/>
                  <a:pt x="17" y="81"/>
                  <a:pt x="17" y="80"/>
                </a:cubicBezTo>
                <a:cubicBezTo>
                  <a:pt x="18" y="79"/>
                  <a:pt x="19" y="78"/>
                  <a:pt x="20" y="77"/>
                </a:cubicBezTo>
                <a:cubicBezTo>
                  <a:pt x="20" y="78"/>
                  <a:pt x="21" y="78"/>
                  <a:pt x="21" y="78"/>
                </a:cubicBezTo>
                <a:close/>
                <a:moveTo>
                  <a:pt x="20" y="88"/>
                </a:moveTo>
                <a:cubicBezTo>
                  <a:pt x="20" y="87"/>
                  <a:pt x="20" y="87"/>
                  <a:pt x="20" y="86"/>
                </a:cubicBezTo>
                <a:cubicBezTo>
                  <a:pt x="20" y="85"/>
                  <a:pt x="21" y="85"/>
                  <a:pt x="21" y="84"/>
                </a:cubicBezTo>
                <a:cubicBezTo>
                  <a:pt x="21" y="84"/>
                  <a:pt x="21" y="84"/>
                  <a:pt x="21" y="84"/>
                </a:cubicBezTo>
                <a:cubicBezTo>
                  <a:pt x="22" y="84"/>
                  <a:pt x="22" y="85"/>
                  <a:pt x="22" y="85"/>
                </a:cubicBezTo>
                <a:cubicBezTo>
                  <a:pt x="21" y="86"/>
                  <a:pt x="21" y="87"/>
                  <a:pt x="20" y="88"/>
                </a:cubicBezTo>
                <a:close/>
                <a:moveTo>
                  <a:pt x="21" y="120"/>
                </a:moveTo>
                <a:cubicBezTo>
                  <a:pt x="19" y="113"/>
                  <a:pt x="18" y="107"/>
                  <a:pt x="17" y="100"/>
                </a:cubicBezTo>
                <a:cubicBezTo>
                  <a:pt x="18" y="100"/>
                  <a:pt x="18" y="100"/>
                  <a:pt x="18" y="100"/>
                </a:cubicBezTo>
                <a:cubicBezTo>
                  <a:pt x="19" y="102"/>
                  <a:pt x="19" y="105"/>
                  <a:pt x="20" y="108"/>
                </a:cubicBezTo>
                <a:cubicBezTo>
                  <a:pt x="20" y="110"/>
                  <a:pt x="20" y="113"/>
                  <a:pt x="20" y="115"/>
                </a:cubicBezTo>
                <a:cubicBezTo>
                  <a:pt x="20" y="117"/>
                  <a:pt x="21" y="118"/>
                  <a:pt x="21" y="120"/>
                </a:cubicBezTo>
                <a:close/>
                <a:moveTo>
                  <a:pt x="17" y="89"/>
                </a:moveTo>
                <a:cubicBezTo>
                  <a:pt x="17" y="89"/>
                  <a:pt x="17" y="89"/>
                  <a:pt x="18" y="89"/>
                </a:cubicBezTo>
                <a:cubicBezTo>
                  <a:pt x="18" y="91"/>
                  <a:pt x="18" y="93"/>
                  <a:pt x="18" y="95"/>
                </a:cubicBezTo>
                <a:cubicBezTo>
                  <a:pt x="18" y="95"/>
                  <a:pt x="18" y="95"/>
                  <a:pt x="18" y="95"/>
                </a:cubicBezTo>
                <a:cubicBezTo>
                  <a:pt x="18" y="93"/>
                  <a:pt x="17" y="92"/>
                  <a:pt x="17" y="90"/>
                </a:cubicBezTo>
                <a:cubicBezTo>
                  <a:pt x="17" y="90"/>
                  <a:pt x="17" y="90"/>
                  <a:pt x="16" y="89"/>
                </a:cubicBezTo>
                <a:cubicBezTo>
                  <a:pt x="17" y="89"/>
                  <a:pt x="17" y="89"/>
                  <a:pt x="17" y="89"/>
                </a:cubicBezTo>
                <a:close/>
                <a:moveTo>
                  <a:pt x="18" y="114"/>
                </a:moveTo>
                <a:cubicBezTo>
                  <a:pt x="17" y="110"/>
                  <a:pt x="16" y="106"/>
                  <a:pt x="15" y="103"/>
                </a:cubicBezTo>
                <a:cubicBezTo>
                  <a:pt x="15" y="102"/>
                  <a:pt x="16" y="102"/>
                  <a:pt x="16" y="102"/>
                </a:cubicBezTo>
                <a:cubicBezTo>
                  <a:pt x="16" y="106"/>
                  <a:pt x="17" y="110"/>
                  <a:pt x="18" y="114"/>
                </a:cubicBezTo>
                <a:close/>
                <a:moveTo>
                  <a:pt x="15" y="100"/>
                </a:moveTo>
                <a:cubicBezTo>
                  <a:pt x="15" y="98"/>
                  <a:pt x="15" y="96"/>
                  <a:pt x="15" y="93"/>
                </a:cubicBezTo>
                <a:cubicBezTo>
                  <a:pt x="15" y="95"/>
                  <a:pt x="16" y="97"/>
                  <a:pt x="16" y="98"/>
                </a:cubicBezTo>
                <a:cubicBezTo>
                  <a:pt x="15" y="99"/>
                  <a:pt x="15" y="99"/>
                  <a:pt x="15" y="100"/>
                </a:cubicBezTo>
                <a:close/>
                <a:moveTo>
                  <a:pt x="21" y="131"/>
                </a:moveTo>
                <a:cubicBezTo>
                  <a:pt x="21" y="133"/>
                  <a:pt x="22" y="135"/>
                  <a:pt x="22" y="136"/>
                </a:cubicBezTo>
                <a:cubicBezTo>
                  <a:pt x="22" y="136"/>
                  <a:pt x="22" y="136"/>
                  <a:pt x="22" y="135"/>
                </a:cubicBezTo>
                <a:cubicBezTo>
                  <a:pt x="21" y="134"/>
                  <a:pt x="20" y="135"/>
                  <a:pt x="20" y="136"/>
                </a:cubicBezTo>
                <a:cubicBezTo>
                  <a:pt x="21" y="139"/>
                  <a:pt x="22" y="142"/>
                  <a:pt x="23" y="145"/>
                </a:cubicBezTo>
                <a:cubicBezTo>
                  <a:pt x="22" y="143"/>
                  <a:pt x="21" y="141"/>
                  <a:pt x="19" y="140"/>
                </a:cubicBezTo>
                <a:cubicBezTo>
                  <a:pt x="17" y="129"/>
                  <a:pt x="16" y="118"/>
                  <a:pt x="14" y="107"/>
                </a:cubicBezTo>
                <a:cubicBezTo>
                  <a:pt x="16" y="115"/>
                  <a:pt x="19" y="123"/>
                  <a:pt x="21" y="131"/>
                </a:cubicBezTo>
                <a:close/>
                <a:moveTo>
                  <a:pt x="17" y="165"/>
                </a:moveTo>
                <a:cubicBezTo>
                  <a:pt x="17" y="165"/>
                  <a:pt x="17" y="165"/>
                  <a:pt x="17" y="165"/>
                </a:cubicBezTo>
                <a:cubicBezTo>
                  <a:pt x="18" y="167"/>
                  <a:pt x="18" y="168"/>
                  <a:pt x="19" y="170"/>
                </a:cubicBezTo>
                <a:cubicBezTo>
                  <a:pt x="19" y="169"/>
                  <a:pt x="18" y="169"/>
                  <a:pt x="18" y="168"/>
                </a:cubicBezTo>
                <a:cubicBezTo>
                  <a:pt x="17" y="167"/>
                  <a:pt x="17" y="166"/>
                  <a:pt x="16" y="166"/>
                </a:cubicBezTo>
                <a:cubicBezTo>
                  <a:pt x="17" y="165"/>
                  <a:pt x="17" y="165"/>
                  <a:pt x="17" y="165"/>
                </a:cubicBezTo>
                <a:cubicBezTo>
                  <a:pt x="17" y="165"/>
                  <a:pt x="17" y="165"/>
                  <a:pt x="17" y="165"/>
                </a:cubicBezTo>
                <a:close/>
                <a:moveTo>
                  <a:pt x="19" y="163"/>
                </a:moveTo>
                <a:cubicBezTo>
                  <a:pt x="19" y="163"/>
                  <a:pt x="18" y="163"/>
                  <a:pt x="18" y="163"/>
                </a:cubicBezTo>
                <a:cubicBezTo>
                  <a:pt x="17" y="162"/>
                  <a:pt x="17" y="162"/>
                  <a:pt x="16" y="161"/>
                </a:cubicBezTo>
                <a:cubicBezTo>
                  <a:pt x="16" y="157"/>
                  <a:pt x="15" y="154"/>
                  <a:pt x="15" y="150"/>
                </a:cubicBezTo>
                <a:cubicBezTo>
                  <a:pt x="16" y="155"/>
                  <a:pt x="18" y="160"/>
                  <a:pt x="20" y="164"/>
                </a:cubicBezTo>
                <a:cubicBezTo>
                  <a:pt x="19" y="164"/>
                  <a:pt x="19" y="164"/>
                  <a:pt x="19" y="163"/>
                </a:cubicBezTo>
                <a:close/>
                <a:moveTo>
                  <a:pt x="15" y="169"/>
                </a:moveTo>
                <a:cubicBezTo>
                  <a:pt x="15" y="169"/>
                  <a:pt x="15" y="169"/>
                  <a:pt x="15" y="169"/>
                </a:cubicBezTo>
                <a:cubicBezTo>
                  <a:pt x="14" y="165"/>
                  <a:pt x="13" y="162"/>
                  <a:pt x="11" y="158"/>
                </a:cubicBezTo>
                <a:cubicBezTo>
                  <a:pt x="12" y="160"/>
                  <a:pt x="13" y="162"/>
                  <a:pt x="14" y="164"/>
                </a:cubicBezTo>
                <a:cubicBezTo>
                  <a:pt x="14" y="164"/>
                  <a:pt x="14" y="164"/>
                  <a:pt x="14" y="164"/>
                </a:cubicBezTo>
                <a:cubicBezTo>
                  <a:pt x="15" y="165"/>
                  <a:pt x="15" y="166"/>
                  <a:pt x="16" y="167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16" y="168"/>
                  <a:pt x="15" y="168"/>
                  <a:pt x="15" y="169"/>
                </a:cubicBezTo>
                <a:close/>
                <a:moveTo>
                  <a:pt x="8" y="128"/>
                </a:moveTo>
                <a:cubicBezTo>
                  <a:pt x="9" y="129"/>
                  <a:pt x="10" y="128"/>
                  <a:pt x="10" y="128"/>
                </a:cubicBezTo>
                <a:cubicBezTo>
                  <a:pt x="10" y="124"/>
                  <a:pt x="9" y="120"/>
                  <a:pt x="9" y="117"/>
                </a:cubicBezTo>
                <a:cubicBezTo>
                  <a:pt x="9" y="116"/>
                  <a:pt x="10" y="115"/>
                  <a:pt x="10" y="114"/>
                </a:cubicBezTo>
                <a:cubicBezTo>
                  <a:pt x="10" y="121"/>
                  <a:pt x="11" y="129"/>
                  <a:pt x="12" y="137"/>
                </a:cubicBezTo>
                <a:cubicBezTo>
                  <a:pt x="12" y="142"/>
                  <a:pt x="13" y="146"/>
                  <a:pt x="13" y="151"/>
                </a:cubicBezTo>
                <a:cubicBezTo>
                  <a:pt x="12" y="147"/>
                  <a:pt x="11" y="142"/>
                  <a:pt x="10" y="138"/>
                </a:cubicBezTo>
                <a:cubicBezTo>
                  <a:pt x="10" y="136"/>
                  <a:pt x="9" y="134"/>
                  <a:pt x="9" y="133"/>
                </a:cubicBezTo>
                <a:cubicBezTo>
                  <a:pt x="9" y="131"/>
                  <a:pt x="8" y="129"/>
                  <a:pt x="8" y="128"/>
                </a:cubicBezTo>
                <a:cubicBezTo>
                  <a:pt x="8" y="128"/>
                  <a:pt x="8" y="128"/>
                  <a:pt x="8" y="128"/>
                </a:cubicBezTo>
                <a:close/>
                <a:moveTo>
                  <a:pt x="8" y="106"/>
                </a:moveTo>
                <a:cubicBezTo>
                  <a:pt x="8" y="105"/>
                  <a:pt x="9" y="104"/>
                  <a:pt x="9" y="103"/>
                </a:cubicBezTo>
                <a:cubicBezTo>
                  <a:pt x="9" y="105"/>
                  <a:pt x="9" y="108"/>
                  <a:pt x="9" y="111"/>
                </a:cubicBezTo>
                <a:cubicBezTo>
                  <a:pt x="9" y="109"/>
                  <a:pt x="8" y="108"/>
                  <a:pt x="8" y="106"/>
                </a:cubicBezTo>
                <a:close/>
                <a:moveTo>
                  <a:pt x="9" y="99"/>
                </a:moveTo>
                <a:cubicBezTo>
                  <a:pt x="10" y="98"/>
                  <a:pt x="10" y="97"/>
                  <a:pt x="10" y="96"/>
                </a:cubicBezTo>
                <a:cubicBezTo>
                  <a:pt x="10" y="97"/>
                  <a:pt x="11" y="97"/>
                  <a:pt x="11" y="97"/>
                </a:cubicBezTo>
                <a:cubicBezTo>
                  <a:pt x="11" y="99"/>
                  <a:pt x="10" y="101"/>
                  <a:pt x="10" y="103"/>
                </a:cubicBezTo>
                <a:cubicBezTo>
                  <a:pt x="10" y="102"/>
                  <a:pt x="10" y="100"/>
                  <a:pt x="9" y="99"/>
                </a:cubicBezTo>
                <a:close/>
                <a:moveTo>
                  <a:pt x="11" y="149"/>
                </a:moveTo>
                <a:cubicBezTo>
                  <a:pt x="12" y="153"/>
                  <a:pt x="13" y="157"/>
                  <a:pt x="14" y="161"/>
                </a:cubicBezTo>
                <a:cubicBezTo>
                  <a:pt x="13" y="159"/>
                  <a:pt x="12" y="156"/>
                  <a:pt x="11" y="154"/>
                </a:cubicBezTo>
                <a:cubicBezTo>
                  <a:pt x="11" y="152"/>
                  <a:pt x="11" y="150"/>
                  <a:pt x="11" y="149"/>
                </a:cubicBezTo>
                <a:close/>
                <a:moveTo>
                  <a:pt x="14" y="141"/>
                </a:moveTo>
                <a:cubicBezTo>
                  <a:pt x="14" y="140"/>
                  <a:pt x="14" y="139"/>
                  <a:pt x="14" y="138"/>
                </a:cubicBezTo>
                <a:cubicBezTo>
                  <a:pt x="14" y="136"/>
                  <a:pt x="14" y="134"/>
                  <a:pt x="14" y="132"/>
                </a:cubicBezTo>
                <a:cubicBezTo>
                  <a:pt x="14" y="133"/>
                  <a:pt x="14" y="134"/>
                  <a:pt x="15" y="135"/>
                </a:cubicBezTo>
                <a:cubicBezTo>
                  <a:pt x="15" y="138"/>
                  <a:pt x="16" y="141"/>
                  <a:pt x="16" y="143"/>
                </a:cubicBezTo>
                <a:cubicBezTo>
                  <a:pt x="17" y="147"/>
                  <a:pt x="17" y="152"/>
                  <a:pt x="18" y="156"/>
                </a:cubicBezTo>
                <a:cubicBezTo>
                  <a:pt x="17" y="151"/>
                  <a:pt x="15" y="146"/>
                  <a:pt x="14" y="141"/>
                </a:cubicBezTo>
                <a:close/>
                <a:moveTo>
                  <a:pt x="10" y="90"/>
                </a:moveTo>
                <a:cubicBezTo>
                  <a:pt x="10" y="91"/>
                  <a:pt x="9" y="92"/>
                  <a:pt x="8" y="92"/>
                </a:cubicBezTo>
                <a:cubicBezTo>
                  <a:pt x="9" y="91"/>
                  <a:pt x="10" y="89"/>
                  <a:pt x="12" y="88"/>
                </a:cubicBezTo>
                <a:cubicBezTo>
                  <a:pt x="11" y="89"/>
                  <a:pt x="11" y="89"/>
                  <a:pt x="10" y="90"/>
                </a:cubicBezTo>
                <a:close/>
                <a:moveTo>
                  <a:pt x="9" y="93"/>
                </a:moveTo>
                <a:cubicBezTo>
                  <a:pt x="9" y="94"/>
                  <a:pt x="9" y="95"/>
                  <a:pt x="9" y="96"/>
                </a:cubicBezTo>
                <a:cubicBezTo>
                  <a:pt x="8" y="96"/>
                  <a:pt x="8" y="95"/>
                  <a:pt x="8" y="95"/>
                </a:cubicBezTo>
                <a:cubicBezTo>
                  <a:pt x="8" y="95"/>
                  <a:pt x="8" y="95"/>
                  <a:pt x="8" y="95"/>
                </a:cubicBezTo>
                <a:cubicBezTo>
                  <a:pt x="8" y="94"/>
                  <a:pt x="9" y="94"/>
                  <a:pt x="9" y="93"/>
                </a:cubicBezTo>
                <a:close/>
                <a:moveTo>
                  <a:pt x="8" y="116"/>
                </a:moveTo>
                <a:cubicBezTo>
                  <a:pt x="8" y="117"/>
                  <a:pt x="7" y="117"/>
                  <a:pt x="7" y="118"/>
                </a:cubicBezTo>
                <a:cubicBezTo>
                  <a:pt x="7" y="117"/>
                  <a:pt x="7" y="117"/>
                  <a:pt x="7" y="116"/>
                </a:cubicBezTo>
                <a:cubicBezTo>
                  <a:pt x="7" y="115"/>
                  <a:pt x="7" y="113"/>
                  <a:pt x="7" y="112"/>
                </a:cubicBezTo>
                <a:cubicBezTo>
                  <a:pt x="7" y="113"/>
                  <a:pt x="8" y="115"/>
                  <a:pt x="8" y="116"/>
                </a:cubicBezTo>
                <a:close/>
                <a:moveTo>
                  <a:pt x="8" y="144"/>
                </a:moveTo>
                <a:cubicBezTo>
                  <a:pt x="8" y="140"/>
                  <a:pt x="7" y="136"/>
                  <a:pt x="7" y="133"/>
                </a:cubicBezTo>
                <a:cubicBezTo>
                  <a:pt x="7" y="133"/>
                  <a:pt x="7" y="134"/>
                  <a:pt x="7" y="134"/>
                </a:cubicBezTo>
                <a:cubicBezTo>
                  <a:pt x="8" y="137"/>
                  <a:pt x="8" y="141"/>
                  <a:pt x="8" y="144"/>
                </a:cubicBezTo>
                <a:close/>
                <a:moveTo>
                  <a:pt x="9" y="159"/>
                </a:moveTo>
                <a:cubicBezTo>
                  <a:pt x="9" y="158"/>
                  <a:pt x="8" y="157"/>
                  <a:pt x="8" y="157"/>
                </a:cubicBezTo>
                <a:cubicBezTo>
                  <a:pt x="8" y="156"/>
                  <a:pt x="8" y="156"/>
                  <a:pt x="8" y="155"/>
                </a:cubicBezTo>
                <a:cubicBezTo>
                  <a:pt x="8" y="156"/>
                  <a:pt x="9" y="157"/>
                  <a:pt x="9" y="158"/>
                </a:cubicBezTo>
                <a:cubicBezTo>
                  <a:pt x="9" y="158"/>
                  <a:pt x="10" y="158"/>
                  <a:pt x="10" y="158"/>
                </a:cubicBezTo>
                <a:cubicBezTo>
                  <a:pt x="11" y="160"/>
                  <a:pt x="12" y="163"/>
                  <a:pt x="12" y="165"/>
                </a:cubicBezTo>
                <a:cubicBezTo>
                  <a:pt x="12" y="165"/>
                  <a:pt x="12" y="165"/>
                  <a:pt x="12" y="166"/>
                </a:cubicBezTo>
                <a:cubicBezTo>
                  <a:pt x="14" y="171"/>
                  <a:pt x="16" y="176"/>
                  <a:pt x="19" y="181"/>
                </a:cubicBezTo>
                <a:cubicBezTo>
                  <a:pt x="20" y="182"/>
                  <a:pt x="20" y="183"/>
                  <a:pt x="20" y="184"/>
                </a:cubicBezTo>
                <a:cubicBezTo>
                  <a:pt x="20" y="183"/>
                  <a:pt x="20" y="182"/>
                  <a:pt x="19" y="182"/>
                </a:cubicBezTo>
                <a:cubicBezTo>
                  <a:pt x="15" y="174"/>
                  <a:pt x="12" y="166"/>
                  <a:pt x="9" y="159"/>
                </a:cubicBezTo>
                <a:close/>
                <a:moveTo>
                  <a:pt x="18" y="144"/>
                </a:moveTo>
                <a:cubicBezTo>
                  <a:pt x="19" y="145"/>
                  <a:pt x="19" y="145"/>
                  <a:pt x="19" y="146"/>
                </a:cubicBezTo>
                <a:cubicBezTo>
                  <a:pt x="19" y="147"/>
                  <a:pt x="19" y="147"/>
                  <a:pt x="19" y="148"/>
                </a:cubicBezTo>
                <a:cubicBezTo>
                  <a:pt x="21" y="154"/>
                  <a:pt x="23" y="161"/>
                  <a:pt x="25" y="168"/>
                </a:cubicBezTo>
                <a:cubicBezTo>
                  <a:pt x="25" y="168"/>
                  <a:pt x="25" y="169"/>
                  <a:pt x="25" y="169"/>
                </a:cubicBezTo>
                <a:cubicBezTo>
                  <a:pt x="24" y="168"/>
                  <a:pt x="24" y="168"/>
                  <a:pt x="23" y="168"/>
                </a:cubicBezTo>
                <a:cubicBezTo>
                  <a:pt x="22" y="160"/>
                  <a:pt x="20" y="152"/>
                  <a:pt x="18" y="144"/>
                </a:cubicBezTo>
                <a:close/>
                <a:moveTo>
                  <a:pt x="27" y="189"/>
                </a:moveTo>
                <a:cubicBezTo>
                  <a:pt x="28" y="191"/>
                  <a:pt x="29" y="193"/>
                  <a:pt x="30" y="195"/>
                </a:cubicBezTo>
                <a:cubicBezTo>
                  <a:pt x="30" y="195"/>
                  <a:pt x="30" y="195"/>
                  <a:pt x="29" y="195"/>
                </a:cubicBezTo>
                <a:cubicBezTo>
                  <a:pt x="28" y="191"/>
                  <a:pt x="26" y="188"/>
                  <a:pt x="25" y="185"/>
                </a:cubicBezTo>
                <a:cubicBezTo>
                  <a:pt x="25" y="187"/>
                  <a:pt x="26" y="188"/>
                  <a:pt x="27" y="189"/>
                </a:cubicBezTo>
                <a:close/>
                <a:moveTo>
                  <a:pt x="30" y="190"/>
                </a:moveTo>
                <a:cubicBezTo>
                  <a:pt x="29" y="190"/>
                  <a:pt x="29" y="189"/>
                  <a:pt x="29" y="188"/>
                </a:cubicBezTo>
                <a:cubicBezTo>
                  <a:pt x="29" y="189"/>
                  <a:pt x="30" y="190"/>
                  <a:pt x="31" y="191"/>
                </a:cubicBezTo>
                <a:cubicBezTo>
                  <a:pt x="32" y="192"/>
                  <a:pt x="32" y="193"/>
                  <a:pt x="32" y="194"/>
                </a:cubicBezTo>
                <a:cubicBezTo>
                  <a:pt x="32" y="194"/>
                  <a:pt x="32" y="194"/>
                  <a:pt x="32" y="194"/>
                </a:cubicBezTo>
                <a:cubicBezTo>
                  <a:pt x="31" y="193"/>
                  <a:pt x="31" y="192"/>
                  <a:pt x="30" y="190"/>
                </a:cubicBezTo>
                <a:close/>
                <a:moveTo>
                  <a:pt x="31" y="187"/>
                </a:moveTo>
                <a:cubicBezTo>
                  <a:pt x="30" y="185"/>
                  <a:pt x="28" y="182"/>
                  <a:pt x="27" y="180"/>
                </a:cubicBezTo>
                <a:cubicBezTo>
                  <a:pt x="29" y="182"/>
                  <a:pt x="30" y="184"/>
                  <a:pt x="31" y="186"/>
                </a:cubicBezTo>
                <a:cubicBezTo>
                  <a:pt x="31" y="186"/>
                  <a:pt x="31" y="186"/>
                  <a:pt x="32" y="187"/>
                </a:cubicBezTo>
                <a:cubicBezTo>
                  <a:pt x="33" y="189"/>
                  <a:pt x="35" y="192"/>
                  <a:pt x="36" y="195"/>
                </a:cubicBezTo>
                <a:cubicBezTo>
                  <a:pt x="36" y="195"/>
                  <a:pt x="36" y="195"/>
                  <a:pt x="36" y="195"/>
                </a:cubicBezTo>
                <a:cubicBezTo>
                  <a:pt x="36" y="194"/>
                  <a:pt x="35" y="194"/>
                  <a:pt x="35" y="193"/>
                </a:cubicBezTo>
                <a:cubicBezTo>
                  <a:pt x="34" y="192"/>
                  <a:pt x="34" y="192"/>
                  <a:pt x="33" y="191"/>
                </a:cubicBezTo>
                <a:cubicBezTo>
                  <a:pt x="32" y="190"/>
                  <a:pt x="32" y="188"/>
                  <a:pt x="31" y="187"/>
                </a:cubicBezTo>
                <a:close/>
                <a:moveTo>
                  <a:pt x="37" y="206"/>
                </a:moveTo>
                <a:cubicBezTo>
                  <a:pt x="39" y="208"/>
                  <a:pt x="41" y="210"/>
                  <a:pt x="43" y="212"/>
                </a:cubicBezTo>
                <a:cubicBezTo>
                  <a:pt x="42" y="211"/>
                  <a:pt x="41" y="211"/>
                  <a:pt x="40" y="210"/>
                </a:cubicBezTo>
                <a:cubicBezTo>
                  <a:pt x="40" y="210"/>
                  <a:pt x="40" y="210"/>
                  <a:pt x="39" y="209"/>
                </a:cubicBezTo>
                <a:cubicBezTo>
                  <a:pt x="38" y="207"/>
                  <a:pt x="36" y="205"/>
                  <a:pt x="34" y="204"/>
                </a:cubicBezTo>
                <a:cubicBezTo>
                  <a:pt x="35" y="204"/>
                  <a:pt x="36" y="205"/>
                  <a:pt x="37" y="206"/>
                </a:cubicBezTo>
                <a:close/>
                <a:moveTo>
                  <a:pt x="41" y="205"/>
                </a:moveTo>
                <a:cubicBezTo>
                  <a:pt x="41" y="204"/>
                  <a:pt x="40" y="203"/>
                  <a:pt x="40" y="203"/>
                </a:cubicBezTo>
                <a:cubicBezTo>
                  <a:pt x="40" y="203"/>
                  <a:pt x="40" y="203"/>
                  <a:pt x="40" y="203"/>
                </a:cubicBezTo>
                <a:cubicBezTo>
                  <a:pt x="42" y="205"/>
                  <a:pt x="44" y="208"/>
                  <a:pt x="46" y="211"/>
                </a:cubicBezTo>
                <a:cubicBezTo>
                  <a:pt x="45" y="209"/>
                  <a:pt x="43" y="207"/>
                  <a:pt x="41" y="205"/>
                </a:cubicBezTo>
                <a:close/>
                <a:moveTo>
                  <a:pt x="43" y="212"/>
                </a:moveTo>
                <a:cubicBezTo>
                  <a:pt x="44" y="212"/>
                  <a:pt x="44" y="213"/>
                  <a:pt x="45" y="213"/>
                </a:cubicBezTo>
                <a:cubicBezTo>
                  <a:pt x="45" y="213"/>
                  <a:pt x="45" y="213"/>
                  <a:pt x="45" y="213"/>
                </a:cubicBezTo>
                <a:cubicBezTo>
                  <a:pt x="46" y="214"/>
                  <a:pt x="47" y="215"/>
                  <a:pt x="49" y="216"/>
                </a:cubicBezTo>
                <a:cubicBezTo>
                  <a:pt x="47" y="214"/>
                  <a:pt x="45" y="213"/>
                  <a:pt x="43" y="212"/>
                </a:cubicBezTo>
                <a:cubicBezTo>
                  <a:pt x="43" y="212"/>
                  <a:pt x="43" y="212"/>
                  <a:pt x="43" y="212"/>
                </a:cubicBezTo>
                <a:close/>
                <a:moveTo>
                  <a:pt x="44" y="215"/>
                </a:moveTo>
                <a:cubicBezTo>
                  <a:pt x="45" y="215"/>
                  <a:pt x="45" y="215"/>
                  <a:pt x="45" y="216"/>
                </a:cubicBezTo>
                <a:cubicBezTo>
                  <a:pt x="45" y="216"/>
                  <a:pt x="45" y="216"/>
                  <a:pt x="45" y="216"/>
                </a:cubicBezTo>
                <a:cubicBezTo>
                  <a:pt x="45" y="217"/>
                  <a:pt x="46" y="217"/>
                  <a:pt x="46" y="217"/>
                </a:cubicBezTo>
                <a:cubicBezTo>
                  <a:pt x="45" y="216"/>
                  <a:pt x="44" y="216"/>
                  <a:pt x="44" y="215"/>
                </a:cubicBezTo>
                <a:cubicBezTo>
                  <a:pt x="44" y="215"/>
                  <a:pt x="44" y="215"/>
                  <a:pt x="44" y="215"/>
                </a:cubicBezTo>
                <a:close/>
                <a:moveTo>
                  <a:pt x="50" y="222"/>
                </a:moveTo>
                <a:cubicBezTo>
                  <a:pt x="51" y="222"/>
                  <a:pt x="51" y="222"/>
                  <a:pt x="51" y="223"/>
                </a:cubicBezTo>
                <a:cubicBezTo>
                  <a:pt x="49" y="221"/>
                  <a:pt x="47" y="219"/>
                  <a:pt x="45" y="217"/>
                </a:cubicBezTo>
                <a:cubicBezTo>
                  <a:pt x="46" y="219"/>
                  <a:pt x="48" y="220"/>
                  <a:pt x="50" y="222"/>
                </a:cubicBezTo>
                <a:close/>
                <a:moveTo>
                  <a:pt x="73" y="227"/>
                </a:moveTo>
                <a:cubicBezTo>
                  <a:pt x="72" y="226"/>
                  <a:pt x="70" y="226"/>
                  <a:pt x="69" y="225"/>
                </a:cubicBezTo>
                <a:cubicBezTo>
                  <a:pt x="68" y="223"/>
                  <a:pt x="67" y="222"/>
                  <a:pt x="66" y="221"/>
                </a:cubicBezTo>
                <a:cubicBezTo>
                  <a:pt x="74" y="225"/>
                  <a:pt x="81" y="229"/>
                  <a:pt x="88" y="235"/>
                </a:cubicBezTo>
                <a:cubicBezTo>
                  <a:pt x="87" y="235"/>
                  <a:pt x="86" y="234"/>
                  <a:pt x="86" y="234"/>
                </a:cubicBezTo>
                <a:cubicBezTo>
                  <a:pt x="81" y="232"/>
                  <a:pt x="77" y="229"/>
                  <a:pt x="73" y="227"/>
                </a:cubicBezTo>
                <a:close/>
                <a:moveTo>
                  <a:pt x="81" y="225"/>
                </a:moveTo>
                <a:cubicBezTo>
                  <a:pt x="82" y="226"/>
                  <a:pt x="84" y="227"/>
                  <a:pt x="85" y="229"/>
                </a:cubicBezTo>
                <a:cubicBezTo>
                  <a:pt x="84" y="228"/>
                  <a:pt x="83" y="227"/>
                  <a:pt x="81" y="226"/>
                </a:cubicBezTo>
                <a:cubicBezTo>
                  <a:pt x="81" y="226"/>
                  <a:pt x="81" y="226"/>
                  <a:pt x="81" y="225"/>
                </a:cubicBezTo>
                <a:close/>
                <a:moveTo>
                  <a:pt x="82" y="223"/>
                </a:moveTo>
                <a:cubicBezTo>
                  <a:pt x="81" y="223"/>
                  <a:pt x="81" y="223"/>
                  <a:pt x="81" y="224"/>
                </a:cubicBezTo>
                <a:cubicBezTo>
                  <a:pt x="81" y="224"/>
                  <a:pt x="81" y="223"/>
                  <a:pt x="80" y="223"/>
                </a:cubicBezTo>
                <a:cubicBezTo>
                  <a:pt x="79" y="221"/>
                  <a:pt x="78" y="219"/>
                  <a:pt x="77" y="216"/>
                </a:cubicBezTo>
                <a:cubicBezTo>
                  <a:pt x="79" y="218"/>
                  <a:pt x="81" y="220"/>
                  <a:pt x="83" y="222"/>
                </a:cubicBezTo>
                <a:cubicBezTo>
                  <a:pt x="83" y="222"/>
                  <a:pt x="83" y="222"/>
                  <a:pt x="83" y="223"/>
                </a:cubicBezTo>
                <a:cubicBezTo>
                  <a:pt x="86" y="225"/>
                  <a:pt x="89" y="228"/>
                  <a:pt x="93" y="230"/>
                </a:cubicBezTo>
                <a:cubicBezTo>
                  <a:pt x="93" y="230"/>
                  <a:pt x="93" y="230"/>
                  <a:pt x="93" y="231"/>
                </a:cubicBezTo>
                <a:cubicBezTo>
                  <a:pt x="89" y="229"/>
                  <a:pt x="86" y="226"/>
                  <a:pt x="82" y="223"/>
                </a:cubicBezTo>
                <a:close/>
                <a:moveTo>
                  <a:pt x="98" y="240"/>
                </a:moveTo>
                <a:cubicBezTo>
                  <a:pt x="98" y="240"/>
                  <a:pt x="99" y="239"/>
                  <a:pt x="99" y="239"/>
                </a:cubicBezTo>
                <a:cubicBezTo>
                  <a:pt x="99" y="239"/>
                  <a:pt x="99" y="239"/>
                  <a:pt x="99" y="239"/>
                </a:cubicBezTo>
                <a:cubicBezTo>
                  <a:pt x="99" y="239"/>
                  <a:pt x="99" y="239"/>
                  <a:pt x="99" y="239"/>
                </a:cubicBezTo>
                <a:cubicBezTo>
                  <a:pt x="99" y="239"/>
                  <a:pt x="99" y="239"/>
                  <a:pt x="99" y="239"/>
                </a:cubicBezTo>
                <a:cubicBezTo>
                  <a:pt x="98" y="238"/>
                  <a:pt x="97" y="237"/>
                  <a:pt x="96" y="236"/>
                </a:cubicBezTo>
                <a:cubicBezTo>
                  <a:pt x="97" y="237"/>
                  <a:pt x="97" y="237"/>
                  <a:pt x="98" y="237"/>
                </a:cubicBezTo>
                <a:cubicBezTo>
                  <a:pt x="98" y="237"/>
                  <a:pt x="98" y="238"/>
                  <a:pt x="98" y="238"/>
                </a:cubicBezTo>
                <a:cubicBezTo>
                  <a:pt x="100" y="239"/>
                  <a:pt x="102" y="240"/>
                  <a:pt x="104" y="241"/>
                </a:cubicBezTo>
                <a:cubicBezTo>
                  <a:pt x="102" y="241"/>
                  <a:pt x="101" y="241"/>
                  <a:pt x="99" y="241"/>
                </a:cubicBezTo>
                <a:cubicBezTo>
                  <a:pt x="97" y="239"/>
                  <a:pt x="95" y="238"/>
                  <a:pt x="93" y="237"/>
                </a:cubicBezTo>
                <a:cubicBezTo>
                  <a:pt x="91" y="236"/>
                  <a:pt x="90" y="235"/>
                  <a:pt x="89" y="234"/>
                </a:cubicBezTo>
                <a:cubicBezTo>
                  <a:pt x="92" y="236"/>
                  <a:pt x="95" y="238"/>
                  <a:pt x="98" y="240"/>
                </a:cubicBezTo>
                <a:close/>
                <a:moveTo>
                  <a:pt x="96" y="243"/>
                </a:moveTo>
                <a:cubicBezTo>
                  <a:pt x="99" y="244"/>
                  <a:pt x="102" y="244"/>
                  <a:pt x="105" y="244"/>
                </a:cubicBezTo>
                <a:cubicBezTo>
                  <a:pt x="107" y="245"/>
                  <a:pt x="109" y="245"/>
                  <a:pt x="112" y="246"/>
                </a:cubicBezTo>
                <a:cubicBezTo>
                  <a:pt x="109" y="246"/>
                  <a:pt x="107" y="246"/>
                  <a:pt x="104" y="246"/>
                </a:cubicBezTo>
                <a:cubicBezTo>
                  <a:pt x="101" y="245"/>
                  <a:pt x="99" y="244"/>
                  <a:pt x="96" y="244"/>
                </a:cubicBezTo>
                <a:cubicBezTo>
                  <a:pt x="96" y="244"/>
                  <a:pt x="96" y="243"/>
                  <a:pt x="96" y="243"/>
                </a:cubicBezTo>
                <a:close/>
                <a:moveTo>
                  <a:pt x="109" y="242"/>
                </a:moveTo>
                <a:cubicBezTo>
                  <a:pt x="106" y="241"/>
                  <a:pt x="104" y="240"/>
                  <a:pt x="101" y="238"/>
                </a:cubicBezTo>
                <a:cubicBezTo>
                  <a:pt x="104" y="239"/>
                  <a:pt x="106" y="239"/>
                  <a:pt x="108" y="239"/>
                </a:cubicBezTo>
                <a:cubicBezTo>
                  <a:pt x="110" y="241"/>
                  <a:pt x="113" y="242"/>
                  <a:pt x="115" y="243"/>
                </a:cubicBezTo>
                <a:cubicBezTo>
                  <a:pt x="113" y="243"/>
                  <a:pt x="111" y="243"/>
                  <a:pt x="109" y="242"/>
                </a:cubicBezTo>
                <a:close/>
                <a:moveTo>
                  <a:pt x="122" y="241"/>
                </a:moveTo>
                <a:cubicBezTo>
                  <a:pt x="122" y="241"/>
                  <a:pt x="122" y="240"/>
                  <a:pt x="122" y="240"/>
                </a:cubicBezTo>
                <a:cubicBezTo>
                  <a:pt x="122" y="240"/>
                  <a:pt x="122" y="240"/>
                  <a:pt x="122" y="240"/>
                </a:cubicBezTo>
                <a:cubicBezTo>
                  <a:pt x="123" y="240"/>
                  <a:pt x="124" y="241"/>
                  <a:pt x="125" y="241"/>
                </a:cubicBezTo>
                <a:cubicBezTo>
                  <a:pt x="126" y="241"/>
                  <a:pt x="127" y="240"/>
                  <a:pt x="126" y="240"/>
                </a:cubicBezTo>
                <a:cubicBezTo>
                  <a:pt x="126" y="240"/>
                  <a:pt x="126" y="240"/>
                  <a:pt x="126" y="240"/>
                </a:cubicBezTo>
                <a:cubicBezTo>
                  <a:pt x="129" y="240"/>
                  <a:pt x="131" y="239"/>
                  <a:pt x="134" y="239"/>
                </a:cubicBezTo>
                <a:cubicBezTo>
                  <a:pt x="131" y="240"/>
                  <a:pt x="127" y="241"/>
                  <a:pt x="124" y="242"/>
                </a:cubicBezTo>
                <a:cubicBezTo>
                  <a:pt x="123" y="242"/>
                  <a:pt x="122" y="241"/>
                  <a:pt x="122" y="241"/>
                </a:cubicBezTo>
                <a:close/>
                <a:moveTo>
                  <a:pt x="127" y="244"/>
                </a:moveTo>
                <a:cubicBezTo>
                  <a:pt x="129" y="244"/>
                  <a:pt x="131" y="244"/>
                  <a:pt x="133" y="244"/>
                </a:cubicBezTo>
                <a:cubicBezTo>
                  <a:pt x="131" y="244"/>
                  <a:pt x="129" y="244"/>
                  <a:pt x="127" y="245"/>
                </a:cubicBezTo>
                <a:cubicBezTo>
                  <a:pt x="127" y="244"/>
                  <a:pt x="127" y="244"/>
                  <a:pt x="127" y="244"/>
                </a:cubicBezTo>
                <a:close/>
                <a:moveTo>
                  <a:pt x="127" y="243"/>
                </a:moveTo>
                <a:cubicBezTo>
                  <a:pt x="136" y="240"/>
                  <a:pt x="146" y="238"/>
                  <a:pt x="155" y="237"/>
                </a:cubicBezTo>
                <a:cubicBezTo>
                  <a:pt x="155" y="237"/>
                  <a:pt x="155" y="237"/>
                  <a:pt x="155" y="237"/>
                </a:cubicBezTo>
                <a:cubicBezTo>
                  <a:pt x="146" y="239"/>
                  <a:pt x="137" y="242"/>
                  <a:pt x="127" y="243"/>
                </a:cubicBezTo>
                <a:close/>
                <a:moveTo>
                  <a:pt x="140" y="245"/>
                </a:moveTo>
                <a:cubicBezTo>
                  <a:pt x="143" y="245"/>
                  <a:pt x="145" y="245"/>
                  <a:pt x="148" y="244"/>
                </a:cubicBezTo>
                <a:cubicBezTo>
                  <a:pt x="150" y="244"/>
                  <a:pt x="153" y="244"/>
                  <a:pt x="155" y="243"/>
                </a:cubicBezTo>
                <a:cubicBezTo>
                  <a:pt x="152" y="244"/>
                  <a:pt x="149" y="245"/>
                  <a:pt x="146" y="245"/>
                </a:cubicBezTo>
                <a:cubicBezTo>
                  <a:pt x="144" y="245"/>
                  <a:pt x="142" y="246"/>
                  <a:pt x="140" y="246"/>
                </a:cubicBezTo>
                <a:cubicBezTo>
                  <a:pt x="139" y="246"/>
                  <a:pt x="138" y="246"/>
                  <a:pt x="136" y="246"/>
                </a:cubicBezTo>
                <a:cubicBezTo>
                  <a:pt x="138" y="246"/>
                  <a:pt x="139" y="246"/>
                  <a:pt x="140" y="245"/>
                </a:cubicBezTo>
                <a:close/>
                <a:moveTo>
                  <a:pt x="147" y="243"/>
                </a:moveTo>
                <a:cubicBezTo>
                  <a:pt x="146" y="243"/>
                  <a:pt x="144" y="243"/>
                  <a:pt x="142" y="243"/>
                </a:cubicBezTo>
                <a:cubicBezTo>
                  <a:pt x="150" y="242"/>
                  <a:pt x="157" y="240"/>
                  <a:pt x="164" y="237"/>
                </a:cubicBezTo>
                <a:cubicBezTo>
                  <a:pt x="165" y="237"/>
                  <a:pt x="165" y="236"/>
                  <a:pt x="165" y="236"/>
                </a:cubicBezTo>
                <a:cubicBezTo>
                  <a:pt x="165" y="236"/>
                  <a:pt x="165" y="236"/>
                  <a:pt x="165" y="236"/>
                </a:cubicBezTo>
                <a:cubicBezTo>
                  <a:pt x="165" y="236"/>
                  <a:pt x="166" y="236"/>
                  <a:pt x="166" y="236"/>
                </a:cubicBezTo>
                <a:cubicBezTo>
                  <a:pt x="169" y="236"/>
                  <a:pt x="172" y="235"/>
                  <a:pt x="175" y="234"/>
                </a:cubicBezTo>
                <a:cubicBezTo>
                  <a:pt x="175" y="234"/>
                  <a:pt x="174" y="234"/>
                  <a:pt x="174" y="234"/>
                </a:cubicBezTo>
                <a:cubicBezTo>
                  <a:pt x="174" y="235"/>
                  <a:pt x="174" y="235"/>
                  <a:pt x="174" y="235"/>
                </a:cubicBezTo>
                <a:cubicBezTo>
                  <a:pt x="169" y="237"/>
                  <a:pt x="164" y="239"/>
                  <a:pt x="160" y="242"/>
                </a:cubicBezTo>
                <a:cubicBezTo>
                  <a:pt x="160" y="242"/>
                  <a:pt x="159" y="242"/>
                  <a:pt x="159" y="242"/>
                </a:cubicBezTo>
                <a:cubicBezTo>
                  <a:pt x="155" y="242"/>
                  <a:pt x="151" y="242"/>
                  <a:pt x="147" y="243"/>
                </a:cubicBezTo>
                <a:close/>
                <a:moveTo>
                  <a:pt x="168" y="234"/>
                </a:moveTo>
                <a:cubicBezTo>
                  <a:pt x="168" y="234"/>
                  <a:pt x="168" y="233"/>
                  <a:pt x="169" y="233"/>
                </a:cubicBezTo>
                <a:cubicBezTo>
                  <a:pt x="172" y="231"/>
                  <a:pt x="175" y="229"/>
                  <a:pt x="178" y="226"/>
                </a:cubicBezTo>
                <a:cubicBezTo>
                  <a:pt x="182" y="224"/>
                  <a:pt x="186" y="221"/>
                  <a:pt x="190" y="218"/>
                </a:cubicBezTo>
                <a:cubicBezTo>
                  <a:pt x="188" y="220"/>
                  <a:pt x="186" y="223"/>
                  <a:pt x="184" y="225"/>
                </a:cubicBezTo>
                <a:cubicBezTo>
                  <a:pt x="184" y="225"/>
                  <a:pt x="184" y="225"/>
                  <a:pt x="184" y="225"/>
                </a:cubicBezTo>
                <a:cubicBezTo>
                  <a:pt x="183" y="226"/>
                  <a:pt x="182" y="227"/>
                  <a:pt x="181" y="228"/>
                </a:cubicBezTo>
                <a:cubicBezTo>
                  <a:pt x="181" y="228"/>
                  <a:pt x="181" y="228"/>
                  <a:pt x="181" y="229"/>
                </a:cubicBezTo>
                <a:cubicBezTo>
                  <a:pt x="180" y="229"/>
                  <a:pt x="180" y="229"/>
                  <a:pt x="180" y="230"/>
                </a:cubicBezTo>
                <a:cubicBezTo>
                  <a:pt x="176" y="232"/>
                  <a:pt x="172" y="233"/>
                  <a:pt x="168" y="234"/>
                </a:cubicBezTo>
                <a:close/>
                <a:moveTo>
                  <a:pt x="198" y="221"/>
                </a:moveTo>
                <a:cubicBezTo>
                  <a:pt x="198" y="221"/>
                  <a:pt x="199" y="220"/>
                  <a:pt x="199" y="220"/>
                </a:cubicBezTo>
                <a:cubicBezTo>
                  <a:pt x="199" y="220"/>
                  <a:pt x="199" y="220"/>
                  <a:pt x="199" y="221"/>
                </a:cubicBezTo>
                <a:cubicBezTo>
                  <a:pt x="198" y="221"/>
                  <a:pt x="197" y="222"/>
                  <a:pt x="196" y="223"/>
                </a:cubicBezTo>
                <a:cubicBezTo>
                  <a:pt x="196" y="223"/>
                  <a:pt x="196" y="223"/>
                  <a:pt x="196" y="223"/>
                </a:cubicBezTo>
                <a:cubicBezTo>
                  <a:pt x="196" y="222"/>
                  <a:pt x="197" y="222"/>
                  <a:pt x="198" y="221"/>
                </a:cubicBezTo>
                <a:close/>
                <a:moveTo>
                  <a:pt x="192" y="219"/>
                </a:moveTo>
                <a:cubicBezTo>
                  <a:pt x="193" y="218"/>
                  <a:pt x="193" y="218"/>
                  <a:pt x="194" y="217"/>
                </a:cubicBezTo>
                <a:cubicBezTo>
                  <a:pt x="196" y="215"/>
                  <a:pt x="198" y="214"/>
                  <a:pt x="200" y="212"/>
                </a:cubicBezTo>
                <a:cubicBezTo>
                  <a:pt x="197" y="214"/>
                  <a:pt x="195" y="217"/>
                  <a:pt x="192" y="219"/>
                </a:cubicBezTo>
                <a:close/>
                <a:moveTo>
                  <a:pt x="229" y="185"/>
                </a:moveTo>
                <a:cubicBezTo>
                  <a:pt x="231" y="183"/>
                  <a:pt x="232" y="181"/>
                  <a:pt x="233" y="179"/>
                </a:cubicBezTo>
                <a:cubicBezTo>
                  <a:pt x="234" y="177"/>
                  <a:pt x="235" y="175"/>
                  <a:pt x="237" y="172"/>
                </a:cubicBezTo>
                <a:cubicBezTo>
                  <a:pt x="237" y="172"/>
                  <a:pt x="237" y="172"/>
                  <a:pt x="237" y="172"/>
                </a:cubicBezTo>
                <a:cubicBezTo>
                  <a:pt x="236" y="174"/>
                  <a:pt x="236" y="176"/>
                  <a:pt x="235" y="177"/>
                </a:cubicBezTo>
                <a:cubicBezTo>
                  <a:pt x="235" y="178"/>
                  <a:pt x="234" y="179"/>
                  <a:pt x="234" y="180"/>
                </a:cubicBezTo>
                <a:cubicBezTo>
                  <a:pt x="232" y="183"/>
                  <a:pt x="230" y="185"/>
                  <a:pt x="228" y="188"/>
                </a:cubicBezTo>
                <a:cubicBezTo>
                  <a:pt x="229" y="187"/>
                  <a:pt x="229" y="186"/>
                  <a:pt x="229" y="185"/>
                </a:cubicBezTo>
                <a:close/>
                <a:moveTo>
                  <a:pt x="233" y="152"/>
                </a:moveTo>
                <a:cubicBezTo>
                  <a:pt x="234" y="142"/>
                  <a:pt x="235" y="131"/>
                  <a:pt x="236" y="120"/>
                </a:cubicBezTo>
                <a:cubicBezTo>
                  <a:pt x="236" y="120"/>
                  <a:pt x="236" y="120"/>
                  <a:pt x="237" y="120"/>
                </a:cubicBezTo>
                <a:cubicBezTo>
                  <a:pt x="237" y="121"/>
                  <a:pt x="237" y="122"/>
                  <a:pt x="237" y="122"/>
                </a:cubicBezTo>
                <a:cubicBezTo>
                  <a:pt x="237" y="123"/>
                  <a:pt x="237" y="124"/>
                  <a:pt x="237" y="125"/>
                </a:cubicBezTo>
                <a:cubicBezTo>
                  <a:pt x="237" y="134"/>
                  <a:pt x="235" y="143"/>
                  <a:pt x="233" y="152"/>
                </a:cubicBezTo>
                <a:close/>
                <a:moveTo>
                  <a:pt x="237" y="112"/>
                </a:moveTo>
                <a:cubicBezTo>
                  <a:pt x="237" y="112"/>
                  <a:pt x="237" y="111"/>
                  <a:pt x="237" y="110"/>
                </a:cubicBezTo>
                <a:cubicBezTo>
                  <a:pt x="237" y="112"/>
                  <a:pt x="238" y="113"/>
                  <a:pt x="238" y="115"/>
                </a:cubicBezTo>
                <a:cubicBezTo>
                  <a:pt x="238" y="115"/>
                  <a:pt x="238" y="116"/>
                  <a:pt x="238" y="117"/>
                </a:cubicBezTo>
                <a:cubicBezTo>
                  <a:pt x="238" y="115"/>
                  <a:pt x="237" y="114"/>
                  <a:pt x="237" y="112"/>
                </a:cubicBezTo>
                <a:close/>
                <a:moveTo>
                  <a:pt x="236" y="94"/>
                </a:moveTo>
                <a:cubicBezTo>
                  <a:pt x="237" y="98"/>
                  <a:pt x="238" y="101"/>
                  <a:pt x="239" y="105"/>
                </a:cubicBezTo>
                <a:cubicBezTo>
                  <a:pt x="239" y="104"/>
                  <a:pt x="239" y="103"/>
                  <a:pt x="238" y="103"/>
                </a:cubicBezTo>
                <a:cubicBezTo>
                  <a:pt x="238" y="100"/>
                  <a:pt x="237" y="97"/>
                  <a:pt x="236" y="94"/>
                </a:cubicBezTo>
                <a:close/>
                <a:moveTo>
                  <a:pt x="239" y="156"/>
                </a:moveTo>
                <a:cubicBezTo>
                  <a:pt x="239" y="156"/>
                  <a:pt x="239" y="155"/>
                  <a:pt x="240" y="155"/>
                </a:cubicBezTo>
                <a:cubicBezTo>
                  <a:pt x="240" y="156"/>
                  <a:pt x="239" y="157"/>
                  <a:pt x="239" y="158"/>
                </a:cubicBezTo>
                <a:cubicBezTo>
                  <a:pt x="239" y="158"/>
                  <a:pt x="239" y="159"/>
                  <a:pt x="238" y="160"/>
                </a:cubicBezTo>
                <a:cubicBezTo>
                  <a:pt x="239" y="158"/>
                  <a:pt x="239" y="157"/>
                  <a:pt x="239" y="156"/>
                </a:cubicBezTo>
                <a:close/>
                <a:moveTo>
                  <a:pt x="239" y="153"/>
                </a:moveTo>
                <a:cubicBezTo>
                  <a:pt x="239" y="151"/>
                  <a:pt x="239" y="150"/>
                  <a:pt x="240" y="148"/>
                </a:cubicBezTo>
                <a:cubicBezTo>
                  <a:pt x="241" y="140"/>
                  <a:pt x="241" y="132"/>
                  <a:pt x="241" y="124"/>
                </a:cubicBezTo>
                <a:cubicBezTo>
                  <a:pt x="241" y="124"/>
                  <a:pt x="242" y="125"/>
                  <a:pt x="242" y="126"/>
                </a:cubicBezTo>
                <a:cubicBezTo>
                  <a:pt x="242" y="127"/>
                  <a:pt x="243" y="127"/>
                  <a:pt x="243" y="127"/>
                </a:cubicBezTo>
                <a:cubicBezTo>
                  <a:pt x="243" y="127"/>
                  <a:pt x="243" y="127"/>
                  <a:pt x="243" y="127"/>
                </a:cubicBezTo>
                <a:cubicBezTo>
                  <a:pt x="243" y="127"/>
                  <a:pt x="243" y="127"/>
                  <a:pt x="243" y="127"/>
                </a:cubicBezTo>
                <a:cubicBezTo>
                  <a:pt x="243" y="136"/>
                  <a:pt x="242" y="144"/>
                  <a:pt x="240" y="153"/>
                </a:cubicBezTo>
                <a:cubicBezTo>
                  <a:pt x="240" y="153"/>
                  <a:pt x="240" y="153"/>
                  <a:pt x="240" y="153"/>
                </a:cubicBezTo>
                <a:cubicBezTo>
                  <a:pt x="240" y="153"/>
                  <a:pt x="239" y="153"/>
                  <a:pt x="239" y="153"/>
                </a:cubicBezTo>
                <a:close/>
                <a:moveTo>
                  <a:pt x="244" y="139"/>
                </a:moveTo>
                <a:cubicBezTo>
                  <a:pt x="245" y="141"/>
                  <a:pt x="245" y="143"/>
                  <a:pt x="245" y="145"/>
                </a:cubicBezTo>
                <a:cubicBezTo>
                  <a:pt x="245" y="146"/>
                  <a:pt x="245" y="147"/>
                  <a:pt x="244" y="148"/>
                </a:cubicBezTo>
                <a:cubicBezTo>
                  <a:pt x="244" y="148"/>
                  <a:pt x="244" y="148"/>
                  <a:pt x="244" y="148"/>
                </a:cubicBezTo>
                <a:cubicBezTo>
                  <a:pt x="244" y="150"/>
                  <a:pt x="243" y="151"/>
                  <a:pt x="243" y="153"/>
                </a:cubicBezTo>
                <a:cubicBezTo>
                  <a:pt x="243" y="155"/>
                  <a:pt x="242" y="156"/>
                  <a:pt x="242" y="158"/>
                </a:cubicBezTo>
                <a:cubicBezTo>
                  <a:pt x="243" y="152"/>
                  <a:pt x="244" y="145"/>
                  <a:pt x="244" y="139"/>
                </a:cubicBezTo>
                <a:close/>
                <a:moveTo>
                  <a:pt x="245" y="135"/>
                </a:moveTo>
                <a:cubicBezTo>
                  <a:pt x="245" y="132"/>
                  <a:pt x="245" y="129"/>
                  <a:pt x="245" y="126"/>
                </a:cubicBezTo>
                <a:cubicBezTo>
                  <a:pt x="245" y="126"/>
                  <a:pt x="245" y="126"/>
                  <a:pt x="245" y="127"/>
                </a:cubicBezTo>
                <a:cubicBezTo>
                  <a:pt x="245" y="127"/>
                  <a:pt x="245" y="127"/>
                  <a:pt x="246" y="127"/>
                </a:cubicBezTo>
                <a:cubicBezTo>
                  <a:pt x="246" y="131"/>
                  <a:pt x="246" y="135"/>
                  <a:pt x="246" y="140"/>
                </a:cubicBezTo>
                <a:cubicBezTo>
                  <a:pt x="246" y="138"/>
                  <a:pt x="245" y="137"/>
                  <a:pt x="245" y="136"/>
                </a:cubicBezTo>
                <a:cubicBezTo>
                  <a:pt x="245" y="135"/>
                  <a:pt x="245" y="135"/>
                  <a:pt x="245" y="135"/>
                </a:cubicBezTo>
                <a:close/>
                <a:moveTo>
                  <a:pt x="245" y="95"/>
                </a:moveTo>
                <a:cubicBezTo>
                  <a:pt x="247" y="99"/>
                  <a:pt x="248" y="103"/>
                  <a:pt x="248" y="107"/>
                </a:cubicBezTo>
                <a:cubicBezTo>
                  <a:pt x="248" y="103"/>
                  <a:pt x="246" y="99"/>
                  <a:pt x="245" y="95"/>
                </a:cubicBezTo>
                <a:close/>
                <a:moveTo>
                  <a:pt x="247" y="129"/>
                </a:moveTo>
                <a:cubicBezTo>
                  <a:pt x="247" y="129"/>
                  <a:pt x="247" y="129"/>
                  <a:pt x="248" y="128"/>
                </a:cubicBezTo>
                <a:cubicBezTo>
                  <a:pt x="247" y="130"/>
                  <a:pt x="247" y="132"/>
                  <a:pt x="247" y="133"/>
                </a:cubicBezTo>
                <a:cubicBezTo>
                  <a:pt x="247" y="132"/>
                  <a:pt x="247" y="130"/>
                  <a:pt x="247" y="129"/>
                </a:cubicBezTo>
                <a:close/>
                <a:moveTo>
                  <a:pt x="247" y="123"/>
                </a:moveTo>
                <a:cubicBezTo>
                  <a:pt x="247" y="120"/>
                  <a:pt x="247" y="116"/>
                  <a:pt x="247" y="112"/>
                </a:cubicBezTo>
                <a:cubicBezTo>
                  <a:pt x="248" y="114"/>
                  <a:pt x="248" y="117"/>
                  <a:pt x="249" y="119"/>
                </a:cubicBezTo>
                <a:cubicBezTo>
                  <a:pt x="248" y="122"/>
                  <a:pt x="248" y="125"/>
                  <a:pt x="248" y="127"/>
                </a:cubicBezTo>
                <a:cubicBezTo>
                  <a:pt x="248" y="126"/>
                  <a:pt x="247" y="125"/>
                  <a:pt x="247" y="123"/>
                </a:cubicBezTo>
                <a:close/>
                <a:moveTo>
                  <a:pt x="225" y="50"/>
                </a:moveTo>
                <a:cubicBezTo>
                  <a:pt x="223" y="47"/>
                  <a:pt x="220" y="45"/>
                  <a:pt x="218" y="42"/>
                </a:cubicBezTo>
                <a:cubicBezTo>
                  <a:pt x="218" y="42"/>
                  <a:pt x="217" y="42"/>
                  <a:pt x="217" y="43"/>
                </a:cubicBezTo>
                <a:cubicBezTo>
                  <a:pt x="216" y="41"/>
                  <a:pt x="215" y="40"/>
                  <a:pt x="213" y="39"/>
                </a:cubicBezTo>
                <a:cubicBezTo>
                  <a:pt x="213" y="38"/>
                  <a:pt x="212" y="39"/>
                  <a:pt x="212" y="39"/>
                </a:cubicBezTo>
                <a:cubicBezTo>
                  <a:pt x="211" y="39"/>
                  <a:pt x="211" y="38"/>
                  <a:pt x="211" y="38"/>
                </a:cubicBezTo>
                <a:cubicBezTo>
                  <a:pt x="211" y="38"/>
                  <a:pt x="211" y="37"/>
                  <a:pt x="211" y="37"/>
                </a:cubicBezTo>
                <a:cubicBezTo>
                  <a:pt x="210" y="36"/>
                  <a:pt x="208" y="34"/>
                  <a:pt x="207" y="33"/>
                </a:cubicBezTo>
                <a:cubicBezTo>
                  <a:pt x="204" y="29"/>
                  <a:pt x="200" y="26"/>
                  <a:pt x="195" y="24"/>
                </a:cubicBezTo>
                <a:cubicBezTo>
                  <a:pt x="190" y="20"/>
                  <a:pt x="184" y="17"/>
                  <a:pt x="179" y="13"/>
                </a:cubicBezTo>
                <a:cubicBezTo>
                  <a:pt x="192" y="19"/>
                  <a:pt x="204" y="28"/>
                  <a:pt x="215" y="38"/>
                </a:cubicBezTo>
                <a:cubicBezTo>
                  <a:pt x="219" y="42"/>
                  <a:pt x="222" y="46"/>
                  <a:pt x="225" y="50"/>
                </a:cubicBezTo>
                <a:close/>
                <a:moveTo>
                  <a:pt x="178" y="13"/>
                </a:moveTo>
                <a:cubicBezTo>
                  <a:pt x="178" y="13"/>
                  <a:pt x="177" y="13"/>
                  <a:pt x="177" y="13"/>
                </a:cubicBezTo>
                <a:cubicBezTo>
                  <a:pt x="177" y="13"/>
                  <a:pt x="177" y="13"/>
                  <a:pt x="177" y="13"/>
                </a:cubicBezTo>
                <a:cubicBezTo>
                  <a:pt x="177" y="13"/>
                  <a:pt x="177" y="13"/>
                  <a:pt x="177" y="13"/>
                </a:cubicBezTo>
                <a:cubicBezTo>
                  <a:pt x="177" y="13"/>
                  <a:pt x="177" y="13"/>
                  <a:pt x="176" y="13"/>
                </a:cubicBezTo>
                <a:cubicBezTo>
                  <a:pt x="176" y="12"/>
                  <a:pt x="175" y="12"/>
                  <a:pt x="175" y="12"/>
                </a:cubicBezTo>
                <a:cubicBezTo>
                  <a:pt x="174" y="12"/>
                  <a:pt x="174" y="11"/>
                  <a:pt x="173" y="11"/>
                </a:cubicBezTo>
                <a:cubicBezTo>
                  <a:pt x="175" y="11"/>
                  <a:pt x="176" y="12"/>
                  <a:pt x="178" y="13"/>
                </a:cubicBezTo>
                <a:close/>
                <a:moveTo>
                  <a:pt x="128" y="2"/>
                </a:moveTo>
                <a:cubicBezTo>
                  <a:pt x="124" y="2"/>
                  <a:pt x="120" y="2"/>
                  <a:pt x="116" y="3"/>
                </a:cubicBezTo>
                <a:cubicBezTo>
                  <a:pt x="114" y="3"/>
                  <a:pt x="112" y="3"/>
                  <a:pt x="110" y="3"/>
                </a:cubicBezTo>
                <a:cubicBezTo>
                  <a:pt x="116" y="2"/>
                  <a:pt x="121" y="2"/>
                  <a:pt x="126" y="2"/>
                </a:cubicBezTo>
                <a:cubicBezTo>
                  <a:pt x="127" y="2"/>
                  <a:pt x="127" y="2"/>
                  <a:pt x="128" y="2"/>
                </a:cubicBezTo>
                <a:close/>
                <a:moveTo>
                  <a:pt x="8" y="87"/>
                </a:moveTo>
                <a:cubicBezTo>
                  <a:pt x="9" y="86"/>
                  <a:pt x="10" y="84"/>
                  <a:pt x="11" y="83"/>
                </a:cubicBezTo>
                <a:cubicBezTo>
                  <a:pt x="13" y="82"/>
                  <a:pt x="14" y="81"/>
                  <a:pt x="15" y="79"/>
                </a:cubicBezTo>
                <a:cubicBezTo>
                  <a:pt x="16" y="79"/>
                  <a:pt x="15" y="79"/>
                  <a:pt x="15" y="79"/>
                </a:cubicBezTo>
                <a:cubicBezTo>
                  <a:pt x="14" y="79"/>
                  <a:pt x="14" y="80"/>
                  <a:pt x="13" y="81"/>
                </a:cubicBezTo>
                <a:cubicBezTo>
                  <a:pt x="12" y="81"/>
                  <a:pt x="12" y="82"/>
                  <a:pt x="12" y="82"/>
                </a:cubicBezTo>
                <a:cubicBezTo>
                  <a:pt x="14" y="78"/>
                  <a:pt x="17" y="75"/>
                  <a:pt x="19" y="71"/>
                </a:cubicBezTo>
                <a:cubicBezTo>
                  <a:pt x="20" y="71"/>
                  <a:pt x="20" y="71"/>
                  <a:pt x="20" y="71"/>
                </a:cubicBezTo>
                <a:cubicBezTo>
                  <a:pt x="19" y="73"/>
                  <a:pt x="19" y="74"/>
                  <a:pt x="18" y="75"/>
                </a:cubicBezTo>
                <a:cubicBezTo>
                  <a:pt x="17" y="77"/>
                  <a:pt x="17" y="78"/>
                  <a:pt x="16" y="79"/>
                </a:cubicBezTo>
                <a:cubicBezTo>
                  <a:pt x="13" y="83"/>
                  <a:pt x="10" y="87"/>
                  <a:pt x="7" y="92"/>
                </a:cubicBezTo>
                <a:cubicBezTo>
                  <a:pt x="7" y="90"/>
                  <a:pt x="8" y="89"/>
                  <a:pt x="8" y="87"/>
                </a:cubicBezTo>
                <a:close/>
                <a:moveTo>
                  <a:pt x="8" y="166"/>
                </a:moveTo>
                <a:cubicBezTo>
                  <a:pt x="9" y="168"/>
                  <a:pt x="10" y="170"/>
                  <a:pt x="11" y="173"/>
                </a:cubicBezTo>
                <a:cubicBezTo>
                  <a:pt x="11" y="173"/>
                  <a:pt x="11" y="173"/>
                  <a:pt x="11" y="173"/>
                </a:cubicBezTo>
                <a:cubicBezTo>
                  <a:pt x="12" y="173"/>
                  <a:pt x="12" y="173"/>
                  <a:pt x="12" y="173"/>
                </a:cubicBezTo>
                <a:cubicBezTo>
                  <a:pt x="13" y="177"/>
                  <a:pt x="15" y="181"/>
                  <a:pt x="17" y="184"/>
                </a:cubicBezTo>
                <a:cubicBezTo>
                  <a:pt x="16" y="183"/>
                  <a:pt x="15" y="182"/>
                  <a:pt x="14" y="180"/>
                </a:cubicBezTo>
                <a:cubicBezTo>
                  <a:pt x="11" y="176"/>
                  <a:pt x="9" y="171"/>
                  <a:pt x="8" y="166"/>
                </a:cubicBezTo>
                <a:close/>
                <a:moveTo>
                  <a:pt x="17" y="188"/>
                </a:moveTo>
                <a:cubicBezTo>
                  <a:pt x="19" y="189"/>
                  <a:pt x="20" y="191"/>
                  <a:pt x="21" y="192"/>
                </a:cubicBezTo>
                <a:cubicBezTo>
                  <a:pt x="21" y="192"/>
                  <a:pt x="21" y="192"/>
                  <a:pt x="21" y="192"/>
                </a:cubicBezTo>
                <a:cubicBezTo>
                  <a:pt x="22" y="193"/>
                  <a:pt x="23" y="194"/>
                  <a:pt x="23" y="195"/>
                </a:cubicBezTo>
                <a:cubicBezTo>
                  <a:pt x="24" y="195"/>
                  <a:pt x="24" y="195"/>
                  <a:pt x="24" y="195"/>
                </a:cubicBezTo>
                <a:cubicBezTo>
                  <a:pt x="24" y="195"/>
                  <a:pt x="24" y="195"/>
                  <a:pt x="24" y="196"/>
                </a:cubicBezTo>
                <a:cubicBezTo>
                  <a:pt x="24" y="196"/>
                  <a:pt x="25" y="197"/>
                  <a:pt x="25" y="197"/>
                </a:cubicBezTo>
                <a:cubicBezTo>
                  <a:pt x="28" y="200"/>
                  <a:pt x="30" y="203"/>
                  <a:pt x="33" y="206"/>
                </a:cubicBezTo>
                <a:cubicBezTo>
                  <a:pt x="32" y="206"/>
                  <a:pt x="32" y="207"/>
                  <a:pt x="32" y="207"/>
                </a:cubicBezTo>
                <a:cubicBezTo>
                  <a:pt x="33" y="209"/>
                  <a:pt x="35" y="210"/>
                  <a:pt x="36" y="211"/>
                </a:cubicBezTo>
                <a:cubicBezTo>
                  <a:pt x="36" y="211"/>
                  <a:pt x="36" y="211"/>
                  <a:pt x="36" y="212"/>
                </a:cubicBezTo>
                <a:cubicBezTo>
                  <a:pt x="40" y="216"/>
                  <a:pt x="43" y="220"/>
                  <a:pt x="47" y="223"/>
                </a:cubicBezTo>
                <a:cubicBezTo>
                  <a:pt x="44" y="221"/>
                  <a:pt x="41" y="218"/>
                  <a:pt x="38" y="215"/>
                </a:cubicBezTo>
                <a:cubicBezTo>
                  <a:pt x="30" y="207"/>
                  <a:pt x="23" y="198"/>
                  <a:pt x="17" y="188"/>
                </a:cubicBezTo>
                <a:close/>
                <a:moveTo>
                  <a:pt x="94" y="245"/>
                </a:moveTo>
                <a:cubicBezTo>
                  <a:pt x="95" y="246"/>
                  <a:pt x="96" y="246"/>
                  <a:pt x="97" y="246"/>
                </a:cubicBezTo>
                <a:cubicBezTo>
                  <a:pt x="97" y="246"/>
                  <a:pt x="97" y="247"/>
                  <a:pt x="97" y="247"/>
                </a:cubicBezTo>
                <a:cubicBezTo>
                  <a:pt x="100" y="248"/>
                  <a:pt x="102" y="248"/>
                  <a:pt x="105" y="249"/>
                </a:cubicBezTo>
                <a:cubicBezTo>
                  <a:pt x="105" y="249"/>
                  <a:pt x="105" y="249"/>
                  <a:pt x="105" y="248"/>
                </a:cubicBezTo>
                <a:cubicBezTo>
                  <a:pt x="109" y="249"/>
                  <a:pt x="112" y="249"/>
                  <a:pt x="116" y="249"/>
                </a:cubicBezTo>
                <a:cubicBezTo>
                  <a:pt x="115" y="250"/>
                  <a:pt x="116" y="250"/>
                  <a:pt x="116" y="250"/>
                </a:cubicBezTo>
                <a:cubicBezTo>
                  <a:pt x="119" y="251"/>
                  <a:pt x="121" y="251"/>
                  <a:pt x="123" y="251"/>
                </a:cubicBezTo>
                <a:cubicBezTo>
                  <a:pt x="111" y="251"/>
                  <a:pt x="99" y="249"/>
                  <a:pt x="88" y="245"/>
                </a:cubicBezTo>
                <a:cubicBezTo>
                  <a:pt x="90" y="245"/>
                  <a:pt x="92" y="245"/>
                  <a:pt x="94" y="245"/>
                </a:cubicBezTo>
                <a:close/>
                <a:moveTo>
                  <a:pt x="135" y="251"/>
                </a:moveTo>
                <a:cubicBezTo>
                  <a:pt x="140" y="250"/>
                  <a:pt x="145" y="249"/>
                  <a:pt x="150" y="248"/>
                </a:cubicBezTo>
                <a:cubicBezTo>
                  <a:pt x="151" y="248"/>
                  <a:pt x="150" y="247"/>
                  <a:pt x="150" y="247"/>
                </a:cubicBezTo>
                <a:cubicBezTo>
                  <a:pt x="142" y="249"/>
                  <a:pt x="134" y="250"/>
                  <a:pt x="127" y="250"/>
                </a:cubicBezTo>
                <a:cubicBezTo>
                  <a:pt x="127" y="250"/>
                  <a:pt x="126" y="249"/>
                  <a:pt x="126" y="249"/>
                </a:cubicBezTo>
                <a:cubicBezTo>
                  <a:pt x="120" y="248"/>
                  <a:pt x="114" y="248"/>
                  <a:pt x="108" y="248"/>
                </a:cubicBezTo>
                <a:cubicBezTo>
                  <a:pt x="108" y="247"/>
                  <a:pt x="108" y="247"/>
                  <a:pt x="108" y="247"/>
                </a:cubicBezTo>
                <a:cubicBezTo>
                  <a:pt x="110" y="247"/>
                  <a:pt x="113" y="247"/>
                  <a:pt x="115" y="247"/>
                </a:cubicBezTo>
                <a:cubicBezTo>
                  <a:pt x="115" y="247"/>
                  <a:pt x="115" y="247"/>
                  <a:pt x="115" y="246"/>
                </a:cubicBezTo>
                <a:cubicBezTo>
                  <a:pt x="117" y="246"/>
                  <a:pt x="118" y="247"/>
                  <a:pt x="119" y="247"/>
                </a:cubicBezTo>
                <a:cubicBezTo>
                  <a:pt x="120" y="247"/>
                  <a:pt x="120" y="247"/>
                  <a:pt x="120" y="247"/>
                </a:cubicBezTo>
                <a:cubicBezTo>
                  <a:pt x="120" y="247"/>
                  <a:pt x="120" y="247"/>
                  <a:pt x="120" y="247"/>
                </a:cubicBezTo>
                <a:cubicBezTo>
                  <a:pt x="121" y="247"/>
                  <a:pt x="121" y="247"/>
                  <a:pt x="121" y="247"/>
                </a:cubicBezTo>
                <a:cubicBezTo>
                  <a:pt x="121" y="247"/>
                  <a:pt x="121" y="247"/>
                  <a:pt x="121" y="247"/>
                </a:cubicBezTo>
                <a:cubicBezTo>
                  <a:pt x="122" y="247"/>
                  <a:pt x="122" y="247"/>
                  <a:pt x="122" y="247"/>
                </a:cubicBezTo>
                <a:cubicBezTo>
                  <a:pt x="123" y="247"/>
                  <a:pt x="125" y="247"/>
                  <a:pt x="126" y="248"/>
                </a:cubicBezTo>
                <a:cubicBezTo>
                  <a:pt x="126" y="248"/>
                  <a:pt x="126" y="248"/>
                  <a:pt x="127" y="248"/>
                </a:cubicBezTo>
                <a:cubicBezTo>
                  <a:pt x="136" y="248"/>
                  <a:pt x="144" y="247"/>
                  <a:pt x="153" y="246"/>
                </a:cubicBezTo>
                <a:cubicBezTo>
                  <a:pt x="153" y="246"/>
                  <a:pt x="153" y="246"/>
                  <a:pt x="154" y="246"/>
                </a:cubicBezTo>
                <a:cubicBezTo>
                  <a:pt x="154" y="246"/>
                  <a:pt x="154" y="246"/>
                  <a:pt x="154" y="246"/>
                </a:cubicBezTo>
                <a:cubicBezTo>
                  <a:pt x="154" y="246"/>
                  <a:pt x="154" y="246"/>
                  <a:pt x="154" y="246"/>
                </a:cubicBezTo>
                <a:cubicBezTo>
                  <a:pt x="155" y="246"/>
                  <a:pt x="156" y="246"/>
                  <a:pt x="157" y="245"/>
                </a:cubicBezTo>
                <a:cubicBezTo>
                  <a:pt x="157" y="246"/>
                  <a:pt x="158" y="246"/>
                  <a:pt x="159" y="246"/>
                </a:cubicBezTo>
                <a:cubicBezTo>
                  <a:pt x="160" y="246"/>
                  <a:pt x="161" y="245"/>
                  <a:pt x="162" y="244"/>
                </a:cubicBezTo>
                <a:cubicBezTo>
                  <a:pt x="164" y="244"/>
                  <a:pt x="165" y="243"/>
                  <a:pt x="166" y="243"/>
                </a:cubicBezTo>
                <a:cubicBezTo>
                  <a:pt x="168" y="242"/>
                  <a:pt x="170" y="242"/>
                  <a:pt x="171" y="241"/>
                </a:cubicBezTo>
                <a:cubicBezTo>
                  <a:pt x="172" y="241"/>
                  <a:pt x="174" y="240"/>
                  <a:pt x="175" y="240"/>
                </a:cubicBezTo>
                <a:cubicBezTo>
                  <a:pt x="177" y="239"/>
                  <a:pt x="178" y="238"/>
                  <a:pt x="180" y="238"/>
                </a:cubicBezTo>
                <a:cubicBezTo>
                  <a:pt x="180" y="238"/>
                  <a:pt x="180" y="238"/>
                  <a:pt x="181" y="238"/>
                </a:cubicBezTo>
                <a:cubicBezTo>
                  <a:pt x="184" y="236"/>
                  <a:pt x="188" y="234"/>
                  <a:pt x="191" y="232"/>
                </a:cubicBezTo>
                <a:cubicBezTo>
                  <a:pt x="192" y="231"/>
                  <a:pt x="191" y="230"/>
                  <a:pt x="190" y="231"/>
                </a:cubicBezTo>
                <a:cubicBezTo>
                  <a:pt x="193" y="229"/>
                  <a:pt x="195" y="228"/>
                  <a:pt x="197" y="226"/>
                </a:cubicBezTo>
                <a:cubicBezTo>
                  <a:pt x="197" y="226"/>
                  <a:pt x="197" y="226"/>
                  <a:pt x="197" y="226"/>
                </a:cubicBezTo>
                <a:cubicBezTo>
                  <a:pt x="198" y="225"/>
                  <a:pt x="199" y="225"/>
                  <a:pt x="200" y="224"/>
                </a:cubicBezTo>
                <a:cubicBezTo>
                  <a:pt x="200" y="223"/>
                  <a:pt x="201" y="223"/>
                  <a:pt x="201" y="223"/>
                </a:cubicBezTo>
                <a:cubicBezTo>
                  <a:pt x="203" y="221"/>
                  <a:pt x="205" y="220"/>
                  <a:pt x="207" y="218"/>
                </a:cubicBezTo>
                <a:cubicBezTo>
                  <a:pt x="207" y="218"/>
                  <a:pt x="207" y="218"/>
                  <a:pt x="208" y="218"/>
                </a:cubicBezTo>
                <a:cubicBezTo>
                  <a:pt x="207" y="218"/>
                  <a:pt x="207" y="219"/>
                  <a:pt x="206" y="220"/>
                </a:cubicBezTo>
                <a:cubicBezTo>
                  <a:pt x="206" y="220"/>
                  <a:pt x="207" y="221"/>
                  <a:pt x="207" y="221"/>
                </a:cubicBezTo>
                <a:cubicBezTo>
                  <a:pt x="208" y="220"/>
                  <a:pt x="209" y="219"/>
                  <a:pt x="210" y="218"/>
                </a:cubicBezTo>
                <a:cubicBezTo>
                  <a:pt x="210" y="218"/>
                  <a:pt x="211" y="219"/>
                  <a:pt x="211" y="219"/>
                </a:cubicBezTo>
                <a:cubicBezTo>
                  <a:pt x="190" y="237"/>
                  <a:pt x="163" y="249"/>
                  <a:pt x="135" y="251"/>
                </a:cubicBezTo>
                <a:close/>
                <a:moveTo>
                  <a:pt x="215" y="215"/>
                </a:moveTo>
                <a:cubicBezTo>
                  <a:pt x="214" y="215"/>
                  <a:pt x="214" y="215"/>
                  <a:pt x="214" y="216"/>
                </a:cubicBezTo>
                <a:cubicBezTo>
                  <a:pt x="214" y="215"/>
                  <a:pt x="215" y="214"/>
                  <a:pt x="216" y="213"/>
                </a:cubicBezTo>
                <a:cubicBezTo>
                  <a:pt x="220" y="209"/>
                  <a:pt x="224" y="203"/>
                  <a:pt x="227" y="197"/>
                </a:cubicBezTo>
                <a:cubicBezTo>
                  <a:pt x="229" y="196"/>
                  <a:pt x="230" y="195"/>
                  <a:pt x="231" y="194"/>
                </a:cubicBezTo>
                <a:cubicBezTo>
                  <a:pt x="231" y="193"/>
                  <a:pt x="231" y="193"/>
                  <a:pt x="231" y="193"/>
                </a:cubicBezTo>
                <a:cubicBezTo>
                  <a:pt x="229" y="193"/>
                  <a:pt x="228" y="193"/>
                  <a:pt x="227" y="194"/>
                </a:cubicBezTo>
                <a:cubicBezTo>
                  <a:pt x="227" y="193"/>
                  <a:pt x="227" y="193"/>
                  <a:pt x="227" y="193"/>
                </a:cubicBezTo>
                <a:cubicBezTo>
                  <a:pt x="227" y="193"/>
                  <a:pt x="228" y="193"/>
                  <a:pt x="228" y="193"/>
                </a:cubicBezTo>
                <a:cubicBezTo>
                  <a:pt x="230" y="192"/>
                  <a:pt x="231" y="190"/>
                  <a:pt x="232" y="188"/>
                </a:cubicBezTo>
                <a:cubicBezTo>
                  <a:pt x="232" y="188"/>
                  <a:pt x="232" y="188"/>
                  <a:pt x="233" y="188"/>
                </a:cubicBezTo>
                <a:cubicBezTo>
                  <a:pt x="233" y="188"/>
                  <a:pt x="233" y="188"/>
                  <a:pt x="233" y="188"/>
                </a:cubicBezTo>
                <a:cubicBezTo>
                  <a:pt x="234" y="187"/>
                  <a:pt x="234" y="185"/>
                  <a:pt x="235" y="184"/>
                </a:cubicBezTo>
                <a:cubicBezTo>
                  <a:pt x="242" y="175"/>
                  <a:pt x="246" y="164"/>
                  <a:pt x="246" y="153"/>
                </a:cubicBezTo>
                <a:cubicBezTo>
                  <a:pt x="246" y="152"/>
                  <a:pt x="246" y="151"/>
                  <a:pt x="246" y="150"/>
                </a:cubicBezTo>
                <a:cubicBezTo>
                  <a:pt x="248" y="145"/>
                  <a:pt x="248" y="140"/>
                  <a:pt x="248" y="134"/>
                </a:cubicBezTo>
                <a:cubicBezTo>
                  <a:pt x="249" y="132"/>
                  <a:pt x="249" y="129"/>
                  <a:pt x="250" y="126"/>
                </a:cubicBezTo>
                <a:cubicBezTo>
                  <a:pt x="250" y="128"/>
                  <a:pt x="250" y="131"/>
                  <a:pt x="250" y="133"/>
                </a:cubicBezTo>
                <a:cubicBezTo>
                  <a:pt x="250" y="134"/>
                  <a:pt x="251" y="134"/>
                  <a:pt x="252" y="133"/>
                </a:cubicBezTo>
                <a:cubicBezTo>
                  <a:pt x="250" y="164"/>
                  <a:pt x="237" y="193"/>
                  <a:pt x="215" y="215"/>
                </a:cubicBezTo>
                <a:close/>
              </a:path>
            </a:pathLst>
          </a:custGeom>
          <a:solidFill>
            <a:srgbClr val="EB4E2B"/>
          </a:solidFill>
          <a:ln>
            <a:noFill/>
          </a:ln>
        </p:spPr>
        <p:txBody>
          <a:bodyPr wrap="none" lIns="0" tIns="0" rIns="0" bIns="0" anchor="ctr">
            <a:normAutofit/>
          </a:bodyPr>
          <a:lstStyle/>
          <a:p>
            <a:pPr algn="ctr" defTabSz="485128">
              <a:defRPr/>
            </a:pPr>
            <a:r>
              <a:rPr lang="en-US" altLang="zh-CN" sz="2520" b="1" dirty="0">
                <a:solidFill>
                  <a:schemeClr val="bg1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</a:rPr>
              <a:t>05</a:t>
            </a:r>
          </a:p>
        </p:txBody>
      </p:sp>
      <p:sp>
        <p:nvSpPr>
          <p:cNvPr id="13" name="MH_Other_10">
            <a:extLst>
              <a:ext uri="{FF2B5EF4-FFF2-40B4-BE49-F238E27FC236}">
                <a16:creationId xmlns:a16="http://schemas.microsoft.com/office/drawing/2014/main" xmlns="" id="{0B6CF4D8-7CFD-4062-A802-8A6C0C4B68A5}"/>
              </a:ext>
            </a:extLst>
          </p:cNvPr>
          <p:cNvSpPr>
            <a:spLocks noEditPoints="1"/>
          </p:cNvSpPr>
          <p:nvPr>
            <p:custDataLst>
              <p:tags r:id="rId10"/>
            </p:custDataLst>
          </p:nvPr>
        </p:nvSpPr>
        <p:spPr bwMode="auto">
          <a:xfrm rot="2984858">
            <a:off x="4986651" y="4865827"/>
            <a:ext cx="315853" cy="257759"/>
          </a:xfrm>
          <a:custGeom>
            <a:avLst/>
            <a:gdLst>
              <a:gd name="T0" fmla="*/ 202 w 232"/>
              <a:gd name="T1" fmla="*/ 90 h 184"/>
              <a:gd name="T2" fmla="*/ 21 w 232"/>
              <a:gd name="T3" fmla="*/ 128 h 184"/>
              <a:gd name="T4" fmla="*/ 108 w 232"/>
              <a:gd name="T5" fmla="*/ 145 h 184"/>
              <a:gd name="T6" fmla="*/ 208 w 232"/>
              <a:gd name="T7" fmla="*/ 117 h 184"/>
              <a:gd name="T8" fmla="*/ 4 w 232"/>
              <a:gd name="T9" fmla="*/ 84 h 184"/>
              <a:gd name="T10" fmla="*/ 110 w 232"/>
              <a:gd name="T11" fmla="*/ 159 h 184"/>
              <a:gd name="T12" fmla="*/ 116 w 232"/>
              <a:gd name="T13" fmla="*/ 162 h 184"/>
              <a:gd name="T14" fmla="*/ 28 w 232"/>
              <a:gd name="T15" fmla="*/ 120 h 184"/>
              <a:gd name="T16" fmla="*/ 28 w 232"/>
              <a:gd name="T17" fmla="*/ 120 h 184"/>
              <a:gd name="T18" fmla="*/ 93 w 232"/>
              <a:gd name="T19" fmla="*/ 153 h 184"/>
              <a:gd name="T20" fmla="*/ 25 w 232"/>
              <a:gd name="T21" fmla="*/ 129 h 184"/>
              <a:gd name="T22" fmla="*/ 160 w 232"/>
              <a:gd name="T23" fmla="*/ 171 h 184"/>
              <a:gd name="T24" fmla="*/ 111 w 232"/>
              <a:gd name="T25" fmla="*/ 151 h 184"/>
              <a:gd name="T26" fmla="*/ 134 w 232"/>
              <a:gd name="T27" fmla="*/ 157 h 184"/>
              <a:gd name="T28" fmla="*/ 37 w 232"/>
              <a:gd name="T29" fmla="*/ 126 h 184"/>
              <a:gd name="T30" fmla="*/ 127 w 232"/>
              <a:gd name="T31" fmla="*/ 153 h 184"/>
              <a:gd name="T32" fmla="*/ 100 w 232"/>
              <a:gd name="T33" fmla="*/ 148 h 184"/>
              <a:gd name="T34" fmla="*/ 105 w 232"/>
              <a:gd name="T35" fmla="*/ 151 h 184"/>
              <a:gd name="T36" fmla="*/ 134 w 232"/>
              <a:gd name="T37" fmla="*/ 154 h 184"/>
              <a:gd name="T38" fmla="*/ 174 w 232"/>
              <a:gd name="T39" fmla="*/ 168 h 184"/>
              <a:gd name="T40" fmla="*/ 84 w 232"/>
              <a:gd name="T41" fmla="*/ 133 h 184"/>
              <a:gd name="T42" fmla="*/ 103 w 232"/>
              <a:gd name="T43" fmla="*/ 157 h 184"/>
              <a:gd name="T44" fmla="*/ 180 w 232"/>
              <a:gd name="T45" fmla="*/ 164 h 184"/>
              <a:gd name="T46" fmla="*/ 145 w 232"/>
              <a:gd name="T47" fmla="*/ 158 h 184"/>
              <a:gd name="T48" fmla="*/ 140 w 232"/>
              <a:gd name="T49" fmla="*/ 156 h 184"/>
              <a:gd name="T50" fmla="*/ 96 w 232"/>
              <a:gd name="T51" fmla="*/ 146 h 184"/>
              <a:gd name="T52" fmla="*/ 98 w 232"/>
              <a:gd name="T53" fmla="*/ 140 h 184"/>
              <a:gd name="T54" fmla="*/ 155 w 232"/>
              <a:gd name="T55" fmla="*/ 166 h 184"/>
              <a:gd name="T56" fmla="*/ 147 w 232"/>
              <a:gd name="T57" fmla="*/ 164 h 184"/>
              <a:gd name="T58" fmla="*/ 12 w 232"/>
              <a:gd name="T59" fmla="*/ 38 h 184"/>
              <a:gd name="T60" fmla="*/ 142 w 232"/>
              <a:gd name="T61" fmla="*/ 156 h 184"/>
              <a:gd name="T62" fmla="*/ 83 w 232"/>
              <a:gd name="T63" fmla="*/ 70 h 184"/>
              <a:gd name="T64" fmla="*/ 173 w 232"/>
              <a:gd name="T65" fmla="*/ 159 h 184"/>
              <a:gd name="T66" fmla="*/ 157 w 232"/>
              <a:gd name="T67" fmla="*/ 158 h 184"/>
              <a:gd name="T68" fmla="*/ 144 w 232"/>
              <a:gd name="T69" fmla="*/ 164 h 184"/>
              <a:gd name="T70" fmla="*/ 85 w 232"/>
              <a:gd name="T71" fmla="*/ 133 h 184"/>
              <a:gd name="T72" fmla="*/ 32 w 232"/>
              <a:gd name="T73" fmla="*/ 23 h 184"/>
              <a:gd name="T74" fmla="*/ 17 w 232"/>
              <a:gd name="T75" fmla="*/ 49 h 184"/>
              <a:gd name="T76" fmla="*/ 88 w 232"/>
              <a:gd name="T77" fmla="*/ 67 h 184"/>
              <a:gd name="T78" fmla="*/ 14 w 232"/>
              <a:gd name="T79" fmla="*/ 45 h 184"/>
              <a:gd name="T80" fmla="*/ 94 w 232"/>
              <a:gd name="T81" fmla="*/ 60 h 184"/>
              <a:gd name="T82" fmla="*/ 59 w 232"/>
              <a:gd name="T83" fmla="*/ 114 h 184"/>
              <a:gd name="T84" fmla="*/ 24 w 232"/>
              <a:gd name="T85" fmla="*/ 54 h 184"/>
              <a:gd name="T86" fmla="*/ 19 w 232"/>
              <a:gd name="T87" fmla="*/ 120 h 184"/>
              <a:gd name="T88" fmla="*/ 153 w 232"/>
              <a:gd name="T89" fmla="*/ 147 h 184"/>
              <a:gd name="T90" fmla="*/ 204 w 232"/>
              <a:gd name="T91" fmla="*/ 129 h 184"/>
              <a:gd name="T92" fmla="*/ 186 w 232"/>
              <a:gd name="T93" fmla="*/ 132 h 184"/>
              <a:gd name="T94" fmla="*/ 168 w 232"/>
              <a:gd name="T95" fmla="*/ 117 h 184"/>
              <a:gd name="T96" fmla="*/ 192 w 232"/>
              <a:gd name="T97" fmla="*/ 108 h 184"/>
              <a:gd name="T98" fmla="*/ 64 w 232"/>
              <a:gd name="T99" fmla="*/ 66 h 184"/>
              <a:gd name="T100" fmla="*/ 47 w 232"/>
              <a:gd name="T101" fmla="*/ 31 h 184"/>
              <a:gd name="T102" fmla="*/ 40 w 232"/>
              <a:gd name="T103" fmla="*/ 59 h 184"/>
              <a:gd name="T104" fmla="*/ 28 w 232"/>
              <a:gd name="T105" fmla="*/ 61 h 184"/>
              <a:gd name="T106" fmla="*/ 209 w 232"/>
              <a:gd name="T107" fmla="*/ 172 h 184"/>
              <a:gd name="T108" fmla="*/ 162 w 232"/>
              <a:gd name="T109" fmla="*/ 176 h 184"/>
              <a:gd name="T110" fmla="*/ 47 w 232"/>
              <a:gd name="T111" fmla="*/ 126 h 184"/>
              <a:gd name="T112" fmla="*/ 6 w 232"/>
              <a:gd name="T113" fmla="*/ 74 h 184"/>
              <a:gd name="T114" fmla="*/ 4 w 232"/>
              <a:gd name="T115" fmla="*/ 81 h 184"/>
              <a:gd name="T116" fmla="*/ 2 w 232"/>
              <a:gd name="T117" fmla="*/ 38 h 184"/>
              <a:gd name="T118" fmla="*/ 7 w 232"/>
              <a:gd name="T119" fmla="*/ 6 h 184"/>
              <a:gd name="T120" fmla="*/ 104 w 232"/>
              <a:gd name="T121" fmla="*/ 31 h 184"/>
              <a:gd name="T122" fmla="*/ 186 w 232"/>
              <a:gd name="T123" fmla="*/ 83 h 184"/>
              <a:gd name="T124" fmla="*/ 224 w 232"/>
              <a:gd name="T125" fmla="*/ 140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32" h="184">
                <a:moveTo>
                  <a:pt x="191" y="61"/>
                </a:moveTo>
                <a:cubicBezTo>
                  <a:pt x="191" y="61"/>
                  <a:pt x="191" y="62"/>
                  <a:pt x="191" y="62"/>
                </a:cubicBezTo>
                <a:cubicBezTo>
                  <a:pt x="190" y="62"/>
                  <a:pt x="191" y="61"/>
                  <a:pt x="191" y="61"/>
                </a:cubicBezTo>
                <a:cubicBezTo>
                  <a:pt x="191" y="61"/>
                  <a:pt x="191" y="61"/>
                  <a:pt x="191" y="61"/>
                </a:cubicBezTo>
                <a:close/>
                <a:moveTo>
                  <a:pt x="16" y="50"/>
                </a:moveTo>
                <a:cubicBezTo>
                  <a:pt x="16" y="50"/>
                  <a:pt x="16" y="50"/>
                  <a:pt x="16" y="50"/>
                </a:cubicBezTo>
                <a:cubicBezTo>
                  <a:pt x="16" y="50"/>
                  <a:pt x="16" y="50"/>
                  <a:pt x="16" y="49"/>
                </a:cubicBezTo>
                <a:cubicBezTo>
                  <a:pt x="16" y="51"/>
                  <a:pt x="16" y="51"/>
                  <a:pt x="16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6" y="51"/>
                  <a:pt x="16" y="51"/>
                  <a:pt x="16" y="51"/>
                </a:cubicBezTo>
                <a:cubicBezTo>
                  <a:pt x="16" y="50"/>
                  <a:pt x="16" y="50"/>
                  <a:pt x="16" y="50"/>
                </a:cubicBezTo>
                <a:close/>
                <a:moveTo>
                  <a:pt x="201" y="88"/>
                </a:moveTo>
                <a:cubicBezTo>
                  <a:pt x="201" y="89"/>
                  <a:pt x="201" y="89"/>
                  <a:pt x="201" y="89"/>
                </a:cubicBezTo>
                <a:cubicBezTo>
                  <a:pt x="201" y="90"/>
                  <a:pt x="201" y="90"/>
                  <a:pt x="202" y="90"/>
                </a:cubicBezTo>
                <a:cubicBezTo>
                  <a:pt x="201" y="90"/>
                  <a:pt x="201" y="89"/>
                  <a:pt x="201" y="89"/>
                </a:cubicBezTo>
                <a:lnTo>
                  <a:pt x="201" y="88"/>
                </a:lnTo>
                <a:close/>
                <a:moveTo>
                  <a:pt x="81" y="71"/>
                </a:moveTo>
                <a:cubicBezTo>
                  <a:pt x="81" y="69"/>
                  <a:pt x="81" y="69"/>
                  <a:pt x="81" y="69"/>
                </a:cubicBezTo>
                <a:cubicBezTo>
                  <a:pt x="80" y="69"/>
                  <a:pt x="81" y="70"/>
                  <a:pt x="81" y="70"/>
                </a:cubicBezTo>
                <a:cubicBezTo>
                  <a:pt x="81" y="71"/>
                  <a:pt x="81" y="71"/>
                  <a:pt x="81" y="71"/>
                </a:cubicBezTo>
                <a:close/>
                <a:moveTo>
                  <a:pt x="91" y="82"/>
                </a:moveTo>
                <a:cubicBezTo>
                  <a:pt x="91" y="81"/>
                  <a:pt x="90" y="81"/>
                  <a:pt x="89" y="81"/>
                </a:cubicBezTo>
                <a:cubicBezTo>
                  <a:pt x="89" y="82"/>
                  <a:pt x="90" y="82"/>
                  <a:pt x="91" y="82"/>
                </a:cubicBezTo>
                <a:close/>
                <a:moveTo>
                  <a:pt x="21" y="128"/>
                </a:moveTo>
                <a:cubicBezTo>
                  <a:pt x="21" y="128"/>
                  <a:pt x="21" y="129"/>
                  <a:pt x="21" y="129"/>
                </a:cubicBezTo>
                <a:cubicBezTo>
                  <a:pt x="21" y="130"/>
                  <a:pt x="21" y="130"/>
                  <a:pt x="21" y="130"/>
                </a:cubicBezTo>
                <a:cubicBezTo>
                  <a:pt x="21" y="129"/>
                  <a:pt x="21" y="129"/>
                  <a:pt x="21" y="129"/>
                </a:cubicBezTo>
                <a:cubicBezTo>
                  <a:pt x="21" y="129"/>
                  <a:pt x="21" y="128"/>
                  <a:pt x="21" y="128"/>
                </a:cubicBezTo>
                <a:close/>
                <a:moveTo>
                  <a:pt x="143" y="168"/>
                </a:moveTo>
                <a:cubicBezTo>
                  <a:pt x="143" y="168"/>
                  <a:pt x="143" y="168"/>
                  <a:pt x="143" y="169"/>
                </a:cubicBezTo>
                <a:cubicBezTo>
                  <a:pt x="143" y="169"/>
                  <a:pt x="144" y="169"/>
                  <a:pt x="145" y="168"/>
                </a:cubicBezTo>
                <a:cubicBezTo>
                  <a:pt x="144" y="168"/>
                  <a:pt x="144" y="168"/>
                  <a:pt x="143" y="168"/>
                </a:cubicBezTo>
                <a:close/>
                <a:moveTo>
                  <a:pt x="4" y="52"/>
                </a:moveTo>
                <a:cubicBezTo>
                  <a:pt x="4" y="52"/>
                  <a:pt x="4" y="52"/>
                  <a:pt x="4" y="52"/>
                </a:cubicBezTo>
                <a:cubicBezTo>
                  <a:pt x="4" y="53"/>
                  <a:pt x="4" y="54"/>
                  <a:pt x="4" y="54"/>
                </a:cubicBezTo>
                <a:lnTo>
                  <a:pt x="4" y="52"/>
                </a:lnTo>
                <a:close/>
                <a:moveTo>
                  <a:pt x="185" y="153"/>
                </a:moveTo>
                <a:cubicBezTo>
                  <a:pt x="185" y="154"/>
                  <a:pt x="185" y="153"/>
                  <a:pt x="185" y="153"/>
                </a:cubicBezTo>
                <a:cubicBezTo>
                  <a:pt x="184" y="153"/>
                  <a:pt x="184" y="154"/>
                  <a:pt x="185" y="154"/>
                </a:cubicBezTo>
                <a:cubicBezTo>
                  <a:pt x="185" y="154"/>
                  <a:pt x="186" y="154"/>
                  <a:pt x="185" y="153"/>
                </a:cubicBezTo>
                <a:close/>
                <a:moveTo>
                  <a:pt x="108" y="145"/>
                </a:moveTo>
                <a:cubicBezTo>
                  <a:pt x="108" y="145"/>
                  <a:pt x="108" y="145"/>
                  <a:pt x="108" y="145"/>
                </a:cubicBezTo>
                <a:cubicBezTo>
                  <a:pt x="108" y="146"/>
                  <a:pt x="108" y="147"/>
                  <a:pt x="108" y="147"/>
                </a:cubicBezTo>
                <a:cubicBezTo>
                  <a:pt x="108" y="146"/>
                  <a:pt x="109" y="146"/>
                  <a:pt x="108" y="145"/>
                </a:cubicBezTo>
                <a:close/>
                <a:moveTo>
                  <a:pt x="25" y="136"/>
                </a:moveTo>
                <a:cubicBezTo>
                  <a:pt x="25" y="136"/>
                  <a:pt x="26" y="135"/>
                  <a:pt x="25" y="135"/>
                </a:cubicBezTo>
                <a:cubicBezTo>
                  <a:pt x="25" y="135"/>
                  <a:pt x="26" y="137"/>
                  <a:pt x="25" y="136"/>
                </a:cubicBezTo>
                <a:close/>
                <a:moveTo>
                  <a:pt x="175" y="171"/>
                </a:moveTo>
                <a:cubicBezTo>
                  <a:pt x="174" y="171"/>
                  <a:pt x="173" y="171"/>
                  <a:pt x="173" y="172"/>
                </a:cubicBezTo>
                <a:cubicBezTo>
                  <a:pt x="174" y="172"/>
                  <a:pt x="175" y="172"/>
                  <a:pt x="176" y="172"/>
                </a:cubicBezTo>
                <a:cubicBezTo>
                  <a:pt x="175" y="171"/>
                  <a:pt x="175" y="171"/>
                  <a:pt x="175" y="171"/>
                </a:cubicBezTo>
                <a:close/>
                <a:moveTo>
                  <a:pt x="14" y="33"/>
                </a:moveTo>
                <a:cubicBezTo>
                  <a:pt x="14" y="34"/>
                  <a:pt x="13" y="34"/>
                  <a:pt x="13" y="35"/>
                </a:cubicBezTo>
                <a:cubicBezTo>
                  <a:pt x="13" y="35"/>
                  <a:pt x="14" y="34"/>
                  <a:pt x="14" y="33"/>
                </a:cubicBezTo>
                <a:close/>
                <a:moveTo>
                  <a:pt x="209" y="119"/>
                </a:moveTo>
                <a:cubicBezTo>
                  <a:pt x="209" y="119"/>
                  <a:pt x="208" y="118"/>
                  <a:pt x="208" y="117"/>
                </a:cubicBezTo>
                <a:cubicBezTo>
                  <a:pt x="208" y="118"/>
                  <a:pt x="208" y="119"/>
                  <a:pt x="209" y="119"/>
                </a:cubicBezTo>
                <a:close/>
                <a:moveTo>
                  <a:pt x="5" y="87"/>
                </a:moveTo>
                <a:cubicBezTo>
                  <a:pt x="5" y="88"/>
                  <a:pt x="5" y="89"/>
                  <a:pt x="5" y="89"/>
                </a:cubicBezTo>
                <a:cubicBezTo>
                  <a:pt x="4" y="88"/>
                  <a:pt x="4" y="88"/>
                  <a:pt x="4" y="87"/>
                </a:cubicBezTo>
                <a:lnTo>
                  <a:pt x="5" y="87"/>
                </a:lnTo>
                <a:close/>
                <a:moveTo>
                  <a:pt x="24" y="123"/>
                </a:moveTo>
                <a:cubicBezTo>
                  <a:pt x="24" y="121"/>
                  <a:pt x="24" y="121"/>
                  <a:pt x="24" y="121"/>
                </a:cubicBezTo>
                <a:cubicBezTo>
                  <a:pt x="23" y="121"/>
                  <a:pt x="24" y="122"/>
                  <a:pt x="24" y="123"/>
                </a:cubicBezTo>
                <a:cubicBezTo>
                  <a:pt x="24" y="123"/>
                  <a:pt x="24" y="123"/>
                  <a:pt x="24" y="123"/>
                </a:cubicBezTo>
                <a:close/>
                <a:moveTo>
                  <a:pt x="21" y="128"/>
                </a:moveTo>
                <a:cubicBezTo>
                  <a:pt x="21" y="127"/>
                  <a:pt x="21" y="126"/>
                  <a:pt x="20" y="126"/>
                </a:cubicBezTo>
                <a:cubicBezTo>
                  <a:pt x="20" y="126"/>
                  <a:pt x="20" y="127"/>
                  <a:pt x="21" y="128"/>
                </a:cubicBezTo>
                <a:close/>
                <a:moveTo>
                  <a:pt x="4" y="84"/>
                </a:moveTo>
                <a:cubicBezTo>
                  <a:pt x="4" y="83"/>
                  <a:pt x="3" y="84"/>
                  <a:pt x="4" y="84"/>
                </a:cubicBezTo>
                <a:cubicBezTo>
                  <a:pt x="4" y="84"/>
                  <a:pt x="3" y="86"/>
                  <a:pt x="4" y="85"/>
                </a:cubicBezTo>
                <a:cubicBezTo>
                  <a:pt x="4" y="85"/>
                  <a:pt x="4" y="84"/>
                  <a:pt x="4" y="84"/>
                </a:cubicBezTo>
                <a:close/>
                <a:moveTo>
                  <a:pt x="103" y="139"/>
                </a:moveTo>
                <a:cubicBezTo>
                  <a:pt x="102" y="139"/>
                  <a:pt x="102" y="139"/>
                  <a:pt x="102" y="139"/>
                </a:cubicBezTo>
                <a:cubicBezTo>
                  <a:pt x="102" y="139"/>
                  <a:pt x="103" y="140"/>
                  <a:pt x="104" y="139"/>
                </a:cubicBezTo>
                <a:cubicBezTo>
                  <a:pt x="104" y="139"/>
                  <a:pt x="103" y="139"/>
                  <a:pt x="103" y="139"/>
                </a:cubicBezTo>
                <a:close/>
                <a:moveTo>
                  <a:pt x="87" y="67"/>
                </a:moveTo>
                <a:cubicBezTo>
                  <a:pt x="87" y="66"/>
                  <a:pt x="86" y="66"/>
                  <a:pt x="86" y="67"/>
                </a:cubicBezTo>
                <a:cubicBezTo>
                  <a:pt x="86" y="67"/>
                  <a:pt x="86" y="69"/>
                  <a:pt x="87" y="68"/>
                </a:cubicBezTo>
                <a:cubicBezTo>
                  <a:pt x="87" y="68"/>
                  <a:pt x="87" y="67"/>
                  <a:pt x="87" y="67"/>
                </a:cubicBezTo>
                <a:close/>
                <a:moveTo>
                  <a:pt x="191" y="170"/>
                </a:moveTo>
                <a:cubicBezTo>
                  <a:pt x="191" y="170"/>
                  <a:pt x="190" y="171"/>
                  <a:pt x="189" y="172"/>
                </a:cubicBezTo>
                <a:cubicBezTo>
                  <a:pt x="190" y="171"/>
                  <a:pt x="191" y="171"/>
                  <a:pt x="191" y="170"/>
                </a:cubicBezTo>
                <a:close/>
                <a:moveTo>
                  <a:pt x="110" y="159"/>
                </a:moveTo>
                <a:cubicBezTo>
                  <a:pt x="109" y="159"/>
                  <a:pt x="111" y="160"/>
                  <a:pt x="109" y="160"/>
                </a:cubicBezTo>
                <a:cubicBezTo>
                  <a:pt x="110" y="161"/>
                  <a:pt x="110" y="161"/>
                  <a:pt x="110" y="161"/>
                </a:cubicBezTo>
                <a:cubicBezTo>
                  <a:pt x="110" y="160"/>
                  <a:pt x="111" y="160"/>
                  <a:pt x="110" y="159"/>
                </a:cubicBezTo>
                <a:close/>
                <a:moveTo>
                  <a:pt x="27" y="122"/>
                </a:moveTo>
                <a:cubicBezTo>
                  <a:pt x="28" y="121"/>
                  <a:pt x="27" y="120"/>
                  <a:pt x="27" y="118"/>
                </a:cubicBezTo>
                <a:cubicBezTo>
                  <a:pt x="27" y="120"/>
                  <a:pt x="27" y="121"/>
                  <a:pt x="27" y="122"/>
                </a:cubicBezTo>
                <a:cubicBezTo>
                  <a:pt x="27" y="122"/>
                  <a:pt x="27" y="122"/>
                  <a:pt x="27" y="122"/>
                </a:cubicBezTo>
                <a:close/>
                <a:moveTo>
                  <a:pt x="195" y="170"/>
                </a:moveTo>
                <a:cubicBezTo>
                  <a:pt x="194" y="170"/>
                  <a:pt x="193" y="171"/>
                  <a:pt x="193" y="172"/>
                </a:cubicBezTo>
                <a:cubicBezTo>
                  <a:pt x="194" y="172"/>
                  <a:pt x="195" y="171"/>
                  <a:pt x="195" y="170"/>
                </a:cubicBezTo>
                <a:close/>
                <a:moveTo>
                  <a:pt x="116" y="162"/>
                </a:moveTo>
                <a:cubicBezTo>
                  <a:pt x="116" y="162"/>
                  <a:pt x="116" y="162"/>
                  <a:pt x="115" y="162"/>
                </a:cubicBezTo>
                <a:cubicBezTo>
                  <a:pt x="115" y="162"/>
                  <a:pt x="116" y="163"/>
                  <a:pt x="116" y="163"/>
                </a:cubicBezTo>
                <a:cubicBezTo>
                  <a:pt x="116" y="163"/>
                  <a:pt x="117" y="162"/>
                  <a:pt x="116" y="162"/>
                </a:cubicBezTo>
                <a:close/>
                <a:moveTo>
                  <a:pt x="92" y="152"/>
                </a:moveTo>
                <a:cubicBezTo>
                  <a:pt x="91" y="151"/>
                  <a:pt x="90" y="151"/>
                  <a:pt x="89" y="150"/>
                </a:cubicBezTo>
                <a:cubicBezTo>
                  <a:pt x="90" y="151"/>
                  <a:pt x="91" y="152"/>
                  <a:pt x="92" y="152"/>
                </a:cubicBezTo>
                <a:cubicBezTo>
                  <a:pt x="92" y="152"/>
                  <a:pt x="92" y="152"/>
                  <a:pt x="92" y="152"/>
                </a:cubicBezTo>
                <a:close/>
                <a:moveTo>
                  <a:pt x="98" y="155"/>
                </a:moveTo>
                <a:cubicBezTo>
                  <a:pt x="98" y="155"/>
                  <a:pt x="98" y="154"/>
                  <a:pt x="98" y="154"/>
                </a:cubicBezTo>
                <a:cubicBezTo>
                  <a:pt x="97" y="155"/>
                  <a:pt x="98" y="156"/>
                  <a:pt x="99" y="156"/>
                </a:cubicBezTo>
                <a:cubicBezTo>
                  <a:pt x="99" y="156"/>
                  <a:pt x="99" y="155"/>
                  <a:pt x="99" y="155"/>
                </a:cubicBezTo>
                <a:cubicBezTo>
                  <a:pt x="99" y="155"/>
                  <a:pt x="98" y="155"/>
                  <a:pt x="98" y="155"/>
                </a:cubicBezTo>
                <a:close/>
                <a:moveTo>
                  <a:pt x="107" y="149"/>
                </a:moveTo>
                <a:cubicBezTo>
                  <a:pt x="106" y="149"/>
                  <a:pt x="106" y="149"/>
                  <a:pt x="106" y="149"/>
                </a:cubicBezTo>
                <a:cubicBezTo>
                  <a:pt x="106" y="150"/>
                  <a:pt x="106" y="153"/>
                  <a:pt x="106" y="153"/>
                </a:cubicBezTo>
                <a:cubicBezTo>
                  <a:pt x="106" y="152"/>
                  <a:pt x="106" y="151"/>
                  <a:pt x="107" y="149"/>
                </a:cubicBezTo>
                <a:close/>
                <a:moveTo>
                  <a:pt x="28" y="120"/>
                </a:moveTo>
                <a:cubicBezTo>
                  <a:pt x="28" y="119"/>
                  <a:pt x="29" y="118"/>
                  <a:pt x="29" y="117"/>
                </a:cubicBezTo>
                <a:cubicBezTo>
                  <a:pt x="28" y="117"/>
                  <a:pt x="28" y="118"/>
                  <a:pt x="28" y="118"/>
                </a:cubicBezTo>
                <a:cubicBezTo>
                  <a:pt x="28" y="119"/>
                  <a:pt x="28" y="119"/>
                  <a:pt x="28" y="120"/>
                </a:cubicBezTo>
                <a:close/>
                <a:moveTo>
                  <a:pt x="139" y="167"/>
                </a:moveTo>
                <a:cubicBezTo>
                  <a:pt x="138" y="168"/>
                  <a:pt x="137" y="167"/>
                  <a:pt x="136" y="168"/>
                </a:cubicBezTo>
                <a:cubicBezTo>
                  <a:pt x="137" y="168"/>
                  <a:pt x="139" y="168"/>
                  <a:pt x="139" y="168"/>
                </a:cubicBezTo>
                <a:cubicBezTo>
                  <a:pt x="140" y="168"/>
                  <a:pt x="140" y="167"/>
                  <a:pt x="139" y="167"/>
                </a:cubicBezTo>
                <a:close/>
                <a:moveTo>
                  <a:pt x="28" y="120"/>
                </a:moveTo>
                <a:cubicBezTo>
                  <a:pt x="28" y="121"/>
                  <a:pt x="29" y="122"/>
                  <a:pt x="29" y="124"/>
                </a:cubicBezTo>
                <a:cubicBezTo>
                  <a:pt x="29" y="124"/>
                  <a:pt x="29" y="124"/>
                  <a:pt x="29" y="124"/>
                </a:cubicBezTo>
                <a:cubicBezTo>
                  <a:pt x="29" y="125"/>
                  <a:pt x="29" y="125"/>
                  <a:pt x="29" y="125"/>
                </a:cubicBezTo>
                <a:cubicBezTo>
                  <a:pt x="29" y="124"/>
                  <a:pt x="29" y="124"/>
                  <a:pt x="29" y="124"/>
                </a:cubicBezTo>
                <a:cubicBezTo>
                  <a:pt x="29" y="123"/>
                  <a:pt x="29" y="121"/>
                  <a:pt x="29" y="120"/>
                </a:cubicBezTo>
                <a:cubicBezTo>
                  <a:pt x="29" y="120"/>
                  <a:pt x="28" y="120"/>
                  <a:pt x="28" y="120"/>
                </a:cubicBezTo>
                <a:close/>
                <a:moveTo>
                  <a:pt x="179" y="154"/>
                </a:moveTo>
                <a:cubicBezTo>
                  <a:pt x="180" y="154"/>
                  <a:pt x="182" y="154"/>
                  <a:pt x="183" y="154"/>
                </a:cubicBezTo>
                <a:cubicBezTo>
                  <a:pt x="182" y="154"/>
                  <a:pt x="181" y="154"/>
                  <a:pt x="181" y="153"/>
                </a:cubicBezTo>
                <a:cubicBezTo>
                  <a:pt x="180" y="154"/>
                  <a:pt x="180" y="154"/>
                  <a:pt x="179" y="154"/>
                </a:cubicBezTo>
                <a:close/>
                <a:moveTo>
                  <a:pt x="114" y="148"/>
                </a:moveTo>
                <a:cubicBezTo>
                  <a:pt x="114" y="149"/>
                  <a:pt x="114" y="150"/>
                  <a:pt x="114" y="151"/>
                </a:cubicBezTo>
                <a:cubicBezTo>
                  <a:pt x="114" y="150"/>
                  <a:pt x="114" y="149"/>
                  <a:pt x="115" y="149"/>
                </a:cubicBezTo>
                <a:cubicBezTo>
                  <a:pt x="115" y="148"/>
                  <a:pt x="115" y="148"/>
                  <a:pt x="114" y="148"/>
                </a:cubicBezTo>
                <a:close/>
                <a:moveTo>
                  <a:pt x="156" y="154"/>
                </a:moveTo>
                <a:cubicBezTo>
                  <a:pt x="156" y="154"/>
                  <a:pt x="156" y="153"/>
                  <a:pt x="156" y="153"/>
                </a:cubicBezTo>
                <a:cubicBezTo>
                  <a:pt x="155" y="153"/>
                  <a:pt x="153" y="153"/>
                  <a:pt x="152" y="153"/>
                </a:cubicBezTo>
                <a:lnTo>
                  <a:pt x="156" y="154"/>
                </a:lnTo>
                <a:close/>
                <a:moveTo>
                  <a:pt x="96" y="154"/>
                </a:moveTo>
                <a:cubicBezTo>
                  <a:pt x="95" y="153"/>
                  <a:pt x="94" y="153"/>
                  <a:pt x="93" y="153"/>
                </a:cubicBezTo>
                <a:cubicBezTo>
                  <a:pt x="94" y="154"/>
                  <a:pt x="95" y="154"/>
                  <a:pt x="96" y="155"/>
                </a:cubicBezTo>
                <a:cubicBezTo>
                  <a:pt x="96" y="155"/>
                  <a:pt x="96" y="154"/>
                  <a:pt x="96" y="154"/>
                </a:cubicBezTo>
                <a:close/>
                <a:moveTo>
                  <a:pt x="171" y="171"/>
                </a:moveTo>
                <a:cubicBezTo>
                  <a:pt x="170" y="172"/>
                  <a:pt x="169" y="171"/>
                  <a:pt x="168" y="171"/>
                </a:cubicBezTo>
                <a:cubicBezTo>
                  <a:pt x="168" y="171"/>
                  <a:pt x="168" y="172"/>
                  <a:pt x="168" y="172"/>
                </a:cubicBezTo>
                <a:cubicBezTo>
                  <a:pt x="169" y="172"/>
                  <a:pt x="170" y="172"/>
                  <a:pt x="170" y="172"/>
                </a:cubicBezTo>
                <a:cubicBezTo>
                  <a:pt x="171" y="172"/>
                  <a:pt x="172" y="172"/>
                  <a:pt x="171" y="171"/>
                </a:cubicBezTo>
                <a:close/>
                <a:moveTo>
                  <a:pt x="24" y="123"/>
                </a:moveTo>
                <a:cubicBezTo>
                  <a:pt x="24" y="123"/>
                  <a:pt x="24" y="124"/>
                  <a:pt x="24" y="125"/>
                </a:cubicBezTo>
                <a:cubicBezTo>
                  <a:pt x="24" y="125"/>
                  <a:pt x="25" y="125"/>
                  <a:pt x="25" y="125"/>
                </a:cubicBezTo>
                <a:cubicBezTo>
                  <a:pt x="25" y="125"/>
                  <a:pt x="25" y="126"/>
                  <a:pt x="25" y="126"/>
                </a:cubicBezTo>
                <a:cubicBezTo>
                  <a:pt x="25" y="127"/>
                  <a:pt x="25" y="127"/>
                  <a:pt x="25" y="127"/>
                </a:cubicBezTo>
                <a:cubicBezTo>
                  <a:pt x="25" y="128"/>
                  <a:pt x="25" y="128"/>
                  <a:pt x="25" y="128"/>
                </a:cubicBezTo>
                <a:cubicBezTo>
                  <a:pt x="25" y="129"/>
                  <a:pt x="25" y="129"/>
                  <a:pt x="25" y="129"/>
                </a:cubicBezTo>
                <a:cubicBezTo>
                  <a:pt x="25" y="130"/>
                  <a:pt x="25" y="130"/>
                  <a:pt x="25" y="130"/>
                </a:cubicBezTo>
                <a:cubicBezTo>
                  <a:pt x="25" y="129"/>
                  <a:pt x="25" y="129"/>
                  <a:pt x="25" y="129"/>
                </a:cubicBezTo>
                <a:cubicBezTo>
                  <a:pt x="25" y="128"/>
                  <a:pt x="25" y="128"/>
                  <a:pt x="25" y="128"/>
                </a:cubicBezTo>
                <a:cubicBezTo>
                  <a:pt x="25" y="127"/>
                  <a:pt x="25" y="127"/>
                  <a:pt x="25" y="127"/>
                </a:cubicBezTo>
                <a:cubicBezTo>
                  <a:pt x="25" y="126"/>
                  <a:pt x="25" y="126"/>
                  <a:pt x="25" y="126"/>
                </a:cubicBezTo>
                <a:cubicBezTo>
                  <a:pt x="25" y="126"/>
                  <a:pt x="25" y="125"/>
                  <a:pt x="25" y="125"/>
                </a:cubicBezTo>
                <a:cubicBezTo>
                  <a:pt x="25" y="124"/>
                  <a:pt x="25" y="124"/>
                  <a:pt x="25" y="123"/>
                </a:cubicBezTo>
                <a:cubicBezTo>
                  <a:pt x="24" y="123"/>
                  <a:pt x="24" y="123"/>
                  <a:pt x="24" y="123"/>
                </a:cubicBezTo>
                <a:close/>
                <a:moveTo>
                  <a:pt x="114" y="161"/>
                </a:moveTo>
                <a:cubicBezTo>
                  <a:pt x="113" y="161"/>
                  <a:pt x="112" y="160"/>
                  <a:pt x="112" y="160"/>
                </a:cubicBezTo>
                <a:cubicBezTo>
                  <a:pt x="111" y="161"/>
                  <a:pt x="112" y="161"/>
                  <a:pt x="113" y="162"/>
                </a:cubicBezTo>
                <a:cubicBezTo>
                  <a:pt x="113" y="162"/>
                  <a:pt x="114" y="161"/>
                  <a:pt x="114" y="161"/>
                </a:cubicBezTo>
                <a:close/>
                <a:moveTo>
                  <a:pt x="162" y="171"/>
                </a:moveTo>
                <a:cubicBezTo>
                  <a:pt x="161" y="171"/>
                  <a:pt x="161" y="170"/>
                  <a:pt x="160" y="171"/>
                </a:cubicBezTo>
                <a:cubicBezTo>
                  <a:pt x="161" y="171"/>
                  <a:pt x="162" y="171"/>
                  <a:pt x="163" y="171"/>
                </a:cubicBezTo>
                <a:cubicBezTo>
                  <a:pt x="163" y="171"/>
                  <a:pt x="164" y="171"/>
                  <a:pt x="164" y="171"/>
                </a:cubicBezTo>
                <a:cubicBezTo>
                  <a:pt x="163" y="171"/>
                  <a:pt x="163" y="171"/>
                  <a:pt x="162" y="171"/>
                </a:cubicBezTo>
                <a:close/>
                <a:moveTo>
                  <a:pt x="96" y="84"/>
                </a:moveTo>
                <a:cubicBezTo>
                  <a:pt x="95" y="83"/>
                  <a:pt x="93" y="82"/>
                  <a:pt x="91" y="82"/>
                </a:cubicBezTo>
                <a:cubicBezTo>
                  <a:pt x="93" y="82"/>
                  <a:pt x="94" y="83"/>
                  <a:pt x="96" y="84"/>
                </a:cubicBezTo>
                <a:close/>
                <a:moveTo>
                  <a:pt x="123" y="154"/>
                </a:moveTo>
                <a:cubicBezTo>
                  <a:pt x="124" y="153"/>
                  <a:pt x="124" y="152"/>
                  <a:pt x="125" y="152"/>
                </a:cubicBezTo>
                <a:cubicBezTo>
                  <a:pt x="124" y="151"/>
                  <a:pt x="124" y="151"/>
                  <a:pt x="124" y="152"/>
                </a:cubicBezTo>
                <a:cubicBezTo>
                  <a:pt x="123" y="153"/>
                  <a:pt x="123" y="154"/>
                  <a:pt x="123" y="155"/>
                </a:cubicBezTo>
                <a:cubicBezTo>
                  <a:pt x="123" y="155"/>
                  <a:pt x="123" y="154"/>
                  <a:pt x="123" y="154"/>
                </a:cubicBezTo>
                <a:close/>
                <a:moveTo>
                  <a:pt x="112" y="147"/>
                </a:moveTo>
                <a:cubicBezTo>
                  <a:pt x="112" y="147"/>
                  <a:pt x="111" y="147"/>
                  <a:pt x="111" y="147"/>
                </a:cubicBezTo>
                <a:cubicBezTo>
                  <a:pt x="111" y="148"/>
                  <a:pt x="111" y="150"/>
                  <a:pt x="111" y="151"/>
                </a:cubicBezTo>
                <a:cubicBezTo>
                  <a:pt x="111" y="149"/>
                  <a:pt x="112" y="148"/>
                  <a:pt x="112" y="147"/>
                </a:cubicBezTo>
                <a:close/>
                <a:moveTo>
                  <a:pt x="201" y="88"/>
                </a:moveTo>
                <a:cubicBezTo>
                  <a:pt x="201" y="87"/>
                  <a:pt x="200" y="85"/>
                  <a:pt x="200" y="83"/>
                </a:cubicBezTo>
                <a:cubicBezTo>
                  <a:pt x="200" y="84"/>
                  <a:pt x="199" y="84"/>
                  <a:pt x="199" y="84"/>
                </a:cubicBezTo>
                <a:cubicBezTo>
                  <a:pt x="200" y="86"/>
                  <a:pt x="200" y="87"/>
                  <a:pt x="201" y="88"/>
                </a:cubicBezTo>
                <a:close/>
                <a:moveTo>
                  <a:pt x="207" y="158"/>
                </a:moveTo>
                <a:cubicBezTo>
                  <a:pt x="206" y="159"/>
                  <a:pt x="204" y="160"/>
                  <a:pt x="203" y="162"/>
                </a:cubicBezTo>
                <a:cubicBezTo>
                  <a:pt x="203" y="162"/>
                  <a:pt x="203" y="162"/>
                  <a:pt x="203" y="162"/>
                </a:cubicBezTo>
                <a:cubicBezTo>
                  <a:pt x="204" y="161"/>
                  <a:pt x="206" y="160"/>
                  <a:pt x="207" y="158"/>
                </a:cubicBezTo>
                <a:cubicBezTo>
                  <a:pt x="207" y="158"/>
                  <a:pt x="207" y="158"/>
                  <a:pt x="207" y="158"/>
                </a:cubicBezTo>
                <a:close/>
                <a:moveTo>
                  <a:pt x="134" y="157"/>
                </a:moveTo>
                <a:cubicBezTo>
                  <a:pt x="133" y="159"/>
                  <a:pt x="132" y="160"/>
                  <a:pt x="131" y="162"/>
                </a:cubicBezTo>
                <a:cubicBezTo>
                  <a:pt x="131" y="162"/>
                  <a:pt x="131" y="162"/>
                  <a:pt x="132" y="162"/>
                </a:cubicBezTo>
                <a:lnTo>
                  <a:pt x="134" y="157"/>
                </a:lnTo>
                <a:close/>
                <a:moveTo>
                  <a:pt x="112" y="151"/>
                </a:moveTo>
                <a:cubicBezTo>
                  <a:pt x="112" y="152"/>
                  <a:pt x="111" y="154"/>
                  <a:pt x="111" y="155"/>
                </a:cubicBezTo>
                <a:cubicBezTo>
                  <a:pt x="112" y="155"/>
                  <a:pt x="112" y="155"/>
                  <a:pt x="112" y="155"/>
                </a:cubicBezTo>
                <a:cubicBezTo>
                  <a:pt x="112" y="154"/>
                  <a:pt x="112" y="153"/>
                  <a:pt x="112" y="152"/>
                </a:cubicBezTo>
                <a:cubicBezTo>
                  <a:pt x="112" y="151"/>
                  <a:pt x="113" y="151"/>
                  <a:pt x="112" y="151"/>
                </a:cubicBezTo>
                <a:close/>
                <a:moveTo>
                  <a:pt x="164" y="153"/>
                </a:moveTo>
                <a:cubicBezTo>
                  <a:pt x="164" y="153"/>
                  <a:pt x="164" y="154"/>
                  <a:pt x="164" y="154"/>
                </a:cubicBezTo>
                <a:cubicBezTo>
                  <a:pt x="157" y="153"/>
                  <a:pt x="157" y="153"/>
                  <a:pt x="157" y="153"/>
                </a:cubicBezTo>
                <a:cubicBezTo>
                  <a:pt x="159" y="154"/>
                  <a:pt x="161" y="154"/>
                  <a:pt x="162" y="154"/>
                </a:cubicBezTo>
                <a:cubicBezTo>
                  <a:pt x="163" y="154"/>
                  <a:pt x="164" y="154"/>
                  <a:pt x="164" y="153"/>
                </a:cubicBezTo>
                <a:close/>
                <a:moveTo>
                  <a:pt x="37" y="126"/>
                </a:moveTo>
                <a:cubicBezTo>
                  <a:pt x="37" y="124"/>
                  <a:pt x="37" y="122"/>
                  <a:pt x="36" y="120"/>
                </a:cubicBezTo>
                <a:cubicBezTo>
                  <a:pt x="37" y="120"/>
                  <a:pt x="36" y="119"/>
                  <a:pt x="36" y="120"/>
                </a:cubicBezTo>
                <a:cubicBezTo>
                  <a:pt x="37" y="126"/>
                  <a:pt x="37" y="126"/>
                  <a:pt x="37" y="126"/>
                </a:cubicBezTo>
                <a:cubicBezTo>
                  <a:pt x="37" y="126"/>
                  <a:pt x="38" y="127"/>
                  <a:pt x="37" y="126"/>
                </a:cubicBezTo>
                <a:close/>
                <a:moveTo>
                  <a:pt x="35" y="127"/>
                </a:moveTo>
                <a:cubicBezTo>
                  <a:pt x="33" y="120"/>
                  <a:pt x="33" y="120"/>
                  <a:pt x="33" y="120"/>
                </a:cubicBezTo>
                <a:cubicBezTo>
                  <a:pt x="33" y="123"/>
                  <a:pt x="34" y="126"/>
                  <a:pt x="34" y="129"/>
                </a:cubicBezTo>
                <a:cubicBezTo>
                  <a:pt x="34" y="128"/>
                  <a:pt x="35" y="128"/>
                  <a:pt x="35" y="127"/>
                </a:cubicBezTo>
                <a:close/>
                <a:moveTo>
                  <a:pt x="15" y="21"/>
                </a:moveTo>
                <a:cubicBezTo>
                  <a:pt x="13" y="21"/>
                  <a:pt x="12" y="23"/>
                  <a:pt x="11" y="25"/>
                </a:cubicBezTo>
                <a:cubicBezTo>
                  <a:pt x="13" y="24"/>
                  <a:pt x="14" y="22"/>
                  <a:pt x="15" y="21"/>
                </a:cubicBezTo>
                <a:close/>
                <a:moveTo>
                  <a:pt x="74" y="67"/>
                </a:moveTo>
                <a:cubicBezTo>
                  <a:pt x="74" y="67"/>
                  <a:pt x="73" y="64"/>
                  <a:pt x="73" y="63"/>
                </a:cubicBezTo>
                <a:cubicBezTo>
                  <a:pt x="73" y="64"/>
                  <a:pt x="72" y="64"/>
                  <a:pt x="72" y="65"/>
                </a:cubicBezTo>
                <a:cubicBezTo>
                  <a:pt x="73" y="66"/>
                  <a:pt x="73" y="67"/>
                  <a:pt x="74" y="68"/>
                </a:cubicBezTo>
                <a:cubicBezTo>
                  <a:pt x="74" y="68"/>
                  <a:pt x="74" y="68"/>
                  <a:pt x="74" y="67"/>
                </a:cubicBezTo>
                <a:close/>
                <a:moveTo>
                  <a:pt x="127" y="153"/>
                </a:moveTo>
                <a:cubicBezTo>
                  <a:pt x="126" y="154"/>
                  <a:pt x="126" y="156"/>
                  <a:pt x="126" y="157"/>
                </a:cubicBezTo>
                <a:cubicBezTo>
                  <a:pt x="127" y="156"/>
                  <a:pt x="128" y="154"/>
                  <a:pt x="128" y="153"/>
                </a:cubicBezTo>
                <a:lnTo>
                  <a:pt x="127" y="153"/>
                </a:lnTo>
                <a:close/>
                <a:moveTo>
                  <a:pt x="125" y="154"/>
                </a:moveTo>
                <a:cubicBezTo>
                  <a:pt x="124" y="155"/>
                  <a:pt x="123" y="157"/>
                  <a:pt x="122" y="159"/>
                </a:cubicBezTo>
                <a:cubicBezTo>
                  <a:pt x="122" y="159"/>
                  <a:pt x="123" y="160"/>
                  <a:pt x="123" y="159"/>
                </a:cubicBezTo>
                <a:lnTo>
                  <a:pt x="125" y="154"/>
                </a:lnTo>
                <a:close/>
                <a:moveTo>
                  <a:pt x="30" y="123"/>
                </a:moveTo>
                <a:cubicBezTo>
                  <a:pt x="30" y="124"/>
                  <a:pt x="30" y="124"/>
                  <a:pt x="30" y="124"/>
                </a:cubicBezTo>
                <a:cubicBezTo>
                  <a:pt x="31" y="131"/>
                  <a:pt x="31" y="131"/>
                  <a:pt x="31" y="131"/>
                </a:cubicBezTo>
                <a:cubicBezTo>
                  <a:pt x="31" y="131"/>
                  <a:pt x="32" y="131"/>
                  <a:pt x="32" y="130"/>
                </a:cubicBezTo>
                <a:cubicBezTo>
                  <a:pt x="30" y="124"/>
                  <a:pt x="30" y="124"/>
                  <a:pt x="30" y="124"/>
                </a:cubicBezTo>
                <a:lnTo>
                  <a:pt x="30" y="123"/>
                </a:lnTo>
                <a:close/>
                <a:moveTo>
                  <a:pt x="100" y="148"/>
                </a:moveTo>
                <a:cubicBezTo>
                  <a:pt x="99" y="147"/>
                  <a:pt x="100" y="146"/>
                  <a:pt x="99" y="145"/>
                </a:cubicBezTo>
                <a:cubicBezTo>
                  <a:pt x="98" y="150"/>
                  <a:pt x="98" y="150"/>
                  <a:pt x="98" y="150"/>
                </a:cubicBezTo>
                <a:cubicBezTo>
                  <a:pt x="100" y="151"/>
                  <a:pt x="100" y="151"/>
                  <a:pt x="100" y="151"/>
                </a:cubicBezTo>
                <a:cubicBezTo>
                  <a:pt x="100" y="150"/>
                  <a:pt x="100" y="149"/>
                  <a:pt x="100" y="148"/>
                </a:cubicBezTo>
                <a:close/>
                <a:moveTo>
                  <a:pt x="134" y="160"/>
                </a:moveTo>
                <a:cubicBezTo>
                  <a:pt x="135" y="158"/>
                  <a:pt x="137" y="157"/>
                  <a:pt x="138" y="155"/>
                </a:cubicBezTo>
                <a:cubicBezTo>
                  <a:pt x="137" y="155"/>
                  <a:pt x="136" y="154"/>
                  <a:pt x="136" y="155"/>
                </a:cubicBezTo>
                <a:cubicBezTo>
                  <a:pt x="136" y="157"/>
                  <a:pt x="135" y="158"/>
                  <a:pt x="134" y="160"/>
                </a:cubicBezTo>
                <a:close/>
                <a:moveTo>
                  <a:pt x="27" y="122"/>
                </a:moveTo>
                <a:cubicBezTo>
                  <a:pt x="29" y="133"/>
                  <a:pt x="29" y="133"/>
                  <a:pt x="29" y="133"/>
                </a:cubicBezTo>
                <a:cubicBezTo>
                  <a:pt x="29" y="133"/>
                  <a:pt x="30" y="133"/>
                  <a:pt x="29" y="132"/>
                </a:cubicBezTo>
                <a:lnTo>
                  <a:pt x="27" y="122"/>
                </a:lnTo>
                <a:close/>
                <a:moveTo>
                  <a:pt x="104" y="151"/>
                </a:moveTo>
                <a:cubicBezTo>
                  <a:pt x="105" y="151"/>
                  <a:pt x="105" y="151"/>
                  <a:pt x="105" y="151"/>
                </a:cubicBezTo>
                <a:cubicBezTo>
                  <a:pt x="105" y="149"/>
                  <a:pt x="106" y="146"/>
                  <a:pt x="106" y="144"/>
                </a:cubicBezTo>
                <a:cubicBezTo>
                  <a:pt x="105" y="144"/>
                  <a:pt x="105" y="144"/>
                  <a:pt x="105" y="144"/>
                </a:cubicBezTo>
                <a:cubicBezTo>
                  <a:pt x="105" y="146"/>
                  <a:pt x="105" y="148"/>
                  <a:pt x="104" y="151"/>
                </a:cubicBezTo>
                <a:close/>
                <a:moveTo>
                  <a:pt x="179" y="154"/>
                </a:moveTo>
                <a:cubicBezTo>
                  <a:pt x="175" y="154"/>
                  <a:pt x="171" y="154"/>
                  <a:pt x="166" y="154"/>
                </a:cubicBezTo>
                <a:cubicBezTo>
                  <a:pt x="166" y="155"/>
                  <a:pt x="167" y="154"/>
                  <a:pt x="167" y="154"/>
                </a:cubicBezTo>
                <a:cubicBezTo>
                  <a:pt x="172" y="154"/>
                  <a:pt x="175" y="154"/>
                  <a:pt x="179" y="154"/>
                </a:cubicBezTo>
                <a:close/>
                <a:moveTo>
                  <a:pt x="77" y="69"/>
                </a:moveTo>
                <a:cubicBezTo>
                  <a:pt x="76" y="62"/>
                  <a:pt x="76" y="62"/>
                  <a:pt x="76" y="62"/>
                </a:cubicBezTo>
                <a:cubicBezTo>
                  <a:pt x="76" y="62"/>
                  <a:pt x="75" y="62"/>
                  <a:pt x="75" y="62"/>
                </a:cubicBezTo>
                <a:cubicBezTo>
                  <a:pt x="76" y="65"/>
                  <a:pt x="76" y="68"/>
                  <a:pt x="77" y="71"/>
                </a:cubicBezTo>
                <a:cubicBezTo>
                  <a:pt x="77" y="70"/>
                  <a:pt x="77" y="69"/>
                  <a:pt x="77" y="69"/>
                </a:cubicBezTo>
                <a:close/>
                <a:moveTo>
                  <a:pt x="130" y="160"/>
                </a:moveTo>
                <a:cubicBezTo>
                  <a:pt x="132" y="158"/>
                  <a:pt x="133" y="156"/>
                  <a:pt x="134" y="154"/>
                </a:cubicBezTo>
                <a:cubicBezTo>
                  <a:pt x="133" y="155"/>
                  <a:pt x="133" y="154"/>
                  <a:pt x="132" y="154"/>
                </a:cubicBezTo>
                <a:lnTo>
                  <a:pt x="130" y="160"/>
                </a:lnTo>
                <a:close/>
                <a:moveTo>
                  <a:pt x="188" y="169"/>
                </a:moveTo>
                <a:cubicBezTo>
                  <a:pt x="187" y="170"/>
                  <a:pt x="186" y="171"/>
                  <a:pt x="184" y="171"/>
                </a:cubicBezTo>
                <a:cubicBezTo>
                  <a:pt x="184" y="171"/>
                  <a:pt x="183" y="171"/>
                  <a:pt x="183" y="172"/>
                </a:cubicBezTo>
                <a:cubicBezTo>
                  <a:pt x="188" y="172"/>
                  <a:pt x="188" y="172"/>
                  <a:pt x="188" y="172"/>
                </a:cubicBezTo>
                <a:cubicBezTo>
                  <a:pt x="187" y="171"/>
                  <a:pt x="189" y="170"/>
                  <a:pt x="188" y="169"/>
                </a:cubicBezTo>
                <a:close/>
                <a:moveTo>
                  <a:pt x="125" y="165"/>
                </a:moveTo>
                <a:cubicBezTo>
                  <a:pt x="118" y="162"/>
                  <a:pt x="118" y="162"/>
                  <a:pt x="118" y="162"/>
                </a:cubicBezTo>
                <a:cubicBezTo>
                  <a:pt x="118" y="162"/>
                  <a:pt x="118" y="163"/>
                  <a:pt x="117" y="163"/>
                </a:cubicBezTo>
                <a:cubicBezTo>
                  <a:pt x="120" y="164"/>
                  <a:pt x="122" y="164"/>
                  <a:pt x="125" y="165"/>
                </a:cubicBezTo>
                <a:close/>
                <a:moveTo>
                  <a:pt x="179" y="163"/>
                </a:moveTo>
                <a:cubicBezTo>
                  <a:pt x="177" y="164"/>
                  <a:pt x="175" y="166"/>
                  <a:pt x="173" y="168"/>
                </a:cubicBezTo>
                <a:cubicBezTo>
                  <a:pt x="173" y="168"/>
                  <a:pt x="174" y="168"/>
                  <a:pt x="174" y="168"/>
                </a:cubicBezTo>
                <a:cubicBezTo>
                  <a:pt x="176" y="167"/>
                  <a:pt x="177" y="165"/>
                  <a:pt x="179" y="163"/>
                </a:cubicBezTo>
                <a:cubicBezTo>
                  <a:pt x="179" y="163"/>
                  <a:pt x="179" y="163"/>
                  <a:pt x="179" y="163"/>
                </a:cubicBezTo>
                <a:close/>
                <a:moveTo>
                  <a:pt x="122" y="151"/>
                </a:moveTo>
                <a:cubicBezTo>
                  <a:pt x="122" y="151"/>
                  <a:pt x="122" y="151"/>
                  <a:pt x="122" y="151"/>
                </a:cubicBezTo>
                <a:cubicBezTo>
                  <a:pt x="121" y="153"/>
                  <a:pt x="120" y="156"/>
                  <a:pt x="119" y="158"/>
                </a:cubicBezTo>
                <a:cubicBezTo>
                  <a:pt x="120" y="158"/>
                  <a:pt x="120" y="159"/>
                  <a:pt x="121" y="158"/>
                </a:cubicBezTo>
                <a:cubicBezTo>
                  <a:pt x="123" y="152"/>
                  <a:pt x="123" y="152"/>
                  <a:pt x="123" y="152"/>
                </a:cubicBezTo>
                <a:cubicBezTo>
                  <a:pt x="123" y="152"/>
                  <a:pt x="122" y="151"/>
                  <a:pt x="122" y="151"/>
                </a:cubicBezTo>
                <a:close/>
                <a:moveTo>
                  <a:pt x="84" y="133"/>
                </a:moveTo>
                <a:cubicBezTo>
                  <a:pt x="84" y="133"/>
                  <a:pt x="84" y="132"/>
                  <a:pt x="84" y="132"/>
                </a:cubicBezTo>
                <a:cubicBezTo>
                  <a:pt x="83" y="132"/>
                  <a:pt x="82" y="131"/>
                  <a:pt x="82" y="131"/>
                </a:cubicBezTo>
                <a:cubicBezTo>
                  <a:pt x="81" y="131"/>
                  <a:pt x="81" y="131"/>
                  <a:pt x="81" y="132"/>
                </a:cubicBezTo>
                <a:cubicBezTo>
                  <a:pt x="82" y="133"/>
                  <a:pt x="82" y="136"/>
                  <a:pt x="83" y="138"/>
                </a:cubicBezTo>
                <a:lnTo>
                  <a:pt x="84" y="133"/>
                </a:lnTo>
                <a:close/>
                <a:moveTo>
                  <a:pt x="94" y="138"/>
                </a:moveTo>
                <a:cubicBezTo>
                  <a:pt x="94" y="138"/>
                  <a:pt x="94" y="138"/>
                  <a:pt x="93" y="138"/>
                </a:cubicBezTo>
                <a:cubicBezTo>
                  <a:pt x="93" y="140"/>
                  <a:pt x="93" y="143"/>
                  <a:pt x="94" y="146"/>
                </a:cubicBezTo>
                <a:cubicBezTo>
                  <a:pt x="94" y="143"/>
                  <a:pt x="95" y="141"/>
                  <a:pt x="95" y="139"/>
                </a:cubicBezTo>
                <a:cubicBezTo>
                  <a:pt x="95" y="139"/>
                  <a:pt x="94" y="139"/>
                  <a:pt x="94" y="138"/>
                </a:cubicBezTo>
                <a:close/>
                <a:moveTo>
                  <a:pt x="119" y="150"/>
                </a:moveTo>
                <a:cubicBezTo>
                  <a:pt x="119" y="150"/>
                  <a:pt x="118" y="150"/>
                  <a:pt x="118" y="149"/>
                </a:cubicBezTo>
                <a:cubicBezTo>
                  <a:pt x="118" y="152"/>
                  <a:pt x="117" y="155"/>
                  <a:pt x="116" y="157"/>
                </a:cubicBezTo>
                <a:cubicBezTo>
                  <a:pt x="117" y="155"/>
                  <a:pt x="118" y="152"/>
                  <a:pt x="119" y="150"/>
                </a:cubicBezTo>
                <a:close/>
                <a:moveTo>
                  <a:pt x="108" y="159"/>
                </a:moveTo>
                <a:cubicBezTo>
                  <a:pt x="107" y="158"/>
                  <a:pt x="107" y="158"/>
                  <a:pt x="106" y="158"/>
                </a:cubicBezTo>
                <a:cubicBezTo>
                  <a:pt x="106" y="158"/>
                  <a:pt x="105" y="158"/>
                  <a:pt x="105" y="157"/>
                </a:cubicBezTo>
                <a:cubicBezTo>
                  <a:pt x="104" y="157"/>
                  <a:pt x="104" y="157"/>
                  <a:pt x="103" y="158"/>
                </a:cubicBezTo>
                <a:cubicBezTo>
                  <a:pt x="103" y="158"/>
                  <a:pt x="103" y="157"/>
                  <a:pt x="103" y="157"/>
                </a:cubicBezTo>
                <a:cubicBezTo>
                  <a:pt x="103" y="156"/>
                  <a:pt x="102" y="156"/>
                  <a:pt x="101" y="156"/>
                </a:cubicBezTo>
                <a:cubicBezTo>
                  <a:pt x="100" y="155"/>
                  <a:pt x="100" y="156"/>
                  <a:pt x="100" y="156"/>
                </a:cubicBezTo>
                <a:cubicBezTo>
                  <a:pt x="103" y="158"/>
                  <a:pt x="105" y="159"/>
                  <a:pt x="108" y="160"/>
                </a:cubicBezTo>
                <a:cubicBezTo>
                  <a:pt x="108" y="159"/>
                  <a:pt x="108" y="159"/>
                  <a:pt x="108" y="159"/>
                </a:cubicBezTo>
                <a:close/>
                <a:moveTo>
                  <a:pt x="17" y="21"/>
                </a:moveTo>
                <a:cubicBezTo>
                  <a:pt x="17" y="21"/>
                  <a:pt x="17" y="21"/>
                  <a:pt x="17" y="21"/>
                </a:cubicBezTo>
                <a:cubicBezTo>
                  <a:pt x="15" y="23"/>
                  <a:pt x="13" y="25"/>
                  <a:pt x="12" y="27"/>
                </a:cubicBezTo>
                <a:cubicBezTo>
                  <a:pt x="12" y="27"/>
                  <a:pt x="12" y="28"/>
                  <a:pt x="12" y="28"/>
                </a:cubicBezTo>
                <a:cubicBezTo>
                  <a:pt x="14" y="26"/>
                  <a:pt x="16" y="24"/>
                  <a:pt x="17" y="22"/>
                </a:cubicBezTo>
                <a:cubicBezTo>
                  <a:pt x="18" y="22"/>
                  <a:pt x="18" y="21"/>
                  <a:pt x="17" y="21"/>
                </a:cubicBezTo>
                <a:close/>
                <a:moveTo>
                  <a:pt x="180" y="164"/>
                </a:moveTo>
                <a:cubicBezTo>
                  <a:pt x="183" y="162"/>
                  <a:pt x="185" y="160"/>
                  <a:pt x="188" y="158"/>
                </a:cubicBezTo>
                <a:cubicBezTo>
                  <a:pt x="187" y="158"/>
                  <a:pt x="186" y="158"/>
                  <a:pt x="186" y="158"/>
                </a:cubicBezTo>
                <a:cubicBezTo>
                  <a:pt x="184" y="160"/>
                  <a:pt x="182" y="162"/>
                  <a:pt x="180" y="164"/>
                </a:cubicBezTo>
                <a:close/>
                <a:moveTo>
                  <a:pt x="198" y="152"/>
                </a:moveTo>
                <a:cubicBezTo>
                  <a:pt x="194" y="152"/>
                  <a:pt x="190" y="152"/>
                  <a:pt x="187" y="153"/>
                </a:cubicBezTo>
                <a:cubicBezTo>
                  <a:pt x="186" y="153"/>
                  <a:pt x="186" y="154"/>
                  <a:pt x="186" y="153"/>
                </a:cubicBezTo>
                <a:cubicBezTo>
                  <a:pt x="190" y="153"/>
                  <a:pt x="195" y="153"/>
                  <a:pt x="198" y="152"/>
                </a:cubicBezTo>
                <a:close/>
                <a:moveTo>
                  <a:pt x="116" y="149"/>
                </a:moveTo>
                <a:cubicBezTo>
                  <a:pt x="116" y="149"/>
                  <a:pt x="116" y="149"/>
                  <a:pt x="116" y="149"/>
                </a:cubicBezTo>
                <a:cubicBezTo>
                  <a:pt x="113" y="156"/>
                  <a:pt x="113" y="156"/>
                  <a:pt x="113" y="156"/>
                </a:cubicBezTo>
                <a:cubicBezTo>
                  <a:pt x="114" y="156"/>
                  <a:pt x="115" y="157"/>
                  <a:pt x="115" y="156"/>
                </a:cubicBezTo>
                <a:cubicBezTo>
                  <a:pt x="116" y="154"/>
                  <a:pt x="116" y="151"/>
                  <a:pt x="116" y="149"/>
                </a:cubicBezTo>
                <a:close/>
                <a:moveTo>
                  <a:pt x="145" y="158"/>
                </a:moveTo>
                <a:cubicBezTo>
                  <a:pt x="143" y="160"/>
                  <a:pt x="142" y="162"/>
                  <a:pt x="140" y="164"/>
                </a:cubicBezTo>
                <a:cubicBezTo>
                  <a:pt x="142" y="164"/>
                  <a:pt x="142" y="164"/>
                  <a:pt x="142" y="164"/>
                </a:cubicBezTo>
                <a:cubicBezTo>
                  <a:pt x="143" y="162"/>
                  <a:pt x="144" y="160"/>
                  <a:pt x="145" y="159"/>
                </a:cubicBezTo>
                <a:cubicBezTo>
                  <a:pt x="145" y="159"/>
                  <a:pt x="145" y="158"/>
                  <a:pt x="145" y="158"/>
                </a:cubicBezTo>
                <a:close/>
                <a:moveTo>
                  <a:pt x="109" y="153"/>
                </a:moveTo>
                <a:cubicBezTo>
                  <a:pt x="110" y="149"/>
                  <a:pt x="110" y="149"/>
                  <a:pt x="110" y="149"/>
                </a:cubicBezTo>
                <a:cubicBezTo>
                  <a:pt x="110" y="148"/>
                  <a:pt x="110" y="146"/>
                  <a:pt x="109" y="147"/>
                </a:cubicBezTo>
                <a:cubicBezTo>
                  <a:pt x="108" y="154"/>
                  <a:pt x="108" y="154"/>
                  <a:pt x="108" y="154"/>
                </a:cubicBezTo>
                <a:cubicBezTo>
                  <a:pt x="107" y="154"/>
                  <a:pt x="109" y="155"/>
                  <a:pt x="109" y="155"/>
                </a:cubicBezTo>
                <a:cubicBezTo>
                  <a:pt x="109" y="154"/>
                  <a:pt x="109" y="153"/>
                  <a:pt x="109" y="153"/>
                </a:cubicBezTo>
                <a:close/>
                <a:moveTo>
                  <a:pt x="173" y="161"/>
                </a:moveTo>
                <a:cubicBezTo>
                  <a:pt x="170" y="163"/>
                  <a:pt x="167" y="165"/>
                  <a:pt x="165" y="167"/>
                </a:cubicBezTo>
                <a:cubicBezTo>
                  <a:pt x="166" y="167"/>
                  <a:pt x="167" y="168"/>
                  <a:pt x="168" y="167"/>
                </a:cubicBezTo>
                <a:lnTo>
                  <a:pt x="173" y="161"/>
                </a:lnTo>
                <a:close/>
                <a:moveTo>
                  <a:pt x="140" y="156"/>
                </a:moveTo>
                <a:cubicBezTo>
                  <a:pt x="137" y="158"/>
                  <a:pt x="136" y="160"/>
                  <a:pt x="134" y="163"/>
                </a:cubicBezTo>
                <a:cubicBezTo>
                  <a:pt x="135" y="163"/>
                  <a:pt x="136" y="163"/>
                  <a:pt x="136" y="163"/>
                </a:cubicBezTo>
                <a:cubicBezTo>
                  <a:pt x="137" y="161"/>
                  <a:pt x="139" y="158"/>
                  <a:pt x="140" y="156"/>
                </a:cubicBezTo>
                <a:close/>
                <a:moveTo>
                  <a:pt x="80" y="72"/>
                </a:moveTo>
                <a:cubicBezTo>
                  <a:pt x="80" y="68"/>
                  <a:pt x="79" y="64"/>
                  <a:pt x="78" y="60"/>
                </a:cubicBezTo>
                <a:cubicBezTo>
                  <a:pt x="78" y="59"/>
                  <a:pt x="77" y="60"/>
                  <a:pt x="77" y="61"/>
                </a:cubicBezTo>
                <a:cubicBezTo>
                  <a:pt x="78" y="64"/>
                  <a:pt x="78" y="67"/>
                  <a:pt x="79" y="70"/>
                </a:cubicBezTo>
                <a:cubicBezTo>
                  <a:pt x="79" y="70"/>
                  <a:pt x="79" y="72"/>
                  <a:pt x="80" y="72"/>
                </a:cubicBezTo>
                <a:close/>
                <a:moveTo>
                  <a:pt x="199" y="159"/>
                </a:moveTo>
                <a:cubicBezTo>
                  <a:pt x="195" y="161"/>
                  <a:pt x="192" y="164"/>
                  <a:pt x="189" y="166"/>
                </a:cubicBezTo>
                <a:cubicBezTo>
                  <a:pt x="191" y="167"/>
                  <a:pt x="193" y="166"/>
                  <a:pt x="194" y="164"/>
                </a:cubicBezTo>
                <a:cubicBezTo>
                  <a:pt x="195" y="163"/>
                  <a:pt x="197" y="161"/>
                  <a:pt x="199" y="159"/>
                </a:cubicBezTo>
                <a:close/>
                <a:moveTo>
                  <a:pt x="96" y="146"/>
                </a:moveTo>
                <a:cubicBezTo>
                  <a:pt x="96" y="140"/>
                  <a:pt x="96" y="140"/>
                  <a:pt x="96" y="140"/>
                </a:cubicBezTo>
                <a:cubicBezTo>
                  <a:pt x="96" y="143"/>
                  <a:pt x="95" y="145"/>
                  <a:pt x="94" y="149"/>
                </a:cubicBezTo>
                <a:cubicBezTo>
                  <a:pt x="96" y="149"/>
                  <a:pt x="96" y="149"/>
                  <a:pt x="96" y="149"/>
                </a:cubicBezTo>
                <a:cubicBezTo>
                  <a:pt x="97" y="148"/>
                  <a:pt x="97" y="147"/>
                  <a:pt x="96" y="146"/>
                </a:cubicBezTo>
                <a:close/>
                <a:moveTo>
                  <a:pt x="86" y="69"/>
                </a:moveTo>
                <a:cubicBezTo>
                  <a:pt x="84" y="56"/>
                  <a:pt x="84" y="56"/>
                  <a:pt x="84" y="56"/>
                </a:cubicBezTo>
                <a:cubicBezTo>
                  <a:pt x="84" y="56"/>
                  <a:pt x="82" y="56"/>
                  <a:pt x="83" y="56"/>
                </a:cubicBezTo>
                <a:cubicBezTo>
                  <a:pt x="85" y="68"/>
                  <a:pt x="85" y="68"/>
                  <a:pt x="85" y="68"/>
                </a:cubicBezTo>
                <a:cubicBezTo>
                  <a:pt x="85" y="69"/>
                  <a:pt x="86" y="69"/>
                  <a:pt x="86" y="69"/>
                </a:cubicBezTo>
                <a:close/>
                <a:moveTo>
                  <a:pt x="104" y="150"/>
                </a:moveTo>
                <a:cubicBezTo>
                  <a:pt x="104" y="146"/>
                  <a:pt x="104" y="146"/>
                  <a:pt x="104" y="146"/>
                </a:cubicBezTo>
                <a:cubicBezTo>
                  <a:pt x="104" y="145"/>
                  <a:pt x="104" y="144"/>
                  <a:pt x="103" y="143"/>
                </a:cubicBezTo>
                <a:cubicBezTo>
                  <a:pt x="101" y="151"/>
                  <a:pt x="101" y="151"/>
                  <a:pt x="101" y="151"/>
                </a:cubicBezTo>
                <a:cubicBezTo>
                  <a:pt x="101" y="152"/>
                  <a:pt x="102" y="152"/>
                  <a:pt x="103" y="152"/>
                </a:cubicBezTo>
                <a:cubicBezTo>
                  <a:pt x="103" y="152"/>
                  <a:pt x="104" y="150"/>
                  <a:pt x="104" y="150"/>
                </a:cubicBezTo>
                <a:close/>
                <a:moveTo>
                  <a:pt x="102" y="143"/>
                </a:moveTo>
                <a:cubicBezTo>
                  <a:pt x="102" y="143"/>
                  <a:pt x="102" y="142"/>
                  <a:pt x="102" y="142"/>
                </a:cubicBezTo>
                <a:cubicBezTo>
                  <a:pt x="100" y="142"/>
                  <a:pt x="99" y="141"/>
                  <a:pt x="98" y="140"/>
                </a:cubicBezTo>
                <a:cubicBezTo>
                  <a:pt x="97" y="142"/>
                  <a:pt x="98" y="144"/>
                  <a:pt x="98" y="146"/>
                </a:cubicBezTo>
                <a:cubicBezTo>
                  <a:pt x="98" y="145"/>
                  <a:pt x="98" y="144"/>
                  <a:pt x="99" y="143"/>
                </a:cubicBezTo>
                <a:cubicBezTo>
                  <a:pt x="99" y="142"/>
                  <a:pt x="100" y="142"/>
                  <a:pt x="100" y="142"/>
                </a:cubicBezTo>
                <a:cubicBezTo>
                  <a:pt x="100" y="143"/>
                  <a:pt x="101" y="145"/>
                  <a:pt x="101" y="147"/>
                </a:cubicBezTo>
                <a:cubicBezTo>
                  <a:pt x="101" y="145"/>
                  <a:pt x="102" y="144"/>
                  <a:pt x="102" y="143"/>
                </a:cubicBezTo>
                <a:close/>
                <a:moveTo>
                  <a:pt x="36" y="127"/>
                </a:moveTo>
                <a:cubicBezTo>
                  <a:pt x="35" y="122"/>
                  <a:pt x="34" y="117"/>
                  <a:pt x="34" y="112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5" y="126"/>
                  <a:pt x="35" y="126"/>
                  <a:pt x="35" y="126"/>
                </a:cubicBezTo>
                <a:cubicBezTo>
                  <a:pt x="35" y="126"/>
                  <a:pt x="36" y="128"/>
                  <a:pt x="36" y="127"/>
                </a:cubicBezTo>
                <a:close/>
                <a:moveTo>
                  <a:pt x="162" y="158"/>
                </a:moveTo>
                <a:cubicBezTo>
                  <a:pt x="161" y="158"/>
                  <a:pt x="161" y="159"/>
                  <a:pt x="161" y="159"/>
                </a:cubicBezTo>
                <a:cubicBezTo>
                  <a:pt x="158" y="161"/>
                  <a:pt x="156" y="163"/>
                  <a:pt x="153" y="166"/>
                </a:cubicBezTo>
                <a:cubicBezTo>
                  <a:pt x="154" y="166"/>
                  <a:pt x="155" y="166"/>
                  <a:pt x="155" y="166"/>
                </a:cubicBezTo>
                <a:cubicBezTo>
                  <a:pt x="158" y="164"/>
                  <a:pt x="159" y="161"/>
                  <a:pt x="162" y="158"/>
                </a:cubicBezTo>
                <a:close/>
                <a:moveTo>
                  <a:pt x="218" y="145"/>
                </a:moveTo>
                <a:cubicBezTo>
                  <a:pt x="217" y="141"/>
                  <a:pt x="217" y="141"/>
                  <a:pt x="217" y="141"/>
                </a:cubicBezTo>
                <a:cubicBezTo>
                  <a:pt x="216" y="139"/>
                  <a:pt x="216" y="137"/>
                  <a:pt x="215" y="137"/>
                </a:cubicBezTo>
                <a:cubicBezTo>
                  <a:pt x="215" y="140"/>
                  <a:pt x="216" y="143"/>
                  <a:pt x="217" y="145"/>
                </a:cubicBezTo>
                <a:cubicBezTo>
                  <a:pt x="217" y="146"/>
                  <a:pt x="217" y="145"/>
                  <a:pt x="218" y="145"/>
                </a:cubicBezTo>
                <a:cubicBezTo>
                  <a:pt x="218" y="145"/>
                  <a:pt x="218" y="146"/>
                  <a:pt x="218" y="145"/>
                </a:cubicBezTo>
                <a:close/>
                <a:moveTo>
                  <a:pt x="191" y="160"/>
                </a:moveTo>
                <a:cubicBezTo>
                  <a:pt x="187" y="162"/>
                  <a:pt x="184" y="164"/>
                  <a:pt x="181" y="167"/>
                </a:cubicBezTo>
                <a:cubicBezTo>
                  <a:pt x="180" y="168"/>
                  <a:pt x="181" y="168"/>
                  <a:pt x="181" y="168"/>
                </a:cubicBezTo>
                <a:cubicBezTo>
                  <a:pt x="182" y="167"/>
                  <a:pt x="183" y="168"/>
                  <a:pt x="183" y="168"/>
                </a:cubicBezTo>
                <a:cubicBezTo>
                  <a:pt x="186" y="164"/>
                  <a:pt x="188" y="162"/>
                  <a:pt x="191" y="160"/>
                </a:cubicBezTo>
                <a:close/>
                <a:moveTo>
                  <a:pt x="154" y="158"/>
                </a:moveTo>
                <a:cubicBezTo>
                  <a:pt x="152" y="160"/>
                  <a:pt x="149" y="162"/>
                  <a:pt x="147" y="164"/>
                </a:cubicBezTo>
                <a:cubicBezTo>
                  <a:pt x="147" y="165"/>
                  <a:pt x="149" y="166"/>
                  <a:pt x="149" y="165"/>
                </a:cubicBezTo>
                <a:cubicBezTo>
                  <a:pt x="154" y="159"/>
                  <a:pt x="154" y="159"/>
                  <a:pt x="154" y="159"/>
                </a:cubicBezTo>
                <a:cubicBezTo>
                  <a:pt x="153" y="158"/>
                  <a:pt x="154" y="157"/>
                  <a:pt x="154" y="158"/>
                </a:cubicBezTo>
                <a:close/>
                <a:moveTo>
                  <a:pt x="33" y="129"/>
                </a:moveTo>
                <a:cubicBezTo>
                  <a:pt x="33" y="124"/>
                  <a:pt x="31" y="120"/>
                  <a:pt x="32" y="114"/>
                </a:cubicBezTo>
                <a:cubicBezTo>
                  <a:pt x="31" y="115"/>
                  <a:pt x="30" y="115"/>
                  <a:pt x="30" y="116"/>
                </a:cubicBezTo>
                <a:cubicBezTo>
                  <a:pt x="31" y="120"/>
                  <a:pt x="32" y="124"/>
                  <a:pt x="33" y="129"/>
                </a:cubicBezTo>
                <a:cubicBezTo>
                  <a:pt x="33" y="129"/>
                  <a:pt x="33" y="130"/>
                  <a:pt x="33" y="129"/>
                </a:cubicBezTo>
                <a:close/>
                <a:moveTo>
                  <a:pt x="24" y="26"/>
                </a:moveTo>
                <a:cubicBezTo>
                  <a:pt x="24" y="27"/>
                  <a:pt x="24" y="27"/>
                  <a:pt x="24" y="27"/>
                </a:cubicBezTo>
                <a:cubicBezTo>
                  <a:pt x="24" y="27"/>
                  <a:pt x="24" y="27"/>
                  <a:pt x="24" y="27"/>
                </a:cubicBezTo>
                <a:cubicBezTo>
                  <a:pt x="23" y="27"/>
                  <a:pt x="23" y="27"/>
                  <a:pt x="23" y="28"/>
                </a:cubicBezTo>
                <a:cubicBezTo>
                  <a:pt x="23" y="28"/>
                  <a:pt x="23" y="28"/>
                  <a:pt x="23" y="28"/>
                </a:cubicBezTo>
                <a:cubicBezTo>
                  <a:pt x="19" y="31"/>
                  <a:pt x="16" y="34"/>
                  <a:pt x="12" y="38"/>
                </a:cubicBezTo>
                <a:cubicBezTo>
                  <a:pt x="12" y="38"/>
                  <a:pt x="12" y="39"/>
                  <a:pt x="12" y="40"/>
                </a:cubicBezTo>
                <a:cubicBezTo>
                  <a:pt x="13" y="41"/>
                  <a:pt x="13" y="40"/>
                  <a:pt x="13" y="40"/>
                </a:cubicBezTo>
                <a:cubicBezTo>
                  <a:pt x="16" y="35"/>
                  <a:pt x="19" y="32"/>
                  <a:pt x="23" y="28"/>
                </a:cubicBezTo>
                <a:cubicBezTo>
                  <a:pt x="23" y="28"/>
                  <a:pt x="23" y="28"/>
                  <a:pt x="23" y="28"/>
                </a:cubicBezTo>
                <a:cubicBezTo>
                  <a:pt x="23" y="28"/>
                  <a:pt x="24" y="27"/>
                  <a:pt x="24" y="27"/>
                </a:cubicBezTo>
                <a:cubicBezTo>
                  <a:pt x="24" y="27"/>
                  <a:pt x="24" y="27"/>
                  <a:pt x="24" y="27"/>
                </a:cubicBezTo>
                <a:lnTo>
                  <a:pt x="24" y="26"/>
                </a:lnTo>
                <a:close/>
                <a:moveTo>
                  <a:pt x="21" y="21"/>
                </a:moveTo>
                <a:cubicBezTo>
                  <a:pt x="21" y="21"/>
                  <a:pt x="20" y="21"/>
                  <a:pt x="20" y="21"/>
                </a:cubicBezTo>
                <a:cubicBezTo>
                  <a:pt x="17" y="25"/>
                  <a:pt x="14" y="28"/>
                  <a:pt x="12" y="32"/>
                </a:cubicBezTo>
                <a:cubicBezTo>
                  <a:pt x="23" y="22"/>
                  <a:pt x="23" y="22"/>
                  <a:pt x="23" y="22"/>
                </a:cubicBezTo>
                <a:cubicBezTo>
                  <a:pt x="22" y="22"/>
                  <a:pt x="22" y="21"/>
                  <a:pt x="21" y="21"/>
                </a:cubicBezTo>
                <a:close/>
                <a:moveTo>
                  <a:pt x="144" y="156"/>
                </a:moveTo>
                <a:cubicBezTo>
                  <a:pt x="143" y="156"/>
                  <a:pt x="142" y="156"/>
                  <a:pt x="142" y="156"/>
                </a:cubicBezTo>
                <a:cubicBezTo>
                  <a:pt x="141" y="156"/>
                  <a:pt x="141" y="156"/>
                  <a:pt x="141" y="156"/>
                </a:cubicBezTo>
                <a:cubicBezTo>
                  <a:pt x="140" y="159"/>
                  <a:pt x="139" y="161"/>
                  <a:pt x="137" y="163"/>
                </a:cubicBezTo>
                <a:cubicBezTo>
                  <a:pt x="137" y="163"/>
                  <a:pt x="138" y="163"/>
                  <a:pt x="138" y="163"/>
                </a:cubicBezTo>
                <a:cubicBezTo>
                  <a:pt x="140" y="161"/>
                  <a:pt x="142" y="159"/>
                  <a:pt x="144" y="156"/>
                </a:cubicBezTo>
                <a:cubicBezTo>
                  <a:pt x="144" y="156"/>
                  <a:pt x="144" y="156"/>
                  <a:pt x="144" y="156"/>
                </a:cubicBezTo>
                <a:close/>
                <a:moveTo>
                  <a:pt x="197" y="163"/>
                </a:moveTo>
                <a:cubicBezTo>
                  <a:pt x="201" y="161"/>
                  <a:pt x="205" y="158"/>
                  <a:pt x="208" y="155"/>
                </a:cubicBezTo>
                <a:cubicBezTo>
                  <a:pt x="207" y="155"/>
                  <a:pt x="205" y="155"/>
                  <a:pt x="205" y="155"/>
                </a:cubicBezTo>
                <a:cubicBezTo>
                  <a:pt x="202" y="158"/>
                  <a:pt x="199" y="160"/>
                  <a:pt x="197" y="163"/>
                </a:cubicBezTo>
                <a:close/>
                <a:moveTo>
                  <a:pt x="83" y="70"/>
                </a:moveTo>
                <a:cubicBezTo>
                  <a:pt x="83" y="66"/>
                  <a:pt x="82" y="61"/>
                  <a:pt x="81" y="57"/>
                </a:cubicBezTo>
                <a:cubicBezTo>
                  <a:pt x="81" y="58"/>
                  <a:pt x="80" y="58"/>
                  <a:pt x="80" y="59"/>
                </a:cubicBezTo>
                <a:cubicBezTo>
                  <a:pt x="81" y="63"/>
                  <a:pt x="82" y="67"/>
                  <a:pt x="83" y="71"/>
                </a:cubicBezTo>
                <a:cubicBezTo>
                  <a:pt x="84" y="71"/>
                  <a:pt x="83" y="70"/>
                  <a:pt x="83" y="70"/>
                </a:cubicBezTo>
                <a:close/>
                <a:moveTo>
                  <a:pt x="129" y="154"/>
                </a:moveTo>
                <a:cubicBezTo>
                  <a:pt x="128" y="156"/>
                  <a:pt x="127" y="158"/>
                  <a:pt x="125" y="160"/>
                </a:cubicBezTo>
                <a:cubicBezTo>
                  <a:pt x="126" y="160"/>
                  <a:pt x="127" y="160"/>
                  <a:pt x="128" y="161"/>
                </a:cubicBezTo>
                <a:cubicBezTo>
                  <a:pt x="129" y="159"/>
                  <a:pt x="130" y="156"/>
                  <a:pt x="131" y="154"/>
                </a:cubicBezTo>
                <a:cubicBezTo>
                  <a:pt x="131" y="154"/>
                  <a:pt x="130" y="153"/>
                  <a:pt x="129" y="154"/>
                </a:cubicBezTo>
                <a:close/>
                <a:moveTo>
                  <a:pt x="14" y="33"/>
                </a:moveTo>
                <a:cubicBezTo>
                  <a:pt x="14" y="33"/>
                  <a:pt x="15" y="34"/>
                  <a:pt x="15" y="33"/>
                </a:cubicBezTo>
                <a:cubicBezTo>
                  <a:pt x="27" y="22"/>
                  <a:pt x="27" y="22"/>
                  <a:pt x="27" y="22"/>
                </a:cubicBezTo>
                <a:cubicBezTo>
                  <a:pt x="26" y="22"/>
                  <a:pt x="26" y="22"/>
                  <a:pt x="25" y="21"/>
                </a:cubicBezTo>
                <a:cubicBezTo>
                  <a:pt x="21" y="25"/>
                  <a:pt x="18" y="29"/>
                  <a:pt x="14" y="33"/>
                </a:cubicBezTo>
                <a:close/>
                <a:moveTo>
                  <a:pt x="173" y="159"/>
                </a:moveTo>
                <a:cubicBezTo>
                  <a:pt x="171" y="159"/>
                  <a:pt x="170" y="158"/>
                  <a:pt x="169" y="159"/>
                </a:cubicBezTo>
                <a:cubicBezTo>
                  <a:pt x="162" y="167"/>
                  <a:pt x="162" y="167"/>
                  <a:pt x="162" y="167"/>
                </a:cubicBezTo>
                <a:lnTo>
                  <a:pt x="173" y="159"/>
                </a:lnTo>
                <a:close/>
                <a:moveTo>
                  <a:pt x="39" y="123"/>
                </a:moveTo>
                <a:cubicBezTo>
                  <a:pt x="38" y="118"/>
                  <a:pt x="37" y="114"/>
                  <a:pt x="37" y="109"/>
                </a:cubicBezTo>
                <a:cubicBezTo>
                  <a:pt x="36" y="109"/>
                  <a:pt x="35" y="110"/>
                  <a:pt x="35" y="111"/>
                </a:cubicBezTo>
                <a:cubicBezTo>
                  <a:pt x="39" y="126"/>
                  <a:pt x="39" y="126"/>
                  <a:pt x="39" y="126"/>
                </a:cubicBezTo>
                <a:cubicBezTo>
                  <a:pt x="39" y="124"/>
                  <a:pt x="39" y="123"/>
                  <a:pt x="39" y="123"/>
                </a:cubicBezTo>
                <a:close/>
                <a:moveTo>
                  <a:pt x="46" y="119"/>
                </a:moveTo>
                <a:cubicBezTo>
                  <a:pt x="45" y="113"/>
                  <a:pt x="45" y="113"/>
                  <a:pt x="45" y="113"/>
                </a:cubicBezTo>
                <a:cubicBezTo>
                  <a:pt x="45" y="113"/>
                  <a:pt x="44" y="112"/>
                  <a:pt x="44" y="112"/>
                </a:cubicBezTo>
                <a:cubicBezTo>
                  <a:pt x="43" y="112"/>
                  <a:pt x="43" y="111"/>
                  <a:pt x="43" y="111"/>
                </a:cubicBezTo>
                <a:cubicBezTo>
                  <a:pt x="43" y="115"/>
                  <a:pt x="44" y="118"/>
                  <a:pt x="44" y="123"/>
                </a:cubicBezTo>
                <a:cubicBezTo>
                  <a:pt x="44" y="122"/>
                  <a:pt x="45" y="122"/>
                  <a:pt x="45" y="122"/>
                </a:cubicBezTo>
                <a:cubicBezTo>
                  <a:pt x="45" y="121"/>
                  <a:pt x="46" y="120"/>
                  <a:pt x="46" y="119"/>
                </a:cubicBezTo>
                <a:close/>
                <a:moveTo>
                  <a:pt x="159" y="158"/>
                </a:moveTo>
                <a:cubicBezTo>
                  <a:pt x="158" y="158"/>
                  <a:pt x="158" y="158"/>
                  <a:pt x="157" y="158"/>
                </a:cubicBezTo>
                <a:cubicBezTo>
                  <a:pt x="157" y="158"/>
                  <a:pt x="155" y="157"/>
                  <a:pt x="155" y="158"/>
                </a:cubicBezTo>
                <a:cubicBezTo>
                  <a:pt x="154" y="160"/>
                  <a:pt x="153" y="162"/>
                  <a:pt x="152" y="163"/>
                </a:cubicBezTo>
                <a:cubicBezTo>
                  <a:pt x="152" y="164"/>
                  <a:pt x="151" y="166"/>
                  <a:pt x="151" y="166"/>
                </a:cubicBezTo>
                <a:cubicBezTo>
                  <a:pt x="159" y="159"/>
                  <a:pt x="159" y="159"/>
                  <a:pt x="159" y="159"/>
                </a:cubicBezTo>
                <a:cubicBezTo>
                  <a:pt x="159" y="159"/>
                  <a:pt x="160" y="158"/>
                  <a:pt x="159" y="158"/>
                </a:cubicBezTo>
                <a:close/>
                <a:moveTo>
                  <a:pt x="42" y="123"/>
                </a:moveTo>
                <a:cubicBezTo>
                  <a:pt x="42" y="123"/>
                  <a:pt x="42" y="123"/>
                  <a:pt x="42" y="123"/>
                </a:cubicBezTo>
                <a:cubicBezTo>
                  <a:pt x="40" y="118"/>
                  <a:pt x="39" y="114"/>
                  <a:pt x="38" y="109"/>
                </a:cubicBezTo>
                <a:cubicBezTo>
                  <a:pt x="39" y="114"/>
                  <a:pt x="39" y="120"/>
                  <a:pt x="40" y="125"/>
                </a:cubicBezTo>
                <a:cubicBezTo>
                  <a:pt x="40" y="125"/>
                  <a:pt x="41" y="124"/>
                  <a:pt x="42" y="123"/>
                </a:cubicBezTo>
                <a:close/>
                <a:moveTo>
                  <a:pt x="149" y="157"/>
                </a:moveTo>
                <a:cubicBezTo>
                  <a:pt x="149" y="157"/>
                  <a:pt x="148" y="157"/>
                  <a:pt x="148" y="157"/>
                </a:cubicBezTo>
                <a:cubicBezTo>
                  <a:pt x="144" y="164"/>
                  <a:pt x="144" y="164"/>
                  <a:pt x="144" y="164"/>
                </a:cubicBezTo>
                <a:cubicBezTo>
                  <a:pt x="143" y="164"/>
                  <a:pt x="144" y="165"/>
                  <a:pt x="144" y="164"/>
                </a:cubicBezTo>
                <a:cubicBezTo>
                  <a:pt x="147" y="162"/>
                  <a:pt x="149" y="160"/>
                  <a:pt x="152" y="157"/>
                </a:cubicBezTo>
                <a:cubicBezTo>
                  <a:pt x="151" y="157"/>
                  <a:pt x="150" y="157"/>
                  <a:pt x="149" y="157"/>
                </a:cubicBezTo>
                <a:close/>
                <a:moveTo>
                  <a:pt x="200" y="156"/>
                </a:moveTo>
                <a:cubicBezTo>
                  <a:pt x="195" y="156"/>
                  <a:pt x="193" y="159"/>
                  <a:pt x="191" y="162"/>
                </a:cubicBezTo>
                <a:cubicBezTo>
                  <a:pt x="186" y="167"/>
                  <a:pt x="186" y="167"/>
                  <a:pt x="186" y="167"/>
                </a:cubicBezTo>
                <a:cubicBezTo>
                  <a:pt x="190" y="163"/>
                  <a:pt x="195" y="160"/>
                  <a:pt x="200" y="156"/>
                </a:cubicBezTo>
                <a:close/>
                <a:moveTo>
                  <a:pt x="157" y="166"/>
                </a:moveTo>
                <a:cubicBezTo>
                  <a:pt x="157" y="167"/>
                  <a:pt x="158" y="167"/>
                  <a:pt x="158" y="167"/>
                </a:cubicBezTo>
                <a:cubicBezTo>
                  <a:pt x="161" y="164"/>
                  <a:pt x="164" y="162"/>
                  <a:pt x="167" y="159"/>
                </a:cubicBezTo>
                <a:cubicBezTo>
                  <a:pt x="166" y="159"/>
                  <a:pt x="165" y="158"/>
                  <a:pt x="163" y="159"/>
                </a:cubicBezTo>
                <a:lnTo>
                  <a:pt x="157" y="166"/>
                </a:lnTo>
                <a:close/>
                <a:moveTo>
                  <a:pt x="87" y="144"/>
                </a:moveTo>
                <a:cubicBezTo>
                  <a:pt x="87" y="140"/>
                  <a:pt x="86" y="137"/>
                  <a:pt x="86" y="134"/>
                </a:cubicBezTo>
                <a:cubicBezTo>
                  <a:pt x="86" y="134"/>
                  <a:pt x="85" y="133"/>
                  <a:pt x="85" y="133"/>
                </a:cubicBezTo>
                <a:cubicBezTo>
                  <a:pt x="84" y="137"/>
                  <a:pt x="83" y="140"/>
                  <a:pt x="83" y="143"/>
                </a:cubicBezTo>
                <a:cubicBezTo>
                  <a:pt x="84" y="143"/>
                  <a:pt x="85" y="144"/>
                  <a:pt x="86" y="145"/>
                </a:cubicBezTo>
                <a:cubicBezTo>
                  <a:pt x="86" y="145"/>
                  <a:pt x="87" y="144"/>
                  <a:pt x="87" y="144"/>
                </a:cubicBezTo>
                <a:close/>
                <a:moveTo>
                  <a:pt x="182" y="158"/>
                </a:moveTo>
                <a:cubicBezTo>
                  <a:pt x="180" y="159"/>
                  <a:pt x="179" y="159"/>
                  <a:pt x="177" y="159"/>
                </a:cubicBezTo>
                <a:cubicBezTo>
                  <a:pt x="169" y="168"/>
                  <a:pt x="169" y="168"/>
                  <a:pt x="169" y="168"/>
                </a:cubicBezTo>
                <a:cubicBezTo>
                  <a:pt x="169" y="168"/>
                  <a:pt x="170" y="168"/>
                  <a:pt x="170" y="168"/>
                </a:cubicBezTo>
                <a:cubicBezTo>
                  <a:pt x="174" y="165"/>
                  <a:pt x="178" y="162"/>
                  <a:pt x="181" y="159"/>
                </a:cubicBezTo>
                <a:cubicBezTo>
                  <a:pt x="182" y="159"/>
                  <a:pt x="183" y="158"/>
                  <a:pt x="182" y="158"/>
                </a:cubicBezTo>
                <a:close/>
                <a:moveTo>
                  <a:pt x="30" y="23"/>
                </a:moveTo>
                <a:cubicBezTo>
                  <a:pt x="30" y="23"/>
                  <a:pt x="29" y="23"/>
                  <a:pt x="29" y="23"/>
                </a:cubicBezTo>
                <a:cubicBezTo>
                  <a:pt x="24" y="29"/>
                  <a:pt x="18" y="34"/>
                  <a:pt x="14" y="41"/>
                </a:cubicBezTo>
                <a:cubicBezTo>
                  <a:pt x="14" y="41"/>
                  <a:pt x="15" y="41"/>
                  <a:pt x="15" y="41"/>
                </a:cubicBezTo>
                <a:cubicBezTo>
                  <a:pt x="20" y="35"/>
                  <a:pt x="26" y="29"/>
                  <a:pt x="32" y="23"/>
                </a:cubicBezTo>
                <a:cubicBezTo>
                  <a:pt x="31" y="23"/>
                  <a:pt x="30" y="23"/>
                  <a:pt x="30" y="23"/>
                </a:cubicBezTo>
                <a:close/>
                <a:moveTo>
                  <a:pt x="44" y="112"/>
                </a:moveTo>
                <a:cubicBezTo>
                  <a:pt x="44" y="109"/>
                  <a:pt x="44" y="107"/>
                  <a:pt x="43" y="104"/>
                </a:cubicBezTo>
                <a:cubicBezTo>
                  <a:pt x="39" y="107"/>
                  <a:pt x="39" y="107"/>
                  <a:pt x="39" y="107"/>
                </a:cubicBezTo>
                <a:cubicBezTo>
                  <a:pt x="40" y="112"/>
                  <a:pt x="41" y="118"/>
                  <a:pt x="43" y="122"/>
                </a:cubicBezTo>
                <a:cubicBezTo>
                  <a:pt x="43" y="117"/>
                  <a:pt x="42" y="112"/>
                  <a:pt x="42" y="108"/>
                </a:cubicBezTo>
                <a:cubicBezTo>
                  <a:pt x="42" y="107"/>
                  <a:pt x="42" y="107"/>
                  <a:pt x="42" y="107"/>
                </a:cubicBezTo>
                <a:cubicBezTo>
                  <a:pt x="44" y="112"/>
                  <a:pt x="44" y="112"/>
                  <a:pt x="44" y="112"/>
                </a:cubicBezTo>
                <a:cubicBezTo>
                  <a:pt x="44" y="112"/>
                  <a:pt x="44" y="112"/>
                  <a:pt x="44" y="112"/>
                </a:cubicBezTo>
                <a:close/>
                <a:moveTo>
                  <a:pt x="17" y="49"/>
                </a:moveTo>
                <a:cubicBezTo>
                  <a:pt x="25" y="41"/>
                  <a:pt x="32" y="32"/>
                  <a:pt x="41" y="25"/>
                </a:cubicBezTo>
                <a:cubicBezTo>
                  <a:pt x="41" y="25"/>
                  <a:pt x="39" y="25"/>
                  <a:pt x="38" y="25"/>
                </a:cubicBezTo>
                <a:cubicBezTo>
                  <a:pt x="38" y="25"/>
                  <a:pt x="37" y="25"/>
                  <a:pt x="37" y="26"/>
                </a:cubicBezTo>
                <a:cubicBezTo>
                  <a:pt x="30" y="33"/>
                  <a:pt x="24" y="41"/>
                  <a:pt x="17" y="49"/>
                </a:cubicBezTo>
                <a:close/>
                <a:moveTo>
                  <a:pt x="82" y="140"/>
                </a:moveTo>
                <a:cubicBezTo>
                  <a:pt x="82" y="137"/>
                  <a:pt x="81" y="136"/>
                  <a:pt x="81" y="134"/>
                </a:cubicBezTo>
                <a:cubicBezTo>
                  <a:pt x="81" y="133"/>
                  <a:pt x="80" y="131"/>
                  <a:pt x="80" y="132"/>
                </a:cubicBezTo>
                <a:cubicBezTo>
                  <a:pt x="79" y="134"/>
                  <a:pt x="78" y="136"/>
                  <a:pt x="77" y="139"/>
                </a:cubicBezTo>
                <a:cubicBezTo>
                  <a:pt x="77" y="139"/>
                  <a:pt x="77" y="139"/>
                  <a:pt x="77" y="138"/>
                </a:cubicBezTo>
                <a:cubicBezTo>
                  <a:pt x="76" y="136"/>
                  <a:pt x="76" y="134"/>
                  <a:pt x="75" y="132"/>
                </a:cubicBezTo>
                <a:cubicBezTo>
                  <a:pt x="75" y="134"/>
                  <a:pt x="75" y="136"/>
                  <a:pt x="75" y="139"/>
                </a:cubicBezTo>
                <a:cubicBezTo>
                  <a:pt x="77" y="140"/>
                  <a:pt x="80" y="141"/>
                  <a:pt x="82" y="142"/>
                </a:cubicBezTo>
                <a:cubicBezTo>
                  <a:pt x="82" y="141"/>
                  <a:pt x="82" y="140"/>
                  <a:pt x="82" y="140"/>
                </a:cubicBezTo>
                <a:close/>
                <a:moveTo>
                  <a:pt x="89" y="64"/>
                </a:moveTo>
                <a:cubicBezTo>
                  <a:pt x="89" y="64"/>
                  <a:pt x="89" y="63"/>
                  <a:pt x="89" y="63"/>
                </a:cubicBezTo>
                <a:cubicBezTo>
                  <a:pt x="89" y="59"/>
                  <a:pt x="89" y="55"/>
                  <a:pt x="89" y="51"/>
                </a:cubicBezTo>
                <a:cubicBezTo>
                  <a:pt x="85" y="55"/>
                  <a:pt x="85" y="55"/>
                  <a:pt x="85" y="55"/>
                </a:cubicBezTo>
                <a:cubicBezTo>
                  <a:pt x="86" y="58"/>
                  <a:pt x="87" y="62"/>
                  <a:pt x="88" y="67"/>
                </a:cubicBezTo>
                <a:cubicBezTo>
                  <a:pt x="88" y="67"/>
                  <a:pt x="89" y="67"/>
                  <a:pt x="89" y="66"/>
                </a:cubicBezTo>
                <a:cubicBezTo>
                  <a:pt x="89" y="66"/>
                  <a:pt x="89" y="65"/>
                  <a:pt x="89" y="64"/>
                </a:cubicBezTo>
                <a:close/>
                <a:moveTo>
                  <a:pt x="92" y="145"/>
                </a:moveTo>
                <a:cubicBezTo>
                  <a:pt x="92" y="137"/>
                  <a:pt x="92" y="137"/>
                  <a:pt x="92" y="137"/>
                </a:cubicBezTo>
                <a:cubicBezTo>
                  <a:pt x="91" y="137"/>
                  <a:pt x="89" y="136"/>
                  <a:pt x="88" y="135"/>
                </a:cubicBezTo>
                <a:cubicBezTo>
                  <a:pt x="87" y="135"/>
                  <a:pt x="87" y="133"/>
                  <a:pt x="87" y="135"/>
                </a:cubicBezTo>
                <a:cubicBezTo>
                  <a:pt x="88" y="142"/>
                  <a:pt x="88" y="142"/>
                  <a:pt x="88" y="142"/>
                </a:cubicBezTo>
                <a:cubicBezTo>
                  <a:pt x="88" y="140"/>
                  <a:pt x="89" y="139"/>
                  <a:pt x="89" y="137"/>
                </a:cubicBezTo>
                <a:cubicBezTo>
                  <a:pt x="89" y="136"/>
                  <a:pt x="90" y="136"/>
                  <a:pt x="90" y="137"/>
                </a:cubicBezTo>
                <a:cubicBezTo>
                  <a:pt x="89" y="140"/>
                  <a:pt x="89" y="143"/>
                  <a:pt x="88" y="146"/>
                </a:cubicBezTo>
                <a:cubicBezTo>
                  <a:pt x="90" y="146"/>
                  <a:pt x="91" y="147"/>
                  <a:pt x="92" y="148"/>
                </a:cubicBezTo>
                <a:cubicBezTo>
                  <a:pt x="92" y="146"/>
                  <a:pt x="92" y="145"/>
                  <a:pt x="92" y="145"/>
                </a:cubicBezTo>
                <a:close/>
                <a:moveTo>
                  <a:pt x="34" y="24"/>
                </a:moveTo>
                <a:cubicBezTo>
                  <a:pt x="27" y="30"/>
                  <a:pt x="20" y="37"/>
                  <a:pt x="14" y="45"/>
                </a:cubicBezTo>
                <a:cubicBezTo>
                  <a:pt x="13" y="46"/>
                  <a:pt x="12" y="47"/>
                  <a:pt x="13" y="49"/>
                </a:cubicBezTo>
                <a:cubicBezTo>
                  <a:pt x="13" y="50"/>
                  <a:pt x="13" y="50"/>
                  <a:pt x="13" y="50"/>
                </a:cubicBezTo>
                <a:cubicBezTo>
                  <a:pt x="21" y="41"/>
                  <a:pt x="28" y="32"/>
                  <a:pt x="37" y="24"/>
                </a:cubicBezTo>
                <a:cubicBezTo>
                  <a:pt x="36" y="24"/>
                  <a:pt x="34" y="23"/>
                  <a:pt x="34" y="24"/>
                </a:cubicBezTo>
                <a:close/>
                <a:moveTo>
                  <a:pt x="103" y="54"/>
                </a:moveTo>
                <a:cubicBezTo>
                  <a:pt x="102" y="53"/>
                  <a:pt x="101" y="53"/>
                  <a:pt x="101" y="53"/>
                </a:cubicBezTo>
                <a:cubicBezTo>
                  <a:pt x="101" y="48"/>
                  <a:pt x="101" y="43"/>
                  <a:pt x="101" y="38"/>
                </a:cubicBezTo>
                <a:cubicBezTo>
                  <a:pt x="97" y="42"/>
                  <a:pt x="94" y="46"/>
                  <a:pt x="91" y="50"/>
                </a:cubicBezTo>
                <a:cubicBezTo>
                  <a:pt x="92" y="52"/>
                  <a:pt x="92" y="55"/>
                  <a:pt x="93" y="59"/>
                </a:cubicBezTo>
                <a:cubicBezTo>
                  <a:pt x="93" y="59"/>
                  <a:pt x="94" y="59"/>
                  <a:pt x="94" y="59"/>
                </a:cubicBezTo>
                <a:cubicBezTo>
                  <a:pt x="96" y="50"/>
                  <a:pt x="96" y="50"/>
                  <a:pt x="96" y="50"/>
                </a:cubicBezTo>
                <a:cubicBezTo>
                  <a:pt x="96" y="49"/>
                  <a:pt x="96" y="49"/>
                  <a:pt x="97" y="48"/>
                </a:cubicBezTo>
                <a:cubicBezTo>
                  <a:pt x="96" y="59"/>
                  <a:pt x="96" y="59"/>
                  <a:pt x="96" y="59"/>
                </a:cubicBezTo>
                <a:cubicBezTo>
                  <a:pt x="96" y="60"/>
                  <a:pt x="95" y="60"/>
                  <a:pt x="94" y="60"/>
                </a:cubicBezTo>
                <a:cubicBezTo>
                  <a:pt x="93" y="60"/>
                  <a:pt x="93" y="60"/>
                  <a:pt x="92" y="59"/>
                </a:cubicBezTo>
                <a:cubicBezTo>
                  <a:pt x="91" y="56"/>
                  <a:pt x="91" y="53"/>
                  <a:pt x="90" y="50"/>
                </a:cubicBezTo>
                <a:cubicBezTo>
                  <a:pt x="90" y="56"/>
                  <a:pt x="90" y="60"/>
                  <a:pt x="90" y="66"/>
                </a:cubicBezTo>
                <a:cubicBezTo>
                  <a:pt x="95" y="62"/>
                  <a:pt x="98" y="58"/>
                  <a:pt x="103" y="54"/>
                </a:cubicBezTo>
                <a:close/>
                <a:moveTo>
                  <a:pt x="73" y="136"/>
                </a:moveTo>
                <a:cubicBezTo>
                  <a:pt x="73" y="137"/>
                  <a:pt x="74" y="137"/>
                  <a:pt x="74" y="138"/>
                </a:cubicBezTo>
                <a:cubicBezTo>
                  <a:pt x="74" y="135"/>
                  <a:pt x="74" y="132"/>
                  <a:pt x="75" y="130"/>
                </a:cubicBezTo>
                <a:cubicBezTo>
                  <a:pt x="75" y="129"/>
                  <a:pt x="76" y="130"/>
                  <a:pt x="76" y="130"/>
                </a:cubicBezTo>
                <a:cubicBezTo>
                  <a:pt x="77" y="137"/>
                  <a:pt x="77" y="137"/>
                  <a:pt x="77" y="137"/>
                </a:cubicBezTo>
                <a:cubicBezTo>
                  <a:pt x="78" y="136"/>
                  <a:pt x="78" y="133"/>
                  <a:pt x="79" y="131"/>
                </a:cubicBezTo>
                <a:cubicBezTo>
                  <a:pt x="80" y="131"/>
                  <a:pt x="80" y="130"/>
                  <a:pt x="81" y="131"/>
                </a:cubicBezTo>
                <a:cubicBezTo>
                  <a:pt x="73" y="126"/>
                  <a:pt x="67" y="121"/>
                  <a:pt x="60" y="115"/>
                </a:cubicBezTo>
                <a:cubicBezTo>
                  <a:pt x="60" y="115"/>
                  <a:pt x="59" y="115"/>
                  <a:pt x="60" y="115"/>
                </a:cubicBezTo>
                <a:cubicBezTo>
                  <a:pt x="60" y="114"/>
                  <a:pt x="60" y="115"/>
                  <a:pt x="59" y="114"/>
                </a:cubicBezTo>
                <a:cubicBezTo>
                  <a:pt x="58" y="114"/>
                  <a:pt x="58" y="113"/>
                  <a:pt x="57" y="112"/>
                </a:cubicBezTo>
                <a:cubicBezTo>
                  <a:pt x="50" y="105"/>
                  <a:pt x="50" y="105"/>
                  <a:pt x="50" y="105"/>
                </a:cubicBezTo>
                <a:cubicBezTo>
                  <a:pt x="50" y="111"/>
                  <a:pt x="51" y="116"/>
                  <a:pt x="52" y="121"/>
                </a:cubicBezTo>
                <a:cubicBezTo>
                  <a:pt x="58" y="127"/>
                  <a:pt x="65" y="132"/>
                  <a:pt x="73" y="137"/>
                </a:cubicBezTo>
                <a:cubicBezTo>
                  <a:pt x="72" y="137"/>
                  <a:pt x="72" y="136"/>
                  <a:pt x="73" y="136"/>
                </a:cubicBezTo>
                <a:close/>
                <a:moveTo>
                  <a:pt x="33" y="51"/>
                </a:moveTo>
                <a:cubicBezTo>
                  <a:pt x="33" y="51"/>
                  <a:pt x="33" y="51"/>
                  <a:pt x="33" y="51"/>
                </a:cubicBezTo>
                <a:cubicBezTo>
                  <a:pt x="33" y="51"/>
                  <a:pt x="33" y="51"/>
                  <a:pt x="33" y="51"/>
                </a:cubicBezTo>
                <a:cubicBezTo>
                  <a:pt x="31" y="53"/>
                  <a:pt x="30" y="54"/>
                  <a:pt x="28" y="56"/>
                </a:cubicBezTo>
                <a:cubicBezTo>
                  <a:pt x="25" y="58"/>
                  <a:pt x="23" y="61"/>
                  <a:pt x="20" y="63"/>
                </a:cubicBezTo>
                <a:cubicBezTo>
                  <a:pt x="19" y="64"/>
                  <a:pt x="18" y="62"/>
                  <a:pt x="18" y="62"/>
                </a:cubicBezTo>
                <a:cubicBezTo>
                  <a:pt x="20" y="59"/>
                  <a:pt x="22" y="57"/>
                  <a:pt x="24" y="54"/>
                </a:cubicBezTo>
                <a:cubicBezTo>
                  <a:pt x="24" y="54"/>
                  <a:pt x="24" y="54"/>
                  <a:pt x="24" y="54"/>
                </a:cubicBezTo>
                <a:cubicBezTo>
                  <a:pt x="24" y="54"/>
                  <a:pt x="24" y="54"/>
                  <a:pt x="24" y="54"/>
                </a:cubicBezTo>
                <a:cubicBezTo>
                  <a:pt x="24" y="54"/>
                  <a:pt x="23" y="54"/>
                  <a:pt x="23" y="54"/>
                </a:cubicBezTo>
                <a:cubicBezTo>
                  <a:pt x="21" y="56"/>
                  <a:pt x="19" y="59"/>
                  <a:pt x="17" y="61"/>
                </a:cubicBezTo>
                <a:cubicBezTo>
                  <a:pt x="16" y="61"/>
                  <a:pt x="15" y="62"/>
                  <a:pt x="14" y="61"/>
                </a:cubicBezTo>
                <a:cubicBezTo>
                  <a:pt x="13" y="61"/>
                  <a:pt x="13" y="60"/>
                  <a:pt x="14" y="59"/>
                </a:cubicBezTo>
                <a:cubicBezTo>
                  <a:pt x="16" y="54"/>
                  <a:pt x="19" y="50"/>
                  <a:pt x="23" y="46"/>
                </a:cubicBezTo>
                <a:cubicBezTo>
                  <a:pt x="28" y="39"/>
                  <a:pt x="35" y="34"/>
                  <a:pt x="42" y="27"/>
                </a:cubicBezTo>
                <a:cubicBezTo>
                  <a:pt x="39" y="29"/>
                  <a:pt x="37" y="30"/>
                  <a:pt x="35" y="32"/>
                </a:cubicBezTo>
                <a:cubicBezTo>
                  <a:pt x="27" y="39"/>
                  <a:pt x="20" y="48"/>
                  <a:pt x="13" y="56"/>
                </a:cubicBezTo>
                <a:cubicBezTo>
                  <a:pt x="13" y="66"/>
                  <a:pt x="12" y="78"/>
                  <a:pt x="13" y="88"/>
                </a:cubicBezTo>
                <a:cubicBezTo>
                  <a:pt x="13" y="93"/>
                  <a:pt x="13" y="97"/>
                  <a:pt x="14" y="101"/>
                </a:cubicBezTo>
                <a:cubicBezTo>
                  <a:pt x="14" y="101"/>
                  <a:pt x="14" y="102"/>
                  <a:pt x="13" y="102"/>
                </a:cubicBezTo>
                <a:cubicBezTo>
                  <a:pt x="14" y="109"/>
                  <a:pt x="14" y="116"/>
                  <a:pt x="16" y="121"/>
                </a:cubicBezTo>
                <a:cubicBezTo>
                  <a:pt x="16" y="122"/>
                  <a:pt x="17" y="122"/>
                  <a:pt x="17" y="122"/>
                </a:cubicBezTo>
                <a:cubicBezTo>
                  <a:pt x="18" y="122"/>
                  <a:pt x="19" y="121"/>
                  <a:pt x="19" y="120"/>
                </a:cubicBezTo>
                <a:cubicBezTo>
                  <a:pt x="21" y="119"/>
                  <a:pt x="23" y="117"/>
                  <a:pt x="24" y="115"/>
                </a:cubicBezTo>
                <a:cubicBezTo>
                  <a:pt x="24" y="115"/>
                  <a:pt x="25" y="115"/>
                  <a:pt x="25" y="115"/>
                </a:cubicBezTo>
                <a:cubicBezTo>
                  <a:pt x="25" y="114"/>
                  <a:pt x="25" y="113"/>
                  <a:pt x="26" y="112"/>
                </a:cubicBezTo>
                <a:cubicBezTo>
                  <a:pt x="26" y="112"/>
                  <a:pt x="26" y="113"/>
                  <a:pt x="27" y="114"/>
                </a:cubicBezTo>
                <a:cubicBezTo>
                  <a:pt x="33" y="108"/>
                  <a:pt x="38" y="103"/>
                  <a:pt x="45" y="99"/>
                </a:cubicBezTo>
                <a:cubicBezTo>
                  <a:pt x="45" y="97"/>
                  <a:pt x="46" y="97"/>
                  <a:pt x="47" y="97"/>
                </a:cubicBezTo>
                <a:cubicBezTo>
                  <a:pt x="48" y="98"/>
                  <a:pt x="48" y="99"/>
                  <a:pt x="49" y="100"/>
                </a:cubicBezTo>
                <a:cubicBezTo>
                  <a:pt x="49" y="100"/>
                  <a:pt x="50" y="100"/>
                  <a:pt x="51" y="100"/>
                </a:cubicBezTo>
                <a:cubicBezTo>
                  <a:pt x="60" y="107"/>
                  <a:pt x="68" y="113"/>
                  <a:pt x="77" y="120"/>
                </a:cubicBezTo>
                <a:cubicBezTo>
                  <a:pt x="81" y="122"/>
                  <a:pt x="85" y="125"/>
                  <a:pt x="89" y="127"/>
                </a:cubicBezTo>
                <a:cubicBezTo>
                  <a:pt x="98" y="132"/>
                  <a:pt x="107" y="136"/>
                  <a:pt x="117" y="140"/>
                </a:cubicBezTo>
                <a:cubicBezTo>
                  <a:pt x="123" y="142"/>
                  <a:pt x="129" y="143"/>
                  <a:pt x="135" y="144"/>
                </a:cubicBezTo>
                <a:cubicBezTo>
                  <a:pt x="141" y="146"/>
                  <a:pt x="146" y="146"/>
                  <a:pt x="152" y="147"/>
                </a:cubicBezTo>
                <a:cubicBezTo>
                  <a:pt x="153" y="146"/>
                  <a:pt x="153" y="147"/>
                  <a:pt x="153" y="147"/>
                </a:cubicBezTo>
                <a:cubicBezTo>
                  <a:pt x="154" y="147"/>
                  <a:pt x="155" y="147"/>
                  <a:pt x="155" y="146"/>
                </a:cubicBezTo>
                <a:cubicBezTo>
                  <a:pt x="155" y="147"/>
                  <a:pt x="155" y="147"/>
                  <a:pt x="155" y="147"/>
                </a:cubicBezTo>
                <a:cubicBezTo>
                  <a:pt x="155" y="148"/>
                  <a:pt x="156" y="148"/>
                  <a:pt x="156" y="148"/>
                </a:cubicBezTo>
                <a:cubicBezTo>
                  <a:pt x="177" y="150"/>
                  <a:pt x="196" y="148"/>
                  <a:pt x="215" y="146"/>
                </a:cubicBezTo>
                <a:cubicBezTo>
                  <a:pt x="212" y="134"/>
                  <a:pt x="212" y="134"/>
                  <a:pt x="212" y="134"/>
                </a:cubicBezTo>
                <a:cubicBezTo>
                  <a:pt x="211" y="130"/>
                  <a:pt x="209" y="127"/>
                  <a:pt x="208" y="123"/>
                </a:cubicBezTo>
                <a:cubicBezTo>
                  <a:pt x="209" y="127"/>
                  <a:pt x="210" y="131"/>
                  <a:pt x="211" y="134"/>
                </a:cubicBezTo>
                <a:cubicBezTo>
                  <a:pt x="211" y="134"/>
                  <a:pt x="211" y="134"/>
                  <a:pt x="212" y="134"/>
                </a:cubicBezTo>
                <a:cubicBezTo>
                  <a:pt x="212" y="135"/>
                  <a:pt x="212" y="135"/>
                  <a:pt x="211" y="136"/>
                </a:cubicBezTo>
                <a:cubicBezTo>
                  <a:pt x="210" y="136"/>
                  <a:pt x="210" y="135"/>
                  <a:pt x="210" y="135"/>
                </a:cubicBezTo>
                <a:cubicBezTo>
                  <a:pt x="207" y="126"/>
                  <a:pt x="205" y="116"/>
                  <a:pt x="201" y="106"/>
                </a:cubicBezTo>
                <a:cubicBezTo>
                  <a:pt x="203" y="114"/>
                  <a:pt x="203" y="122"/>
                  <a:pt x="206" y="129"/>
                </a:cubicBezTo>
                <a:cubicBezTo>
                  <a:pt x="206" y="130"/>
                  <a:pt x="205" y="130"/>
                  <a:pt x="205" y="130"/>
                </a:cubicBezTo>
                <a:cubicBezTo>
                  <a:pt x="205" y="130"/>
                  <a:pt x="204" y="130"/>
                  <a:pt x="204" y="129"/>
                </a:cubicBezTo>
                <a:cubicBezTo>
                  <a:pt x="202" y="123"/>
                  <a:pt x="201" y="117"/>
                  <a:pt x="199" y="111"/>
                </a:cubicBezTo>
                <a:cubicBezTo>
                  <a:pt x="198" y="110"/>
                  <a:pt x="198" y="109"/>
                  <a:pt x="198" y="109"/>
                </a:cubicBezTo>
                <a:cubicBezTo>
                  <a:pt x="198" y="110"/>
                  <a:pt x="198" y="110"/>
                  <a:pt x="198" y="111"/>
                </a:cubicBezTo>
                <a:cubicBezTo>
                  <a:pt x="198" y="111"/>
                  <a:pt x="198" y="111"/>
                  <a:pt x="199" y="111"/>
                </a:cubicBezTo>
                <a:cubicBezTo>
                  <a:pt x="198" y="111"/>
                  <a:pt x="198" y="111"/>
                  <a:pt x="198" y="111"/>
                </a:cubicBezTo>
                <a:cubicBezTo>
                  <a:pt x="199" y="119"/>
                  <a:pt x="200" y="126"/>
                  <a:pt x="201" y="134"/>
                </a:cubicBezTo>
                <a:cubicBezTo>
                  <a:pt x="201" y="134"/>
                  <a:pt x="200" y="134"/>
                  <a:pt x="200" y="134"/>
                </a:cubicBezTo>
                <a:cubicBezTo>
                  <a:pt x="198" y="126"/>
                  <a:pt x="195" y="118"/>
                  <a:pt x="193" y="110"/>
                </a:cubicBezTo>
                <a:cubicBezTo>
                  <a:pt x="193" y="117"/>
                  <a:pt x="194" y="124"/>
                  <a:pt x="194" y="131"/>
                </a:cubicBezTo>
                <a:cubicBezTo>
                  <a:pt x="194" y="132"/>
                  <a:pt x="193" y="132"/>
                  <a:pt x="193" y="131"/>
                </a:cubicBezTo>
                <a:cubicBezTo>
                  <a:pt x="191" y="125"/>
                  <a:pt x="190" y="119"/>
                  <a:pt x="188" y="113"/>
                </a:cubicBezTo>
                <a:cubicBezTo>
                  <a:pt x="188" y="120"/>
                  <a:pt x="188" y="120"/>
                  <a:pt x="188" y="120"/>
                </a:cubicBezTo>
                <a:cubicBezTo>
                  <a:pt x="188" y="124"/>
                  <a:pt x="188" y="128"/>
                  <a:pt x="187" y="133"/>
                </a:cubicBezTo>
                <a:cubicBezTo>
                  <a:pt x="187" y="132"/>
                  <a:pt x="186" y="133"/>
                  <a:pt x="186" y="132"/>
                </a:cubicBezTo>
                <a:cubicBezTo>
                  <a:pt x="185" y="127"/>
                  <a:pt x="183" y="121"/>
                  <a:pt x="182" y="115"/>
                </a:cubicBezTo>
                <a:cubicBezTo>
                  <a:pt x="180" y="128"/>
                  <a:pt x="180" y="128"/>
                  <a:pt x="180" y="128"/>
                </a:cubicBezTo>
                <a:cubicBezTo>
                  <a:pt x="180" y="128"/>
                  <a:pt x="179" y="128"/>
                  <a:pt x="179" y="128"/>
                </a:cubicBezTo>
                <a:cubicBezTo>
                  <a:pt x="178" y="124"/>
                  <a:pt x="178" y="120"/>
                  <a:pt x="177" y="116"/>
                </a:cubicBezTo>
                <a:cubicBezTo>
                  <a:pt x="176" y="120"/>
                  <a:pt x="175" y="123"/>
                  <a:pt x="175" y="126"/>
                </a:cubicBezTo>
                <a:cubicBezTo>
                  <a:pt x="174" y="127"/>
                  <a:pt x="173" y="126"/>
                  <a:pt x="173" y="126"/>
                </a:cubicBezTo>
                <a:cubicBezTo>
                  <a:pt x="171" y="124"/>
                  <a:pt x="171" y="121"/>
                  <a:pt x="170" y="119"/>
                </a:cubicBezTo>
                <a:cubicBezTo>
                  <a:pt x="170" y="118"/>
                  <a:pt x="169" y="118"/>
                  <a:pt x="168" y="118"/>
                </a:cubicBezTo>
                <a:cubicBezTo>
                  <a:pt x="166" y="121"/>
                  <a:pt x="164" y="123"/>
                  <a:pt x="162" y="126"/>
                </a:cubicBezTo>
                <a:cubicBezTo>
                  <a:pt x="161" y="127"/>
                  <a:pt x="160" y="128"/>
                  <a:pt x="158" y="128"/>
                </a:cubicBezTo>
                <a:cubicBezTo>
                  <a:pt x="155" y="127"/>
                  <a:pt x="154" y="125"/>
                  <a:pt x="153" y="123"/>
                </a:cubicBezTo>
                <a:cubicBezTo>
                  <a:pt x="155" y="125"/>
                  <a:pt x="156" y="127"/>
                  <a:pt x="159" y="127"/>
                </a:cubicBezTo>
                <a:cubicBezTo>
                  <a:pt x="161" y="125"/>
                  <a:pt x="162" y="124"/>
                  <a:pt x="164" y="122"/>
                </a:cubicBezTo>
                <a:cubicBezTo>
                  <a:pt x="165" y="120"/>
                  <a:pt x="166" y="118"/>
                  <a:pt x="168" y="117"/>
                </a:cubicBezTo>
                <a:cubicBezTo>
                  <a:pt x="169" y="117"/>
                  <a:pt x="170" y="117"/>
                  <a:pt x="170" y="118"/>
                </a:cubicBezTo>
                <a:cubicBezTo>
                  <a:pt x="172" y="119"/>
                  <a:pt x="172" y="122"/>
                  <a:pt x="174" y="125"/>
                </a:cubicBezTo>
                <a:cubicBezTo>
                  <a:pt x="176" y="115"/>
                  <a:pt x="176" y="115"/>
                  <a:pt x="176" y="115"/>
                </a:cubicBezTo>
                <a:cubicBezTo>
                  <a:pt x="176" y="114"/>
                  <a:pt x="177" y="114"/>
                  <a:pt x="177" y="115"/>
                </a:cubicBezTo>
                <a:cubicBezTo>
                  <a:pt x="178" y="117"/>
                  <a:pt x="179" y="120"/>
                  <a:pt x="179" y="123"/>
                </a:cubicBezTo>
                <a:cubicBezTo>
                  <a:pt x="180" y="121"/>
                  <a:pt x="180" y="118"/>
                  <a:pt x="181" y="114"/>
                </a:cubicBezTo>
                <a:cubicBezTo>
                  <a:pt x="181" y="113"/>
                  <a:pt x="183" y="114"/>
                  <a:pt x="183" y="115"/>
                </a:cubicBezTo>
                <a:cubicBezTo>
                  <a:pt x="185" y="119"/>
                  <a:pt x="185" y="124"/>
                  <a:pt x="186" y="128"/>
                </a:cubicBezTo>
                <a:cubicBezTo>
                  <a:pt x="187" y="123"/>
                  <a:pt x="187" y="119"/>
                  <a:pt x="187" y="114"/>
                </a:cubicBezTo>
                <a:cubicBezTo>
                  <a:pt x="187" y="113"/>
                  <a:pt x="186" y="111"/>
                  <a:pt x="187" y="110"/>
                </a:cubicBezTo>
                <a:cubicBezTo>
                  <a:pt x="188" y="110"/>
                  <a:pt x="188" y="110"/>
                  <a:pt x="189" y="111"/>
                </a:cubicBezTo>
                <a:cubicBezTo>
                  <a:pt x="190" y="113"/>
                  <a:pt x="191" y="117"/>
                  <a:pt x="192" y="120"/>
                </a:cubicBezTo>
                <a:cubicBezTo>
                  <a:pt x="191" y="112"/>
                  <a:pt x="191" y="112"/>
                  <a:pt x="191" y="112"/>
                </a:cubicBezTo>
                <a:cubicBezTo>
                  <a:pt x="191" y="111"/>
                  <a:pt x="191" y="109"/>
                  <a:pt x="192" y="108"/>
                </a:cubicBezTo>
                <a:cubicBezTo>
                  <a:pt x="192" y="108"/>
                  <a:pt x="193" y="108"/>
                  <a:pt x="193" y="109"/>
                </a:cubicBezTo>
                <a:cubicBezTo>
                  <a:pt x="198" y="121"/>
                  <a:pt x="198" y="121"/>
                  <a:pt x="198" y="121"/>
                </a:cubicBezTo>
                <a:cubicBezTo>
                  <a:pt x="198" y="122"/>
                  <a:pt x="198" y="122"/>
                  <a:pt x="198" y="122"/>
                </a:cubicBezTo>
                <a:cubicBezTo>
                  <a:pt x="198" y="121"/>
                  <a:pt x="198" y="121"/>
                  <a:pt x="198" y="121"/>
                </a:cubicBezTo>
                <a:cubicBezTo>
                  <a:pt x="196" y="107"/>
                  <a:pt x="196" y="107"/>
                  <a:pt x="196" y="107"/>
                </a:cubicBezTo>
                <a:cubicBezTo>
                  <a:pt x="196" y="106"/>
                  <a:pt x="195" y="104"/>
                  <a:pt x="196" y="102"/>
                </a:cubicBezTo>
                <a:cubicBezTo>
                  <a:pt x="196" y="102"/>
                  <a:pt x="197" y="103"/>
                  <a:pt x="197" y="103"/>
                </a:cubicBezTo>
                <a:cubicBezTo>
                  <a:pt x="199" y="106"/>
                  <a:pt x="200" y="108"/>
                  <a:pt x="200" y="111"/>
                </a:cubicBezTo>
                <a:cubicBezTo>
                  <a:pt x="200" y="107"/>
                  <a:pt x="199" y="102"/>
                  <a:pt x="198" y="98"/>
                </a:cubicBezTo>
                <a:cubicBezTo>
                  <a:pt x="198" y="97"/>
                  <a:pt x="198" y="96"/>
                  <a:pt x="199" y="95"/>
                </a:cubicBezTo>
                <a:cubicBezTo>
                  <a:pt x="198" y="92"/>
                  <a:pt x="197" y="89"/>
                  <a:pt x="196" y="86"/>
                </a:cubicBezTo>
                <a:cubicBezTo>
                  <a:pt x="182" y="91"/>
                  <a:pt x="168" y="94"/>
                  <a:pt x="153" y="96"/>
                </a:cubicBezTo>
                <a:cubicBezTo>
                  <a:pt x="133" y="98"/>
                  <a:pt x="105" y="94"/>
                  <a:pt x="87" y="85"/>
                </a:cubicBezTo>
                <a:cubicBezTo>
                  <a:pt x="77" y="80"/>
                  <a:pt x="69" y="74"/>
                  <a:pt x="64" y="66"/>
                </a:cubicBezTo>
                <a:cubicBezTo>
                  <a:pt x="62" y="61"/>
                  <a:pt x="62" y="61"/>
                  <a:pt x="62" y="61"/>
                </a:cubicBezTo>
                <a:cubicBezTo>
                  <a:pt x="61" y="61"/>
                  <a:pt x="63" y="59"/>
                  <a:pt x="64" y="60"/>
                </a:cubicBezTo>
                <a:cubicBezTo>
                  <a:pt x="68" y="63"/>
                  <a:pt x="68" y="63"/>
                  <a:pt x="68" y="63"/>
                </a:cubicBezTo>
                <a:cubicBezTo>
                  <a:pt x="77" y="55"/>
                  <a:pt x="77" y="55"/>
                  <a:pt x="77" y="55"/>
                </a:cubicBezTo>
                <a:cubicBezTo>
                  <a:pt x="85" y="49"/>
                  <a:pt x="93" y="43"/>
                  <a:pt x="99" y="35"/>
                </a:cubicBezTo>
                <a:cubicBezTo>
                  <a:pt x="94" y="35"/>
                  <a:pt x="90" y="35"/>
                  <a:pt x="85" y="34"/>
                </a:cubicBezTo>
                <a:cubicBezTo>
                  <a:pt x="75" y="32"/>
                  <a:pt x="66" y="31"/>
                  <a:pt x="58" y="29"/>
                </a:cubicBezTo>
                <a:cubicBezTo>
                  <a:pt x="53" y="27"/>
                  <a:pt x="49" y="27"/>
                  <a:pt x="44" y="26"/>
                </a:cubicBezTo>
                <a:cubicBezTo>
                  <a:pt x="43" y="29"/>
                  <a:pt x="40" y="30"/>
                  <a:pt x="38" y="32"/>
                </a:cubicBezTo>
                <a:cubicBezTo>
                  <a:pt x="30" y="41"/>
                  <a:pt x="22" y="48"/>
                  <a:pt x="15" y="59"/>
                </a:cubicBezTo>
                <a:cubicBezTo>
                  <a:pt x="16" y="59"/>
                  <a:pt x="14" y="60"/>
                  <a:pt x="15" y="60"/>
                </a:cubicBezTo>
                <a:cubicBezTo>
                  <a:pt x="16" y="60"/>
                  <a:pt x="17" y="58"/>
                  <a:pt x="18" y="58"/>
                </a:cubicBezTo>
                <a:cubicBezTo>
                  <a:pt x="22" y="53"/>
                  <a:pt x="27" y="49"/>
                  <a:pt x="32" y="44"/>
                </a:cubicBezTo>
                <a:cubicBezTo>
                  <a:pt x="36" y="39"/>
                  <a:pt x="41" y="35"/>
                  <a:pt x="47" y="31"/>
                </a:cubicBezTo>
                <a:cubicBezTo>
                  <a:pt x="47" y="30"/>
                  <a:pt x="48" y="31"/>
                  <a:pt x="48" y="32"/>
                </a:cubicBezTo>
                <a:cubicBezTo>
                  <a:pt x="46" y="34"/>
                  <a:pt x="45" y="35"/>
                  <a:pt x="43" y="37"/>
                </a:cubicBezTo>
                <a:cubicBezTo>
                  <a:pt x="36" y="44"/>
                  <a:pt x="28" y="51"/>
                  <a:pt x="22" y="60"/>
                </a:cubicBezTo>
                <a:cubicBezTo>
                  <a:pt x="21" y="60"/>
                  <a:pt x="21" y="60"/>
                  <a:pt x="21" y="61"/>
                </a:cubicBezTo>
                <a:cubicBezTo>
                  <a:pt x="21" y="60"/>
                  <a:pt x="22" y="60"/>
                  <a:pt x="22" y="60"/>
                </a:cubicBezTo>
                <a:cubicBezTo>
                  <a:pt x="22" y="60"/>
                  <a:pt x="22" y="60"/>
                  <a:pt x="22" y="60"/>
                </a:cubicBezTo>
                <a:cubicBezTo>
                  <a:pt x="24" y="58"/>
                  <a:pt x="25" y="57"/>
                  <a:pt x="26" y="55"/>
                </a:cubicBezTo>
                <a:cubicBezTo>
                  <a:pt x="32" y="51"/>
                  <a:pt x="36" y="46"/>
                  <a:pt x="41" y="43"/>
                </a:cubicBezTo>
                <a:cubicBezTo>
                  <a:pt x="42" y="42"/>
                  <a:pt x="42" y="44"/>
                  <a:pt x="42" y="44"/>
                </a:cubicBezTo>
                <a:cubicBezTo>
                  <a:pt x="37" y="49"/>
                  <a:pt x="33" y="54"/>
                  <a:pt x="29" y="60"/>
                </a:cubicBezTo>
                <a:cubicBezTo>
                  <a:pt x="43" y="50"/>
                  <a:pt x="43" y="50"/>
                  <a:pt x="43" y="50"/>
                </a:cubicBezTo>
                <a:cubicBezTo>
                  <a:pt x="44" y="49"/>
                  <a:pt x="44" y="51"/>
                  <a:pt x="44" y="51"/>
                </a:cubicBezTo>
                <a:cubicBezTo>
                  <a:pt x="42" y="55"/>
                  <a:pt x="39" y="58"/>
                  <a:pt x="36" y="62"/>
                </a:cubicBezTo>
                <a:cubicBezTo>
                  <a:pt x="38" y="61"/>
                  <a:pt x="39" y="60"/>
                  <a:pt x="40" y="59"/>
                </a:cubicBezTo>
                <a:cubicBezTo>
                  <a:pt x="41" y="59"/>
                  <a:pt x="42" y="59"/>
                  <a:pt x="42" y="60"/>
                </a:cubicBezTo>
                <a:cubicBezTo>
                  <a:pt x="42" y="62"/>
                  <a:pt x="41" y="64"/>
                  <a:pt x="41" y="66"/>
                </a:cubicBezTo>
                <a:cubicBezTo>
                  <a:pt x="41" y="66"/>
                  <a:pt x="41" y="67"/>
                  <a:pt x="42" y="67"/>
                </a:cubicBezTo>
                <a:cubicBezTo>
                  <a:pt x="43" y="67"/>
                  <a:pt x="45" y="67"/>
                  <a:pt x="46" y="67"/>
                </a:cubicBezTo>
                <a:cubicBezTo>
                  <a:pt x="46" y="67"/>
                  <a:pt x="46" y="68"/>
                  <a:pt x="45" y="68"/>
                </a:cubicBezTo>
                <a:cubicBezTo>
                  <a:pt x="45" y="68"/>
                  <a:pt x="44" y="68"/>
                  <a:pt x="43" y="69"/>
                </a:cubicBezTo>
                <a:cubicBezTo>
                  <a:pt x="41" y="69"/>
                  <a:pt x="40" y="68"/>
                  <a:pt x="39" y="66"/>
                </a:cubicBezTo>
                <a:cubicBezTo>
                  <a:pt x="39" y="65"/>
                  <a:pt x="39" y="63"/>
                  <a:pt x="40" y="61"/>
                </a:cubicBezTo>
                <a:cubicBezTo>
                  <a:pt x="39" y="62"/>
                  <a:pt x="38" y="62"/>
                  <a:pt x="37" y="63"/>
                </a:cubicBezTo>
                <a:cubicBezTo>
                  <a:pt x="37" y="64"/>
                  <a:pt x="36" y="64"/>
                  <a:pt x="35" y="63"/>
                </a:cubicBezTo>
                <a:cubicBezTo>
                  <a:pt x="34" y="62"/>
                  <a:pt x="35" y="61"/>
                  <a:pt x="36" y="60"/>
                </a:cubicBezTo>
                <a:cubicBezTo>
                  <a:pt x="41" y="53"/>
                  <a:pt x="41" y="53"/>
                  <a:pt x="41" y="53"/>
                </a:cubicBezTo>
                <a:cubicBezTo>
                  <a:pt x="32" y="60"/>
                  <a:pt x="32" y="60"/>
                  <a:pt x="32" y="60"/>
                </a:cubicBezTo>
                <a:cubicBezTo>
                  <a:pt x="31" y="61"/>
                  <a:pt x="30" y="62"/>
                  <a:pt x="28" y="61"/>
                </a:cubicBezTo>
                <a:cubicBezTo>
                  <a:pt x="28" y="61"/>
                  <a:pt x="27" y="60"/>
                  <a:pt x="28" y="59"/>
                </a:cubicBezTo>
                <a:cubicBezTo>
                  <a:pt x="29" y="56"/>
                  <a:pt x="31" y="54"/>
                  <a:pt x="33" y="51"/>
                </a:cubicBezTo>
                <a:close/>
                <a:moveTo>
                  <a:pt x="232" y="140"/>
                </a:moveTo>
                <a:cubicBezTo>
                  <a:pt x="230" y="143"/>
                  <a:pt x="228" y="146"/>
                  <a:pt x="226" y="148"/>
                </a:cubicBezTo>
                <a:cubicBezTo>
                  <a:pt x="228" y="154"/>
                  <a:pt x="228" y="154"/>
                  <a:pt x="228" y="154"/>
                </a:cubicBezTo>
                <a:cubicBezTo>
                  <a:pt x="228" y="154"/>
                  <a:pt x="227" y="155"/>
                  <a:pt x="228" y="156"/>
                </a:cubicBezTo>
                <a:cubicBezTo>
                  <a:pt x="227" y="156"/>
                  <a:pt x="225" y="156"/>
                  <a:pt x="224" y="156"/>
                </a:cubicBezTo>
                <a:cubicBezTo>
                  <a:pt x="223" y="156"/>
                  <a:pt x="222" y="154"/>
                  <a:pt x="222" y="153"/>
                </a:cubicBezTo>
                <a:cubicBezTo>
                  <a:pt x="216" y="158"/>
                  <a:pt x="211" y="163"/>
                  <a:pt x="206" y="169"/>
                </a:cubicBezTo>
                <a:cubicBezTo>
                  <a:pt x="206" y="169"/>
                  <a:pt x="206" y="170"/>
                  <a:pt x="205" y="170"/>
                </a:cubicBezTo>
                <a:cubicBezTo>
                  <a:pt x="207" y="170"/>
                  <a:pt x="207" y="170"/>
                  <a:pt x="207" y="170"/>
                </a:cubicBezTo>
                <a:cubicBezTo>
                  <a:pt x="207" y="170"/>
                  <a:pt x="207" y="169"/>
                  <a:pt x="207" y="169"/>
                </a:cubicBezTo>
                <a:cubicBezTo>
                  <a:pt x="207" y="169"/>
                  <a:pt x="209" y="169"/>
                  <a:pt x="209" y="170"/>
                </a:cubicBezTo>
                <a:cubicBezTo>
                  <a:pt x="210" y="170"/>
                  <a:pt x="210" y="172"/>
                  <a:pt x="209" y="172"/>
                </a:cubicBezTo>
                <a:cubicBezTo>
                  <a:pt x="208" y="173"/>
                  <a:pt x="207" y="174"/>
                  <a:pt x="206" y="174"/>
                </a:cubicBezTo>
                <a:cubicBezTo>
                  <a:pt x="207" y="176"/>
                  <a:pt x="207" y="178"/>
                  <a:pt x="208" y="180"/>
                </a:cubicBezTo>
                <a:cubicBezTo>
                  <a:pt x="209" y="181"/>
                  <a:pt x="209" y="181"/>
                  <a:pt x="209" y="182"/>
                </a:cubicBezTo>
                <a:cubicBezTo>
                  <a:pt x="208" y="183"/>
                  <a:pt x="207" y="184"/>
                  <a:pt x="205" y="183"/>
                </a:cubicBezTo>
                <a:cubicBezTo>
                  <a:pt x="205" y="183"/>
                  <a:pt x="205" y="183"/>
                  <a:pt x="205" y="182"/>
                </a:cubicBezTo>
                <a:cubicBezTo>
                  <a:pt x="205" y="182"/>
                  <a:pt x="204" y="183"/>
                  <a:pt x="204" y="182"/>
                </a:cubicBezTo>
                <a:cubicBezTo>
                  <a:pt x="203" y="180"/>
                  <a:pt x="203" y="177"/>
                  <a:pt x="202" y="175"/>
                </a:cubicBezTo>
                <a:cubicBezTo>
                  <a:pt x="198" y="175"/>
                  <a:pt x="195" y="177"/>
                  <a:pt x="193" y="180"/>
                </a:cubicBezTo>
                <a:cubicBezTo>
                  <a:pt x="193" y="181"/>
                  <a:pt x="192" y="182"/>
                  <a:pt x="191" y="182"/>
                </a:cubicBezTo>
                <a:cubicBezTo>
                  <a:pt x="191" y="183"/>
                  <a:pt x="190" y="183"/>
                  <a:pt x="190" y="183"/>
                </a:cubicBezTo>
                <a:cubicBezTo>
                  <a:pt x="189" y="182"/>
                  <a:pt x="189" y="182"/>
                  <a:pt x="189" y="181"/>
                </a:cubicBezTo>
                <a:cubicBezTo>
                  <a:pt x="189" y="181"/>
                  <a:pt x="189" y="180"/>
                  <a:pt x="188" y="181"/>
                </a:cubicBezTo>
                <a:cubicBezTo>
                  <a:pt x="187" y="179"/>
                  <a:pt x="187" y="177"/>
                  <a:pt x="189" y="176"/>
                </a:cubicBezTo>
                <a:cubicBezTo>
                  <a:pt x="180" y="175"/>
                  <a:pt x="172" y="177"/>
                  <a:pt x="162" y="176"/>
                </a:cubicBezTo>
                <a:cubicBezTo>
                  <a:pt x="162" y="176"/>
                  <a:pt x="161" y="177"/>
                  <a:pt x="161" y="176"/>
                </a:cubicBezTo>
                <a:cubicBezTo>
                  <a:pt x="161" y="175"/>
                  <a:pt x="159" y="175"/>
                  <a:pt x="159" y="175"/>
                </a:cubicBezTo>
                <a:cubicBezTo>
                  <a:pt x="153" y="175"/>
                  <a:pt x="150" y="174"/>
                  <a:pt x="145" y="173"/>
                </a:cubicBezTo>
                <a:cubicBezTo>
                  <a:pt x="145" y="173"/>
                  <a:pt x="145" y="174"/>
                  <a:pt x="144" y="174"/>
                </a:cubicBezTo>
                <a:cubicBezTo>
                  <a:pt x="143" y="174"/>
                  <a:pt x="143" y="173"/>
                  <a:pt x="143" y="173"/>
                </a:cubicBezTo>
                <a:cubicBezTo>
                  <a:pt x="129" y="170"/>
                  <a:pt x="113" y="168"/>
                  <a:pt x="102" y="162"/>
                </a:cubicBezTo>
                <a:cubicBezTo>
                  <a:pt x="94" y="159"/>
                  <a:pt x="87" y="155"/>
                  <a:pt x="80" y="151"/>
                </a:cubicBezTo>
                <a:cubicBezTo>
                  <a:pt x="71" y="146"/>
                  <a:pt x="62" y="139"/>
                  <a:pt x="55" y="133"/>
                </a:cubicBezTo>
                <a:cubicBezTo>
                  <a:pt x="54" y="132"/>
                  <a:pt x="53" y="131"/>
                  <a:pt x="52" y="130"/>
                </a:cubicBezTo>
                <a:cubicBezTo>
                  <a:pt x="51" y="129"/>
                  <a:pt x="52" y="130"/>
                  <a:pt x="52" y="130"/>
                </a:cubicBezTo>
                <a:cubicBezTo>
                  <a:pt x="51" y="132"/>
                  <a:pt x="52" y="133"/>
                  <a:pt x="52" y="135"/>
                </a:cubicBezTo>
                <a:cubicBezTo>
                  <a:pt x="52" y="136"/>
                  <a:pt x="51" y="136"/>
                  <a:pt x="51" y="136"/>
                </a:cubicBezTo>
                <a:cubicBezTo>
                  <a:pt x="50" y="136"/>
                  <a:pt x="48" y="137"/>
                  <a:pt x="48" y="136"/>
                </a:cubicBezTo>
                <a:cubicBezTo>
                  <a:pt x="47" y="132"/>
                  <a:pt x="47" y="129"/>
                  <a:pt x="47" y="126"/>
                </a:cubicBezTo>
                <a:cubicBezTo>
                  <a:pt x="46" y="126"/>
                  <a:pt x="44" y="127"/>
                  <a:pt x="43" y="127"/>
                </a:cubicBezTo>
                <a:cubicBezTo>
                  <a:pt x="36" y="131"/>
                  <a:pt x="31" y="136"/>
                  <a:pt x="26" y="142"/>
                </a:cubicBezTo>
                <a:cubicBezTo>
                  <a:pt x="25" y="143"/>
                  <a:pt x="24" y="144"/>
                  <a:pt x="23" y="144"/>
                </a:cubicBezTo>
                <a:cubicBezTo>
                  <a:pt x="23" y="144"/>
                  <a:pt x="22" y="143"/>
                  <a:pt x="21" y="142"/>
                </a:cubicBezTo>
                <a:cubicBezTo>
                  <a:pt x="22" y="145"/>
                  <a:pt x="24" y="147"/>
                  <a:pt x="24" y="149"/>
                </a:cubicBezTo>
                <a:cubicBezTo>
                  <a:pt x="24" y="150"/>
                  <a:pt x="24" y="152"/>
                  <a:pt x="24" y="152"/>
                </a:cubicBezTo>
                <a:cubicBezTo>
                  <a:pt x="23" y="151"/>
                  <a:pt x="21" y="153"/>
                  <a:pt x="21" y="152"/>
                </a:cubicBezTo>
                <a:cubicBezTo>
                  <a:pt x="19" y="146"/>
                  <a:pt x="17" y="139"/>
                  <a:pt x="15" y="133"/>
                </a:cubicBezTo>
                <a:cubicBezTo>
                  <a:pt x="14" y="133"/>
                  <a:pt x="14" y="133"/>
                  <a:pt x="14" y="133"/>
                </a:cubicBezTo>
                <a:cubicBezTo>
                  <a:pt x="14" y="134"/>
                  <a:pt x="15" y="135"/>
                  <a:pt x="14" y="136"/>
                </a:cubicBezTo>
                <a:cubicBezTo>
                  <a:pt x="14" y="136"/>
                  <a:pt x="12" y="136"/>
                  <a:pt x="11" y="136"/>
                </a:cubicBezTo>
                <a:cubicBezTo>
                  <a:pt x="11" y="135"/>
                  <a:pt x="10" y="133"/>
                  <a:pt x="10" y="133"/>
                </a:cubicBezTo>
                <a:cubicBezTo>
                  <a:pt x="8" y="119"/>
                  <a:pt x="7" y="105"/>
                  <a:pt x="7" y="90"/>
                </a:cubicBezTo>
                <a:cubicBezTo>
                  <a:pt x="7" y="85"/>
                  <a:pt x="7" y="79"/>
                  <a:pt x="6" y="74"/>
                </a:cubicBezTo>
                <a:cubicBezTo>
                  <a:pt x="6" y="70"/>
                  <a:pt x="5" y="65"/>
                  <a:pt x="5" y="60"/>
                </a:cubicBezTo>
                <a:cubicBezTo>
                  <a:pt x="4" y="60"/>
                  <a:pt x="4" y="60"/>
                  <a:pt x="4" y="59"/>
                </a:cubicBezTo>
                <a:cubicBezTo>
                  <a:pt x="5" y="60"/>
                  <a:pt x="5" y="59"/>
                  <a:pt x="5" y="59"/>
                </a:cubicBezTo>
                <a:cubicBezTo>
                  <a:pt x="4" y="59"/>
                  <a:pt x="4" y="58"/>
                  <a:pt x="4" y="58"/>
                </a:cubicBezTo>
                <a:cubicBezTo>
                  <a:pt x="5" y="57"/>
                  <a:pt x="4" y="56"/>
                  <a:pt x="4" y="54"/>
                </a:cubicBezTo>
                <a:cubicBezTo>
                  <a:pt x="4" y="55"/>
                  <a:pt x="4" y="56"/>
                  <a:pt x="4" y="57"/>
                </a:cubicBezTo>
                <a:cubicBezTo>
                  <a:pt x="4" y="58"/>
                  <a:pt x="4" y="60"/>
                  <a:pt x="4" y="61"/>
                </a:cubicBezTo>
                <a:cubicBezTo>
                  <a:pt x="4" y="60"/>
                  <a:pt x="5" y="61"/>
                  <a:pt x="4" y="62"/>
                </a:cubicBezTo>
                <a:cubicBezTo>
                  <a:pt x="4" y="62"/>
                  <a:pt x="4" y="61"/>
                  <a:pt x="4" y="61"/>
                </a:cubicBezTo>
                <a:cubicBezTo>
                  <a:pt x="4" y="62"/>
                  <a:pt x="4" y="64"/>
                  <a:pt x="4" y="65"/>
                </a:cubicBezTo>
                <a:cubicBezTo>
                  <a:pt x="4" y="66"/>
                  <a:pt x="5" y="66"/>
                  <a:pt x="4" y="66"/>
                </a:cubicBezTo>
                <a:cubicBezTo>
                  <a:pt x="3" y="70"/>
                  <a:pt x="4" y="75"/>
                  <a:pt x="4" y="79"/>
                </a:cubicBezTo>
                <a:cubicBezTo>
                  <a:pt x="4" y="79"/>
                  <a:pt x="5" y="80"/>
                  <a:pt x="4" y="81"/>
                </a:cubicBezTo>
                <a:cubicBezTo>
                  <a:pt x="3" y="81"/>
                  <a:pt x="4" y="81"/>
                  <a:pt x="4" y="81"/>
                </a:cubicBezTo>
                <a:cubicBezTo>
                  <a:pt x="4" y="82"/>
                  <a:pt x="4" y="84"/>
                  <a:pt x="5" y="85"/>
                </a:cubicBezTo>
                <a:cubicBezTo>
                  <a:pt x="5" y="85"/>
                  <a:pt x="5" y="85"/>
                  <a:pt x="4" y="85"/>
                </a:cubicBezTo>
                <a:cubicBezTo>
                  <a:pt x="5" y="86"/>
                  <a:pt x="5" y="87"/>
                  <a:pt x="4" y="87"/>
                </a:cubicBezTo>
                <a:cubicBezTo>
                  <a:pt x="4" y="87"/>
                  <a:pt x="4" y="86"/>
                  <a:pt x="4" y="86"/>
                </a:cubicBezTo>
                <a:cubicBezTo>
                  <a:pt x="5" y="98"/>
                  <a:pt x="5" y="98"/>
                  <a:pt x="5" y="98"/>
                </a:cubicBezTo>
                <a:cubicBezTo>
                  <a:pt x="5" y="98"/>
                  <a:pt x="5" y="99"/>
                  <a:pt x="5" y="100"/>
                </a:cubicBezTo>
                <a:cubicBezTo>
                  <a:pt x="4" y="96"/>
                  <a:pt x="4" y="93"/>
                  <a:pt x="3" y="90"/>
                </a:cubicBezTo>
                <a:cubicBezTo>
                  <a:pt x="3" y="87"/>
                  <a:pt x="3" y="84"/>
                  <a:pt x="2" y="81"/>
                </a:cubicBezTo>
                <a:cubicBezTo>
                  <a:pt x="2" y="80"/>
                  <a:pt x="2" y="80"/>
                  <a:pt x="3" y="80"/>
                </a:cubicBezTo>
                <a:cubicBezTo>
                  <a:pt x="3" y="80"/>
                  <a:pt x="2" y="79"/>
                  <a:pt x="2" y="79"/>
                </a:cubicBezTo>
                <a:cubicBezTo>
                  <a:pt x="2" y="76"/>
                  <a:pt x="2" y="73"/>
                  <a:pt x="2" y="70"/>
                </a:cubicBezTo>
                <a:cubicBezTo>
                  <a:pt x="2" y="70"/>
                  <a:pt x="2" y="70"/>
                  <a:pt x="2" y="69"/>
                </a:cubicBezTo>
                <a:cubicBezTo>
                  <a:pt x="2" y="69"/>
                  <a:pt x="2" y="68"/>
                  <a:pt x="2" y="68"/>
                </a:cubicBezTo>
                <a:cubicBezTo>
                  <a:pt x="1" y="58"/>
                  <a:pt x="2" y="48"/>
                  <a:pt x="2" y="38"/>
                </a:cubicBezTo>
                <a:cubicBezTo>
                  <a:pt x="2" y="36"/>
                  <a:pt x="3" y="35"/>
                  <a:pt x="3" y="33"/>
                </a:cubicBezTo>
                <a:cubicBezTo>
                  <a:pt x="3" y="33"/>
                  <a:pt x="3" y="33"/>
                  <a:pt x="3" y="33"/>
                </a:cubicBezTo>
                <a:cubicBezTo>
                  <a:pt x="3" y="18"/>
                  <a:pt x="3" y="18"/>
                  <a:pt x="3" y="18"/>
                </a:cubicBezTo>
                <a:cubicBezTo>
                  <a:pt x="3" y="17"/>
                  <a:pt x="2" y="16"/>
                  <a:pt x="3" y="15"/>
                </a:cubicBezTo>
                <a:cubicBezTo>
                  <a:pt x="3" y="16"/>
                  <a:pt x="4" y="15"/>
                  <a:pt x="3" y="15"/>
                </a:cubicBezTo>
                <a:cubicBezTo>
                  <a:pt x="3" y="15"/>
                  <a:pt x="2" y="15"/>
                  <a:pt x="2" y="14"/>
                </a:cubicBezTo>
                <a:cubicBezTo>
                  <a:pt x="3" y="15"/>
                  <a:pt x="4" y="14"/>
                  <a:pt x="3" y="14"/>
                </a:cubicBezTo>
                <a:cubicBezTo>
                  <a:pt x="3" y="13"/>
                  <a:pt x="2" y="13"/>
                  <a:pt x="1" y="13"/>
                </a:cubicBezTo>
                <a:cubicBezTo>
                  <a:pt x="0" y="12"/>
                  <a:pt x="0" y="11"/>
                  <a:pt x="0" y="11"/>
                </a:cubicBezTo>
                <a:cubicBezTo>
                  <a:pt x="1" y="9"/>
                  <a:pt x="1" y="8"/>
                  <a:pt x="2" y="7"/>
                </a:cubicBezTo>
                <a:cubicBezTo>
                  <a:pt x="3" y="7"/>
                  <a:pt x="3" y="7"/>
                  <a:pt x="4" y="7"/>
                </a:cubicBezTo>
                <a:cubicBezTo>
                  <a:pt x="4" y="1"/>
                  <a:pt x="4" y="1"/>
                  <a:pt x="4" y="1"/>
                </a:cubicBezTo>
                <a:cubicBezTo>
                  <a:pt x="5" y="0"/>
                  <a:pt x="6" y="0"/>
                  <a:pt x="7" y="0"/>
                </a:cubicBezTo>
                <a:cubicBezTo>
                  <a:pt x="7" y="2"/>
                  <a:pt x="7" y="4"/>
                  <a:pt x="7" y="6"/>
                </a:cubicBezTo>
                <a:cubicBezTo>
                  <a:pt x="7" y="6"/>
                  <a:pt x="8" y="7"/>
                  <a:pt x="8" y="8"/>
                </a:cubicBezTo>
                <a:cubicBezTo>
                  <a:pt x="8" y="8"/>
                  <a:pt x="8" y="9"/>
                  <a:pt x="8" y="9"/>
                </a:cubicBezTo>
                <a:cubicBezTo>
                  <a:pt x="9" y="9"/>
                  <a:pt x="10" y="8"/>
                  <a:pt x="11" y="9"/>
                </a:cubicBezTo>
                <a:cubicBezTo>
                  <a:pt x="11" y="10"/>
                  <a:pt x="11" y="11"/>
                  <a:pt x="12" y="11"/>
                </a:cubicBezTo>
                <a:cubicBezTo>
                  <a:pt x="17" y="11"/>
                  <a:pt x="21" y="12"/>
                  <a:pt x="26" y="13"/>
                </a:cubicBezTo>
                <a:cubicBezTo>
                  <a:pt x="27" y="13"/>
                  <a:pt x="28" y="13"/>
                  <a:pt x="28" y="13"/>
                </a:cubicBezTo>
                <a:cubicBezTo>
                  <a:pt x="29" y="13"/>
                  <a:pt x="31" y="14"/>
                  <a:pt x="32" y="14"/>
                </a:cubicBezTo>
                <a:cubicBezTo>
                  <a:pt x="32" y="14"/>
                  <a:pt x="33" y="15"/>
                  <a:pt x="33" y="15"/>
                </a:cubicBezTo>
                <a:cubicBezTo>
                  <a:pt x="52" y="17"/>
                  <a:pt x="72" y="21"/>
                  <a:pt x="90" y="26"/>
                </a:cubicBezTo>
                <a:cubicBezTo>
                  <a:pt x="93" y="27"/>
                  <a:pt x="97" y="27"/>
                  <a:pt x="100" y="28"/>
                </a:cubicBezTo>
                <a:cubicBezTo>
                  <a:pt x="100" y="27"/>
                  <a:pt x="99" y="27"/>
                  <a:pt x="100" y="26"/>
                </a:cubicBezTo>
                <a:cubicBezTo>
                  <a:pt x="101" y="26"/>
                  <a:pt x="102" y="25"/>
                  <a:pt x="103" y="25"/>
                </a:cubicBezTo>
                <a:cubicBezTo>
                  <a:pt x="104" y="26"/>
                  <a:pt x="103" y="26"/>
                  <a:pt x="103" y="27"/>
                </a:cubicBezTo>
                <a:cubicBezTo>
                  <a:pt x="103" y="28"/>
                  <a:pt x="104" y="30"/>
                  <a:pt x="104" y="31"/>
                </a:cubicBezTo>
                <a:cubicBezTo>
                  <a:pt x="104" y="31"/>
                  <a:pt x="105" y="31"/>
                  <a:pt x="105" y="31"/>
                </a:cubicBezTo>
                <a:cubicBezTo>
                  <a:pt x="105" y="32"/>
                  <a:pt x="105" y="33"/>
                  <a:pt x="106" y="33"/>
                </a:cubicBezTo>
                <a:cubicBezTo>
                  <a:pt x="106" y="34"/>
                  <a:pt x="104" y="35"/>
                  <a:pt x="104" y="36"/>
                </a:cubicBezTo>
                <a:cubicBezTo>
                  <a:pt x="105" y="42"/>
                  <a:pt x="107" y="47"/>
                  <a:pt x="108" y="53"/>
                </a:cubicBezTo>
                <a:cubicBezTo>
                  <a:pt x="110" y="59"/>
                  <a:pt x="110" y="59"/>
                  <a:pt x="110" y="59"/>
                </a:cubicBezTo>
                <a:cubicBezTo>
                  <a:pt x="110" y="60"/>
                  <a:pt x="108" y="60"/>
                  <a:pt x="107" y="61"/>
                </a:cubicBezTo>
                <a:cubicBezTo>
                  <a:pt x="108" y="63"/>
                  <a:pt x="108" y="64"/>
                  <a:pt x="109" y="65"/>
                </a:cubicBezTo>
                <a:cubicBezTo>
                  <a:pt x="109" y="65"/>
                  <a:pt x="109" y="67"/>
                  <a:pt x="108" y="67"/>
                </a:cubicBezTo>
                <a:cubicBezTo>
                  <a:pt x="107" y="67"/>
                  <a:pt x="106" y="67"/>
                  <a:pt x="105" y="66"/>
                </a:cubicBezTo>
                <a:cubicBezTo>
                  <a:pt x="104" y="64"/>
                  <a:pt x="104" y="61"/>
                  <a:pt x="104" y="58"/>
                </a:cubicBezTo>
                <a:cubicBezTo>
                  <a:pt x="95" y="67"/>
                  <a:pt x="95" y="67"/>
                  <a:pt x="95" y="67"/>
                </a:cubicBezTo>
                <a:cubicBezTo>
                  <a:pt x="92" y="69"/>
                  <a:pt x="88" y="71"/>
                  <a:pt x="85" y="74"/>
                </a:cubicBezTo>
                <a:cubicBezTo>
                  <a:pt x="104" y="83"/>
                  <a:pt x="133" y="91"/>
                  <a:pt x="155" y="89"/>
                </a:cubicBezTo>
                <a:cubicBezTo>
                  <a:pt x="167" y="89"/>
                  <a:pt x="176" y="85"/>
                  <a:pt x="186" y="83"/>
                </a:cubicBezTo>
                <a:cubicBezTo>
                  <a:pt x="188" y="82"/>
                  <a:pt x="191" y="81"/>
                  <a:pt x="193" y="81"/>
                </a:cubicBezTo>
                <a:cubicBezTo>
                  <a:pt x="194" y="81"/>
                  <a:pt x="194" y="81"/>
                  <a:pt x="194" y="80"/>
                </a:cubicBezTo>
                <a:cubicBezTo>
                  <a:pt x="193" y="78"/>
                  <a:pt x="193" y="76"/>
                  <a:pt x="193" y="74"/>
                </a:cubicBezTo>
                <a:cubicBezTo>
                  <a:pt x="193" y="73"/>
                  <a:pt x="193" y="73"/>
                  <a:pt x="193" y="72"/>
                </a:cubicBezTo>
                <a:cubicBezTo>
                  <a:pt x="194" y="72"/>
                  <a:pt x="195" y="72"/>
                  <a:pt x="196" y="72"/>
                </a:cubicBezTo>
                <a:cubicBezTo>
                  <a:pt x="196" y="75"/>
                  <a:pt x="197" y="77"/>
                  <a:pt x="198" y="79"/>
                </a:cubicBezTo>
                <a:cubicBezTo>
                  <a:pt x="198" y="80"/>
                  <a:pt x="199" y="79"/>
                  <a:pt x="199" y="79"/>
                </a:cubicBezTo>
                <a:cubicBezTo>
                  <a:pt x="198" y="77"/>
                  <a:pt x="197" y="76"/>
                  <a:pt x="197" y="74"/>
                </a:cubicBezTo>
                <a:cubicBezTo>
                  <a:pt x="197" y="73"/>
                  <a:pt x="197" y="73"/>
                  <a:pt x="198" y="73"/>
                </a:cubicBezTo>
                <a:cubicBezTo>
                  <a:pt x="198" y="73"/>
                  <a:pt x="199" y="72"/>
                  <a:pt x="200" y="72"/>
                </a:cubicBezTo>
                <a:cubicBezTo>
                  <a:pt x="200" y="72"/>
                  <a:pt x="201" y="73"/>
                  <a:pt x="201" y="74"/>
                </a:cubicBezTo>
                <a:cubicBezTo>
                  <a:pt x="207" y="96"/>
                  <a:pt x="215" y="117"/>
                  <a:pt x="222" y="138"/>
                </a:cubicBezTo>
                <a:cubicBezTo>
                  <a:pt x="222" y="139"/>
                  <a:pt x="223" y="140"/>
                  <a:pt x="224" y="141"/>
                </a:cubicBezTo>
                <a:cubicBezTo>
                  <a:pt x="224" y="141"/>
                  <a:pt x="224" y="140"/>
                  <a:pt x="224" y="140"/>
                </a:cubicBezTo>
                <a:cubicBezTo>
                  <a:pt x="225" y="140"/>
                  <a:pt x="226" y="140"/>
                  <a:pt x="226" y="140"/>
                </a:cubicBezTo>
                <a:cubicBezTo>
                  <a:pt x="226" y="141"/>
                  <a:pt x="227" y="142"/>
                  <a:pt x="226" y="142"/>
                </a:cubicBezTo>
                <a:cubicBezTo>
                  <a:pt x="227" y="143"/>
                  <a:pt x="227" y="142"/>
                  <a:pt x="227" y="142"/>
                </a:cubicBezTo>
                <a:cubicBezTo>
                  <a:pt x="229" y="138"/>
                  <a:pt x="229" y="138"/>
                  <a:pt x="229" y="138"/>
                </a:cubicBezTo>
                <a:cubicBezTo>
                  <a:pt x="230" y="138"/>
                  <a:pt x="231" y="138"/>
                  <a:pt x="232" y="139"/>
                </a:cubicBezTo>
                <a:cubicBezTo>
                  <a:pt x="232" y="139"/>
                  <a:pt x="232" y="140"/>
                  <a:pt x="232" y="140"/>
                </a:cubicBezTo>
                <a:close/>
              </a:path>
            </a:pathLst>
          </a:custGeom>
          <a:solidFill>
            <a:srgbClr val="5CD193"/>
          </a:solidFill>
          <a:ln>
            <a:noFill/>
          </a:ln>
        </p:spPr>
        <p:txBody>
          <a:bodyPr wrap="none" lIns="0" tIns="0" rIns="0" bIns="0" anchor="ctr">
            <a:normAutofit/>
          </a:bodyPr>
          <a:lstStyle/>
          <a:p>
            <a:pPr defTabSz="485128">
              <a:defRPr/>
            </a:pPr>
            <a:endParaRPr lang="zh-CN" altLang="en-US" sz="1440" dirty="0">
              <a:solidFill>
                <a:schemeClr val="bg1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+mn-lt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615BCB2D-4368-4120-B643-24962D4C97B3}"/>
              </a:ext>
            </a:extLst>
          </p:cNvPr>
          <p:cNvSpPr/>
          <p:nvPr/>
        </p:nvSpPr>
        <p:spPr>
          <a:xfrm>
            <a:off x="4944171" y="2248312"/>
            <a:ext cx="2605339" cy="8374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  <a:defRPr/>
            </a:pPr>
            <a:r>
              <a:rPr lang="zh-CN" altLang="en-US" sz="1200" dirty="0">
                <a:solidFill>
                  <a:srgbClr val="84CBEB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+mn-ea"/>
              </a:rPr>
              <a:t>请在此处添加具体内容，文字尽量言简意赅，简单说明即可，不必过于繁琐，注意版面美观度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4893A756-7F6F-46F3-AED2-4C0B230EE575}"/>
              </a:ext>
            </a:extLst>
          </p:cNvPr>
          <p:cNvSpPr/>
          <p:nvPr/>
        </p:nvSpPr>
        <p:spPr>
          <a:xfrm>
            <a:off x="7842593" y="3913002"/>
            <a:ext cx="2545080" cy="8374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  <a:defRPr/>
            </a:pPr>
            <a:r>
              <a:rPr lang="zh-CN" altLang="en-US" sz="1200" dirty="0">
                <a:solidFill>
                  <a:srgbClr val="FDCF55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+mn-ea"/>
              </a:rPr>
              <a:t>请在此处添加具体内容，文字尽量言简意赅，简单说明即可，不必过于繁琐，注意版面美观度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0EE66160-F4AA-4C4B-ACE5-6B1EDAB12BC1}"/>
              </a:ext>
            </a:extLst>
          </p:cNvPr>
          <p:cNvSpPr/>
          <p:nvPr/>
        </p:nvSpPr>
        <p:spPr>
          <a:xfrm>
            <a:off x="7497153" y="5275711"/>
            <a:ext cx="2597151" cy="8374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  <a:defRPr/>
            </a:pPr>
            <a:r>
              <a:rPr lang="zh-CN" altLang="en-US" sz="1200" dirty="0">
                <a:solidFill>
                  <a:srgbClr val="AA4845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+mn-ea"/>
              </a:rPr>
              <a:t>请在此处添加具体内容，文字尽量言简意赅，简单说明即可，不必过于繁琐，注意版面美观度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538E5DD2-3983-4915-A856-A6DCDF02391B}"/>
              </a:ext>
            </a:extLst>
          </p:cNvPr>
          <p:cNvSpPr/>
          <p:nvPr/>
        </p:nvSpPr>
        <p:spPr>
          <a:xfrm>
            <a:off x="2380959" y="5275711"/>
            <a:ext cx="2563495" cy="8374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  <a:defRPr/>
            </a:pPr>
            <a:r>
              <a:rPr lang="zh-CN" altLang="en-US" sz="1200" dirty="0">
                <a:solidFill>
                  <a:srgbClr val="5CD193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+mn-ea"/>
              </a:rPr>
              <a:t>请在此处添加具体内容，文字尽量言简意赅，简单说明即可，不必过于繁琐，注意版面美观度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74E2772F-8AAA-44A4-A85D-BFC3A999C654}"/>
              </a:ext>
            </a:extLst>
          </p:cNvPr>
          <p:cNvSpPr/>
          <p:nvPr/>
        </p:nvSpPr>
        <p:spPr>
          <a:xfrm>
            <a:off x="1844852" y="3933562"/>
            <a:ext cx="2602435" cy="8374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  <a:defRPr/>
            </a:pPr>
            <a:r>
              <a:rPr lang="zh-CN" altLang="en-US" sz="1200" dirty="0">
                <a:solidFill>
                  <a:srgbClr val="EB4E2B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+mn-ea"/>
              </a:rPr>
              <a:t>请在此处添加具体内容，文字尽量言简意赅，简单说明即可，不必过于繁琐，注意版面美观度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EDB12155-4566-4911-9A52-FC46F6B6EDF5}"/>
              </a:ext>
            </a:extLst>
          </p:cNvPr>
          <p:cNvSpPr/>
          <p:nvPr/>
        </p:nvSpPr>
        <p:spPr>
          <a:xfrm>
            <a:off x="4262204" y="1739506"/>
            <a:ext cx="3667591" cy="565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altLang="zh-CN" sz="4800" b="1" dirty="0">
                <a:solidFill>
                  <a:srgbClr val="5CD193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</a:rPr>
              <a:t> </a:t>
            </a:r>
            <a:r>
              <a:rPr lang="zh-CN" altLang="en-US" sz="3200" b="1" noProof="1">
                <a:solidFill>
                  <a:srgbClr val="5CD193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  <a:sym typeface="Arial" panose="020B0604020202020204"/>
              </a:rPr>
              <a:t>教学成果展示</a:t>
            </a:r>
            <a:endParaRPr lang="en-US" altLang="zh-CN" sz="3200" b="1" noProof="1">
              <a:solidFill>
                <a:srgbClr val="5CD193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+mn-lt"/>
              <a:sym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10217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5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9000"/>
                            </p:stCondLst>
                            <p:childTnLst>
                              <p:par>
                                <p:cTn id="7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9500"/>
                            </p:stCondLst>
                            <p:childTnLst>
                              <p:par>
                                <p:cTn id="7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0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  <p:bldP spid="13" grpId="0" bldLvl="0" animBg="1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xmlns="" id="{D6D21B75-D91C-477A-ADC3-11619CDF6D95}"/>
              </a:ext>
            </a:extLst>
          </p:cNvPr>
          <p:cNvSpPr/>
          <p:nvPr/>
        </p:nvSpPr>
        <p:spPr>
          <a:xfrm>
            <a:off x="4262204" y="1739506"/>
            <a:ext cx="3667591" cy="565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altLang="zh-CN" sz="4800" b="1" dirty="0">
                <a:solidFill>
                  <a:srgbClr val="5CD193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</a:rPr>
              <a:t> </a:t>
            </a:r>
            <a:r>
              <a:rPr lang="zh-CN" altLang="en-US" sz="3200" b="1" noProof="1">
                <a:solidFill>
                  <a:srgbClr val="5CD193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  <a:sym typeface="Arial" panose="020B0604020202020204"/>
              </a:rPr>
              <a:t>教学成果展示</a:t>
            </a:r>
            <a:endParaRPr lang="en-US" altLang="zh-CN" sz="3200" b="1" noProof="1">
              <a:solidFill>
                <a:srgbClr val="5CD193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+mn-lt"/>
              <a:sym typeface="Arial" panose="020B0604020202020204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5C1C295D-8241-4162-B523-E41434A5A082}"/>
              </a:ext>
            </a:extLst>
          </p:cNvPr>
          <p:cNvGrpSpPr/>
          <p:nvPr/>
        </p:nvGrpSpPr>
        <p:grpSpPr>
          <a:xfrm>
            <a:off x="1855401" y="3200857"/>
            <a:ext cx="3910167" cy="2704197"/>
            <a:chOff x="758826" y="1495527"/>
            <a:chExt cx="5397501" cy="2704198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xmlns="" id="{EDA2FEA9-4829-47D6-881C-A41910B65DE3}"/>
                </a:ext>
              </a:extLst>
            </p:cNvPr>
            <p:cNvSpPr/>
            <p:nvPr/>
          </p:nvSpPr>
          <p:spPr>
            <a:xfrm>
              <a:off x="1595770" y="1495527"/>
              <a:ext cx="3695827" cy="496060"/>
            </a:xfrm>
            <a:prstGeom prst="rect">
              <a:avLst/>
            </a:prstGeom>
            <a:solidFill>
              <a:srgbClr val="84CBEB"/>
            </a:solidFill>
            <a:ln>
              <a:noFill/>
            </a:ln>
            <a:effectLst>
              <a:outerShdw blurRad="50800" dist="152400" dir="2040000" algn="ctr" rotWithShape="0">
                <a:schemeClr val="tx1">
                  <a:lumMod val="95000"/>
                  <a:lumOff val="5000"/>
                  <a:alpha val="4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 sz="2400" dirty="0">
                <a:solidFill>
                  <a:prstClr val="white"/>
                </a:solidFill>
                <a:latin typeface="造字工房悦圆（非商用）常规体" pitchFamily="50" charset="-122"/>
                <a:ea typeface="造字工房悦圆（非商用）常规体" pitchFamily="50" charset="-122"/>
              </a:endParaRPr>
            </a:p>
          </p:txBody>
        </p:sp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xmlns="" id="{AA4F0435-ECF1-49A6-A788-FB15D99E1458}"/>
                </a:ext>
              </a:extLst>
            </p:cNvPr>
            <p:cNvGrpSpPr/>
            <p:nvPr/>
          </p:nvGrpSpPr>
          <p:grpSpPr>
            <a:xfrm>
              <a:off x="758826" y="1543288"/>
              <a:ext cx="5397501" cy="2656437"/>
              <a:chOff x="758826" y="1543288"/>
              <a:chExt cx="5397501" cy="2656437"/>
            </a:xfrm>
          </p:grpSpPr>
          <p:sp>
            <p:nvSpPr>
              <p:cNvPr id="7" name="矩形 6">
                <a:extLst>
                  <a:ext uri="{FF2B5EF4-FFF2-40B4-BE49-F238E27FC236}">
                    <a16:creationId xmlns:a16="http://schemas.microsoft.com/office/drawing/2014/main" xmlns="" id="{152ACA9C-8E08-4247-B161-D052E3EB6FA7}"/>
                  </a:ext>
                </a:extLst>
              </p:cNvPr>
              <p:cNvSpPr/>
              <p:nvPr/>
            </p:nvSpPr>
            <p:spPr>
              <a:xfrm>
                <a:off x="2604341" y="1543288"/>
                <a:ext cx="1706471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zh-CN" altLang="en-US" sz="2000" b="1" dirty="0">
                    <a:solidFill>
                      <a:prstClr val="white"/>
                    </a:solidFill>
                    <a:latin typeface="造字工房悦圆（非商用）常规体" pitchFamily="50" charset="-122"/>
                    <a:ea typeface="造字工房悦圆（非商用）常规体" pitchFamily="50" charset="-122"/>
                  </a:rPr>
                  <a:t>添加标题</a:t>
                </a:r>
              </a:p>
            </p:txBody>
          </p:sp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13ABE2FD-4FAF-4BC0-9B8F-0548FFF676C8}"/>
                  </a:ext>
                </a:extLst>
              </p:cNvPr>
              <p:cNvSpPr/>
              <p:nvPr/>
            </p:nvSpPr>
            <p:spPr>
              <a:xfrm>
                <a:off x="758826" y="2339536"/>
                <a:ext cx="5397501" cy="186018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ts val="2000"/>
                  </a:lnSpc>
                  <a:defRPr/>
                </a:pPr>
                <a:r>
                  <a:rPr lang="zh-CN" altLang="en-US" sz="1200" dirty="0">
                    <a:solidFill>
                      <a:srgbClr val="84CBEB"/>
                    </a:solidFill>
                    <a:latin typeface="造字工房悦圆（非商用）常规体" pitchFamily="50" charset="-122"/>
                    <a:ea typeface="造字工房悦圆（非商用）常规体" pitchFamily="50" charset="-122"/>
                    <a:sym typeface="+mn-ea"/>
                  </a:rPr>
                  <a:t>请在此处添加具体内容，文字尽量言简意赅，简单说明即可，不必过于繁琐，注意版面美观度</a:t>
                </a:r>
                <a:endParaRPr lang="zh-CN" altLang="en-US" sz="1400" dirty="0">
                  <a:solidFill>
                    <a:srgbClr val="84CBEB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endParaRPr>
              </a:p>
              <a:p>
                <a:pPr algn="ctr">
                  <a:lnSpc>
                    <a:spcPts val="2000"/>
                  </a:lnSpc>
                  <a:defRPr/>
                </a:pPr>
                <a:endParaRPr lang="en-US" altLang="zh-CN" sz="1400" dirty="0">
                  <a:solidFill>
                    <a:srgbClr val="84CBEB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</a:endParaRPr>
              </a:p>
              <a:p>
                <a:pPr algn="ctr">
                  <a:lnSpc>
                    <a:spcPts val="2000"/>
                  </a:lnSpc>
                  <a:defRPr/>
                </a:pPr>
                <a:endParaRPr lang="en-US" altLang="zh-CN" sz="1400" dirty="0">
                  <a:solidFill>
                    <a:srgbClr val="84CBEB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</a:endParaRPr>
              </a:p>
              <a:p>
                <a:pPr algn="ctr">
                  <a:lnSpc>
                    <a:spcPts val="2000"/>
                  </a:lnSpc>
                  <a:defRPr/>
                </a:pPr>
                <a:r>
                  <a:rPr lang="zh-CN" altLang="en-US" sz="1200" dirty="0">
                    <a:solidFill>
                      <a:srgbClr val="84CBEB"/>
                    </a:solidFill>
                    <a:latin typeface="造字工房悦圆（非商用）常规体" pitchFamily="50" charset="-122"/>
                    <a:ea typeface="造字工房悦圆（非商用）常规体" pitchFamily="50" charset="-122"/>
                    <a:sym typeface="+mn-ea"/>
                  </a:rPr>
                  <a:t>请在此处添加具体内容，文字尽量言简意赅，简单说明即可，不必过于繁琐，注意版面美观度</a:t>
                </a:r>
              </a:p>
              <a:p>
                <a:pPr algn="ctr">
                  <a:lnSpc>
                    <a:spcPts val="2000"/>
                  </a:lnSpc>
                  <a:defRPr/>
                </a:pPr>
                <a:endParaRPr lang="en-US" altLang="zh-CN" sz="1200" dirty="0">
                  <a:solidFill>
                    <a:srgbClr val="84CBEB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</a:endParaRPr>
              </a:p>
            </p:txBody>
          </p:sp>
        </p:grp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27F5BD03-157E-4004-8C6E-39779B7E219A}"/>
              </a:ext>
            </a:extLst>
          </p:cNvPr>
          <p:cNvGrpSpPr/>
          <p:nvPr/>
        </p:nvGrpSpPr>
        <p:grpSpPr>
          <a:xfrm>
            <a:off x="6683876" y="3200856"/>
            <a:ext cx="3910168" cy="2710290"/>
            <a:chOff x="758826" y="1495527"/>
            <a:chExt cx="5397502" cy="2710289"/>
          </a:xfrm>
        </p:grpSpPr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B4DDB926-943E-40F2-834A-1E4DB81A27CE}"/>
                </a:ext>
              </a:extLst>
            </p:cNvPr>
            <p:cNvSpPr/>
            <p:nvPr/>
          </p:nvSpPr>
          <p:spPr>
            <a:xfrm>
              <a:off x="1544840" y="1495527"/>
              <a:ext cx="3588336" cy="496060"/>
            </a:xfrm>
            <a:prstGeom prst="rect">
              <a:avLst/>
            </a:prstGeom>
            <a:solidFill>
              <a:srgbClr val="FDCF55"/>
            </a:solidFill>
            <a:ln>
              <a:noFill/>
            </a:ln>
            <a:effectLst>
              <a:outerShdw blurRad="50800" dist="152400" dir="2040000" algn="ctr" rotWithShape="0">
                <a:schemeClr val="tx1">
                  <a:lumMod val="95000"/>
                  <a:lumOff val="5000"/>
                  <a:alpha val="4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defRPr/>
              </a:pPr>
              <a:endParaRPr lang="zh-CN" altLang="en-US" sz="2400" dirty="0">
                <a:solidFill>
                  <a:prstClr val="white"/>
                </a:solidFill>
                <a:latin typeface="造字工房悦圆（非商用）常规体" pitchFamily="50" charset="-122"/>
                <a:ea typeface="造字工房悦圆（非商用）常规体" pitchFamily="50" charset="-122"/>
              </a:endParaRPr>
            </a:p>
          </p:txBody>
        </p:sp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xmlns="" id="{33517F0A-9C99-4F4C-AE7B-4819091270EF}"/>
                </a:ext>
              </a:extLst>
            </p:cNvPr>
            <p:cNvGrpSpPr/>
            <p:nvPr/>
          </p:nvGrpSpPr>
          <p:grpSpPr>
            <a:xfrm>
              <a:off x="758826" y="1581551"/>
              <a:ext cx="5397502" cy="2624265"/>
              <a:chOff x="758826" y="1581551"/>
              <a:chExt cx="5397502" cy="2624265"/>
            </a:xfrm>
          </p:grpSpPr>
          <p:sp>
            <p:nvSpPr>
              <p:cNvPr id="12" name="矩形 11">
                <a:extLst>
                  <a:ext uri="{FF2B5EF4-FFF2-40B4-BE49-F238E27FC236}">
                    <a16:creationId xmlns:a16="http://schemas.microsoft.com/office/drawing/2014/main" xmlns="" id="{7937163E-EA7B-4002-AE10-2B5889F72604}"/>
                  </a:ext>
                </a:extLst>
              </p:cNvPr>
              <p:cNvSpPr/>
              <p:nvPr/>
            </p:nvSpPr>
            <p:spPr>
              <a:xfrm>
                <a:off x="2485772" y="1581551"/>
                <a:ext cx="170647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zh-CN" altLang="en-US" sz="2000" b="1" dirty="0">
                    <a:solidFill>
                      <a:prstClr val="white"/>
                    </a:solidFill>
                    <a:latin typeface="造字工房悦圆（非商用）常规体" pitchFamily="50" charset="-122"/>
                    <a:ea typeface="造字工房悦圆（非商用）常规体" pitchFamily="50" charset="-122"/>
                  </a:rPr>
                  <a:t>添加标题</a:t>
                </a:r>
              </a:p>
            </p:txBody>
          </p:sp>
          <p:sp>
            <p:nvSpPr>
              <p:cNvPr id="13" name="矩形 12">
                <a:extLst>
                  <a:ext uri="{FF2B5EF4-FFF2-40B4-BE49-F238E27FC236}">
                    <a16:creationId xmlns:a16="http://schemas.microsoft.com/office/drawing/2014/main" xmlns="" id="{04D7E0CA-275A-49BF-BE7E-35E035EE64D7}"/>
                  </a:ext>
                </a:extLst>
              </p:cNvPr>
              <p:cNvSpPr/>
              <p:nvPr/>
            </p:nvSpPr>
            <p:spPr>
              <a:xfrm>
                <a:off x="758826" y="2339536"/>
                <a:ext cx="5397502" cy="186628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ts val="2000"/>
                  </a:lnSpc>
                  <a:defRPr/>
                </a:pPr>
                <a:r>
                  <a:rPr lang="zh-CN" altLang="en-US" sz="1200" dirty="0">
                    <a:solidFill>
                      <a:srgbClr val="FDCF55"/>
                    </a:solidFill>
                    <a:latin typeface="造字工房悦圆（非商用）常规体" pitchFamily="50" charset="-122"/>
                    <a:ea typeface="造字工房悦圆（非商用）常规体" pitchFamily="50" charset="-122"/>
                    <a:sym typeface="+mn-ea"/>
                  </a:rPr>
                  <a:t>请在此处添加具体内容，文字尽量言简意赅，简单说明即可，不必过于繁琐，注意版面美观度</a:t>
                </a:r>
                <a:endParaRPr lang="zh-CN" altLang="en-US" sz="1400" dirty="0">
                  <a:solidFill>
                    <a:srgbClr val="FDCF55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endParaRPr>
              </a:p>
              <a:p>
                <a:pPr algn="ctr">
                  <a:lnSpc>
                    <a:spcPts val="2000"/>
                  </a:lnSpc>
                  <a:defRPr/>
                </a:pPr>
                <a:endParaRPr lang="en-US" altLang="zh-CN" sz="1400" dirty="0">
                  <a:solidFill>
                    <a:srgbClr val="FDCF55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</a:endParaRPr>
              </a:p>
              <a:p>
                <a:pPr algn="ctr">
                  <a:lnSpc>
                    <a:spcPts val="2000"/>
                  </a:lnSpc>
                  <a:defRPr/>
                </a:pPr>
                <a:endParaRPr lang="en-US" altLang="zh-CN" sz="1400" dirty="0">
                  <a:solidFill>
                    <a:srgbClr val="FDCF55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</a:endParaRPr>
              </a:p>
              <a:p>
                <a:pPr algn="ctr">
                  <a:lnSpc>
                    <a:spcPts val="2000"/>
                  </a:lnSpc>
                  <a:defRPr/>
                </a:pPr>
                <a:r>
                  <a:rPr lang="zh-CN" altLang="en-US" sz="1200" dirty="0">
                    <a:solidFill>
                      <a:srgbClr val="FDCF55"/>
                    </a:solidFill>
                    <a:latin typeface="造字工房悦圆（非商用）常规体" pitchFamily="50" charset="-122"/>
                    <a:ea typeface="造字工房悦圆（非商用）常规体" pitchFamily="50" charset="-122"/>
                    <a:sym typeface="+mn-ea"/>
                  </a:rPr>
                  <a:t>请在此处添加具体内容，文字尽量言简意赅，简单说明即可，不必过于繁琐，注意版面美观度</a:t>
                </a:r>
                <a:endParaRPr lang="zh-CN" altLang="en-US" sz="1400" dirty="0">
                  <a:solidFill>
                    <a:srgbClr val="FDCF55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endParaRPr>
              </a:p>
              <a:p>
                <a:pPr algn="ctr">
                  <a:lnSpc>
                    <a:spcPts val="2000"/>
                  </a:lnSpc>
                  <a:defRPr/>
                </a:pPr>
                <a:endParaRPr lang="en-US" altLang="zh-CN" sz="1400" dirty="0">
                  <a:solidFill>
                    <a:srgbClr val="FDCF55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807749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4"/>
          <p:cNvPicPr>
            <a:picLocks noGrp="1" noChangeAspect="1"/>
          </p:cNvPicPr>
          <p:nvPr isPhoto="1"/>
        </p:nvPicPr>
        <p:blipFill>
          <a:blip r:embed="rId16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xmlns="" id="{D6D21B75-D91C-477A-ADC3-11619CDF6D95}"/>
              </a:ext>
            </a:extLst>
          </p:cNvPr>
          <p:cNvSpPr/>
          <p:nvPr/>
        </p:nvSpPr>
        <p:spPr>
          <a:xfrm>
            <a:off x="4262204" y="1739506"/>
            <a:ext cx="3667591" cy="565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altLang="zh-CN" sz="4800" b="1" dirty="0">
                <a:solidFill>
                  <a:srgbClr val="5CD193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</a:rPr>
              <a:t> </a:t>
            </a:r>
            <a:r>
              <a:rPr lang="zh-CN" altLang="en-US" sz="3200" b="1" noProof="1">
                <a:solidFill>
                  <a:srgbClr val="5CD193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  <a:sym typeface="Arial" panose="020B0604020202020204"/>
              </a:rPr>
              <a:t>教学成果展示</a:t>
            </a:r>
            <a:endParaRPr lang="en-US" altLang="zh-CN" sz="3200" b="1" noProof="1">
              <a:solidFill>
                <a:srgbClr val="5CD193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+mn-lt"/>
              <a:sym typeface="Arial" panose="020B0604020202020204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85683856-973F-4520-92C5-F869C6CE27EA}"/>
              </a:ext>
            </a:extLst>
          </p:cNvPr>
          <p:cNvGrpSpPr/>
          <p:nvPr/>
        </p:nvGrpSpPr>
        <p:grpSpPr>
          <a:xfrm>
            <a:off x="4520823" y="2998015"/>
            <a:ext cx="3193160" cy="3553051"/>
            <a:chOff x="4316414" y="2557464"/>
            <a:chExt cx="3640137" cy="4300536"/>
          </a:xfrm>
        </p:grpSpPr>
        <p:grpSp>
          <p:nvGrpSpPr>
            <p:cNvPr id="5" name="组合 4">
              <a:extLst>
                <a:ext uri="{FF2B5EF4-FFF2-40B4-BE49-F238E27FC236}">
                  <a16:creationId xmlns:a16="http://schemas.microsoft.com/office/drawing/2014/main" xmlns="" id="{7D404B2A-B7B9-49BE-A812-DAF6EC38DDD8}"/>
                </a:ext>
              </a:extLst>
            </p:cNvPr>
            <p:cNvGrpSpPr/>
            <p:nvPr/>
          </p:nvGrpSpPr>
          <p:grpSpPr>
            <a:xfrm>
              <a:off x="4316414" y="2557464"/>
              <a:ext cx="3640137" cy="4300536"/>
              <a:chOff x="4316414" y="2557464"/>
              <a:chExt cx="3640137" cy="4300536"/>
            </a:xfrm>
          </p:grpSpPr>
          <p:sp>
            <p:nvSpPr>
              <p:cNvPr id="8" name="MH_Other_1">
                <a:extLst>
                  <a:ext uri="{FF2B5EF4-FFF2-40B4-BE49-F238E27FC236}">
                    <a16:creationId xmlns:a16="http://schemas.microsoft.com/office/drawing/2014/main" xmlns="" id="{87A57EFF-3873-4CF9-99B5-36979B52825B}"/>
                  </a:ext>
                </a:extLst>
              </p:cNvPr>
              <p:cNvSpPr/>
              <p:nvPr>
                <p:custDataLst>
                  <p:tags r:id="rId8"/>
                </p:custDataLst>
              </p:nvPr>
            </p:nvSpPr>
            <p:spPr bwMode="auto">
              <a:xfrm>
                <a:off x="5110164" y="2846388"/>
                <a:ext cx="1958975" cy="4011612"/>
              </a:xfrm>
              <a:custGeom>
                <a:avLst/>
                <a:gdLst>
                  <a:gd name="T0" fmla="*/ 155137 w 2094032"/>
                  <a:gd name="T1" fmla="*/ 0 h 4285546"/>
                  <a:gd name="T2" fmla="*/ 864346 w 2094032"/>
                  <a:gd name="T3" fmla="*/ 710954 h 4285546"/>
                  <a:gd name="T4" fmla="*/ 862109 w 2094032"/>
                  <a:gd name="T5" fmla="*/ 713196 h 4285546"/>
                  <a:gd name="T6" fmla="*/ 866803 w 2094032"/>
                  <a:gd name="T7" fmla="*/ 713196 h 4285546"/>
                  <a:gd name="T8" fmla="*/ 866803 w 2094032"/>
                  <a:gd name="T9" fmla="*/ 797060 h 4285546"/>
                  <a:gd name="T10" fmla="*/ 866803 w 2094032"/>
                  <a:gd name="T11" fmla="*/ 1163259 h 4285546"/>
                  <a:gd name="T12" fmla="*/ 1346241 w 2094032"/>
                  <a:gd name="T13" fmla="*/ 682641 h 4285546"/>
                  <a:gd name="T14" fmla="*/ 1501377 w 2094032"/>
                  <a:gd name="T15" fmla="*/ 838160 h 4285546"/>
                  <a:gd name="T16" fmla="*/ 866803 w 2094032"/>
                  <a:gd name="T17" fmla="*/ 1474295 h 4285546"/>
                  <a:gd name="T18" fmla="*/ 866803 w 2094032"/>
                  <a:gd name="T19" fmla="*/ 1646202 h 4285546"/>
                  <a:gd name="T20" fmla="*/ 866803 w 2094032"/>
                  <a:gd name="T21" fmla="*/ 2387964 h 4285546"/>
                  <a:gd name="T22" fmla="*/ 1346241 w 2094032"/>
                  <a:gd name="T23" fmla="*/ 1907348 h 4285546"/>
                  <a:gd name="T24" fmla="*/ 1501377 w 2094032"/>
                  <a:gd name="T25" fmla="*/ 2062865 h 4285546"/>
                  <a:gd name="T26" fmla="*/ 866803 w 2094032"/>
                  <a:gd name="T27" fmla="*/ 2699001 h 4285546"/>
                  <a:gd name="T28" fmla="*/ 866803 w 2094032"/>
                  <a:gd name="T29" fmla="*/ 2970678 h 4285546"/>
                  <a:gd name="T30" fmla="*/ 757536 w 2094032"/>
                  <a:gd name="T31" fmla="*/ 3080216 h 4285546"/>
                  <a:gd name="T32" fmla="*/ 648269 w 2094032"/>
                  <a:gd name="T33" fmla="*/ 2970678 h 4285546"/>
                  <a:gd name="T34" fmla="*/ 648269 w 2094032"/>
                  <a:gd name="T35" fmla="*/ 2100378 h 4285546"/>
                  <a:gd name="T36" fmla="*/ 0 w 2094032"/>
                  <a:gd name="T37" fmla="*/ 1450512 h 4285546"/>
                  <a:gd name="T38" fmla="*/ 155136 w 2094032"/>
                  <a:gd name="T39" fmla="*/ 1294995 h 4285546"/>
                  <a:gd name="T40" fmla="*/ 648269 w 2094032"/>
                  <a:gd name="T41" fmla="*/ 1789342 h 4285546"/>
                  <a:gd name="T42" fmla="*/ 648269 w 2094032"/>
                  <a:gd name="T43" fmla="*/ 1646202 h 4285546"/>
                  <a:gd name="T44" fmla="*/ 648269 w 2094032"/>
                  <a:gd name="T45" fmla="*/ 805383 h 4285546"/>
                  <a:gd name="T46" fmla="*/ 2 w 2094032"/>
                  <a:gd name="T47" fmla="*/ 155518 h 428554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2094032" h="4285546">
                    <a:moveTo>
                      <a:pt x="216377" y="0"/>
                    </a:moveTo>
                    <a:lnTo>
                      <a:pt x="1205538" y="989161"/>
                    </a:lnTo>
                    <a:lnTo>
                      <a:pt x="1202419" y="992279"/>
                    </a:lnTo>
                    <a:lnTo>
                      <a:pt x="1208967" y="992279"/>
                    </a:lnTo>
                    <a:lnTo>
                      <a:pt x="1208967" y="1108959"/>
                    </a:lnTo>
                    <a:lnTo>
                      <a:pt x="1208967" y="1618458"/>
                    </a:lnTo>
                    <a:lnTo>
                      <a:pt x="1877657" y="949767"/>
                    </a:lnTo>
                    <a:lnTo>
                      <a:pt x="2094032" y="1166142"/>
                    </a:lnTo>
                    <a:lnTo>
                      <a:pt x="1208967" y="2051207"/>
                    </a:lnTo>
                    <a:lnTo>
                      <a:pt x="1208967" y="2290383"/>
                    </a:lnTo>
                    <a:lnTo>
                      <a:pt x="1208967" y="3322408"/>
                    </a:lnTo>
                    <a:lnTo>
                      <a:pt x="1877657" y="2653718"/>
                    </a:lnTo>
                    <a:lnTo>
                      <a:pt x="2094032" y="2870092"/>
                    </a:lnTo>
                    <a:lnTo>
                      <a:pt x="1208967" y="3755157"/>
                    </a:lnTo>
                    <a:lnTo>
                      <a:pt x="1208967" y="4133146"/>
                    </a:lnTo>
                    <a:cubicBezTo>
                      <a:pt x="1208967" y="4217314"/>
                      <a:pt x="1140735" y="4285546"/>
                      <a:pt x="1056567" y="4285546"/>
                    </a:cubicBezTo>
                    <a:cubicBezTo>
                      <a:pt x="972399" y="4285546"/>
                      <a:pt x="904167" y="4217314"/>
                      <a:pt x="904167" y="4133146"/>
                    </a:cubicBezTo>
                    <a:lnTo>
                      <a:pt x="904167" y="2922284"/>
                    </a:lnTo>
                    <a:lnTo>
                      <a:pt x="0" y="2018117"/>
                    </a:lnTo>
                    <a:lnTo>
                      <a:pt x="216375" y="1801743"/>
                    </a:lnTo>
                    <a:lnTo>
                      <a:pt x="904167" y="2489535"/>
                    </a:lnTo>
                    <a:lnTo>
                      <a:pt x="904167" y="2290383"/>
                    </a:lnTo>
                    <a:lnTo>
                      <a:pt x="904167" y="1120540"/>
                    </a:lnTo>
                    <a:lnTo>
                      <a:pt x="2" y="216375"/>
                    </a:lnTo>
                    <a:lnTo>
                      <a:pt x="216377" y="0"/>
                    </a:lnTo>
                    <a:close/>
                  </a:path>
                </a:pathLst>
              </a:custGeom>
              <a:solidFill>
                <a:srgbClr val="5CD193"/>
              </a:solidFill>
              <a:ln>
                <a:noFill/>
              </a:ln>
            </p:spPr>
            <p:txBody>
              <a:bodyPr anchor="ctr"/>
              <a:lstStyle/>
              <a:p>
                <a:pPr>
                  <a:defRPr/>
                </a:pPr>
                <a:endParaRPr lang="zh-CN" altLang="en-US" sz="2400" dirty="0">
                  <a:solidFill>
                    <a:prstClr val="black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cs typeface="+mn-lt"/>
                </a:endParaRPr>
              </a:p>
            </p:txBody>
          </p:sp>
          <p:sp>
            <p:nvSpPr>
              <p:cNvPr id="9" name="MH_Other_2">
                <a:extLst>
                  <a:ext uri="{FF2B5EF4-FFF2-40B4-BE49-F238E27FC236}">
                    <a16:creationId xmlns:a16="http://schemas.microsoft.com/office/drawing/2014/main" xmlns="" id="{AF5E78AE-C91F-416D-9F33-306131A2746B}"/>
                  </a:ext>
                </a:extLst>
              </p:cNvPr>
              <p:cNvSpPr/>
              <p:nvPr>
                <p:custDataLst>
                  <p:tags r:id="rId9"/>
                </p:custDataLst>
              </p:nvPr>
            </p:nvSpPr>
            <p:spPr bwMode="auto">
              <a:xfrm rot="2700000">
                <a:off x="6756401" y="5113339"/>
                <a:ext cx="600075" cy="460375"/>
              </a:xfrm>
              <a:custGeom>
                <a:avLst/>
                <a:gdLst>
                  <a:gd name="T0" fmla="*/ 275650506 w 4017"/>
                  <a:gd name="T1" fmla="*/ 361503440 h 5149"/>
                  <a:gd name="T2" fmla="*/ 241880717 w 4017"/>
                  <a:gd name="T3" fmla="*/ 367663150 h 5149"/>
                  <a:gd name="T4" fmla="*/ 200148806 w 4017"/>
                  <a:gd name="T5" fmla="*/ 407358851 h 5149"/>
                  <a:gd name="T6" fmla="*/ 157730371 w 4017"/>
                  <a:gd name="T7" fmla="*/ 440757952 h 5149"/>
                  <a:gd name="T8" fmla="*/ 116410301 w 4017"/>
                  <a:gd name="T9" fmla="*/ 467175999 h 5149"/>
                  <a:gd name="T10" fmla="*/ 77560901 w 4017"/>
                  <a:gd name="T11" fmla="*/ 485380977 h 5149"/>
                  <a:gd name="T12" fmla="*/ 42830275 w 4017"/>
                  <a:gd name="T13" fmla="*/ 494004718 h 5149"/>
                  <a:gd name="T14" fmla="*/ 30887278 w 4017"/>
                  <a:gd name="T15" fmla="*/ 664832421 h 5149"/>
                  <a:gd name="T16" fmla="*/ 63421547 w 4017"/>
                  <a:gd name="T17" fmla="*/ 704801903 h 5149"/>
                  <a:gd name="T18" fmla="*/ 89092429 w 4017"/>
                  <a:gd name="T19" fmla="*/ 699189756 h 5149"/>
                  <a:gd name="T20" fmla="*/ 122175694 w 4017"/>
                  <a:gd name="T21" fmla="*/ 686870337 h 5149"/>
                  <a:gd name="T22" fmla="*/ 156632007 w 4017"/>
                  <a:gd name="T23" fmla="*/ 669349813 h 5149"/>
                  <a:gd name="T24" fmla="*/ 192049528 w 4017"/>
                  <a:gd name="T25" fmla="*/ 646490553 h 5149"/>
                  <a:gd name="T26" fmla="*/ 245037912 w 4017"/>
                  <a:gd name="T27" fmla="*/ 604331190 h 5149"/>
                  <a:gd name="T28" fmla="*/ 283337944 w 4017"/>
                  <a:gd name="T29" fmla="*/ 605562836 h 5149"/>
                  <a:gd name="T30" fmla="*/ 329737625 w 4017"/>
                  <a:gd name="T31" fmla="*/ 624178855 h 5149"/>
                  <a:gd name="T32" fmla="*/ 371194851 w 4017"/>
                  <a:gd name="T33" fmla="*/ 654703252 h 5149"/>
                  <a:gd name="T34" fmla="*/ 406337689 w 4017"/>
                  <a:gd name="T35" fmla="*/ 675782934 h 5149"/>
                  <a:gd name="T36" fmla="*/ 440382162 w 4017"/>
                  <a:gd name="T37" fmla="*/ 691661140 h 5149"/>
                  <a:gd name="T38" fmla="*/ 472779274 w 4017"/>
                  <a:gd name="T39" fmla="*/ 701790679 h 5149"/>
                  <a:gd name="T40" fmla="*/ 499548149 w 4017"/>
                  <a:gd name="T41" fmla="*/ 692345593 h 5149"/>
                  <a:gd name="T42" fmla="*/ 529474220 w 4017"/>
                  <a:gd name="T43" fmla="*/ 649775558 h 5149"/>
                  <a:gd name="T44" fmla="*/ 497488948 w 4017"/>
                  <a:gd name="T45" fmla="*/ 492225140 h 5149"/>
                  <a:gd name="T46" fmla="*/ 461248117 w 4017"/>
                  <a:gd name="T47" fmla="*/ 480316393 h 5149"/>
                  <a:gd name="T48" fmla="*/ 421437880 w 4017"/>
                  <a:gd name="T49" fmla="*/ 459236711 h 5149"/>
                  <a:gd name="T50" fmla="*/ 379568813 w 4017"/>
                  <a:gd name="T51" fmla="*/ 430355002 h 5149"/>
                  <a:gd name="T52" fmla="*/ 337150379 w 4017"/>
                  <a:gd name="T53" fmla="*/ 394628760 h 5149"/>
                  <a:gd name="T54" fmla="*/ 302556909 w 4017"/>
                  <a:gd name="T55" fmla="*/ 360545206 h 5149"/>
                  <a:gd name="T56" fmla="*/ 532768942 w 4017"/>
                  <a:gd name="T57" fmla="*/ 246796838 h 5149"/>
                  <a:gd name="T58" fmla="*/ 499822833 w 4017"/>
                  <a:gd name="T59" fmla="*/ 228454970 h 5149"/>
                  <a:gd name="T60" fmla="*/ 452736999 w 4017"/>
                  <a:gd name="T61" fmla="*/ 190538847 h 5149"/>
                  <a:gd name="T62" fmla="*/ 401395606 w 4017"/>
                  <a:gd name="T63" fmla="*/ 139208180 h 5149"/>
                  <a:gd name="T64" fmla="*/ 349917056 w 4017"/>
                  <a:gd name="T65" fmla="*/ 78159386 h 5149"/>
                  <a:gd name="T66" fmla="*/ 302419382 w 4017"/>
                  <a:gd name="T67" fmla="*/ 11498075 h 5149"/>
                  <a:gd name="T68" fmla="*/ 233781439 w 4017"/>
                  <a:gd name="T69" fmla="*/ 34083554 h 5149"/>
                  <a:gd name="T70" fmla="*/ 184499247 w 4017"/>
                  <a:gd name="T71" fmla="*/ 99375958 h 5149"/>
                  <a:gd name="T72" fmla="*/ 132746013 w 4017"/>
                  <a:gd name="T73" fmla="*/ 157550419 h 5149"/>
                  <a:gd name="T74" fmla="*/ 82365828 w 4017"/>
                  <a:gd name="T75" fmla="*/ 204911257 h 5149"/>
                  <a:gd name="T76" fmla="*/ 37613508 w 4017"/>
                  <a:gd name="T77" fmla="*/ 237489013 h 5149"/>
                  <a:gd name="T78" fmla="*/ 12903834 w 4017"/>
                  <a:gd name="T79" fmla="*/ 248850198 h 5149"/>
                  <a:gd name="T80" fmla="*/ 1922045 w 4017"/>
                  <a:gd name="T81" fmla="*/ 382035929 h 5149"/>
                  <a:gd name="T82" fmla="*/ 18120601 w 4017"/>
                  <a:gd name="T83" fmla="*/ 419130708 h 5149"/>
                  <a:gd name="T84" fmla="*/ 37751035 w 4017"/>
                  <a:gd name="T85" fmla="*/ 422005042 h 5149"/>
                  <a:gd name="T86" fmla="*/ 76462908 w 4017"/>
                  <a:gd name="T87" fmla="*/ 405305491 h 5149"/>
                  <a:gd name="T88" fmla="*/ 120528333 w 4017"/>
                  <a:gd name="T89" fmla="*/ 376013110 h 5149"/>
                  <a:gd name="T90" fmla="*/ 167751694 w 4017"/>
                  <a:gd name="T91" fmla="*/ 336317409 h 5149"/>
                  <a:gd name="T92" fmla="*/ 214974685 w 4017"/>
                  <a:gd name="T93" fmla="*/ 288272118 h 5149"/>
                  <a:gd name="T94" fmla="*/ 252451036 w 4017"/>
                  <a:gd name="T95" fmla="*/ 243785614 h 5149"/>
                  <a:gd name="T96" fmla="*/ 306125944 w 4017"/>
                  <a:gd name="T97" fmla="*/ 252956548 h 5149"/>
                  <a:gd name="T98" fmla="*/ 352113414 w 4017"/>
                  <a:gd name="T99" fmla="*/ 305108559 h 5149"/>
                  <a:gd name="T100" fmla="*/ 399611088 w 4017"/>
                  <a:gd name="T101" fmla="*/ 350552928 h 5149"/>
                  <a:gd name="T102" fmla="*/ 446010398 w 4017"/>
                  <a:gd name="T103" fmla="*/ 387100514 h 5149"/>
                  <a:gd name="T104" fmla="*/ 488565989 w 4017"/>
                  <a:gd name="T105" fmla="*/ 412423436 h 5149"/>
                  <a:gd name="T106" fmla="*/ 524806820 w 4017"/>
                  <a:gd name="T107" fmla="*/ 424332183 h 5149"/>
                  <a:gd name="T108" fmla="*/ 539358386 w 4017"/>
                  <a:gd name="T109" fmla="*/ 407358851 h 5149"/>
                  <a:gd name="T110" fmla="*/ 551438539 w 4017"/>
                  <a:gd name="T111" fmla="*/ 375465548 h 5149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4017" h="5149">
                    <a:moveTo>
                      <a:pt x="2204" y="2634"/>
                    </a:moveTo>
                    <a:lnTo>
                      <a:pt x="2204" y="2634"/>
                    </a:lnTo>
                    <a:lnTo>
                      <a:pt x="2155" y="2637"/>
                    </a:lnTo>
                    <a:lnTo>
                      <a:pt x="2106" y="2639"/>
                    </a:lnTo>
                    <a:lnTo>
                      <a:pt x="2057" y="2640"/>
                    </a:lnTo>
                    <a:lnTo>
                      <a:pt x="2008" y="2641"/>
                    </a:lnTo>
                    <a:lnTo>
                      <a:pt x="1959" y="2640"/>
                    </a:lnTo>
                    <a:lnTo>
                      <a:pt x="1909" y="2639"/>
                    </a:lnTo>
                    <a:lnTo>
                      <a:pt x="1860" y="2637"/>
                    </a:lnTo>
                    <a:lnTo>
                      <a:pt x="1812" y="2634"/>
                    </a:lnTo>
                    <a:lnTo>
                      <a:pt x="1762" y="2686"/>
                    </a:lnTo>
                    <a:lnTo>
                      <a:pt x="1712" y="2737"/>
                    </a:lnTo>
                    <a:lnTo>
                      <a:pt x="1661" y="2786"/>
                    </a:lnTo>
                    <a:lnTo>
                      <a:pt x="1611" y="2835"/>
                    </a:lnTo>
                    <a:lnTo>
                      <a:pt x="1561" y="2883"/>
                    </a:lnTo>
                    <a:lnTo>
                      <a:pt x="1509" y="2930"/>
                    </a:lnTo>
                    <a:lnTo>
                      <a:pt x="1458" y="2976"/>
                    </a:lnTo>
                    <a:lnTo>
                      <a:pt x="1406" y="3019"/>
                    </a:lnTo>
                    <a:lnTo>
                      <a:pt x="1355" y="3062"/>
                    </a:lnTo>
                    <a:lnTo>
                      <a:pt x="1303" y="3104"/>
                    </a:lnTo>
                    <a:lnTo>
                      <a:pt x="1252" y="3144"/>
                    </a:lnTo>
                    <a:lnTo>
                      <a:pt x="1200" y="3183"/>
                    </a:lnTo>
                    <a:lnTo>
                      <a:pt x="1149" y="3220"/>
                    </a:lnTo>
                    <a:lnTo>
                      <a:pt x="1098" y="3256"/>
                    </a:lnTo>
                    <a:lnTo>
                      <a:pt x="1047" y="3291"/>
                    </a:lnTo>
                    <a:lnTo>
                      <a:pt x="997" y="3324"/>
                    </a:lnTo>
                    <a:lnTo>
                      <a:pt x="946" y="3355"/>
                    </a:lnTo>
                    <a:lnTo>
                      <a:pt x="897" y="3385"/>
                    </a:lnTo>
                    <a:lnTo>
                      <a:pt x="848" y="3413"/>
                    </a:lnTo>
                    <a:lnTo>
                      <a:pt x="799" y="3440"/>
                    </a:lnTo>
                    <a:lnTo>
                      <a:pt x="751" y="3464"/>
                    </a:lnTo>
                    <a:lnTo>
                      <a:pt x="703" y="3488"/>
                    </a:lnTo>
                    <a:lnTo>
                      <a:pt x="656" y="3509"/>
                    </a:lnTo>
                    <a:lnTo>
                      <a:pt x="610" y="3528"/>
                    </a:lnTo>
                    <a:lnTo>
                      <a:pt x="565" y="3546"/>
                    </a:lnTo>
                    <a:lnTo>
                      <a:pt x="520" y="3561"/>
                    </a:lnTo>
                    <a:lnTo>
                      <a:pt x="477" y="3575"/>
                    </a:lnTo>
                    <a:lnTo>
                      <a:pt x="433" y="3586"/>
                    </a:lnTo>
                    <a:lnTo>
                      <a:pt x="393" y="3596"/>
                    </a:lnTo>
                    <a:lnTo>
                      <a:pt x="352" y="3603"/>
                    </a:lnTo>
                    <a:lnTo>
                      <a:pt x="312" y="3609"/>
                    </a:lnTo>
                    <a:lnTo>
                      <a:pt x="274" y="3613"/>
                    </a:lnTo>
                    <a:lnTo>
                      <a:pt x="159" y="4747"/>
                    </a:lnTo>
                    <a:lnTo>
                      <a:pt x="191" y="4802"/>
                    </a:lnTo>
                    <a:lnTo>
                      <a:pt x="225" y="4857"/>
                    </a:lnTo>
                    <a:lnTo>
                      <a:pt x="261" y="4909"/>
                    </a:lnTo>
                    <a:lnTo>
                      <a:pt x="298" y="4960"/>
                    </a:lnTo>
                    <a:lnTo>
                      <a:pt x="338" y="5010"/>
                    </a:lnTo>
                    <a:lnTo>
                      <a:pt x="377" y="5058"/>
                    </a:lnTo>
                    <a:lnTo>
                      <a:pt x="419" y="5104"/>
                    </a:lnTo>
                    <a:lnTo>
                      <a:pt x="462" y="5149"/>
                    </a:lnTo>
                    <a:lnTo>
                      <a:pt x="498" y="5143"/>
                    </a:lnTo>
                    <a:lnTo>
                      <a:pt x="535" y="5135"/>
                    </a:lnTo>
                    <a:lnTo>
                      <a:pt x="572" y="5128"/>
                    </a:lnTo>
                    <a:lnTo>
                      <a:pt x="611" y="5119"/>
                    </a:lnTo>
                    <a:lnTo>
                      <a:pt x="649" y="5108"/>
                    </a:lnTo>
                    <a:lnTo>
                      <a:pt x="689" y="5096"/>
                    </a:lnTo>
                    <a:lnTo>
                      <a:pt x="728" y="5083"/>
                    </a:lnTo>
                    <a:lnTo>
                      <a:pt x="768" y="5068"/>
                    </a:lnTo>
                    <a:lnTo>
                      <a:pt x="808" y="5053"/>
                    </a:lnTo>
                    <a:lnTo>
                      <a:pt x="849" y="5036"/>
                    </a:lnTo>
                    <a:lnTo>
                      <a:pt x="890" y="5018"/>
                    </a:lnTo>
                    <a:lnTo>
                      <a:pt x="931" y="5000"/>
                    </a:lnTo>
                    <a:lnTo>
                      <a:pt x="973" y="4980"/>
                    </a:lnTo>
                    <a:lnTo>
                      <a:pt x="1014" y="4958"/>
                    </a:lnTo>
                    <a:lnTo>
                      <a:pt x="1056" y="4937"/>
                    </a:lnTo>
                    <a:lnTo>
                      <a:pt x="1098" y="4914"/>
                    </a:lnTo>
                    <a:lnTo>
                      <a:pt x="1141" y="4890"/>
                    </a:lnTo>
                    <a:lnTo>
                      <a:pt x="1183" y="4865"/>
                    </a:lnTo>
                    <a:lnTo>
                      <a:pt x="1227" y="4838"/>
                    </a:lnTo>
                    <a:lnTo>
                      <a:pt x="1270" y="4811"/>
                    </a:lnTo>
                    <a:lnTo>
                      <a:pt x="1313" y="4783"/>
                    </a:lnTo>
                    <a:lnTo>
                      <a:pt x="1356" y="4753"/>
                    </a:lnTo>
                    <a:lnTo>
                      <a:pt x="1399" y="4723"/>
                    </a:lnTo>
                    <a:lnTo>
                      <a:pt x="1442" y="4693"/>
                    </a:lnTo>
                    <a:lnTo>
                      <a:pt x="1485" y="4661"/>
                    </a:lnTo>
                    <a:lnTo>
                      <a:pt x="1528" y="4629"/>
                    </a:lnTo>
                    <a:lnTo>
                      <a:pt x="1615" y="4560"/>
                    </a:lnTo>
                    <a:lnTo>
                      <a:pt x="1700" y="4490"/>
                    </a:lnTo>
                    <a:lnTo>
                      <a:pt x="1785" y="4415"/>
                    </a:lnTo>
                    <a:lnTo>
                      <a:pt x="1840" y="4419"/>
                    </a:lnTo>
                    <a:lnTo>
                      <a:pt x="1896" y="4423"/>
                    </a:lnTo>
                    <a:lnTo>
                      <a:pt x="1953" y="4424"/>
                    </a:lnTo>
                    <a:lnTo>
                      <a:pt x="2008" y="4425"/>
                    </a:lnTo>
                    <a:lnTo>
                      <a:pt x="2064" y="4424"/>
                    </a:lnTo>
                    <a:lnTo>
                      <a:pt x="2120" y="4423"/>
                    </a:lnTo>
                    <a:lnTo>
                      <a:pt x="2177" y="4419"/>
                    </a:lnTo>
                    <a:lnTo>
                      <a:pt x="2232" y="4415"/>
                    </a:lnTo>
                    <a:lnTo>
                      <a:pt x="2317" y="4490"/>
                    </a:lnTo>
                    <a:lnTo>
                      <a:pt x="2402" y="4560"/>
                    </a:lnTo>
                    <a:lnTo>
                      <a:pt x="2488" y="4629"/>
                    </a:lnTo>
                    <a:lnTo>
                      <a:pt x="2531" y="4661"/>
                    </a:lnTo>
                    <a:lnTo>
                      <a:pt x="2574" y="4693"/>
                    </a:lnTo>
                    <a:lnTo>
                      <a:pt x="2617" y="4723"/>
                    </a:lnTo>
                    <a:lnTo>
                      <a:pt x="2661" y="4753"/>
                    </a:lnTo>
                    <a:lnTo>
                      <a:pt x="2704" y="4783"/>
                    </a:lnTo>
                    <a:lnTo>
                      <a:pt x="2747" y="4811"/>
                    </a:lnTo>
                    <a:lnTo>
                      <a:pt x="2790" y="4838"/>
                    </a:lnTo>
                    <a:lnTo>
                      <a:pt x="2833" y="4865"/>
                    </a:lnTo>
                    <a:lnTo>
                      <a:pt x="2875" y="4890"/>
                    </a:lnTo>
                    <a:lnTo>
                      <a:pt x="2918" y="4914"/>
                    </a:lnTo>
                    <a:lnTo>
                      <a:pt x="2960" y="4937"/>
                    </a:lnTo>
                    <a:lnTo>
                      <a:pt x="3002" y="4958"/>
                    </a:lnTo>
                    <a:lnTo>
                      <a:pt x="3044" y="4980"/>
                    </a:lnTo>
                    <a:lnTo>
                      <a:pt x="3086" y="5000"/>
                    </a:lnTo>
                    <a:lnTo>
                      <a:pt x="3127" y="5018"/>
                    </a:lnTo>
                    <a:lnTo>
                      <a:pt x="3167" y="5036"/>
                    </a:lnTo>
                    <a:lnTo>
                      <a:pt x="3208" y="5053"/>
                    </a:lnTo>
                    <a:lnTo>
                      <a:pt x="3249" y="5068"/>
                    </a:lnTo>
                    <a:lnTo>
                      <a:pt x="3288" y="5083"/>
                    </a:lnTo>
                    <a:lnTo>
                      <a:pt x="3328" y="5096"/>
                    </a:lnTo>
                    <a:lnTo>
                      <a:pt x="3367" y="5108"/>
                    </a:lnTo>
                    <a:lnTo>
                      <a:pt x="3406" y="5119"/>
                    </a:lnTo>
                    <a:lnTo>
                      <a:pt x="3444" y="5127"/>
                    </a:lnTo>
                    <a:lnTo>
                      <a:pt x="3481" y="5135"/>
                    </a:lnTo>
                    <a:lnTo>
                      <a:pt x="3518" y="5143"/>
                    </a:lnTo>
                    <a:lnTo>
                      <a:pt x="3554" y="5149"/>
                    </a:lnTo>
                    <a:lnTo>
                      <a:pt x="3597" y="5104"/>
                    </a:lnTo>
                    <a:lnTo>
                      <a:pt x="3639" y="5058"/>
                    </a:lnTo>
                    <a:lnTo>
                      <a:pt x="3679" y="5010"/>
                    </a:lnTo>
                    <a:lnTo>
                      <a:pt x="3718" y="4960"/>
                    </a:lnTo>
                    <a:lnTo>
                      <a:pt x="3756" y="4909"/>
                    </a:lnTo>
                    <a:lnTo>
                      <a:pt x="3790" y="4857"/>
                    </a:lnTo>
                    <a:lnTo>
                      <a:pt x="3825" y="4802"/>
                    </a:lnTo>
                    <a:lnTo>
                      <a:pt x="3857" y="4747"/>
                    </a:lnTo>
                    <a:lnTo>
                      <a:pt x="3742" y="3612"/>
                    </a:lnTo>
                    <a:lnTo>
                      <a:pt x="3704" y="3609"/>
                    </a:lnTo>
                    <a:lnTo>
                      <a:pt x="3664" y="3603"/>
                    </a:lnTo>
                    <a:lnTo>
                      <a:pt x="3624" y="3596"/>
                    </a:lnTo>
                    <a:lnTo>
                      <a:pt x="3583" y="3586"/>
                    </a:lnTo>
                    <a:lnTo>
                      <a:pt x="3540" y="3575"/>
                    </a:lnTo>
                    <a:lnTo>
                      <a:pt x="3497" y="3561"/>
                    </a:lnTo>
                    <a:lnTo>
                      <a:pt x="3451" y="3546"/>
                    </a:lnTo>
                    <a:lnTo>
                      <a:pt x="3407" y="3528"/>
                    </a:lnTo>
                    <a:lnTo>
                      <a:pt x="3360" y="3509"/>
                    </a:lnTo>
                    <a:lnTo>
                      <a:pt x="3313" y="3488"/>
                    </a:lnTo>
                    <a:lnTo>
                      <a:pt x="3266" y="3464"/>
                    </a:lnTo>
                    <a:lnTo>
                      <a:pt x="3218" y="3440"/>
                    </a:lnTo>
                    <a:lnTo>
                      <a:pt x="3168" y="3413"/>
                    </a:lnTo>
                    <a:lnTo>
                      <a:pt x="3119" y="3385"/>
                    </a:lnTo>
                    <a:lnTo>
                      <a:pt x="3070" y="3355"/>
                    </a:lnTo>
                    <a:lnTo>
                      <a:pt x="3020" y="3324"/>
                    </a:lnTo>
                    <a:lnTo>
                      <a:pt x="2970" y="3291"/>
                    </a:lnTo>
                    <a:lnTo>
                      <a:pt x="2918" y="3256"/>
                    </a:lnTo>
                    <a:lnTo>
                      <a:pt x="2868" y="3220"/>
                    </a:lnTo>
                    <a:lnTo>
                      <a:pt x="2816" y="3183"/>
                    </a:lnTo>
                    <a:lnTo>
                      <a:pt x="2765" y="3144"/>
                    </a:lnTo>
                    <a:lnTo>
                      <a:pt x="2713" y="3104"/>
                    </a:lnTo>
                    <a:lnTo>
                      <a:pt x="2662" y="3062"/>
                    </a:lnTo>
                    <a:lnTo>
                      <a:pt x="2610" y="3019"/>
                    </a:lnTo>
                    <a:lnTo>
                      <a:pt x="2559" y="2976"/>
                    </a:lnTo>
                    <a:lnTo>
                      <a:pt x="2507" y="2930"/>
                    </a:lnTo>
                    <a:lnTo>
                      <a:pt x="2456" y="2883"/>
                    </a:lnTo>
                    <a:lnTo>
                      <a:pt x="2405" y="2835"/>
                    </a:lnTo>
                    <a:lnTo>
                      <a:pt x="2354" y="2786"/>
                    </a:lnTo>
                    <a:lnTo>
                      <a:pt x="2304" y="2737"/>
                    </a:lnTo>
                    <a:lnTo>
                      <a:pt x="2254" y="2686"/>
                    </a:lnTo>
                    <a:lnTo>
                      <a:pt x="2204" y="2634"/>
                    </a:lnTo>
                    <a:close/>
                    <a:moveTo>
                      <a:pt x="3962" y="1828"/>
                    </a:moveTo>
                    <a:lnTo>
                      <a:pt x="3962" y="1828"/>
                    </a:lnTo>
                    <a:lnTo>
                      <a:pt x="3942" y="1823"/>
                    </a:lnTo>
                    <a:lnTo>
                      <a:pt x="3922" y="1818"/>
                    </a:lnTo>
                    <a:lnTo>
                      <a:pt x="3902" y="1811"/>
                    </a:lnTo>
                    <a:lnTo>
                      <a:pt x="3881" y="1803"/>
                    </a:lnTo>
                    <a:lnTo>
                      <a:pt x="3859" y="1794"/>
                    </a:lnTo>
                    <a:lnTo>
                      <a:pt x="3837" y="1784"/>
                    </a:lnTo>
                    <a:lnTo>
                      <a:pt x="3790" y="1761"/>
                    </a:lnTo>
                    <a:lnTo>
                      <a:pt x="3742" y="1735"/>
                    </a:lnTo>
                    <a:lnTo>
                      <a:pt x="3692" y="1703"/>
                    </a:lnTo>
                    <a:lnTo>
                      <a:pt x="3641" y="1669"/>
                    </a:lnTo>
                    <a:lnTo>
                      <a:pt x="3587" y="1632"/>
                    </a:lnTo>
                    <a:lnTo>
                      <a:pt x="3531" y="1590"/>
                    </a:lnTo>
                    <a:lnTo>
                      <a:pt x="3475" y="1545"/>
                    </a:lnTo>
                    <a:lnTo>
                      <a:pt x="3416" y="1497"/>
                    </a:lnTo>
                    <a:lnTo>
                      <a:pt x="3358" y="1446"/>
                    </a:lnTo>
                    <a:lnTo>
                      <a:pt x="3298" y="1392"/>
                    </a:lnTo>
                    <a:lnTo>
                      <a:pt x="3237" y="1336"/>
                    </a:lnTo>
                    <a:lnTo>
                      <a:pt x="3176" y="1277"/>
                    </a:lnTo>
                    <a:lnTo>
                      <a:pt x="3113" y="1215"/>
                    </a:lnTo>
                    <a:lnTo>
                      <a:pt x="3050" y="1151"/>
                    </a:lnTo>
                    <a:lnTo>
                      <a:pt x="2988" y="1085"/>
                    </a:lnTo>
                    <a:lnTo>
                      <a:pt x="2924" y="1017"/>
                    </a:lnTo>
                    <a:lnTo>
                      <a:pt x="2861" y="946"/>
                    </a:lnTo>
                    <a:lnTo>
                      <a:pt x="2798" y="874"/>
                    </a:lnTo>
                    <a:lnTo>
                      <a:pt x="2735" y="801"/>
                    </a:lnTo>
                    <a:lnTo>
                      <a:pt x="2673" y="726"/>
                    </a:lnTo>
                    <a:lnTo>
                      <a:pt x="2610" y="649"/>
                    </a:lnTo>
                    <a:lnTo>
                      <a:pt x="2549" y="571"/>
                    </a:lnTo>
                    <a:lnTo>
                      <a:pt x="2489" y="492"/>
                    </a:lnTo>
                    <a:lnTo>
                      <a:pt x="2429" y="412"/>
                    </a:lnTo>
                    <a:lnTo>
                      <a:pt x="2371" y="331"/>
                    </a:lnTo>
                    <a:lnTo>
                      <a:pt x="2313" y="249"/>
                    </a:lnTo>
                    <a:lnTo>
                      <a:pt x="2257" y="167"/>
                    </a:lnTo>
                    <a:lnTo>
                      <a:pt x="2203" y="84"/>
                    </a:lnTo>
                    <a:lnTo>
                      <a:pt x="2150" y="0"/>
                    </a:lnTo>
                    <a:lnTo>
                      <a:pt x="1866" y="0"/>
                    </a:lnTo>
                    <a:lnTo>
                      <a:pt x="1814" y="84"/>
                    </a:lnTo>
                    <a:lnTo>
                      <a:pt x="1758" y="167"/>
                    </a:lnTo>
                    <a:lnTo>
                      <a:pt x="1703" y="249"/>
                    </a:lnTo>
                    <a:lnTo>
                      <a:pt x="1646" y="331"/>
                    </a:lnTo>
                    <a:lnTo>
                      <a:pt x="1587" y="412"/>
                    </a:lnTo>
                    <a:lnTo>
                      <a:pt x="1527" y="492"/>
                    </a:lnTo>
                    <a:lnTo>
                      <a:pt x="1467" y="571"/>
                    </a:lnTo>
                    <a:lnTo>
                      <a:pt x="1406" y="649"/>
                    </a:lnTo>
                    <a:lnTo>
                      <a:pt x="1344" y="726"/>
                    </a:lnTo>
                    <a:lnTo>
                      <a:pt x="1282" y="801"/>
                    </a:lnTo>
                    <a:lnTo>
                      <a:pt x="1218" y="874"/>
                    </a:lnTo>
                    <a:lnTo>
                      <a:pt x="1156" y="946"/>
                    </a:lnTo>
                    <a:lnTo>
                      <a:pt x="1092" y="1017"/>
                    </a:lnTo>
                    <a:lnTo>
                      <a:pt x="1029" y="1085"/>
                    </a:lnTo>
                    <a:lnTo>
                      <a:pt x="967" y="1151"/>
                    </a:lnTo>
                    <a:lnTo>
                      <a:pt x="903" y="1215"/>
                    </a:lnTo>
                    <a:lnTo>
                      <a:pt x="841" y="1277"/>
                    </a:lnTo>
                    <a:lnTo>
                      <a:pt x="780" y="1336"/>
                    </a:lnTo>
                    <a:lnTo>
                      <a:pt x="719" y="1392"/>
                    </a:lnTo>
                    <a:lnTo>
                      <a:pt x="659" y="1446"/>
                    </a:lnTo>
                    <a:lnTo>
                      <a:pt x="600" y="1497"/>
                    </a:lnTo>
                    <a:lnTo>
                      <a:pt x="541" y="1545"/>
                    </a:lnTo>
                    <a:lnTo>
                      <a:pt x="485" y="1590"/>
                    </a:lnTo>
                    <a:lnTo>
                      <a:pt x="430" y="1632"/>
                    </a:lnTo>
                    <a:lnTo>
                      <a:pt x="376" y="1669"/>
                    </a:lnTo>
                    <a:lnTo>
                      <a:pt x="324" y="1703"/>
                    </a:lnTo>
                    <a:lnTo>
                      <a:pt x="274" y="1735"/>
                    </a:lnTo>
                    <a:lnTo>
                      <a:pt x="225" y="1761"/>
                    </a:lnTo>
                    <a:lnTo>
                      <a:pt x="179" y="1784"/>
                    </a:lnTo>
                    <a:lnTo>
                      <a:pt x="157" y="1794"/>
                    </a:lnTo>
                    <a:lnTo>
                      <a:pt x="135" y="1803"/>
                    </a:lnTo>
                    <a:lnTo>
                      <a:pt x="115" y="1811"/>
                    </a:lnTo>
                    <a:lnTo>
                      <a:pt x="94" y="1818"/>
                    </a:lnTo>
                    <a:lnTo>
                      <a:pt x="74" y="1823"/>
                    </a:lnTo>
                    <a:lnTo>
                      <a:pt x="55" y="1828"/>
                    </a:lnTo>
                    <a:lnTo>
                      <a:pt x="0" y="2743"/>
                    </a:lnTo>
                    <a:lnTo>
                      <a:pt x="14" y="2791"/>
                    </a:lnTo>
                    <a:lnTo>
                      <a:pt x="31" y="2839"/>
                    </a:lnTo>
                    <a:lnTo>
                      <a:pt x="48" y="2886"/>
                    </a:lnTo>
                    <a:lnTo>
                      <a:pt x="67" y="2931"/>
                    </a:lnTo>
                    <a:lnTo>
                      <a:pt x="87" y="2976"/>
                    </a:lnTo>
                    <a:lnTo>
                      <a:pt x="109" y="3019"/>
                    </a:lnTo>
                    <a:lnTo>
                      <a:pt x="132" y="3062"/>
                    </a:lnTo>
                    <a:lnTo>
                      <a:pt x="155" y="3104"/>
                    </a:lnTo>
                    <a:lnTo>
                      <a:pt x="175" y="3103"/>
                    </a:lnTo>
                    <a:lnTo>
                      <a:pt x="194" y="3100"/>
                    </a:lnTo>
                    <a:lnTo>
                      <a:pt x="233" y="3093"/>
                    </a:lnTo>
                    <a:lnTo>
                      <a:pt x="275" y="3083"/>
                    </a:lnTo>
                    <a:lnTo>
                      <a:pt x="318" y="3070"/>
                    </a:lnTo>
                    <a:lnTo>
                      <a:pt x="363" y="3053"/>
                    </a:lnTo>
                    <a:lnTo>
                      <a:pt x="409" y="3035"/>
                    </a:lnTo>
                    <a:lnTo>
                      <a:pt x="457" y="3013"/>
                    </a:lnTo>
                    <a:lnTo>
                      <a:pt x="507" y="2989"/>
                    </a:lnTo>
                    <a:lnTo>
                      <a:pt x="557" y="2961"/>
                    </a:lnTo>
                    <a:lnTo>
                      <a:pt x="608" y="2931"/>
                    </a:lnTo>
                    <a:lnTo>
                      <a:pt x="660" y="2900"/>
                    </a:lnTo>
                    <a:lnTo>
                      <a:pt x="714" y="2865"/>
                    </a:lnTo>
                    <a:lnTo>
                      <a:pt x="768" y="2828"/>
                    </a:lnTo>
                    <a:lnTo>
                      <a:pt x="823" y="2789"/>
                    </a:lnTo>
                    <a:lnTo>
                      <a:pt x="878" y="2747"/>
                    </a:lnTo>
                    <a:lnTo>
                      <a:pt x="934" y="2704"/>
                    </a:lnTo>
                    <a:lnTo>
                      <a:pt x="992" y="2658"/>
                    </a:lnTo>
                    <a:lnTo>
                      <a:pt x="1048" y="2610"/>
                    </a:lnTo>
                    <a:lnTo>
                      <a:pt x="1106" y="2561"/>
                    </a:lnTo>
                    <a:lnTo>
                      <a:pt x="1163" y="2510"/>
                    </a:lnTo>
                    <a:lnTo>
                      <a:pt x="1222" y="2457"/>
                    </a:lnTo>
                    <a:lnTo>
                      <a:pt x="1279" y="2402"/>
                    </a:lnTo>
                    <a:lnTo>
                      <a:pt x="1337" y="2345"/>
                    </a:lnTo>
                    <a:lnTo>
                      <a:pt x="1394" y="2288"/>
                    </a:lnTo>
                    <a:lnTo>
                      <a:pt x="1452" y="2229"/>
                    </a:lnTo>
                    <a:lnTo>
                      <a:pt x="1509" y="2168"/>
                    </a:lnTo>
                    <a:lnTo>
                      <a:pt x="1566" y="2106"/>
                    </a:lnTo>
                    <a:lnTo>
                      <a:pt x="1622" y="2044"/>
                    </a:lnTo>
                    <a:lnTo>
                      <a:pt x="1677" y="1979"/>
                    </a:lnTo>
                    <a:lnTo>
                      <a:pt x="1732" y="1914"/>
                    </a:lnTo>
                    <a:lnTo>
                      <a:pt x="1786" y="1848"/>
                    </a:lnTo>
                    <a:lnTo>
                      <a:pt x="1839" y="1781"/>
                    </a:lnTo>
                    <a:lnTo>
                      <a:pt x="1924" y="1784"/>
                    </a:lnTo>
                    <a:lnTo>
                      <a:pt x="2008" y="1784"/>
                    </a:lnTo>
                    <a:lnTo>
                      <a:pt x="2093" y="1784"/>
                    </a:lnTo>
                    <a:lnTo>
                      <a:pt x="2177" y="1781"/>
                    </a:lnTo>
                    <a:lnTo>
                      <a:pt x="2230" y="1848"/>
                    </a:lnTo>
                    <a:lnTo>
                      <a:pt x="2284" y="1914"/>
                    </a:lnTo>
                    <a:lnTo>
                      <a:pt x="2339" y="1979"/>
                    </a:lnTo>
                    <a:lnTo>
                      <a:pt x="2395" y="2044"/>
                    </a:lnTo>
                    <a:lnTo>
                      <a:pt x="2451" y="2106"/>
                    </a:lnTo>
                    <a:lnTo>
                      <a:pt x="2507" y="2168"/>
                    </a:lnTo>
                    <a:lnTo>
                      <a:pt x="2565" y="2229"/>
                    </a:lnTo>
                    <a:lnTo>
                      <a:pt x="2622" y="2288"/>
                    </a:lnTo>
                    <a:lnTo>
                      <a:pt x="2680" y="2345"/>
                    </a:lnTo>
                    <a:lnTo>
                      <a:pt x="2737" y="2402"/>
                    </a:lnTo>
                    <a:lnTo>
                      <a:pt x="2795" y="2457"/>
                    </a:lnTo>
                    <a:lnTo>
                      <a:pt x="2852" y="2510"/>
                    </a:lnTo>
                    <a:lnTo>
                      <a:pt x="2911" y="2561"/>
                    </a:lnTo>
                    <a:lnTo>
                      <a:pt x="2967" y="2610"/>
                    </a:lnTo>
                    <a:lnTo>
                      <a:pt x="3025" y="2658"/>
                    </a:lnTo>
                    <a:lnTo>
                      <a:pt x="3082" y="2704"/>
                    </a:lnTo>
                    <a:lnTo>
                      <a:pt x="3137" y="2747"/>
                    </a:lnTo>
                    <a:lnTo>
                      <a:pt x="3194" y="2789"/>
                    </a:lnTo>
                    <a:lnTo>
                      <a:pt x="3249" y="2828"/>
                    </a:lnTo>
                    <a:lnTo>
                      <a:pt x="3303" y="2865"/>
                    </a:lnTo>
                    <a:lnTo>
                      <a:pt x="3357" y="2900"/>
                    </a:lnTo>
                    <a:lnTo>
                      <a:pt x="3408" y="2931"/>
                    </a:lnTo>
                    <a:lnTo>
                      <a:pt x="3460" y="2961"/>
                    </a:lnTo>
                    <a:lnTo>
                      <a:pt x="3510" y="2989"/>
                    </a:lnTo>
                    <a:lnTo>
                      <a:pt x="3559" y="3013"/>
                    </a:lnTo>
                    <a:lnTo>
                      <a:pt x="3607" y="3035"/>
                    </a:lnTo>
                    <a:lnTo>
                      <a:pt x="3654" y="3053"/>
                    </a:lnTo>
                    <a:lnTo>
                      <a:pt x="3698" y="3070"/>
                    </a:lnTo>
                    <a:lnTo>
                      <a:pt x="3741" y="3083"/>
                    </a:lnTo>
                    <a:lnTo>
                      <a:pt x="3783" y="3093"/>
                    </a:lnTo>
                    <a:lnTo>
                      <a:pt x="3823" y="3100"/>
                    </a:lnTo>
                    <a:lnTo>
                      <a:pt x="3842" y="3103"/>
                    </a:lnTo>
                    <a:lnTo>
                      <a:pt x="3861" y="3104"/>
                    </a:lnTo>
                    <a:lnTo>
                      <a:pt x="3885" y="3062"/>
                    </a:lnTo>
                    <a:lnTo>
                      <a:pt x="3908" y="3019"/>
                    </a:lnTo>
                    <a:lnTo>
                      <a:pt x="3929" y="2976"/>
                    </a:lnTo>
                    <a:lnTo>
                      <a:pt x="3950" y="2931"/>
                    </a:lnTo>
                    <a:lnTo>
                      <a:pt x="3968" y="2886"/>
                    </a:lnTo>
                    <a:lnTo>
                      <a:pt x="3986" y="2839"/>
                    </a:lnTo>
                    <a:lnTo>
                      <a:pt x="4002" y="2791"/>
                    </a:lnTo>
                    <a:lnTo>
                      <a:pt x="4017" y="2743"/>
                    </a:lnTo>
                    <a:lnTo>
                      <a:pt x="3962" y="1828"/>
                    </a:lnTo>
                    <a:close/>
                  </a:path>
                </a:pathLst>
              </a:custGeom>
              <a:solidFill>
                <a:srgbClr val="AA4845"/>
              </a:solidFill>
              <a:ln>
                <a:noFill/>
              </a:ln>
            </p:spPr>
            <p:txBody>
              <a:bodyPr anchor="ctr">
                <a:normAutofit fontScale="92500" lnSpcReduction="10000"/>
                <a:scene3d>
                  <a:camera prst="orthographicFront"/>
                  <a:lightRig rig="threePt" dir="t"/>
                </a:scene3d>
                <a:sp3d contourW="12700">
                  <a:contourClr>
                    <a:srgbClr val="FFFFFF"/>
                  </a:contourClr>
                </a:sp3d>
              </a:bodyPr>
              <a:lstStyle/>
              <a:p>
                <a:pPr algn="ctr">
                  <a:defRPr/>
                </a:pPr>
                <a:endParaRPr lang="zh-CN" altLang="en-US" sz="2400" dirty="0">
                  <a:solidFill>
                    <a:srgbClr val="FFFFFF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cs typeface="+mn-lt"/>
                </a:endParaRPr>
              </a:p>
            </p:txBody>
          </p:sp>
          <p:sp>
            <p:nvSpPr>
              <p:cNvPr id="10" name="MH_Other_5">
                <a:extLst>
                  <a:ext uri="{FF2B5EF4-FFF2-40B4-BE49-F238E27FC236}">
                    <a16:creationId xmlns:a16="http://schemas.microsoft.com/office/drawing/2014/main" xmlns="" id="{AEFF5AFD-DAEF-4337-9D1A-C897C48B35C6}"/>
                  </a:ext>
                </a:extLst>
              </p:cNvPr>
              <p:cNvSpPr/>
              <p:nvPr>
                <p:custDataLst>
                  <p:tags r:id="rId10"/>
                </p:custDataLst>
              </p:nvPr>
            </p:nvSpPr>
            <p:spPr bwMode="auto">
              <a:xfrm rot="18900000" flipH="1">
                <a:off x="4822826" y="2628901"/>
                <a:ext cx="600075" cy="460375"/>
              </a:xfrm>
              <a:custGeom>
                <a:avLst/>
                <a:gdLst>
                  <a:gd name="T0" fmla="*/ 275650506 w 4017"/>
                  <a:gd name="T1" fmla="*/ 361503440 h 5149"/>
                  <a:gd name="T2" fmla="*/ 241880717 w 4017"/>
                  <a:gd name="T3" fmla="*/ 367663150 h 5149"/>
                  <a:gd name="T4" fmla="*/ 200148806 w 4017"/>
                  <a:gd name="T5" fmla="*/ 407358851 h 5149"/>
                  <a:gd name="T6" fmla="*/ 157730371 w 4017"/>
                  <a:gd name="T7" fmla="*/ 440757952 h 5149"/>
                  <a:gd name="T8" fmla="*/ 116410301 w 4017"/>
                  <a:gd name="T9" fmla="*/ 467175999 h 5149"/>
                  <a:gd name="T10" fmla="*/ 77560901 w 4017"/>
                  <a:gd name="T11" fmla="*/ 485380977 h 5149"/>
                  <a:gd name="T12" fmla="*/ 42830275 w 4017"/>
                  <a:gd name="T13" fmla="*/ 494004718 h 5149"/>
                  <a:gd name="T14" fmla="*/ 30887278 w 4017"/>
                  <a:gd name="T15" fmla="*/ 664832421 h 5149"/>
                  <a:gd name="T16" fmla="*/ 63421547 w 4017"/>
                  <a:gd name="T17" fmla="*/ 704801903 h 5149"/>
                  <a:gd name="T18" fmla="*/ 89092429 w 4017"/>
                  <a:gd name="T19" fmla="*/ 699189756 h 5149"/>
                  <a:gd name="T20" fmla="*/ 122175694 w 4017"/>
                  <a:gd name="T21" fmla="*/ 686870337 h 5149"/>
                  <a:gd name="T22" fmla="*/ 156632007 w 4017"/>
                  <a:gd name="T23" fmla="*/ 669349813 h 5149"/>
                  <a:gd name="T24" fmla="*/ 192049528 w 4017"/>
                  <a:gd name="T25" fmla="*/ 646490553 h 5149"/>
                  <a:gd name="T26" fmla="*/ 245037912 w 4017"/>
                  <a:gd name="T27" fmla="*/ 604331190 h 5149"/>
                  <a:gd name="T28" fmla="*/ 283337944 w 4017"/>
                  <a:gd name="T29" fmla="*/ 605562836 h 5149"/>
                  <a:gd name="T30" fmla="*/ 329737625 w 4017"/>
                  <a:gd name="T31" fmla="*/ 624178855 h 5149"/>
                  <a:gd name="T32" fmla="*/ 371194851 w 4017"/>
                  <a:gd name="T33" fmla="*/ 654703252 h 5149"/>
                  <a:gd name="T34" fmla="*/ 406337689 w 4017"/>
                  <a:gd name="T35" fmla="*/ 675782934 h 5149"/>
                  <a:gd name="T36" fmla="*/ 440382162 w 4017"/>
                  <a:gd name="T37" fmla="*/ 691661140 h 5149"/>
                  <a:gd name="T38" fmla="*/ 472779274 w 4017"/>
                  <a:gd name="T39" fmla="*/ 701790679 h 5149"/>
                  <a:gd name="T40" fmla="*/ 499548149 w 4017"/>
                  <a:gd name="T41" fmla="*/ 692345593 h 5149"/>
                  <a:gd name="T42" fmla="*/ 529474220 w 4017"/>
                  <a:gd name="T43" fmla="*/ 649775558 h 5149"/>
                  <a:gd name="T44" fmla="*/ 497488948 w 4017"/>
                  <a:gd name="T45" fmla="*/ 492225140 h 5149"/>
                  <a:gd name="T46" fmla="*/ 461248117 w 4017"/>
                  <a:gd name="T47" fmla="*/ 480316393 h 5149"/>
                  <a:gd name="T48" fmla="*/ 421437880 w 4017"/>
                  <a:gd name="T49" fmla="*/ 459236711 h 5149"/>
                  <a:gd name="T50" fmla="*/ 379568813 w 4017"/>
                  <a:gd name="T51" fmla="*/ 430355002 h 5149"/>
                  <a:gd name="T52" fmla="*/ 337150379 w 4017"/>
                  <a:gd name="T53" fmla="*/ 394628760 h 5149"/>
                  <a:gd name="T54" fmla="*/ 302556909 w 4017"/>
                  <a:gd name="T55" fmla="*/ 360545206 h 5149"/>
                  <a:gd name="T56" fmla="*/ 532768942 w 4017"/>
                  <a:gd name="T57" fmla="*/ 246796838 h 5149"/>
                  <a:gd name="T58" fmla="*/ 499822833 w 4017"/>
                  <a:gd name="T59" fmla="*/ 228454970 h 5149"/>
                  <a:gd name="T60" fmla="*/ 452736999 w 4017"/>
                  <a:gd name="T61" fmla="*/ 190538847 h 5149"/>
                  <a:gd name="T62" fmla="*/ 401395606 w 4017"/>
                  <a:gd name="T63" fmla="*/ 139208180 h 5149"/>
                  <a:gd name="T64" fmla="*/ 349917056 w 4017"/>
                  <a:gd name="T65" fmla="*/ 78159386 h 5149"/>
                  <a:gd name="T66" fmla="*/ 302419382 w 4017"/>
                  <a:gd name="T67" fmla="*/ 11498075 h 5149"/>
                  <a:gd name="T68" fmla="*/ 233781439 w 4017"/>
                  <a:gd name="T69" fmla="*/ 34083554 h 5149"/>
                  <a:gd name="T70" fmla="*/ 184499247 w 4017"/>
                  <a:gd name="T71" fmla="*/ 99375958 h 5149"/>
                  <a:gd name="T72" fmla="*/ 132746013 w 4017"/>
                  <a:gd name="T73" fmla="*/ 157550419 h 5149"/>
                  <a:gd name="T74" fmla="*/ 82365828 w 4017"/>
                  <a:gd name="T75" fmla="*/ 204911257 h 5149"/>
                  <a:gd name="T76" fmla="*/ 37613508 w 4017"/>
                  <a:gd name="T77" fmla="*/ 237489013 h 5149"/>
                  <a:gd name="T78" fmla="*/ 12903834 w 4017"/>
                  <a:gd name="T79" fmla="*/ 248850198 h 5149"/>
                  <a:gd name="T80" fmla="*/ 1922045 w 4017"/>
                  <a:gd name="T81" fmla="*/ 382035929 h 5149"/>
                  <a:gd name="T82" fmla="*/ 18120601 w 4017"/>
                  <a:gd name="T83" fmla="*/ 419130708 h 5149"/>
                  <a:gd name="T84" fmla="*/ 37751035 w 4017"/>
                  <a:gd name="T85" fmla="*/ 422005042 h 5149"/>
                  <a:gd name="T86" fmla="*/ 76462908 w 4017"/>
                  <a:gd name="T87" fmla="*/ 405305491 h 5149"/>
                  <a:gd name="T88" fmla="*/ 120528333 w 4017"/>
                  <a:gd name="T89" fmla="*/ 376013110 h 5149"/>
                  <a:gd name="T90" fmla="*/ 167751694 w 4017"/>
                  <a:gd name="T91" fmla="*/ 336317409 h 5149"/>
                  <a:gd name="T92" fmla="*/ 214974685 w 4017"/>
                  <a:gd name="T93" fmla="*/ 288272118 h 5149"/>
                  <a:gd name="T94" fmla="*/ 252451036 w 4017"/>
                  <a:gd name="T95" fmla="*/ 243785614 h 5149"/>
                  <a:gd name="T96" fmla="*/ 306125944 w 4017"/>
                  <a:gd name="T97" fmla="*/ 252956548 h 5149"/>
                  <a:gd name="T98" fmla="*/ 352113414 w 4017"/>
                  <a:gd name="T99" fmla="*/ 305108559 h 5149"/>
                  <a:gd name="T100" fmla="*/ 399611088 w 4017"/>
                  <a:gd name="T101" fmla="*/ 350552928 h 5149"/>
                  <a:gd name="T102" fmla="*/ 446010398 w 4017"/>
                  <a:gd name="T103" fmla="*/ 387100514 h 5149"/>
                  <a:gd name="T104" fmla="*/ 488565989 w 4017"/>
                  <a:gd name="T105" fmla="*/ 412423436 h 5149"/>
                  <a:gd name="T106" fmla="*/ 524806820 w 4017"/>
                  <a:gd name="T107" fmla="*/ 424332183 h 5149"/>
                  <a:gd name="T108" fmla="*/ 539358386 w 4017"/>
                  <a:gd name="T109" fmla="*/ 407358851 h 5149"/>
                  <a:gd name="T110" fmla="*/ 551438539 w 4017"/>
                  <a:gd name="T111" fmla="*/ 375465548 h 5149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4017" h="5149">
                    <a:moveTo>
                      <a:pt x="2204" y="2634"/>
                    </a:moveTo>
                    <a:lnTo>
                      <a:pt x="2204" y="2634"/>
                    </a:lnTo>
                    <a:lnTo>
                      <a:pt x="2155" y="2637"/>
                    </a:lnTo>
                    <a:lnTo>
                      <a:pt x="2106" y="2639"/>
                    </a:lnTo>
                    <a:lnTo>
                      <a:pt x="2057" y="2640"/>
                    </a:lnTo>
                    <a:lnTo>
                      <a:pt x="2008" y="2641"/>
                    </a:lnTo>
                    <a:lnTo>
                      <a:pt x="1959" y="2640"/>
                    </a:lnTo>
                    <a:lnTo>
                      <a:pt x="1909" y="2639"/>
                    </a:lnTo>
                    <a:lnTo>
                      <a:pt x="1860" y="2637"/>
                    </a:lnTo>
                    <a:lnTo>
                      <a:pt x="1812" y="2634"/>
                    </a:lnTo>
                    <a:lnTo>
                      <a:pt x="1762" y="2686"/>
                    </a:lnTo>
                    <a:lnTo>
                      <a:pt x="1712" y="2737"/>
                    </a:lnTo>
                    <a:lnTo>
                      <a:pt x="1661" y="2786"/>
                    </a:lnTo>
                    <a:lnTo>
                      <a:pt x="1611" y="2835"/>
                    </a:lnTo>
                    <a:lnTo>
                      <a:pt x="1561" y="2883"/>
                    </a:lnTo>
                    <a:lnTo>
                      <a:pt x="1509" y="2930"/>
                    </a:lnTo>
                    <a:lnTo>
                      <a:pt x="1458" y="2976"/>
                    </a:lnTo>
                    <a:lnTo>
                      <a:pt x="1406" y="3019"/>
                    </a:lnTo>
                    <a:lnTo>
                      <a:pt x="1355" y="3062"/>
                    </a:lnTo>
                    <a:lnTo>
                      <a:pt x="1303" y="3104"/>
                    </a:lnTo>
                    <a:lnTo>
                      <a:pt x="1252" y="3144"/>
                    </a:lnTo>
                    <a:lnTo>
                      <a:pt x="1200" y="3183"/>
                    </a:lnTo>
                    <a:lnTo>
                      <a:pt x="1149" y="3220"/>
                    </a:lnTo>
                    <a:lnTo>
                      <a:pt x="1098" y="3256"/>
                    </a:lnTo>
                    <a:lnTo>
                      <a:pt x="1047" y="3291"/>
                    </a:lnTo>
                    <a:lnTo>
                      <a:pt x="997" y="3324"/>
                    </a:lnTo>
                    <a:lnTo>
                      <a:pt x="946" y="3355"/>
                    </a:lnTo>
                    <a:lnTo>
                      <a:pt x="897" y="3385"/>
                    </a:lnTo>
                    <a:lnTo>
                      <a:pt x="848" y="3413"/>
                    </a:lnTo>
                    <a:lnTo>
                      <a:pt x="799" y="3440"/>
                    </a:lnTo>
                    <a:lnTo>
                      <a:pt x="751" y="3464"/>
                    </a:lnTo>
                    <a:lnTo>
                      <a:pt x="703" y="3488"/>
                    </a:lnTo>
                    <a:lnTo>
                      <a:pt x="656" y="3509"/>
                    </a:lnTo>
                    <a:lnTo>
                      <a:pt x="610" y="3528"/>
                    </a:lnTo>
                    <a:lnTo>
                      <a:pt x="565" y="3546"/>
                    </a:lnTo>
                    <a:lnTo>
                      <a:pt x="520" y="3561"/>
                    </a:lnTo>
                    <a:lnTo>
                      <a:pt x="477" y="3575"/>
                    </a:lnTo>
                    <a:lnTo>
                      <a:pt x="433" y="3586"/>
                    </a:lnTo>
                    <a:lnTo>
                      <a:pt x="393" y="3596"/>
                    </a:lnTo>
                    <a:lnTo>
                      <a:pt x="352" y="3603"/>
                    </a:lnTo>
                    <a:lnTo>
                      <a:pt x="312" y="3609"/>
                    </a:lnTo>
                    <a:lnTo>
                      <a:pt x="274" y="3613"/>
                    </a:lnTo>
                    <a:lnTo>
                      <a:pt x="159" y="4747"/>
                    </a:lnTo>
                    <a:lnTo>
                      <a:pt x="191" y="4802"/>
                    </a:lnTo>
                    <a:lnTo>
                      <a:pt x="225" y="4857"/>
                    </a:lnTo>
                    <a:lnTo>
                      <a:pt x="261" y="4909"/>
                    </a:lnTo>
                    <a:lnTo>
                      <a:pt x="298" y="4960"/>
                    </a:lnTo>
                    <a:lnTo>
                      <a:pt x="338" y="5010"/>
                    </a:lnTo>
                    <a:lnTo>
                      <a:pt x="377" y="5058"/>
                    </a:lnTo>
                    <a:lnTo>
                      <a:pt x="419" y="5104"/>
                    </a:lnTo>
                    <a:lnTo>
                      <a:pt x="462" y="5149"/>
                    </a:lnTo>
                    <a:lnTo>
                      <a:pt x="498" y="5143"/>
                    </a:lnTo>
                    <a:lnTo>
                      <a:pt x="535" y="5135"/>
                    </a:lnTo>
                    <a:lnTo>
                      <a:pt x="572" y="5128"/>
                    </a:lnTo>
                    <a:lnTo>
                      <a:pt x="611" y="5119"/>
                    </a:lnTo>
                    <a:lnTo>
                      <a:pt x="649" y="5108"/>
                    </a:lnTo>
                    <a:lnTo>
                      <a:pt x="689" y="5096"/>
                    </a:lnTo>
                    <a:lnTo>
                      <a:pt x="728" y="5083"/>
                    </a:lnTo>
                    <a:lnTo>
                      <a:pt x="768" y="5068"/>
                    </a:lnTo>
                    <a:lnTo>
                      <a:pt x="808" y="5053"/>
                    </a:lnTo>
                    <a:lnTo>
                      <a:pt x="849" y="5036"/>
                    </a:lnTo>
                    <a:lnTo>
                      <a:pt x="890" y="5018"/>
                    </a:lnTo>
                    <a:lnTo>
                      <a:pt x="931" y="5000"/>
                    </a:lnTo>
                    <a:lnTo>
                      <a:pt x="973" y="4980"/>
                    </a:lnTo>
                    <a:lnTo>
                      <a:pt x="1014" y="4958"/>
                    </a:lnTo>
                    <a:lnTo>
                      <a:pt x="1056" y="4937"/>
                    </a:lnTo>
                    <a:lnTo>
                      <a:pt x="1098" y="4914"/>
                    </a:lnTo>
                    <a:lnTo>
                      <a:pt x="1141" y="4890"/>
                    </a:lnTo>
                    <a:lnTo>
                      <a:pt x="1183" y="4865"/>
                    </a:lnTo>
                    <a:lnTo>
                      <a:pt x="1227" y="4838"/>
                    </a:lnTo>
                    <a:lnTo>
                      <a:pt x="1270" y="4811"/>
                    </a:lnTo>
                    <a:lnTo>
                      <a:pt x="1313" y="4783"/>
                    </a:lnTo>
                    <a:lnTo>
                      <a:pt x="1356" y="4753"/>
                    </a:lnTo>
                    <a:lnTo>
                      <a:pt x="1399" y="4723"/>
                    </a:lnTo>
                    <a:lnTo>
                      <a:pt x="1442" y="4693"/>
                    </a:lnTo>
                    <a:lnTo>
                      <a:pt x="1485" y="4661"/>
                    </a:lnTo>
                    <a:lnTo>
                      <a:pt x="1528" y="4629"/>
                    </a:lnTo>
                    <a:lnTo>
                      <a:pt x="1615" y="4560"/>
                    </a:lnTo>
                    <a:lnTo>
                      <a:pt x="1700" y="4490"/>
                    </a:lnTo>
                    <a:lnTo>
                      <a:pt x="1785" y="4415"/>
                    </a:lnTo>
                    <a:lnTo>
                      <a:pt x="1840" y="4419"/>
                    </a:lnTo>
                    <a:lnTo>
                      <a:pt x="1896" y="4423"/>
                    </a:lnTo>
                    <a:lnTo>
                      <a:pt x="1953" y="4424"/>
                    </a:lnTo>
                    <a:lnTo>
                      <a:pt x="2008" y="4425"/>
                    </a:lnTo>
                    <a:lnTo>
                      <a:pt x="2064" y="4424"/>
                    </a:lnTo>
                    <a:lnTo>
                      <a:pt x="2120" y="4423"/>
                    </a:lnTo>
                    <a:lnTo>
                      <a:pt x="2177" y="4419"/>
                    </a:lnTo>
                    <a:lnTo>
                      <a:pt x="2232" y="4415"/>
                    </a:lnTo>
                    <a:lnTo>
                      <a:pt x="2317" y="4490"/>
                    </a:lnTo>
                    <a:lnTo>
                      <a:pt x="2402" y="4560"/>
                    </a:lnTo>
                    <a:lnTo>
                      <a:pt x="2488" y="4629"/>
                    </a:lnTo>
                    <a:lnTo>
                      <a:pt x="2531" y="4661"/>
                    </a:lnTo>
                    <a:lnTo>
                      <a:pt x="2574" y="4693"/>
                    </a:lnTo>
                    <a:lnTo>
                      <a:pt x="2617" y="4723"/>
                    </a:lnTo>
                    <a:lnTo>
                      <a:pt x="2661" y="4753"/>
                    </a:lnTo>
                    <a:lnTo>
                      <a:pt x="2704" y="4783"/>
                    </a:lnTo>
                    <a:lnTo>
                      <a:pt x="2747" y="4811"/>
                    </a:lnTo>
                    <a:lnTo>
                      <a:pt x="2790" y="4838"/>
                    </a:lnTo>
                    <a:lnTo>
                      <a:pt x="2833" y="4865"/>
                    </a:lnTo>
                    <a:lnTo>
                      <a:pt x="2875" y="4890"/>
                    </a:lnTo>
                    <a:lnTo>
                      <a:pt x="2918" y="4914"/>
                    </a:lnTo>
                    <a:lnTo>
                      <a:pt x="2960" y="4937"/>
                    </a:lnTo>
                    <a:lnTo>
                      <a:pt x="3002" y="4958"/>
                    </a:lnTo>
                    <a:lnTo>
                      <a:pt x="3044" y="4980"/>
                    </a:lnTo>
                    <a:lnTo>
                      <a:pt x="3086" y="5000"/>
                    </a:lnTo>
                    <a:lnTo>
                      <a:pt x="3127" y="5018"/>
                    </a:lnTo>
                    <a:lnTo>
                      <a:pt x="3167" y="5036"/>
                    </a:lnTo>
                    <a:lnTo>
                      <a:pt x="3208" y="5053"/>
                    </a:lnTo>
                    <a:lnTo>
                      <a:pt x="3249" y="5068"/>
                    </a:lnTo>
                    <a:lnTo>
                      <a:pt x="3288" y="5083"/>
                    </a:lnTo>
                    <a:lnTo>
                      <a:pt x="3328" y="5096"/>
                    </a:lnTo>
                    <a:lnTo>
                      <a:pt x="3367" y="5108"/>
                    </a:lnTo>
                    <a:lnTo>
                      <a:pt x="3406" y="5119"/>
                    </a:lnTo>
                    <a:lnTo>
                      <a:pt x="3444" y="5127"/>
                    </a:lnTo>
                    <a:lnTo>
                      <a:pt x="3481" y="5135"/>
                    </a:lnTo>
                    <a:lnTo>
                      <a:pt x="3518" y="5143"/>
                    </a:lnTo>
                    <a:lnTo>
                      <a:pt x="3554" y="5149"/>
                    </a:lnTo>
                    <a:lnTo>
                      <a:pt x="3597" y="5104"/>
                    </a:lnTo>
                    <a:lnTo>
                      <a:pt x="3639" y="5058"/>
                    </a:lnTo>
                    <a:lnTo>
                      <a:pt x="3679" y="5010"/>
                    </a:lnTo>
                    <a:lnTo>
                      <a:pt x="3718" y="4960"/>
                    </a:lnTo>
                    <a:lnTo>
                      <a:pt x="3756" y="4909"/>
                    </a:lnTo>
                    <a:lnTo>
                      <a:pt x="3790" y="4857"/>
                    </a:lnTo>
                    <a:lnTo>
                      <a:pt x="3825" y="4802"/>
                    </a:lnTo>
                    <a:lnTo>
                      <a:pt x="3857" y="4747"/>
                    </a:lnTo>
                    <a:lnTo>
                      <a:pt x="3742" y="3612"/>
                    </a:lnTo>
                    <a:lnTo>
                      <a:pt x="3704" y="3609"/>
                    </a:lnTo>
                    <a:lnTo>
                      <a:pt x="3664" y="3603"/>
                    </a:lnTo>
                    <a:lnTo>
                      <a:pt x="3624" y="3596"/>
                    </a:lnTo>
                    <a:lnTo>
                      <a:pt x="3583" y="3586"/>
                    </a:lnTo>
                    <a:lnTo>
                      <a:pt x="3540" y="3575"/>
                    </a:lnTo>
                    <a:lnTo>
                      <a:pt x="3497" y="3561"/>
                    </a:lnTo>
                    <a:lnTo>
                      <a:pt x="3451" y="3546"/>
                    </a:lnTo>
                    <a:lnTo>
                      <a:pt x="3407" y="3528"/>
                    </a:lnTo>
                    <a:lnTo>
                      <a:pt x="3360" y="3509"/>
                    </a:lnTo>
                    <a:lnTo>
                      <a:pt x="3313" y="3488"/>
                    </a:lnTo>
                    <a:lnTo>
                      <a:pt x="3266" y="3464"/>
                    </a:lnTo>
                    <a:lnTo>
                      <a:pt x="3218" y="3440"/>
                    </a:lnTo>
                    <a:lnTo>
                      <a:pt x="3168" y="3413"/>
                    </a:lnTo>
                    <a:lnTo>
                      <a:pt x="3119" y="3385"/>
                    </a:lnTo>
                    <a:lnTo>
                      <a:pt x="3070" y="3355"/>
                    </a:lnTo>
                    <a:lnTo>
                      <a:pt x="3020" y="3324"/>
                    </a:lnTo>
                    <a:lnTo>
                      <a:pt x="2970" y="3291"/>
                    </a:lnTo>
                    <a:lnTo>
                      <a:pt x="2918" y="3256"/>
                    </a:lnTo>
                    <a:lnTo>
                      <a:pt x="2868" y="3220"/>
                    </a:lnTo>
                    <a:lnTo>
                      <a:pt x="2816" y="3183"/>
                    </a:lnTo>
                    <a:lnTo>
                      <a:pt x="2765" y="3144"/>
                    </a:lnTo>
                    <a:lnTo>
                      <a:pt x="2713" y="3104"/>
                    </a:lnTo>
                    <a:lnTo>
                      <a:pt x="2662" y="3062"/>
                    </a:lnTo>
                    <a:lnTo>
                      <a:pt x="2610" y="3019"/>
                    </a:lnTo>
                    <a:lnTo>
                      <a:pt x="2559" y="2976"/>
                    </a:lnTo>
                    <a:lnTo>
                      <a:pt x="2507" y="2930"/>
                    </a:lnTo>
                    <a:lnTo>
                      <a:pt x="2456" y="2883"/>
                    </a:lnTo>
                    <a:lnTo>
                      <a:pt x="2405" y="2835"/>
                    </a:lnTo>
                    <a:lnTo>
                      <a:pt x="2354" y="2786"/>
                    </a:lnTo>
                    <a:lnTo>
                      <a:pt x="2304" y="2737"/>
                    </a:lnTo>
                    <a:lnTo>
                      <a:pt x="2254" y="2686"/>
                    </a:lnTo>
                    <a:lnTo>
                      <a:pt x="2204" y="2634"/>
                    </a:lnTo>
                    <a:close/>
                    <a:moveTo>
                      <a:pt x="3962" y="1828"/>
                    </a:moveTo>
                    <a:lnTo>
                      <a:pt x="3962" y="1828"/>
                    </a:lnTo>
                    <a:lnTo>
                      <a:pt x="3942" y="1823"/>
                    </a:lnTo>
                    <a:lnTo>
                      <a:pt x="3922" y="1818"/>
                    </a:lnTo>
                    <a:lnTo>
                      <a:pt x="3902" y="1811"/>
                    </a:lnTo>
                    <a:lnTo>
                      <a:pt x="3881" y="1803"/>
                    </a:lnTo>
                    <a:lnTo>
                      <a:pt x="3859" y="1794"/>
                    </a:lnTo>
                    <a:lnTo>
                      <a:pt x="3837" y="1784"/>
                    </a:lnTo>
                    <a:lnTo>
                      <a:pt x="3790" y="1761"/>
                    </a:lnTo>
                    <a:lnTo>
                      <a:pt x="3742" y="1735"/>
                    </a:lnTo>
                    <a:lnTo>
                      <a:pt x="3692" y="1703"/>
                    </a:lnTo>
                    <a:lnTo>
                      <a:pt x="3641" y="1669"/>
                    </a:lnTo>
                    <a:lnTo>
                      <a:pt x="3587" y="1632"/>
                    </a:lnTo>
                    <a:lnTo>
                      <a:pt x="3531" y="1590"/>
                    </a:lnTo>
                    <a:lnTo>
                      <a:pt x="3475" y="1545"/>
                    </a:lnTo>
                    <a:lnTo>
                      <a:pt x="3416" y="1497"/>
                    </a:lnTo>
                    <a:lnTo>
                      <a:pt x="3358" y="1446"/>
                    </a:lnTo>
                    <a:lnTo>
                      <a:pt x="3298" y="1392"/>
                    </a:lnTo>
                    <a:lnTo>
                      <a:pt x="3237" y="1336"/>
                    </a:lnTo>
                    <a:lnTo>
                      <a:pt x="3176" y="1277"/>
                    </a:lnTo>
                    <a:lnTo>
                      <a:pt x="3113" y="1215"/>
                    </a:lnTo>
                    <a:lnTo>
                      <a:pt x="3050" y="1151"/>
                    </a:lnTo>
                    <a:lnTo>
                      <a:pt x="2988" y="1085"/>
                    </a:lnTo>
                    <a:lnTo>
                      <a:pt x="2924" y="1017"/>
                    </a:lnTo>
                    <a:lnTo>
                      <a:pt x="2861" y="946"/>
                    </a:lnTo>
                    <a:lnTo>
                      <a:pt x="2798" y="874"/>
                    </a:lnTo>
                    <a:lnTo>
                      <a:pt x="2735" y="801"/>
                    </a:lnTo>
                    <a:lnTo>
                      <a:pt x="2673" y="726"/>
                    </a:lnTo>
                    <a:lnTo>
                      <a:pt x="2610" y="649"/>
                    </a:lnTo>
                    <a:lnTo>
                      <a:pt x="2549" y="571"/>
                    </a:lnTo>
                    <a:lnTo>
                      <a:pt x="2489" y="492"/>
                    </a:lnTo>
                    <a:lnTo>
                      <a:pt x="2429" y="412"/>
                    </a:lnTo>
                    <a:lnTo>
                      <a:pt x="2371" y="331"/>
                    </a:lnTo>
                    <a:lnTo>
                      <a:pt x="2313" y="249"/>
                    </a:lnTo>
                    <a:lnTo>
                      <a:pt x="2257" y="167"/>
                    </a:lnTo>
                    <a:lnTo>
                      <a:pt x="2203" y="84"/>
                    </a:lnTo>
                    <a:lnTo>
                      <a:pt x="2150" y="0"/>
                    </a:lnTo>
                    <a:lnTo>
                      <a:pt x="1866" y="0"/>
                    </a:lnTo>
                    <a:lnTo>
                      <a:pt x="1814" y="84"/>
                    </a:lnTo>
                    <a:lnTo>
                      <a:pt x="1758" y="167"/>
                    </a:lnTo>
                    <a:lnTo>
                      <a:pt x="1703" y="249"/>
                    </a:lnTo>
                    <a:lnTo>
                      <a:pt x="1646" y="331"/>
                    </a:lnTo>
                    <a:lnTo>
                      <a:pt x="1587" y="412"/>
                    </a:lnTo>
                    <a:lnTo>
                      <a:pt x="1527" y="492"/>
                    </a:lnTo>
                    <a:lnTo>
                      <a:pt x="1467" y="571"/>
                    </a:lnTo>
                    <a:lnTo>
                      <a:pt x="1406" y="649"/>
                    </a:lnTo>
                    <a:lnTo>
                      <a:pt x="1344" y="726"/>
                    </a:lnTo>
                    <a:lnTo>
                      <a:pt x="1282" y="801"/>
                    </a:lnTo>
                    <a:lnTo>
                      <a:pt x="1218" y="874"/>
                    </a:lnTo>
                    <a:lnTo>
                      <a:pt x="1156" y="946"/>
                    </a:lnTo>
                    <a:lnTo>
                      <a:pt x="1092" y="1017"/>
                    </a:lnTo>
                    <a:lnTo>
                      <a:pt x="1029" y="1085"/>
                    </a:lnTo>
                    <a:lnTo>
                      <a:pt x="967" y="1151"/>
                    </a:lnTo>
                    <a:lnTo>
                      <a:pt x="903" y="1215"/>
                    </a:lnTo>
                    <a:lnTo>
                      <a:pt x="841" y="1277"/>
                    </a:lnTo>
                    <a:lnTo>
                      <a:pt x="780" y="1336"/>
                    </a:lnTo>
                    <a:lnTo>
                      <a:pt x="719" y="1392"/>
                    </a:lnTo>
                    <a:lnTo>
                      <a:pt x="659" y="1446"/>
                    </a:lnTo>
                    <a:lnTo>
                      <a:pt x="600" y="1497"/>
                    </a:lnTo>
                    <a:lnTo>
                      <a:pt x="541" y="1545"/>
                    </a:lnTo>
                    <a:lnTo>
                      <a:pt x="485" y="1590"/>
                    </a:lnTo>
                    <a:lnTo>
                      <a:pt x="430" y="1632"/>
                    </a:lnTo>
                    <a:lnTo>
                      <a:pt x="376" y="1669"/>
                    </a:lnTo>
                    <a:lnTo>
                      <a:pt x="324" y="1703"/>
                    </a:lnTo>
                    <a:lnTo>
                      <a:pt x="274" y="1735"/>
                    </a:lnTo>
                    <a:lnTo>
                      <a:pt x="225" y="1761"/>
                    </a:lnTo>
                    <a:lnTo>
                      <a:pt x="179" y="1784"/>
                    </a:lnTo>
                    <a:lnTo>
                      <a:pt x="157" y="1794"/>
                    </a:lnTo>
                    <a:lnTo>
                      <a:pt x="135" y="1803"/>
                    </a:lnTo>
                    <a:lnTo>
                      <a:pt x="115" y="1811"/>
                    </a:lnTo>
                    <a:lnTo>
                      <a:pt x="94" y="1818"/>
                    </a:lnTo>
                    <a:lnTo>
                      <a:pt x="74" y="1823"/>
                    </a:lnTo>
                    <a:lnTo>
                      <a:pt x="55" y="1828"/>
                    </a:lnTo>
                    <a:lnTo>
                      <a:pt x="0" y="2743"/>
                    </a:lnTo>
                    <a:lnTo>
                      <a:pt x="14" y="2791"/>
                    </a:lnTo>
                    <a:lnTo>
                      <a:pt x="31" y="2839"/>
                    </a:lnTo>
                    <a:lnTo>
                      <a:pt x="48" y="2886"/>
                    </a:lnTo>
                    <a:lnTo>
                      <a:pt x="67" y="2931"/>
                    </a:lnTo>
                    <a:lnTo>
                      <a:pt x="87" y="2976"/>
                    </a:lnTo>
                    <a:lnTo>
                      <a:pt x="109" y="3019"/>
                    </a:lnTo>
                    <a:lnTo>
                      <a:pt x="132" y="3062"/>
                    </a:lnTo>
                    <a:lnTo>
                      <a:pt x="155" y="3104"/>
                    </a:lnTo>
                    <a:lnTo>
                      <a:pt x="175" y="3103"/>
                    </a:lnTo>
                    <a:lnTo>
                      <a:pt x="194" y="3100"/>
                    </a:lnTo>
                    <a:lnTo>
                      <a:pt x="233" y="3093"/>
                    </a:lnTo>
                    <a:lnTo>
                      <a:pt x="275" y="3083"/>
                    </a:lnTo>
                    <a:lnTo>
                      <a:pt x="318" y="3070"/>
                    </a:lnTo>
                    <a:lnTo>
                      <a:pt x="363" y="3053"/>
                    </a:lnTo>
                    <a:lnTo>
                      <a:pt x="409" y="3035"/>
                    </a:lnTo>
                    <a:lnTo>
                      <a:pt x="457" y="3013"/>
                    </a:lnTo>
                    <a:lnTo>
                      <a:pt x="507" y="2989"/>
                    </a:lnTo>
                    <a:lnTo>
                      <a:pt x="557" y="2961"/>
                    </a:lnTo>
                    <a:lnTo>
                      <a:pt x="608" y="2931"/>
                    </a:lnTo>
                    <a:lnTo>
                      <a:pt x="660" y="2900"/>
                    </a:lnTo>
                    <a:lnTo>
                      <a:pt x="714" y="2865"/>
                    </a:lnTo>
                    <a:lnTo>
                      <a:pt x="768" y="2828"/>
                    </a:lnTo>
                    <a:lnTo>
                      <a:pt x="823" y="2789"/>
                    </a:lnTo>
                    <a:lnTo>
                      <a:pt x="878" y="2747"/>
                    </a:lnTo>
                    <a:lnTo>
                      <a:pt x="934" y="2704"/>
                    </a:lnTo>
                    <a:lnTo>
                      <a:pt x="992" y="2658"/>
                    </a:lnTo>
                    <a:lnTo>
                      <a:pt x="1048" y="2610"/>
                    </a:lnTo>
                    <a:lnTo>
                      <a:pt x="1106" y="2561"/>
                    </a:lnTo>
                    <a:lnTo>
                      <a:pt x="1163" y="2510"/>
                    </a:lnTo>
                    <a:lnTo>
                      <a:pt x="1222" y="2457"/>
                    </a:lnTo>
                    <a:lnTo>
                      <a:pt x="1279" y="2402"/>
                    </a:lnTo>
                    <a:lnTo>
                      <a:pt x="1337" y="2345"/>
                    </a:lnTo>
                    <a:lnTo>
                      <a:pt x="1394" y="2288"/>
                    </a:lnTo>
                    <a:lnTo>
                      <a:pt x="1452" y="2229"/>
                    </a:lnTo>
                    <a:lnTo>
                      <a:pt x="1509" y="2168"/>
                    </a:lnTo>
                    <a:lnTo>
                      <a:pt x="1566" y="2106"/>
                    </a:lnTo>
                    <a:lnTo>
                      <a:pt x="1622" y="2044"/>
                    </a:lnTo>
                    <a:lnTo>
                      <a:pt x="1677" y="1979"/>
                    </a:lnTo>
                    <a:lnTo>
                      <a:pt x="1732" y="1914"/>
                    </a:lnTo>
                    <a:lnTo>
                      <a:pt x="1786" y="1848"/>
                    </a:lnTo>
                    <a:lnTo>
                      <a:pt x="1839" y="1781"/>
                    </a:lnTo>
                    <a:lnTo>
                      <a:pt x="1924" y="1784"/>
                    </a:lnTo>
                    <a:lnTo>
                      <a:pt x="2008" y="1784"/>
                    </a:lnTo>
                    <a:lnTo>
                      <a:pt x="2093" y="1784"/>
                    </a:lnTo>
                    <a:lnTo>
                      <a:pt x="2177" y="1781"/>
                    </a:lnTo>
                    <a:lnTo>
                      <a:pt x="2230" y="1848"/>
                    </a:lnTo>
                    <a:lnTo>
                      <a:pt x="2284" y="1914"/>
                    </a:lnTo>
                    <a:lnTo>
                      <a:pt x="2339" y="1979"/>
                    </a:lnTo>
                    <a:lnTo>
                      <a:pt x="2395" y="2044"/>
                    </a:lnTo>
                    <a:lnTo>
                      <a:pt x="2451" y="2106"/>
                    </a:lnTo>
                    <a:lnTo>
                      <a:pt x="2507" y="2168"/>
                    </a:lnTo>
                    <a:lnTo>
                      <a:pt x="2565" y="2229"/>
                    </a:lnTo>
                    <a:lnTo>
                      <a:pt x="2622" y="2288"/>
                    </a:lnTo>
                    <a:lnTo>
                      <a:pt x="2680" y="2345"/>
                    </a:lnTo>
                    <a:lnTo>
                      <a:pt x="2737" y="2402"/>
                    </a:lnTo>
                    <a:lnTo>
                      <a:pt x="2795" y="2457"/>
                    </a:lnTo>
                    <a:lnTo>
                      <a:pt x="2852" y="2510"/>
                    </a:lnTo>
                    <a:lnTo>
                      <a:pt x="2911" y="2561"/>
                    </a:lnTo>
                    <a:lnTo>
                      <a:pt x="2967" y="2610"/>
                    </a:lnTo>
                    <a:lnTo>
                      <a:pt x="3025" y="2658"/>
                    </a:lnTo>
                    <a:lnTo>
                      <a:pt x="3082" y="2704"/>
                    </a:lnTo>
                    <a:lnTo>
                      <a:pt x="3137" y="2747"/>
                    </a:lnTo>
                    <a:lnTo>
                      <a:pt x="3194" y="2789"/>
                    </a:lnTo>
                    <a:lnTo>
                      <a:pt x="3249" y="2828"/>
                    </a:lnTo>
                    <a:lnTo>
                      <a:pt x="3303" y="2865"/>
                    </a:lnTo>
                    <a:lnTo>
                      <a:pt x="3357" y="2900"/>
                    </a:lnTo>
                    <a:lnTo>
                      <a:pt x="3408" y="2931"/>
                    </a:lnTo>
                    <a:lnTo>
                      <a:pt x="3460" y="2961"/>
                    </a:lnTo>
                    <a:lnTo>
                      <a:pt x="3510" y="2989"/>
                    </a:lnTo>
                    <a:lnTo>
                      <a:pt x="3559" y="3013"/>
                    </a:lnTo>
                    <a:lnTo>
                      <a:pt x="3607" y="3035"/>
                    </a:lnTo>
                    <a:lnTo>
                      <a:pt x="3654" y="3053"/>
                    </a:lnTo>
                    <a:lnTo>
                      <a:pt x="3698" y="3070"/>
                    </a:lnTo>
                    <a:lnTo>
                      <a:pt x="3741" y="3083"/>
                    </a:lnTo>
                    <a:lnTo>
                      <a:pt x="3783" y="3093"/>
                    </a:lnTo>
                    <a:lnTo>
                      <a:pt x="3823" y="3100"/>
                    </a:lnTo>
                    <a:lnTo>
                      <a:pt x="3842" y="3103"/>
                    </a:lnTo>
                    <a:lnTo>
                      <a:pt x="3861" y="3104"/>
                    </a:lnTo>
                    <a:lnTo>
                      <a:pt x="3885" y="3062"/>
                    </a:lnTo>
                    <a:lnTo>
                      <a:pt x="3908" y="3019"/>
                    </a:lnTo>
                    <a:lnTo>
                      <a:pt x="3929" y="2976"/>
                    </a:lnTo>
                    <a:lnTo>
                      <a:pt x="3950" y="2931"/>
                    </a:lnTo>
                    <a:lnTo>
                      <a:pt x="3968" y="2886"/>
                    </a:lnTo>
                    <a:lnTo>
                      <a:pt x="3986" y="2839"/>
                    </a:lnTo>
                    <a:lnTo>
                      <a:pt x="4002" y="2791"/>
                    </a:lnTo>
                    <a:lnTo>
                      <a:pt x="4017" y="2743"/>
                    </a:lnTo>
                    <a:lnTo>
                      <a:pt x="3962" y="1828"/>
                    </a:lnTo>
                    <a:close/>
                  </a:path>
                </a:pathLst>
              </a:custGeom>
              <a:solidFill>
                <a:srgbClr val="D9463B"/>
              </a:solidFill>
              <a:ln>
                <a:noFill/>
              </a:ln>
            </p:spPr>
            <p:txBody>
              <a:bodyPr anchor="ctr">
                <a:normAutofit fontScale="92500" lnSpcReduction="10000"/>
                <a:scene3d>
                  <a:camera prst="orthographicFront"/>
                  <a:lightRig rig="threePt" dir="t"/>
                </a:scene3d>
                <a:sp3d contourW="12700">
                  <a:contourClr>
                    <a:srgbClr val="FFFFFF"/>
                  </a:contourClr>
                </a:sp3d>
              </a:bodyPr>
              <a:lstStyle/>
              <a:p>
                <a:pPr algn="ctr">
                  <a:defRPr/>
                </a:pPr>
                <a:endParaRPr lang="zh-CN" altLang="en-US" sz="2400">
                  <a:solidFill>
                    <a:srgbClr val="FFFFFF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cs typeface="+mn-lt"/>
                </a:endParaRPr>
              </a:p>
            </p:txBody>
          </p:sp>
          <p:sp>
            <p:nvSpPr>
              <p:cNvPr id="11" name="MH_Other_6">
                <a:extLst>
                  <a:ext uri="{FF2B5EF4-FFF2-40B4-BE49-F238E27FC236}">
                    <a16:creationId xmlns:a16="http://schemas.microsoft.com/office/drawing/2014/main" xmlns="" id="{58C11696-273C-40FC-9EF5-23554C394DEB}"/>
                  </a:ext>
                </a:extLst>
              </p:cNvPr>
              <p:cNvSpPr txBox="1">
                <a:spLocks noChangeArrowheads="1"/>
              </p:cNvSpPr>
              <p:nvPr>
                <p:custDataLst>
                  <p:tags r:id="rId11"/>
                </p:custDataLst>
              </p:nvPr>
            </p:nvSpPr>
            <p:spPr bwMode="auto">
              <a:xfrm>
                <a:off x="4316414" y="2557464"/>
                <a:ext cx="625475" cy="4905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>
                  <a:defRPr/>
                </a:pPr>
                <a:r>
                  <a:rPr lang="en-US" altLang="zh-CN" sz="2400" dirty="0">
                    <a:solidFill>
                      <a:srgbClr val="EB4E2B"/>
                    </a:solidFill>
                    <a:latin typeface="造字工房悦圆（非商用）常规体" pitchFamily="50" charset="-122"/>
                    <a:ea typeface="造字工房悦圆（非商用）常规体" pitchFamily="50" charset="-122"/>
                    <a:cs typeface="+mn-lt"/>
                  </a:rPr>
                  <a:t>01</a:t>
                </a:r>
              </a:p>
            </p:txBody>
          </p:sp>
          <p:sp>
            <p:nvSpPr>
              <p:cNvPr id="12" name="MH_Other_7">
                <a:extLst>
                  <a:ext uri="{FF2B5EF4-FFF2-40B4-BE49-F238E27FC236}">
                    <a16:creationId xmlns:a16="http://schemas.microsoft.com/office/drawing/2014/main" xmlns="" id="{9CF89A32-CE93-43C4-9E02-EDCFB9B3B2A6}"/>
                  </a:ext>
                </a:extLst>
              </p:cNvPr>
              <p:cNvSpPr txBox="1">
                <a:spLocks noChangeArrowheads="1"/>
              </p:cNvSpPr>
              <p:nvPr>
                <p:custDataLst>
                  <p:tags r:id="rId12"/>
                </p:custDataLst>
              </p:nvPr>
            </p:nvSpPr>
            <p:spPr bwMode="auto">
              <a:xfrm>
                <a:off x="4316414" y="4298950"/>
                <a:ext cx="625475" cy="4889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>
                  <a:defRPr/>
                </a:pPr>
                <a:r>
                  <a:rPr lang="en-US" altLang="zh-CN" sz="2400" dirty="0">
                    <a:solidFill>
                      <a:srgbClr val="FDCF55"/>
                    </a:solidFill>
                    <a:latin typeface="造字工房悦圆（非商用）常规体" pitchFamily="50" charset="-122"/>
                    <a:ea typeface="造字工房悦圆（非商用）常规体" pitchFamily="50" charset="-122"/>
                    <a:cs typeface="+mn-lt"/>
                  </a:rPr>
                  <a:t>03</a:t>
                </a:r>
              </a:p>
            </p:txBody>
          </p:sp>
          <p:sp>
            <p:nvSpPr>
              <p:cNvPr id="13" name="MH_Other_8">
                <a:extLst>
                  <a:ext uri="{FF2B5EF4-FFF2-40B4-BE49-F238E27FC236}">
                    <a16:creationId xmlns:a16="http://schemas.microsoft.com/office/drawing/2014/main" xmlns="" id="{15D3A215-A793-4299-91E5-EFBBBD554DA9}"/>
                  </a:ext>
                </a:extLst>
              </p:cNvPr>
              <p:cNvSpPr txBox="1">
                <a:spLocks noChangeArrowheads="1"/>
              </p:cNvSpPr>
              <p:nvPr>
                <p:custDataLst>
                  <p:tags r:id="rId13"/>
                </p:custDataLst>
              </p:nvPr>
            </p:nvSpPr>
            <p:spPr bwMode="auto">
              <a:xfrm flipH="1">
                <a:off x="7331076" y="3452813"/>
                <a:ext cx="625475" cy="4889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>
                  <a:defRPr/>
                </a:pPr>
                <a:r>
                  <a:rPr lang="en-US" altLang="zh-CN" sz="2400" dirty="0">
                    <a:solidFill>
                      <a:srgbClr val="84CBEB"/>
                    </a:solidFill>
                    <a:latin typeface="造字工房悦圆（非商用）常规体" pitchFamily="50" charset="-122"/>
                    <a:ea typeface="造字工房悦圆（非商用）常规体" pitchFamily="50" charset="-122"/>
                    <a:cs typeface="+mn-lt"/>
                  </a:rPr>
                  <a:t>02</a:t>
                </a:r>
              </a:p>
            </p:txBody>
          </p:sp>
          <p:sp>
            <p:nvSpPr>
              <p:cNvPr id="14" name="MH_Other_9">
                <a:extLst>
                  <a:ext uri="{FF2B5EF4-FFF2-40B4-BE49-F238E27FC236}">
                    <a16:creationId xmlns:a16="http://schemas.microsoft.com/office/drawing/2014/main" xmlns="" id="{4F08D44D-9A51-41A0-9999-47E2E6FA67CA}"/>
                  </a:ext>
                </a:extLst>
              </p:cNvPr>
              <p:cNvSpPr txBox="1">
                <a:spLocks noChangeArrowheads="1"/>
              </p:cNvSpPr>
              <p:nvPr>
                <p:custDataLst>
                  <p:tags r:id="rId14"/>
                </p:custDataLst>
              </p:nvPr>
            </p:nvSpPr>
            <p:spPr bwMode="auto">
              <a:xfrm flipH="1">
                <a:off x="7331076" y="5084764"/>
                <a:ext cx="625475" cy="4905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>
                  <a:defRPr/>
                </a:pPr>
                <a:r>
                  <a:rPr lang="en-US" altLang="zh-CN" sz="2400" dirty="0">
                    <a:solidFill>
                      <a:srgbClr val="AA4845"/>
                    </a:solidFill>
                    <a:latin typeface="造字工房悦圆（非商用）常规体" pitchFamily="50" charset="-122"/>
                    <a:ea typeface="造字工房悦圆（非商用）常规体" pitchFamily="50" charset="-122"/>
                    <a:cs typeface="+mn-lt"/>
                  </a:rPr>
                  <a:t>04</a:t>
                </a:r>
              </a:p>
            </p:txBody>
          </p:sp>
        </p:grpSp>
        <p:sp>
          <p:nvSpPr>
            <p:cNvPr id="6" name="MH_Other_4">
              <a:extLst>
                <a:ext uri="{FF2B5EF4-FFF2-40B4-BE49-F238E27FC236}">
                  <a16:creationId xmlns:a16="http://schemas.microsoft.com/office/drawing/2014/main" xmlns="" id="{A04F2C2C-99BE-413D-B076-5472ADFDFE6C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 bwMode="auto">
            <a:xfrm rot="18900000" flipH="1">
              <a:off x="4823620" y="4315620"/>
              <a:ext cx="598487" cy="460375"/>
            </a:xfrm>
            <a:custGeom>
              <a:avLst/>
              <a:gdLst>
                <a:gd name="T0" fmla="*/ 275650506 w 4017"/>
                <a:gd name="T1" fmla="*/ 361503440 h 5149"/>
                <a:gd name="T2" fmla="*/ 241880717 w 4017"/>
                <a:gd name="T3" fmla="*/ 367663150 h 5149"/>
                <a:gd name="T4" fmla="*/ 200148806 w 4017"/>
                <a:gd name="T5" fmla="*/ 407358851 h 5149"/>
                <a:gd name="T6" fmla="*/ 157730371 w 4017"/>
                <a:gd name="T7" fmla="*/ 440757952 h 5149"/>
                <a:gd name="T8" fmla="*/ 116410301 w 4017"/>
                <a:gd name="T9" fmla="*/ 467175999 h 5149"/>
                <a:gd name="T10" fmla="*/ 77560901 w 4017"/>
                <a:gd name="T11" fmla="*/ 485380977 h 5149"/>
                <a:gd name="T12" fmla="*/ 42830275 w 4017"/>
                <a:gd name="T13" fmla="*/ 494004718 h 5149"/>
                <a:gd name="T14" fmla="*/ 30887278 w 4017"/>
                <a:gd name="T15" fmla="*/ 664832421 h 5149"/>
                <a:gd name="T16" fmla="*/ 63421547 w 4017"/>
                <a:gd name="T17" fmla="*/ 704801903 h 5149"/>
                <a:gd name="T18" fmla="*/ 89092429 w 4017"/>
                <a:gd name="T19" fmla="*/ 699189756 h 5149"/>
                <a:gd name="T20" fmla="*/ 122175694 w 4017"/>
                <a:gd name="T21" fmla="*/ 686870337 h 5149"/>
                <a:gd name="T22" fmla="*/ 156632007 w 4017"/>
                <a:gd name="T23" fmla="*/ 669349813 h 5149"/>
                <a:gd name="T24" fmla="*/ 192049528 w 4017"/>
                <a:gd name="T25" fmla="*/ 646490553 h 5149"/>
                <a:gd name="T26" fmla="*/ 245037912 w 4017"/>
                <a:gd name="T27" fmla="*/ 604331190 h 5149"/>
                <a:gd name="T28" fmla="*/ 283337944 w 4017"/>
                <a:gd name="T29" fmla="*/ 605562836 h 5149"/>
                <a:gd name="T30" fmla="*/ 329737625 w 4017"/>
                <a:gd name="T31" fmla="*/ 624178855 h 5149"/>
                <a:gd name="T32" fmla="*/ 371194851 w 4017"/>
                <a:gd name="T33" fmla="*/ 654703252 h 5149"/>
                <a:gd name="T34" fmla="*/ 406337689 w 4017"/>
                <a:gd name="T35" fmla="*/ 675782934 h 5149"/>
                <a:gd name="T36" fmla="*/ 440382162 w 4017"/>
                <a:gd name="T37" fmla="*/ 691661140 h 5149"/>
                <a:gd name="T38" fmla="*/ 472779274 w 4017"/>
                <a:gd name="T39" fmla="*/ 701790679 h 5149"/>
                <a:gd name="T40" fmla="*/ 499548149 w 4017"/>
                <a:gd name="T41" fmla="*/ 692345593 h 5149"/>
                <a:gd name="T42" fmla="*/ 529474220 w 4017"/>
                <a:gd name="T43" fmla="*/ 649775558 h 5149"/>
                <a:gd name="T44" fmla="*/ 497488948 w 4017"/>
                <a:gd name="T45" fmla="*/ 492225140 h 5149"/>
                <a:gd name="T46" fmla="*/ 461248117 w 4017"/>
                <a:gd name="T47" fmla="*/ 480316393 h 5149"/>
                <a:gd name="T48" fmla="*/ 421437880 w 4017"/>
                <a:gd name="T49" fmla="*/ 459236711 h 5149"/>
                <a:gd name="T50" fmla="*/ 379568813 w 4017"/>
                <a:gd name="T51" fmla="*/ 430355002 h 5149"/>
                <a:gd name="T52" fmla="*/ 337150379 w 4017"/>
                <a:gd name="T53" fmla="*/ 394628760 h 5149"/>
                <a:gd name="T54" fmla="*/ 302556909 w 4017"/>
                <a:gd name="T55" fmla="*/ 360545206 h 5149"/>
                <a:gd name="T56" fmla="*/ 532768942 w 4017"/>
                <a:gd name="T57" fmla="*/ 246796838 h 5149"/>
                <a:gd name="T58" fmla="*/ 499822833 w 4017"/>
                <a:gd name="T59" fmla="*/ 228454970 h 5149"/>
                <a:gd name="T60" fmla="*/ 452736999 w 4017"/>
                <a:gd name="T61" fmla="*/ 190538847 h 5149"/>
                <a:gd name="T62" fmla="*/ 401395606 w 4017"/>
                <a:gd name="T63" fmla="*/ 139208180 h 5149"/>
                <a:gd name="T64" fmla="*/ 349917056 w 4017"/>
                <a:gd name="T65" fmla="*/ 78159386 h 5149"/>
                <a:gd name="T66" fmla="*/ 302419382 w 4017"/>
                <a:gd name="T67" fmla="*/ 11498075 h 5149"/>
                <a:gd name="T68" fmla="*/ 233781439 w 4017"/>
                <a:gd name="T69" fmla="*/ 34083554 h 5149"/>
                <a:gd name="T70" fmla="*/ 184499247 w 4017"/>
                <a:gd name="T71" fmla="*/ 99375958 h 5149"/>
                <a:gd name="T72" fmla="*/ 132746013 w 4017"/>
                <a:gd name="T73" fmla="*/ 157550419 h 5149"/>
                <a:gd name="T74" fmla="*/ 82365828 w 4017"/>
                <a:gd name="T75" fmla="*/ 204911257 h 5149"/>
                <a:gd name="T76" fmla="*/ 37613508 w 4017"/>
                <a:gd name="T77" fmla="*/ 237489013 h 5149"/>
                <a:gd name="T78" fmla="*/ 12903834 w 4017"/>
                <a:gd name="T79" fmla="*/ 248850198 h 5149"/>
                <a:gd name="T80" fmla="*/ 1922045 w 4017"/>
                <a:gd name="T81" fmla="*/ 382035929 h 5149"/>
                <a:gd name="T82" fmla="*/ 18120601 w 4017"/>
                <a:gd name="T83" fmla="*/ 419130708 h 5149"/>
                <a:gd name="T84" fmla="*/ 37751035 w 4017"/>
                <a:gd name="T85" fmla="*/ 422005042 h 5149"/>
                <a:gd name="T86" fmla="*/ 76462908 w 4017"/>
                <a:gd name="T87" fmla="*/ 405305491 h 5149"/>
                <a:gd name="T88" fmla="*/ 120528333 w 4017"/>
                <a:gd name="T89" fmla="*/ 376013110 h 5149"/>
                <a:gd name="T90" fmla="*/ 167751694 w 4017"/>
                <a:gd name="T91" fmla="*/ 336317409 h 5149"/>
                <a:gd name="T92" fmla="*/ 214974685 w 4017"/>
                <a:gd name="T93" fmla="*/ 288272118 h 5149"/>
                <a:gd name="T94" fmla="*/ 252451036 w 4017"/>
                <a:gd name="T95" fmla="*/ 243785614 h 5149"/>
                <a:gd name="T96" fmla="*/ 306125944 w 4017"/>
                <a:gd name="T97" fmla="*/ 252956548 h 5149"/>
                <a:gd name="T98" fmla="*/ 352113414 w 4017"/>
                <a:gd name="T99" fmla="*/ 305108559 h 5149"/>
                <a:gd name="T100" fmla="*/ 399611088 w 4017"/>
                <a:gd name="T101" fmla="*/ 350552928 h 5149"/>
                <a:gd name="T102" fmla="*/ 446010398 w 4017"/>
                <a:gd name="T103" fmla="*/ 387100514 h 5149"/>
                <a:gd name="T104" fmla="*/ 488565989 w 4017"/>
                <a:gd name="T105" fmla="*/ 412423436 h 5149"/>
                <a:gd name="T106" fmla="*/ 524806820 w 4017"/>
                <a:gd name="T107" fmla="*/ 424332183 h 5149"/>
                <a:gd name="T108" fmla="*/ 539358386 w 4017"/>
                <a:gd name="T109" fmla="*/ 407358851 h 5149"/>
                <a:gd name="T110" fmla="*/ 551438539 w 4017"/>
                <a:gd name="T111" fmla="*/ 375465548 h 5149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4017" h="5149">
                  <a:moveTo>
                    <a:pt x="2204" y="2634"/>
                  </a:moveTo>
                  <a:lnTo>
                    <a:pt x="2204" y="2634"/>
                  </a:lnTo>
                  <a:lnTo>
                    <a:pt x="2155" y="2637"/>
                  </a:lnTo>
                  <a:lnTo>
                    <a:pt x="2106" y="2639"/>
                  </a:lnTo>
                  <a:lnTo>
                    <a:pt x="2057" y="2640"/>
                  </a:lnTo>
                  <a:lnTo>
                    <a:pt x="2008" y="2641"/>
                  </a:lnTo>
                  <a:lnTo>
                    <a:pt x="1959" y="2640"/>
                  </a:lnTo>
                  <a:lnTo>
                    <a:pt x="1909" y="2639"/>
                  </a:lnTo>
                  <a:lnTo>
                    <a:pt x="1860" y="2637"/>
                  </a:lnTo>
                  <a:lnTo>
                    <a:pt x="1812" y="2634"/>
                  </a:lnTo>
                  <a:lnTo>
                    <a:pt x="1762" y="2686"/>
                  </a:lnTo>
                  <a:lnTo>
                    <a:pt x="1712" y="2737"/>
                  </a:lnTo>
                  <a:lnTo>
                    <a:pt x="1661" y="2786"/>
                  </a:lnTo>
                  <a:lnTo>
                    <a:pt x="1611" y="2835"/>
                  </a:lnTo>
                  <a:lnTo>
                    <a:pt x="1561" y="2883"/>
                  </a:lnTo>
                  <a:lnTo>
                    <a:pt x="1509" y="2930"/>
                  </a:lnTo>
                  <a:lnTo>
                    <a:pt x="1458" y="2976"/>
                  </a:lnTo>
                  <a:lnTo>
                    <a:pt x="1406" y="3019"/>
                  </a:lnTo>
                  <a:lnTo>
                    <a:pt x="1355" y="3062"/>
                  </a:lnTo>
                  <a:lnTo>
                    <a:pt x="1303" y="3104"/>
                  </a:lnTo>
                  <a:lnTo>
                    <a:pt x="1252" y="3144"/>
                  </a:lnTo>
                  <a:lnTo>
                    <a:pt x="1200" y="3183"/>
                  </a:lnTo>
                  <a:lnTo>
                    <a:pt x="1149" y="3220"/>
                  </a:lnTo>
                  <a:lnTo>
                    <a:pt x="1098" y="3256"/>
                  </a:lnTo>
                  <a:lnTo>
                    <a:pt x="1047" y="3291"/>
                  </a:lnTo>
                  <a:lnTo>
                    <a:pt x="997" y="3324"/>
                  </a:lnTo>
                  <a:lnTo>
                    <a:pt x="946" y="3355"/>
                  </a:lnTo>
                  <a:lnTo>
                    <a:pt x="897" y="3385"/>
                  </a:lnTo>
                  <a:lnTo>
                    <a:pt x="848" y="3413"/>
                  </a:lnTo>
                  <a:lnTo>
                    <a:pt x="799" y="3440"/>
                  </a:lnTo>
                  <a:lnTo>
                    <a:pt x="751" y="3464"/>
                  </a:lnTo>
                  <a:lnTo>
                    <a:pt x="703" y="3488"/>
                  </a:lnTo>
                  <a:lnTo>
                    <a:pt x="656" y="3509"/>
                  </a:lnTo>
                  <a:lnTo>
                    <a:pt x="610" y="3528"/>
                  </a:lnTo>
                  <a:lnTo>
                    <a:pt x="565" y="3546"/>
                  </a:lnTo>
                  <a:lnTo>
                    <a:pt x="520" y="3561"/>
                  </a:lnTo>
                  <a:lnTo>
                    <a:pt x="477" y="3575"/>
                  </a:lnTo>
                  <a:lnTo>
                    <a:pt x="433" y="3586"/>
                  </a:lnTo>
                  <a:lnTo>
                    <a:pt x="393" y="3596"/>
                  </a:lnTo>
                  <a:lnTo>
                    <a:pt x="352" y="3603"/>
                  </a:lnTo>
                  <a:lnTo>
                    <a:pt x="312" y="3609"/>
                  </a:lnTo>
                  <a:lnTo>
                    <a:pt x="274" y="3613"/>
                  </a:lnTo>
                  <a:lnTo>
                    <a:pt x="159" y="4747"/>
                  </a:lnTo>
                  <a:lnTo>
                    <a:pt x="191" y="4802"/>
                  </a:lnTo>
                  <a:lnTo>
                    <a:pt x="225" y="4857"/>
                  </a:lnTo>
                  <a:lnTo>
                    <a:pt x="261" y="4909"/>
                  </a:lnTo>
                  <a:lnTo>
                    <a:pt x="298" y="4960"/>
                  </a:lnTo>
                  <a:lnTo>
                    <a:pt x="338" y="5010"/>
                  </a:lnTo>
                  <a:lnTo>
                    <a:pt x="377" y="5058"/>
                  </a:lnTo>
                  <a:lnTo>
                    <a:pt x="419" y="5104"/>
                  </a:lnTo>
                  <a:lnTo>
                    <a:pt x="462" y="5149"/>
                  </a:lnTo>
                  <a:lnTo>
                    <a:pt x="498" y="5143"/>
                  </a:lnTo>
                  <a:lnTo>
                    <a:pt x="535" y="5135"/>
                  </a:lnTo>
                  <a:lnTo>
                    <a:pt x="572" y="5128"/>
                  </a:lnTo>
                  <a:lnTo>
                    <a:pt x="611" y="5119"/>
                  </a:lnTo>
                  <a:lnTo>
                    <a:pt x="649" y="5108"/>
                  </a:lnTo>
                  <a:lnTo>
                    <a:pt x="689" y="5096"/>
                  </a:lnTo>
                  <a:lnTo>
                    <a:pt x="728" y="5083"/>
                  </a:lnTo>
                  <a:lnTo>
                    <a:pt x="768" y="5068"/>
                  </a:lnTo>
                  <a:lnTo>
                    <a:pt x="808" y="5053"/>
                  </a:lnTo>
                  <a:lnTo>
                    <a:pt x="849" y="5036"/>
                  </a:lnTo>
                  <a:lnTo>
                    <a:pt x="890" y="5018"/>
                  </a:lnTo>
                  <a:lnTo>
                    <a:pt x="931" y="5000"/>
                  </a:lnTo>
                  <a:lnTo>
                    <a:pt x="973" y="4980"/>
                  </a:lnTo>
                  <a:lnTo>
                    <a:pt x="1014" y="4958"/>
                  </a:lnTo>
                  <a:lnTo>
                    <a:pt x="1056" y="4937"/>
                  </a:lnTo>
                  <a:lnTo>
                    <a:pt x="1098" y="4914"/>
                  </a:lnTo>
                  <a:lnTo>
                    <a:pt x="1141" y="4890"/>
                  </a:lnTo>
                  <a:lnTo>
                    <a:pt x="1183" y="4865"/>
                  </a:lnTo>
                  <a:lnTo>
                    <a:pt x="1227" y="4838"/>
                  </a:lnTo>
                  <a:lnTo>
                    <a:pt x="1270" y="4811"/>
                  </a:lnTo>
                  <a:lnTo>
                    <a:pt x="1313" y="4783"/>
                  </a:lnTo>
                  <a:lnTo>
                    <a:pt x="1356" y="4753"/>
                  </a:lnTo>
                  <a:lnTo>
                    <a:pt x="1399" y="4723"/>
                  </a:lnTo>
                  <a:lnTo>
                    <a:pt x="1442" y="4693"/>
                  </a:lnTo>
                  <a:lnTo>
                    <a:pt x="1485" y="4661"/>
                  </a:lnTo>
                  <a:lnTo>
                    <a:pt x="1528" y="4629"/>
                  </a:lnTo>
                  <a:lnTo>
                    <a:pt x="1615" y="4560"/>
                  </a:lnTo>
                  <a:lnTo>
                    <a:pt x="1700" y="4490"/>
                  </a:lnTo>
                  <a:lnTo>
                    <a:pt x="1785" y="4415"/>
                  </a:lnTo>
                  <a:lnTo>
                    <a:pt x="1840" y="4419"/>
                  </a:lnTo>
                  <a:lnTo>
                    <a:pt x="1896" y="4423"/>
                  </a:lnTo>
                  <a:lnTo>
                    <a:pt x="1953" y="4424"/>
                  </a:lnTo>
                  <a:lnTo>
                    <a:pt x="2008" y="4425"/>
                  </a:lnTo>
                  <a:lnTo>
                    <a:pt x="2064" y="4424"/>
                  </a:lnTo>
                  <a:lnTo>
                    <a:pt x="2120" y="4423"/>
                  </a:lnTo>
                  <a:lnTo>
                    <a:pt x="2177" y="4419"/>
                  </a:lnTo>
                  <a:lnTo>
                    <a:pt x="2232" y="4415"/>
                  </a:lnTo>
                  <a:lnTo>
                    <a:pt x="2317" y="4490"/>
                  </a:lnTo>
                  <a:lnTo>
                    <a:pt x="2402" y="4560"/>
                  </a:lnTo>
                  <a:lnTo>
                    <a:pt x="2488" y="4629"/>
                  </a:lnTo>
                  <a:lnTo>
                    <a:pt x="2531" y="4661"/>
                  </a:lnTo>
                  <a:lnTo>
                    <a:pt x="2574" y="4693"/>
                  </a:lnTo>
                  <a:lnTo>
                    <a:pt x="2617" y="4723"/>
                  </a:lnTo>
                  <a:lnTo>
                    <a:pt x="2661" y="4753"/>
                  </a:lnTo>
                  <a:lnTo>
                    <a:pt x="2704" y="4783"/>
                  </a:lnTo>
                  <a:lnTo>
                    <a:pt x="2747" y="4811"/>
                  </a:lnTo>
                  <a:lnTo>
                    <a:pt x="2790" y="4838"/>
                  </a:lnTo>
                  <a:lnTo>
                    <a:pt x="2833" y="4865"/>
                  </a:lnTo>
                  <a:lnTo>
                    <a:pt x="2875" y="4890"/>
                  </a:lnTo>
                  <a:lnTo>
                    <a:pt x="2918" y="4914"/>
                  </a:lnTo>
                  <a:lnTo>
                    <a:pt x="2960" y="4937"/>
                  </a:lnTo>
                  <a:lnTo>
                    <a:pt x="3002" y="4958"/>
                  </a:lnTo>
                  <a:lnTo>
                    <a:pt x="3044" y="4980"/>
                  </a:lnTo>
                  <a:lnTo>
                    <a:pt x="3086" y="5000"/>
                  </a:lnTo>
                  <a:lnTo>
                    <a:pt x="3127" y="5018"/>
                  </a:lnTo>
                  <a:lnTo>
                    <a:pt x="3167" y="5036"/>
                  </a:lnTo>
                  <a:lnTo>
                    <a:pt x="3208" y="5053"/>
                  </a:lnTo>
                  <a:lnTo>
                    <a:pt x="3249" y="5068"/>
                  </a:lnTo>
                  <a:lnTo>
                    <a:pt x="3288" y="5083"/>
                  </a:lnTo>
                  <a:lnTo>
                    <a:pt x="3328" y="5096"/>
                  </a:lnTo>
                  <a:lnTo>
                    <a:pt x="3367" y="5108"/>
                  </a:lnTo>
                  <a:lnTo>
                    <a:pt x="3406" y="5119"/>
                  </a:lnTo>
                  <a:lnTo>
                    <a:pt x="3444" y="5127"/>
                  </a:lnTo>
                  <a:lnTo>
                    <a:pt x="3481" y="5135"/>
                  </a:lnTo>
                  <a:lnTo>
                    <a:pt x="3518" y="5143"/>
                  </a:lnTo>
                  <a:lnTo>
                    <a:pt x="3554" y="5149"/>
                  </a:lnTo>
                  <a:lnTo>
                    <a:pt x="3597" y="5104"/>
                  </a:lnTo>
                  <a:lnTo>
                    <a:pt x="3639" y="5058"/>
                  </a:lnTo>
                  <a:lnTo>
                    <a:pt x="3679" y="5010"/>
                  </a:lnTo>
                  <a:lnTo>
                    <a:pt x="3718" y="4960"/>
                  </a:lnTo>
                  <a:lnTo>
                    <a:pt x="3756" y="4909"/>
                  </a:lnTo>
                  <a:lnTo>
                    <a:pt x="3790" y="4857"/>
                  </a:lnTo>
                  <a:lnTo>
                    <a:pt x="3825" y="4802"/>
                  </a:lnTo>
                  <a:lnTo>
                    <a:pt x="3857" y="4747"/>
                  </a:lnTo>
                  <a:lnTo>
                    <a:pt x="3742" y="3612"/>
                  </a:lnTo>
                  <a:lnTo>
                    <a:pt x="3704" y="3609"/>
                  </a:lnTo>
                  <a:lnTo>
                    <a:pt x="3664" y="3603"/>
                  </a:lnTo>
                  <a:lnTo>
                    <a:pt x="3624" y="3596"/>
                  </a:lnTo>
                  <a:lnTo>
                    <a:pt x="3583" y="3586"/>
                  </a:lnTo>
                  <a:lnTo>
                    <a:pt x="3540" y="3575"/>
                  </a:lnTo>
                  <a:lnTo>
                    <a:pt x="3497" y="3561"/>
                  </a:lnTo>
                  <a:lnTo>
                    <a:pt x="3451" y="3546"/>
                  </a:lnTo>
                  <a:lnTo>
                    <a:pt x="3407" y="3528"/>
                  </a:lnTo>
                  <a:lnTo>
                    <a:pt x="3360" y="3509"/>
                  </a:lnTo>
                  <a:lnTo>
                    <a:pt x="3313" y="3488"/>
                  </a:lnTo>
                  <a:lnTo>
                    <a:pt x="3266" y="3464"/>
                  </a:lnTo>
                  <a:lnTo>
                    <a:pt x="3218" y="3440"/>
                  </a:lnTo>
                  <a:lnTo>
                    <a:pt x="3168" y="3413"/>
                  </a:lnTo>
                  <a:lnTo>
                    <a:pt x="3119" y="3385"/>
                  </a:lnTo>
                  <a:lnTo>
                    <a:pt x="3070" y="3355"/>
                  </a:lnTo>
                  <a:lnTo>
                    <a:pt x="3020" y="3324"/>
                  </a:lnTo>
                  <a:lnTo>
                    <a:pt x="2970" y="3291"/>
                  </a:lnTo>
                  <a:lnTo>
                    <a:pt x="2918" y="3256"/>
                  </a:lnTo>
                  <a:lnTo>
                    <a:pt x="2868" y="3220"/>
                  </a:lnTo>
                  <a:lnTo>
                    <a:pt x="2816" y="3183"/>
                  </a:lnTo>
                  <a:lnTo>
                    <a:pt x="2765" y="3144"/>
                  </a:lnTo>
                  <a:lnTo>
                    <a:pt x="2713" y="3104"/>
                  </a:lnTo>
                  <a:lnTo>
                    <a:pt x="2662" y="3062"/>
                  </a:lnTo>
                  <a:lnTo>
                    <a:pt x="2610" y="3019"/>
                  </a:lnTo>
                  <a:lnTo>
                    <a:pt x="2559" y="2976"/>
                  </a:lnTo>
                  <a:lnTo>
                    <a:pt x="2507" y="2930"/>
                  </a:lnTo>
                  <a:lnTo>
                    <a:pt x="2456" y="2883"/>
                  </a:lnTo>
                  <a:lnTo>
                    <a:pt x="2405" y="2835"/>
                  </a:lnTo>
                  <a:lnTo>
                    <a:pt x="2354" y="2786"/>
                  </a:lnTo>
                  <a:lnTo>
                    <a:pt x="2304" y="2737"/>
                  </a:lnTo>
                  <a:lnTo>
                    <a:pt x="2254" y="2686"/>
                  </a:lnTo>
                  <a:lnTo>
                    <a:pt x="2204" y="2634"/>
                  </a:lnTo>
                  <a:close/>
                  <a:moveTo>
                    <a:pt x="3962" y="1828"/>
                  </a:moveTo>
                  <a:lnTo>
                    <a:pt x="3962" y="1828"/>
                  </a:lnTo>
                  <a:lnTo>
                    <a:pt x="3942" y="1823"/>
                  </a:lnTo>
                  <a:lnTo>
                    <a:pt x="3922" y="1818"/>
                  </a:lnTo>
                  <a:lnTo>
                    <a:pt x="3902" y="1811"/>
                  </a:lnTo>
                  <a:lnTo>
                    <a:pt x="3881" y="1803"/>
                  </a:lnTo>
                  <a:lnTo>
                    <a:pt x="3859" y="1794"/>
                  </a:lnTo>
                  <a:lnTo>
                    <a:pt x="3837" y="1784"/>
                  </a:lnTo>
                  <a:lnTo>
                    <a:pt x="3790" y="1761"/>
                  </a:lnTo>
                  <a:lnTo>
                    <a:pt x="3742" y="1735"/>
                  </a:lnTo>
                  <a:lnTo>
                    <a:pt x="3692" y="1703"/>
                  </a:lnTo>
                  <a:lnTo>
                    <a:pt x="3641" y="1669"/>
                  </a:lnTo>
                  <a:lnTo>
                    <a:pt x="3587" y="1632"/>
                  </a:lnTo>
                  <a:lnTo>
                    <a:pt x="3531" y="1590"/>
                  </a:lnTo>
                  <a:lnTo>
                    <a:pt x="3475" y="1545"/>
                  </a:lnTo>
                  <a:lnTo>
                    <a:pt x="3416" y="1497"/>
                  </a:lnTo>
                  <a:lnTo>
                    <a:pt x="3358" y="1446"/>
                  </a:lnTo>
                  <a:lnTo>
                    <a:pt x="3298" y="1392"/>
                  </a:lnTo>
                  <a:lnTo>
                    <a:pt x="3237" y="1336"/>
                  </a:lnTo>
                  <a:lnTo>
                    <a:pt x="3176" y="1277"/>
                  </a:lnTo>
                  <a:lnTo>
                    <a:pt x="3113" y="1215"/>
                  </a:lnTo>
                  <a:lnTo>
                    <a:pt x="3050" y="1151"/>
                  </a:lnTo>
                  <a:lnTo>
                    <a:pt x="2988" y="1085"/>
                  </a:lnTo>
                  <a:lnTo>
                    <a:pt x="2924" y="1017"/>
                  </a:lnTo>
                  <a:lnTo>
                    <a:pt x="2861" y="946"/>
                  </a:lnTo>
                  <a:lnTo>
                    <a:pt x="2798" y="874"/>
                  </a:lnTo>
                  <a:lnTo>
                    <a:pt x="2735" y="801"/>
                  </a:lnTo>
                  <a:lnTo>
                    <a:pt x="2673" y="726"/>
                  </a:lnTo>
                  <a:lnTo>
                    <a:pt x="2610" y="649"/>
                  </a:lnTo>
                  <a:lnTo>
                    <a:pt x="2549" y="571"/>
                  </a:lnTo>
                  <a:lnTo>
                    <a:pt x="2489" y="492"/>
                  </a:lnTo>
                  <a:lnTo>
                    <a:pt x="2429" y="412"/>
                  </a:lnTo>
                  <a:lnTo>
                    <a:pt x="2371" y="331"/>
                  </a:lnTo>
                  <a:lnTo>
                    <a:pt x="2313" y="249"/>
                  </a:lnTo>
                  <a:lnTo>
                    <a:pt x="2257" y="167"/>
                  </a:lnTo>
                  <a:lnTo>
                    <a:pt x="2203" y="84"/>
                  </a:lnTo>
                  <a:lnTo>
                    <a:pt x="2150" y="0"/>
                  </a:lnTo>
                  <a:lnTo>
                    <a:pt x="1866" y="0"/>
                  </a:lnTo>
                  <a:lnTo>
                    <a:pt x="1814" y="84"/>
                  </a:lnTo>
                  <a:lnTo>
                    <a:pt x="1758" y="167"/>
                  </a:lnTo>
                  <a:lnTo>
                    <a:pt x="1703" y="249"/>
                  </a:lnTo>
                  <a:lnTo>
                    <a:pt x="1646" y="331"/>
                  </a:lnTo>
                  <a:lnTo>
                    <a:pt x="1587" y="412"/>
                  </a:lnTo>
                  <a:lnTo>
                    <a:pt x="1527" y="492"/>
                  </a:lnTo>
                  <a:lnTo>
                    <a:pt x="1467" y="571"/>
                  </a:lnTo>
                  <a:lnTo>
                    <a:pt x="1406" y="649"/>
                  </a:lnTo>
                  <a:lnTo>
                    <a:pt x="1344" y="726"/>
                  </a:lnTo>
                  <a:lnTo>
                    <a:pt x="1282" y="801"/>
                  </a:lnTo>
                  <a:lnTo>
                    <a:pt x="1218" y="874"/>
                  </a:lnTo>
                  <a:lnTo>
                    <a:pt x="1156" y="946"/>
                  </a:lnTo>
                  <a:lnTo>
                    <a:pt x="1092" y="1017"/>
                  </a:lnTo>
                  <a:lnTo>
                    <a:pt x="1029" y="1085"/>
                  </a:lnTo>
                  <a:lnTo>
                    <a:pt x="967" y="1151"/>
                  </a:lnTo>
                  <a:lnTo>
                    <a:pt x="903" y="1215"/>
                  </a:lnTo>
                  <a:lnTo>
                    <a:pt x="841" y="1277"/>
                  </a:lnTo>
                  <a:lnTo>
                    <a:pt x="780" y="1336"/>
                  </a:lnTo>
                  <a:lnTo>
                    <a:pt x="719" y="1392"/>
                  </a:lnTo>
                  <a:lnTo>
                    <a:pt x="659" y="1446"/>
                  </a:lnTo>
                  <a:lnTo>
                    <a:pt x="600" y="1497"/>
                  </a:lnTo>
                  <a:lnTo>
                    <a:pt x="541" y="1545"/>
                  </a:lnTo>
                  <a:lnTo>
                    <a:pt x="485" y="1590"/>
                  </a:lnTo>
                  <a:lnTo>
                    <a:pt x="430" y="1632"/>
                  </a:lnTo>
                  <a:lnTo>
                    <a:pt x="376" y="1669"/>
                  </a:lnTo>
                  <a:lnTo>
                    <a:pt x="324" y="1703"/>
                  </a:lnTo>
                  <a:lnTo>
                    <a:pt x="274" y="1735"/>
                  </a:lnTo>
                  <a:lnTo>
                    <a:pt x="225" y="1761"/>
                  </a:lnTo>
                  <a:lnTo>
                    <a:pt x="179" y="1784"/>
                  </a:lnTo>
                  <a:lnTo>
                    <a:pt x="157" y="1794"/>
                  </a:lnTo>
                  <a:lnTo>
                    <a:pt x="135" y="1803"/>
                  </a:lnTo>
                  <a:lnTo>
                    <a:pt x="115" y="1811"/>
                  </a:lnTo>
                  <a:lnTo>
                    <a:pt x="94" y="1818"/>
                  </a:lnTo>
                  <a:lnTo>
                    <a:pt x="74" y="1823"/>
                  </a:lnTo>
                  <a:lnTo>
                    <a:pt x="55" y="1828"/>
                  </a:lnTo>
                  <a:lnTo>
                    <a:pt x="0" y="2743"/>
                  </a:lnTo>
                  <a:lnTo>
                    <a:pt x="14" y="2791"/>
                  </a:lnTo>
                  <a:lnTo>
                    <a:pt x="31" y="2839"/>
                  </a:lnTo>
                  <a:lnTo>
                    <a:pt x="48" y="2886"/>
                  </a:lnTo>
                  <a:lnTo>
                    <a:pt x="67" y="2931"/>
                  </a:lnTo>
                  <a:lnTo>
                    <a:pt x="87" y="2976"/>
                  </a:lnTo>
                  <a:lnTo>
                    <a:pt x="109" y="3019"/>
                  </a:lnTo>
                  <a:lnTo>
                    <a:pt x="132" y="3062"/>
                  </a:lnTo>
                  <a:lnTo>
                    <a:pt x="155" y="3104"/>
                  </a:lnTo>
                  <a:lnTo>
                    <a:pt x="175" y="3103"/>
                  </a:lnTo>
                  <a:lnTo>
                    <a:pt x="194" y="3100"/>
                  </a:lnTo>
                  <a:lnTo>
                    <a:pt x="233" y="3093"/>
                  </a:lnTo>
                  <a:lnTo>
                    <a:pt x="275" y="3083"/>
                  </a:lnTo>
                  <a:lnTo>
                    <a:pt x="318" y="3070"/>
                  </a:lnTo>
                  <a:lnTo>
                    <a:pt x="363" y="3053"/>
                  </a:lnTo>
                  <a:lnTo>
                    <a:pt x="409" y="3035"/>
                  </a:lnTo>
                  <a:lnTo>
                    <a:pt x="457" y="3013"/>
                  </a:lnTo>
                  <a:lnTo>
                    <a:pt x="507" y="2989"/>
                  </a:lnTo>
                  <a:lnTo>
                    <a:pt x="557" y="2961"/>
                  </a:lnTo>
                  <a:lnTo>
                    <a:pt x="608" y="2931"/>
                  </a:lnTo>
                  <a:lnTo>
                    <a:pt x="660" y="2900"/>
                  </a:lnTo>
                  <a:lnTo>
                    <a:pt x="714" y="2865"/>
                  </a:lnTo>
                  <a:lnTo>
                    <a:pt x="768" y="2828"/>
                  </a:lnTo>
                  <a:lnTo>
                    <a:pt x="823" y="2789"/>
                  </a:lnTo>
                  <a:lnTo>
                    <a:pt x="878" y="2747"/>
                  </a:lnTo>
                  <a:lnTo>
                    <a:pt x="934" y="2704"/>
                  </a:lnTo>
                  <a:lnTo>
                    <a:pt x="992" y="2658"/>
                  </a:lnTo>
                  <a:lnTo>
                    <a:pt x="1048" y="2610"/>
                  </a:lnTo>
                  <a:lnTo>
                    <a:pt x="1106" y="2561"/>
                  </a:lnTo>
                  <a:lnTo>
                    <a:pt x="1163" y="2510"/>
                  </a:lnTo>
                  <a:lnTo>
                    <a:pt x="1222" y="2457"/>
                  </a:lnTo>
                  <a:lnTo>
                    <a:pt x="1279" y="2402"/>
                  </a:lnTo>
                  <a:lnTo>
                    <a:pt x="1337" y="2345"/>
                  </a:lnTo>
                  <a:lnTo>
                    <a:pt x="1394" y="2288"/>
                  </a:lnTo>
                  <a:lnTo>
                    <a:pt x="1452" y="2229"/>
                  </a:lnTo>
                  <a:lnTo>
                    <a:pt x="1509" y="2168"/>
                  </a:lnTo>
                  <a:lnTo>
                    <a:pt x="1566" y="2106"/>
                  </a:lnTo>
                  <a:lnTo>
                    <a:pt x="1622" y="2044"/>
                  </a:lnTo>
                  <a:lnTo>
                    <a:pt x="1677" y="1979"/>
                  </a:lnTo>
                  <a:lnTo>
                    <a:pt x="1732" y="1914"/>
                  </a:lnTo>
                  <a:lnTo>
                    <a:pt x="1786" y="1848"/>
                  </a:lnTo>
                  <a:lnTo>
                    <a:pt x="1839" y="1781"/>
                  </a:lnTo>
                  <a:lnTo>
                    <a:pt x="1924" y="1784"/>
                  </a:lnTo>
                  <a:lnTo>
                    <a:pt x="2008" y="1784"/>
                  </a:lnTo>
                  <a:lnTo>
                    <a:pt x="2093" y="1784"/>
                  </a:lnTo>
                  <a:lnTo>
                    <a:pt x="2177" y="1781"/>
                  </a:lnTo>
                  <a:lnTo>
                    <a:pt x="2230" y="1848"/>
                  </a:lnTo>
                  <a:lnTo>
                    <a:pt x="2284" y="1914"/>
                  </a:lnTo>
                  <a:lnTo>
                    <a:pt x="2339" y="1979"/>
                  </a:lnTo>
                  <a:lnTo>
                    <a:pt x="2395" y="2044"/>
                  </a:lnTo>
                  <a:lnTo>
                    <a:pt x="2451" y="2106"/>
                  </a:lnTo>
                  <a:lnTo>
                    <a:pt x="2507" y="2168"/>
                  </a:lnTo>
                  <a:lnTo>
                    <a:pt x="2565" y="2229"/>
                  </a:lnTo>
                  <a:lnTo>
                    <a:pt x="2622" y="2288"/>
                  </a:lnTo>
                  <a:lnTo>
                    <a:pt x="2680" y="2345"/>
                  </a:lnTo>
                  <a:lnTo>
                    <a:pt x="2737" y="2402"/>
                  </a:lnTo>
                  <a:lnTo>
                    <a:pt x="2795" y="2457"/>
                  </a:lnTo>
                  <a:lnTo>
                    <a:pt x="2852" y="2510"/>
                  </a:lnTo>
                  <a:lnTo>
                    <a:pt x="2911" y="2561"/>
                  </a:lnTo>
                  <a:lnTo>
                    <a:pt x="2967" y="2610"/>
                  </a:lnTo>
                  <a:lnTo>
                    <a:pt x="3025" y="2658"/>
                  </a:lnTo>
                  <a:lnTo>
                    <a:pt x="3082" y="2704"/>
                  </a:lnTo>
                  <a:lnTo>
                    <a:pt x="3137" y="2747"/>
                  </a:lnTo>
                  <a:lnTo>
                    <a:pt x="3194" y="2789"/>
                  </a:lnTo>
                  <a:lnTo>
                    <a:pt x="3249" y="2828"/>
                  </a:lnTo>
                  <a:lnTo>
                    <a:pt x="3303" y="2865"/>
                  </a:lnTo>
                  <a:lnTo>
                    <a:pt x="3357" y="2900"/>
                  </a:lnTo>
                  <a:lnTo>
                    <a:pt x="3408" y="2931"/>
                  </a:lnTo>
                  <a:lnTo>
                    <a:pt x="3460" y="2961"/>
                  </a:lnTo>
                  <a:lnTo>
                    <a:pt x="3510" y="2989"/>
                  </a:lnTo>
                  <a:lnTo>
                    <a:pt x="3559" y="3013"/>
                  </a:lnTo>
                  <a:lnTo>
                    <a:pt x="3607" y="3035"/>
                  </a:lnTo>
                  <a:lnTo>
                    <a:pt x="3654" y="3053"/>
                  </a:lnTo>
                  <a:lnTo>
                    <a:pt x="3698" y="3070"/>
                  </a:lnTo>
                  <a:lnTo>
                    <a:pt x="3741" y="3083"/>
                  </a:lnTo>
                  <a:lnTo>
                    <a:pt x="3783" y="3093"/>
                  </a:lnTo>
                  <a:lnTo>
                    <a:pt x="3823" y="3100"/>
                  </a:lnTo>
                  <a:lnTo>
                    <a:pt x="3842" y="3103"/>
                  </a:lnTo>
                  <a:lnTo>
                    <a:pt x="3861" y="3104"/>
                  </a:lnTo>
                  <a:lnTo>
                    <a:pt x="3885" y="3062"/>
                  </a:lnTo>
                  <a:lnTo>
                    <a:pt x="3908" y="3019"/>
                  </a:lnTo>
                  <a:lnTo>
                    <a:pt x="3929" y="2976"/>
                  </a:lnTo>
                  <a:lnTo>
                    <a:pt x="3950" y="2931"/>
                  </a:lnTo>
                  <a:lnTo>
                    <a:pt x="3968" y="2886"/>
                  </a:lnTo>
                  <a:lnTo>
                    <a:pt x="3986" y="2839"/>
                  </a:lnTo>
                  <a:lnTo>
                    <a:pt x="4002" y="2791"/>
                  </a:lnTo>
                  <a:lnTo>
                    <a:pt x="4017" y="2743"/>
                  </a:lnTo>
                  <a:lnTo>
                    <a:pt x="3962" y="1828"/>
                  </a:lnTo>
                  <a:close/>
                </a:path>
              </a:pathLst>
            </a:custGeom>
            <a:solidFill>
              <a:srgbClr val="FDCF55"/>
            </a:solidFill>
            <a:ln>
              <a:noFill/>
            </a:ln>
          </p:spPr>
          <p:txBody>
            <a:bodyPr anchor="ctr">
              <a:normAutofit fontScale="92500" lnSpcReduction="10000"/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400">
                <a:solidFill>
                  <a:srgbClr val="FFFFFF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</a:endParaRPr>
            </a:p>
          </p:txBody>
        </p:sp>
        <p:sp>
          <p:nvSpPr>
            <p:cNvPr id="7" name="MH_Other_3">
              <a:extLst>
                <a:ext uri="{FF2B5EF4-FFF2-40B4-BE49-F238E27FC236}">
                  <a16:creationId xmlns:a16="http://schemas.microsoft.com/office/drawing/2014/main" xmlns="" id="{9EB96831-55E3-4880-8690-332C195FA53F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 bwMode="auto">
            <a:xfrm rot="2700000">
              <a:off x="6756401" y="3517901"/>
              <a:ext cx="600075" cy="460375"/>
            </a:xfrm>
            <a:custGeom>
              <a:avLst/>
              <a:gdLst>
                <a:gd name="T0" fmla="*/ 275650506 w 4017"/>
                <a:gd name="T1" fmla="*/ 361503440 h 5149"/>
                <a:gd name="T2" fmla="*/ 241880717 w 4017"/>
                <a:gd name="T3" fmla="*/ 367663150 h 5149"/>
                <a:gd name="T4" fmla="*/ 200148806 w 4017"/>
                <a:gd name="T5" fmla="*/ 407358851 h 5149"/>
                <a:gd name="T6" fmla="*/ 157730371 w 4017"/>
                <a:gd name="T7" fmla="*/ 440757952 h 5149"/>
                <a:gd name="T8" fmla="*/ 116410301 w 4017"/>
                <a:gd name="T9" fmla="*/ 467175999 h 5149"/>
                <a:gd name="T10" fmla="*/ 77560901 w 4017"/>
                <a:gd name="T11" fmla="*/ 485380977 h 5149"/>
                <a:gd name="T12" fmla="*/ 42830275 w 4017"/>
                <a:gd name="T13" fmla="*/ 494004718 h 5149"/>
                <a:gd name="T14" fmla="*/ 30887278 w 4017"/>
                <a:gd name="T15" fmla="*/ 664832421 h 5149"/>
                <a:gd name="T16" fmla="*/ 63421547 w 4017"/>
                <a:gd name="T17" fmla="*/ 704801903 h 5149"/>
                <a:gd name="T18" fmla="*/ 89092429 w 4017"/>
                <a:gd name="T19" fmla="*/ 699189756 h 5149"/>
                <a:gd name="T20" fmla="*/ 122175694 w 4017"/>
                <a:gd name="T21" fmla="*/ 686870337 h 5149"/>
                <a:gd name="T22" fmla="*/ 156632007 w 4017"/>
                <a:gd name="T23" fmla="*/ 669349813 h 5149"/>
                <a:gd name="T24" fmla="*/ 192049528 w 4017"/>
                <a:gd name="T25" fmla="*/ 646490553 h 5149"/>
                <a:gd name="T26" fmla="*/ 245037912 w 4017"/>
                <a:gd name="T27" fmla="*/ 604331190 h 5149"/>
                <a:gd name="T28" fmla="*/ 283337944 w 4017"/>
                <a:gd name="T29" fmla="*/ 605562836 h 5149"/>
                <a:gd name="T30" fmla="*/ 329737625 w 4017"/>
                <a:gd name="T31" fmla="*/ 624178855 h 5149"/>
                <a:gd name="T32" fmla="*/ 371194851 w 4017"/>
                <a:gd name="T33" fmla="*/ 654703252 h 5149"/>
                <a:gd name="T34" fmla="*/ 406337689 w 4017"/>
                <a:gd name="T35" fmla="*/ 675782934 h 5149"/>
                <a:gd name="T36" fmla="*/ 440382162 w 4017"/>
                <a:gd name="T37" fmla="*/ 691661140 h 5149"/>
                <a:gd name="T38" fmla="*/ 472779274 w 4017"/>
                <a:gd name="T39" fmla="*/ 701790679 h 5149"/>
                <a:gd name="T40" fmla="*/ 499548149 w 4017"/>
                <a:gd name="T41" fmla="*/ 692345593 h 5149"/>
                <a:gd name="T42" fmla="*/ 529474220 w 4017"/>
                <a:gd name="T43" fmla="*/ 649775558 h 5149"/>
                <a:gd name="T44" fmla="*/ 497488948 w 4017"/>
                <a:gd name="T45" fmla="*/ 492225140 h 5149"/>
                <a:gd name="T46" fmla="*/ 461248117 w 4017"/>
                <a:gd name="T47" fmla="*/ 480316393 h 5149"/>
                <a:gd name="T48" fmla="*/ 421437880 w 4017"/>
                <a:gd name="T49" fmla="*/ 459236711 h 5149"/>
                <a:gd name="T50" fmla="*/ 379568813 w 4017"/>
                <a:gd name="T51" fmla="*/ 430355002 h 5149"/>
                <a:gd name="T52" fmla="*/ 337150379 w 4017"/>
                <a:gd name="T53" fmla="*/ 394628760 h 5149"/>
                <a:gd name="T54" fmla="*/ 302556909 w 4017"/>
                <a:gd name="T55" fmla="*/ 360545206 h 5149"/>
                <a:gd name="T56" fmla="*/ 532768942 w 4017"/>
                <a:gd name="T57" fmla="*/ 246796838 h 5149"/>
                <a:gd name="T58" fmla="*/ 499822833 w 4017"/>
                <a:gd name="T59" fmla="*/ 228454970 h 5149"/>
                <a:gd name="T60" fmla="*/ 452736999 w 4017"/>
                <a:gd name="T61" fmla="*/ 190538847 h 5149"/>
                <a:gd name="T62" fmla="*/ 401395606 w 4017"/>
                <a:gd name="T63" fmla="*/ 139208180 h 5149"/>
                <a:gd name="T64" fmla="*/ 349917056 w 4017"/>
                <a:gd name="T65" fmla="*/ 78159386 h 5149"/>
                <a:gd name="T66" fmla="*/ 302419382 w 4017"/>
                <a:gd name="T67" fmla="*/ 11498075 h 5149"/>
                <a:gd name="T68" fmla="*/ 233781439 w 4017"/>
                <a:gd name="T69" fmla="*/ 34083554 h 5149"/>
                <a:gd name="T70" fmla="*/ 184499247 w 4017"/>
                <a:gd name="T71" fmla="*/ 99375958 h 5149"/>
                <a:gd name="T72" fmla="*/ 132746013 w 4017"/>
                <a:gd name="T73" fmla="*/ 157550419 h 5149"/>
                <a:gd name="T74" fmla="*/ 82365828 w 4017"/>
                <a:gd name="T75" fmla="*/ 204911257 h 5149"/>
                <a:gd name="T76" fmla="*/ 37613508 w 4017"/>
                <a:gd name="T77" fmla="*/ 237489013 h 5149"/>
                <a:gd name="T78" fmla="*/ 12903834 w 4017"/>
                <a:gd name="T79" fmla="*/ 248850198 h 5149"/>
                <a:gd name="T80" fmla="*/ 1922045 w 4017"/>
                <a:gd name="T81" fmla="*/ 382035929 h 5149"/>
                <a:gd name="T82" fmla="*/ 18120601 w 4017"/>
                <a:gd name="T83" fmla="*/ 419130708 h 5149"/>
                <a:gd name="T84" fmla="*/ 37751035 w 4017"/>
                <a:gd name="T85" fmla="*/ 422005042 h 5149"/>
                <a:gd name="T86" fmla="*/ 76462908 w 4017"/>
                <a:gd name="T87" fmla="*/ 405305491 h 5149"/>
                <a:gd name="T88" fmla="*/ 120528333 w 4017"/>
                <a:gd name="T89" fmla="*/ 376013110 h 5149"/>
                <a:gd name="T90" fmla="*/ 167751694 w 4017"/>
                <a:gd name="T91" fmla="*/ 336317409 h 5149"/>
                <a:gd name="T92" fmla="*/ 214974685 w 4017"/>
                <a:gd name="T93" fmla="*/ 288272118 h 5149"/>
                <a:gd name="T94" fmla="*/ 252451036 w 4017"/>
                <a:gd name="T95" fmla="*/ 243785614 h 5149"/>
                <a:gd name="T96" fmla="*/ 306125944 w 4017"/>
                <a:gd name="T97" fmla="*/ 252956548 h 5149"/>
                <a:gd name="T98" fmla="*/ 352113414 w 4017"/>
                <a:gd name="T99" fmla="*/ 305108559 h 5149"/>
                <a:gd name="T100" fmla="*/ 399611088 w 4017"/>
                <a:gd name="T101" fmla="*/ 350552928 h 5149"/>
                <a:gd name="T102" fmla="*/ 446010398 w 4017"/>
                <a:gd name="T103" fmla="*/ 387100514 h 5149"/>
                <a:gd name="T104" fmla="*/ 488565989 w 4017"/>
                <a:gd name="T105" fmla="*/ 412423436 h 5149"/>
                <a:gd name="T106" fmla="*/ 524806820 w 4017"/>
                <a:gd name="T107" fmla="*/ 424332183 h 5149"/>
                <a:gd name="T108" fmla="*/ 539358386 w 4017"/>
                <a:gd name="T109" fmla="*/ 407358851 h 5149"/>
                <a:gd name="T110" fmla="*/ 551438539 w 4017"/>
                <a:gd name="T111" fmla="*/ 375465548 h 5149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4017" h="5149">
                  <a:moveTo>
                    <a:pt x="2204" y="2634"/>
                  </a:moveTo>
                  <a:lnTo>
                    <a:pt x="2204" y="2634"/>
                  </a:lnTo>
                  <a:lnTo>
                    <a:pt x="2155" y="2637"/>
                  </a:lnTo>
                  <a:lnTo>
                    <a:pt x="2106" y="2639"/>
                  </a:lnTo>
                  <a:lnTo>
                    <a:pt x="2057" y="2640"/>
                  </a:lnTo>
                  <a:lnTo>
                    <a:pt x="2008" y="2641"/>
                  </a:lnTo>
                  <a:lnTo>
                    <a:pt x="1959" y="2640"/>
                  </a:lnTo>
                  <a:lnTo>
                    <a:pt x="1909" y="2639"/>
                  </a:lnTo>
                  <a:lnTo>
                    <a:pt x="1860" y="2637"/>
                  </a:lnTo>
                  <a:lnTo>
                    <a:pt x="1812" y="2634"/>
                  </a:lnTo>
                  <a:lnTo>
                    <a:pt x="1762" y="2686"/>
                  </a:lnTo>
                  <a:lnTo>
                    <a:pt x="1712" y="2737"/>
                  </a:lnTo>
                  <a:lnTo>
                    <a:pt x="1661" y="2786"/>
                  </a:lnTo>
                  <a:lnTo>
                    <a:pt x="1611" y="2835"/>
                  </a:lnTo>
                  <a:lnTo>
                    <a:pt x="1561" y="2883"/>
                  </a:lnTo>
                  <a:lnTo>
                    <a:pt x="1509" y="2930"/>
                  </a:lnTo>
                  <a:lnTo>
                    <a:pt x="1458" y="2976"/>
                  </a:lnTo>
                  <a:lnTo>
                    <a:pt x="1406" y="3019"/>
                  </a:lnTo>
                  <a:lnTo>
                    <a:pt x="1355" y="3062"/>
                  </a:lnTo>
                  <a:lnTo>
                    <a:pt x="1303" y="3104"/>
                  </a:lnTo>
                  <a:lnTo>
                    <a:pt x="1252" y="3144"/>
                  </a:lnTo>
                  <a:lnTo>
                    <a:pt x="1200" y="3183"/>
                  </a:lnTo>
                  <a:lnTo>
                    <a:pt x="1149" y="3220"/>
                  </a:lnTo>
                  <a:lnTo>
                    <a:pt x="1098" y="3256"/>
                  </a:lnTo>
                  <a:lnTo>
                    <a:pt x="1047" y="3291"/>
                  </a:lnTo>
                  <a:lnTo>
                    <a:pt x="997" y="3324"/>
                  </a:lnTo>
                  <a:lnTo>
                    <a:pt x="946" y="3355"/>
                  </a:lnTo>
                  <a:lnTo>
                    <a:pt x="897" y="3385"/>
                  </a:lnTo>
                  <a:lnTo>
                    <a:pt x="848" y="3413"/>
                  </a:lnTo>
                  <a:lnTo>
                    <a:pt x="799" y="3440"/>
                  </a:lnTo>
                  <a:lnTo>
                    <a:pt x="751" y="3464"/>
                  </a:lnTo>
                  <a:lnTo>
                    <a:pt x="703" y="3488"/>
                  </a:lnTo>
                  <a:lnTo>
                    <a:pt x="656" y="3509"/>
                  </a:lnTo>
                  <a:lnTo>
                    <a:pt x="610" y="3528"/>
                  </a:lnTo>
                  <a:lnTo>
                    <a:pt x="565" y="3546"/>
                  </a:lnTo>
                  <a:lnTo>
                    <a:pt x="520" y="3561"/>
                  </a:lnTo>
                  <a:lnTo>
                    <a:pt x="477" y="3575"/>
                  </a:lnTo>
                  <a:lnTo>
                    <a:pt x="433" y="3586"/>
                  </a:lnTo>
                  <a:lnTo>
                    <a:pt x="393" y="3596"/>
                  </a:lnTo>
                  <a:lnTo>
                    <a:pt x="352" y="3603"/>
                  </a:lnTo>
                  <a:lnTo>
                    <a:pt x="312" y="3609"/>
                  </a:lnTo>
                  <a:lnTo>
                    <a:pt x="274" y="3613"/>
                  </a:lnTo>
                  <a:lnTo>
                    <a:pt x="159" y="4747"/>
                  </a:lnTo>
                  <a:lnTo>
                    <a:pt x="191" y="4802"/>
                  </a:lnTo>
                  <a:lnTo>
                    <a:pt x="225" y="4857"/>
                  </a:lnTo>
                  <a:lnTo>
                    <a:pt x="261" y="4909"/>
                  </a:lnTo>
                  <a:lnTo>
                    <a:pt x="298" y="4960"/>
                  </a:lnTo>
                  <a:lnTo>
                    <a:pt x="338" y="5010"/>
                  </a:lnTo>
                  <a:lnTo>
                    <a:pt x="377" y="5058"/>
                  </a:lnTo>
                  <a:lnTo>
                    <a:pt x="419" y="5104"/>
                  </a:lnTo>
                  <a:lnTo>
                    <a:pt x="462" y="5149"/>
                  </a:lnTo>
                  <a:lnTo>
                    <a:pt x="498" y="5143"/>
                  </a:lnTo>
                  <a:lnTo>
                    <a:pt x="535" y="5135"/>
                  </a:lnTo>
                  <a:lnTo>
                    <a:pt x="572" y="5128"/>
                  </a:lnTo>
                  <a:lnTo>
                    <a:pt x="611" y="5119"/>
                  </a:lnTo>
                  <a:lnTo>
                    <a:pt x="649" y="5108"/>
                  </a:lnTo>
                  <a:lnTo>
                    <a:pt x="689" y="5096"/>
                  </a:lnTo>
                  <a:lnTo>
                    <a:pt x="728" y="5083"/>
                  </a:lnTo>
                  <a:lnTo>
                    <a:pt x="768" y="5068"/>
                  </a:lnTo>
                  <a:lnTo>
                    <a:pt x="808" y="5053"/>
                  </a:lnTo>
                  <a:lnTo>
                    <a:pt x="849" y="5036"/>
                  </a:lnTo>
                  <a:lnTo>
                    <a:pt x="890" y="5018"/>
                  </a:lnTo>
                  <a:lnTo>
                    <a:pt x="931" y="5000"/>
                  </a:lnTo>
                  <a:lnTo>
                    <a:pt x="973" y="4980"/>
                  </a:lnTo>
                  <a:lnTo>
                    <a:pt x="1014" y="4958"/>
                  </a:lnTo>
                  <a:lnTo>
                    <a:pt x="1056" y="4937"/>
                  </a:lnTo>
                  <a:lnTo>
                    <a:pt x="1098" y="4914"/>
                  </a:lnTo>
                  <a:lnTo>
                    <a:pt x="1141" y="4890"/>
                  </a:lnTo>
                  <a:lnTo>
                    <a:pt x="1183" y="4865"/>
                  </a:lnTo>
                  <a:lnTo>
                    <a:pt x="1227" y="4838"/>
                  </a:lnTo>
                  <a:lnTo>
                    <a:pt x="1270" y="4811"/>
                  </a:lnTo>
                  <a:lnTo>
                    <a:pt x="1313" y="4783"/>
                  </a:lnTo>
                  <a:lnTo>
                    <a:pt x="1356" y="4753"/>
                  </a:lnTo>
                  <a:lnTo>
                    <a:pt x="1399" y="4723"/>
                  </a:lnTo>
                  <a:lnTo>
                    <a:pt x="1442" y="4693"/>
                  </a:lnTo>
                  <a:lnTo>
                    <a:pt x="1485" y="4661"/>
                  </a:lnTo>
                  <a:lnTo>
                    <a:pt x="1528" y="4629"/>
                  </a:lnTo>
                  <a:lnTo>
                    <a:pt x="1615" y="4560"/>
                  </a:lnTo>
                  <a:lnTo>
                    <a:pt x="1700" y="4490"/>
                  </a:lnTo>
                  <a:lnTo>
                    <a:pt x="1785" y="4415"/>
                  </a:lnTo>
                  <a:lnTo>
                    <a:pt x="1840" y="4419"/>
                  </a:lnTo>
                  <a:lnTo>
                    <a:pt x="1896" y="4423"/>
                  </a:lnTo>
                  <a:lnTo>
                    <a:pt x="1953" y="4424"/>
                  </a:lnTo>
                  <a:lnTo>
                    <a:pt x="2008" y="4425"/>
                  </a:lnTo>
                  <a:lnTo>
                    <a:pt x="2064" y="4424"/>
                  </a:lnTo>
                  <a:lnTo>
                    <a:pt x="2120" y="4423"/>
                  </a:lnTo>
                  <a:lnTo>
                    <a:pt x="2177" y="4419"/>
                  </a:lnTo>
                  <a:lnTo>
                    <a:pt x="2232" y="4415"/>
                  </a:lnTo>
                  <a:lnTo>
                    <a:pt x="2317" y="4490"/>
                  </a:lnTo>
                  <a:lnTo>
                    <a:pt x="2402" y="4560"/>
                  </a:lnTo>
                  <a:lnTo>
                    <a:pt x="2488" y="4629"/>
                  </a:lnTo>
                  <a:lnTo>
                    <a:pt x="2531" y="4661"/>
                  </a:lnTo>
                  <a:lnTo>
                    <a:pt x="2574" y="4693"/>
                  </a:lnTo>
                  <a:lnTo>
                    <a:pt x="2617" y="4723"/>
                  </a:lnTo>
                  <a:lnTo>
                    <a:pt x="2661" y="4753"/>
                  </a:lnTo>
                  <a:lnTo>
                    <a:pt x="2704" y="4783"/>
                  </a:lnTo>
                  <a:lnTo>
                    <a:pt x="2747" y="4811"/>
                  </a:lnTo>
                  <a:lnTo>
                    <a:pt x="2790" y="4838"/>
                  </a:lnTo>
                  <a:lnTo>
                    <a:pt x="2833" y="4865"/>
                  </a:lnTo>
                  <a:lnTo>
                    <a:pt x="2875" y="4890"/>
                  </a:lnTo>
                  <a:lnTo>
                    <a:pt x="2918" y="4914"/>
                  </a:lnTo>
                  <a:lnTo>
                    <a:pt x="2960" y="4937"/>
                  </a:lnTo>
                  <a:lnTo>
                    <a:pt x="3002" y="4958"/>
                  </a:lnTo>
                  <a:lnTo>
                    <a:pt x="3044" y="4980"/>
                  </a:lnTo>
                  <a:lnTo>
                    <a:pt x="3086" y="5000"/>
                  </a:lnTo>
                  <a:lnTo>
                    <a:pt x="3127" y="5018"/>
                  </a:lnTo>
                  <a:lnTo>
                    <a:pt x="3167" y="5036"/>
                  </a:lnTo>
                  <a:lnTo>
                    <a:pt x="3208" y="5053"/>
                  </a:lnTo>
                  <a:lnTo>
                    <a:pt x="3249" y="5068"/>
                  </a:lnTo>
                  <a:lnTo>
                    <a:pt x="3288" y="5083"/>
                  </a:lnTo>
                  <a:lnTo>
                    <a:pt x="3328" y="5096"/>
                  </a:lnTo>
                  <a:lnTo>
                    <a:pt x="3367" y="5108"/>
                  </a:lnTo>
                  <a:lnTo>
                    <a:pt x="3406" y="5119"/>
                  </a:lnTo>
                  <a:lnTo>
                    <a:pt x="3444" y="5127"/>
                  </a:lnTo>
                  <a:lnTo>
                    <a:pt x="3481" y="5135"/>
                  </a:lnTo>
                  <a:lnTo>
                    <a:pt x="3518" y="5143"/>
                  </a:lnTo>
                  <a:lnTo>
                    <a:pt x="3554" y="5149"/>
                  </a:lnTo>
                  <a:lnTo>
                    <a:pt x="3597" y="5104"/>
                  </a:lnTo>
                  <a:lnTo>
                    <a:pt x="3639" y="5058"/>
                  </a:lnTo>
                  <a:lnTo>
                    <a:pt x="3679" y="5010"/>
                  </a:lnTo>
                  <a:lnTo>
                    <a:pt x="3718" y="4960"/>
                  </a:lnTo>
                  <a:lnTo>
                    <a:pt x="3756" y="4909"/>
                  </a:lnTo>
                  <a:lnTo>
                    <a:pt x="3790" y="4857"/>
                  </a:lnTo>
                  <a:lnTo>
                    <a:pt x="3825" y="4802"/>
                  </a:lnTo>
                  <a:lnTo>
                    <a:pt x="3857" y="4747"/>
                  </a:lnTo>
                  <a:lnTo>
                    <a:pt x="3742" y="3612"/>
                  </a:lnTo>
                  <a:lnTo>
                    <a:pt x="3704" y="3609"/>
                  </a:lnTo>
                  <a:lnTo>
                    <a:pt x="3664" y="3603"/>
                  </a:lnTo>
                  <a:lnTo>
                    <a:pt x="3624" y="3596"/>
                  </a:lnTo>
                  <a:lnTo>
                    <a:pt x="3583" y="3586"/>
                  </a:lnTo>
                  <a:lnTo>
                    <a:pt x="3540" y="3575"/>
                  </a:lnTo>
                  <a:lnTo>
                    <a:pt x="3497" y="3561"/>
                  </a:lnTo>
                  <a:lnTo>
                    <a:pt x="3451" y="3546"/>
                  </a:lnTo>
                  <a:lnTo>
                    <a:pt x="3407" y="3528"/>
                  </a:lnTo>
                  <a:lnTo>
                    <a:pt x="3360" y="3509"/>
                  </a:lnTo>
                  <a:lnTo>
                    <a:pt x="3313" y="3488"/>
                  </a:lnTo>
                  <a:lnTo>
                    <a:pt x="3266" y="3464"/>
                  </a:lnTo>
                  <a:lnTo>
                    <a:pt x="3218" y="3440"/>
                  </a:lnTo>
                  <a:lnTo>
                    <a:pt x="3168" y="3413"/>
                  </a:lnTo>
                  <a:lnTo>
                    <a:pt x="3119" y="3385"/>
                  </a:lnTo>
                  <a:lnTo>
                    <a:pt x="3070" y="3355"/>
                  </a:lnTo>
                  <a:lnTo>
                    <a:pt x="3020" y="3324"/>
                  </a:lnTo>
                  <a:lnTo>
                    <a:pt x="2970" y="3291"/>
                  </a:lnTo>
                  <a:lnTo>
                    <a:pt x="2918" y="3256"/>
                  </a:lnTo>
                  <a:lnTo>
                    <a:pt x="2868" y="3220"/>
                  </a:lnTo>
                  <a:lnTo>
                    <a:pt x="2816" y="3183"/>
                  </a:lnTo>
                  <a:lnTo>
                    <a:pt x="2765" y="3144"/>
                  </a:lnTo>
                  <a:lnTo>
                    <a:pt x="2713" y="3104"/>
                  </a:lnTo>
                  <a:lnTo>
                    <a:pt x="2662" y="3062"/>
                  </a:lnTo>
                  <a:lnTo>
                    <a:pt x="2610" y="3019"/>
                  </a:lnTo>
                  <a:lnTo>
                    <a:pt x="2559" y="2976"/>
                  </a:lnTo>
                  <a:lnTo>
                    <a:pt x="2507" y="2930"/>
                  </a:lnTo>
                  <a:lnTo>
                    <a:pt x="2456" y="2883"/>
                  </a:lnTo>
                  <a:lnTo>
                    <a:pt x="2405" y="2835"/>
                  </a:lnTo>
                  <a:lnTo>
                    <a:pt x="2354" y="2786"/>
                  </a:lnTo>
                  <a:lnTo>
                    <a:pt x="2304" y="2737"/>
                  </a:lnTo>
                  <a:lnTo>
                    <a:pt x="2254" y="2686"/>
                  </a:lnTo>
                  <a:lnTo>
                    <a:pt x="2204" y="2634"/>
                  </a:lnTo>
                  <a:close/>
                  <a:moveTo>
                    <a:pt x="3962" y="1828"/>
                  </a:moveTo>
                  <a:lnTo>
                    <a:pt x="3962" y="1828"/>
                  </a:lnTo>
                  <a:lnTo>
                    <a:pt x="3942" y="1823"/>
                  </a:lnTo>
                  <a:lnTo>
                    <a:pt x="3922" y="1818"/>
                  </a:lnTo>
                  <a:lnTo>
                    <a:pt x="3902" y="1811"/>
                  </a:lnTo>
                  <a:lnTo>
                    <a:pt x="3881" y="1803"/>
                  </a:lnTo>
                  <a:lnTo>
                    <a:pt x="3859" y="1794"/>
                  </a:lnTo>
                  <a:lnTo>
                    <a:pt x="3837" y="1784"/>
                  </a:lnTo>
                  <a:lnTo>
                    <a:pt x="3790" y="1761"/>
                  </a:lnTo>
                  <a:lnTo>
                    <a:pt x="3742" y="1735"/>
                  </a:lnTo>
                  <a:lnTo>
                    <a:pt x="3692" y="1703"/>
                  </a:lnTo>
                  <a:lnTo>
                    <a:pt x="3641" y="1669"/>
                  </a:lnTo>
                  <a:lnTo>
                    <a:pt x="3587" y="1632"/>
                  </a:lnTo>
                  <a:lnTo>
                    <a:pt x="3531" y="1590"/>
                  </a:lnTo>
                  <a:lnTo>
                    <a:pt x="3475" y="1545"/>
                  </a:lnTo>
                  <a:lnTo>
                    <a:pt x="3416" y="1497"/>
                  </a:lnTo>
                  <a:lnTo>
                    <a:pt x="3358" y="1446"/>
                  </a:lnTo>
                  <a:lnTo>
                    <a:pt x="3298" y="1392"/>
                  </a:lnTo>
                  <a:lnTo>
                    <a:pt x="3237" y="1336"/>
                  </a:lnTo>
                  <a:lnTo>
                    <a:pt x="3176" y="1277"/>
                  </a:lnTo>
                  <a:lnTo>
                    <a:pt x="3113" y="1215"/>
                  </a:lnTo>
                  <a:lnTo>
                    <a:pt x="3050" y="1151"/>
                  </a:lnTo>
                  <a:lnTo>
                    <a:pt x="2988" y="1085"/>
                  </a:lnTo>
                  <a:lnTo>
                    <a:pt x="2924" y="1017"/>
                  </a:lnTo>
                  <a:lnTo>
                    <a:pt x="2861" y="946"/>
                  </a:lnTo>
                  <a:lnTo>
                    <a:pt x="2798" y="874"/>
                  </a:lnTo>
                  <a:lnTo>
                    <a:pt x="2735" y="801"/>
                  </a:lnTo>
                  <a:lnTo>
                    <a:pt x="2673" y="726"/>
                  </a:lnTo>
                  <a:lnTo>
                    <a:pt x="2610" y="649"/>
                  </a:lnTo>
                  <a:lnTo>
                    <a:pt x="2549" y="571"/>
                  </a:lnTo>
                  <a:lnTo>
                    <a:pt x="2489" y="492"/>
                  </a:lnTo>
                  <a:lnTo>
                    <a:pt x="2429" y="412"/>
                  </a:lnTo>
                  <a:lnTo>
                    <a:pt x="2371" y="331"/>
                  </a:lnTo>
                  <a:lnTo>
                    <a:pt x="2313" y="249"/>
                  </a:lnTo>
                  <a:lnTo>
                    <a:pt x="2257" y="167"/>
                  </a:lnTo>
                  <a:lnTo>
                    <a:pt x="2203" y="84"/>
                  </a:lnTo>
                  <a:lnTo>
                    <a:pt x="2150" y="0"/>
                  </a:lnTo>
                  <a:lnTo>
                    <a:pt x="1866" y="0"/>
                  </a:lnTo>
                  <a:lnTo>
                    <a:pt x="1814" y="84"/>
                  </a:lnTo>
                  <a:lnTo>
                    <a:pt x="1758" y="167"/>
                  </a:lnTo>
                  <a:lnTo>
                    <a:pt x="1703" y="249"/>
                  </a:lnTo>
                  <a:lnTo>
                    <a:pt x="1646" y="331"/>
                  </a:lnTo>
                  <a:lnTo>
                    <a:pt x="1587" y="412"/>
                  </a:lnTo>
                  <a:lnTo>
                    <a:pt x="1527" y="492"/>
                  </a:lnTo>
                  <a:lnTo>
                    <a:pt x="1467" y="571"/>
                  </a:lnTo>
                  <a:lnTo>
                    <a:pt x="1406" y="649"/>
                  </a:lnTo>
                  <a:lnTo>
                    <a:pt x="1344" y="726"/>
                  </a:lnTo>
                  <a:lnTo>
                    <a:pt x="1282" y="801"/>
                  </a:lnTo>
                  <a:lnTo>
                    <a:pt x="1218" y="874"/>
                  </a:lnTo>
                  <a:lnTo>
                    <a:pt x="1156" y="946"/>
                  </a:lnTo>
                  <a:lnTo>
                    <a:pt x="1092" y="1017"/>
                  </a:lnTo>
                  <a:lnTo>
                    <a:pt x="1029" y="1085"/>
                  </a:lnTo>
                  <a:lnTo>
                    <a:pt x="967" y="1151"/>
                  </a:lnTo>
                  <a:lnTo>
                    <a:pt x="903" y="1215"/>
                  </a:lnTo>
                  <a:lnTo>
                    <a:pt x="841" y="1277"/>
                  </a:lnTo>
                  <a:lnTo>
                    <a:pt x="780" y="1336"/>
                  </a:lnTo>
                  <a:lnTo>
                    <a:pt x="719" y="1392"/>
                  </a:lnTo>
                  <a:lnTo>
                    <a:pt x="659" y="1446"/>
                  </a:lnTo>
                  <a:lnTo>
                    <a:pt x="600" y="1497"/>
                  </a:lnTo>
                  <a:lnTo>
                    <a:pt x="541" y="1545"/>
                  </a:lnTo>
                  <a:lnTo>
                    <a:pt x="485" y="1590"/>
                  </a:lnTo>
                  <a:lnTo>
                    <a:pt x="430" y="1632"/>
                  </a:lnTo>
                  <a:lnTo>
                    <a:pt x="376" y="1669"/>
                  </a:lnTo>
                  <a:lnTo>
                    <a:pt x="324" y="1703"/>
                  </a:lnTo>
                  <a:lnTo>
                    <a:pt x="274" y="1735"/>
                  </a:lnTo>
                  <a:lnTo>
                    <a:pt x="225" y="1761"/>
                  </a:lnTo>
                  <a:lnTo>
                    <a:pt x="179" y="1784"/>
                  </a:lnTo>
                  <a:lnTo>
                    <a:pt x="157" y="1794"/>
                  </a:lnTo>
                  <a:lnTo>
                    <a:pt x="135" y="1803"/>
                  </a:lnTo>
                  <a:lnTo>
                    <a:pt x="115" y="1811"/>
                  </a:lnTo>
                  <a:lnTo>
                    <a:pt x="94" y="1818"/>
                  </a:lnTo>
                  <a:lnTo>
                    <a:pt x="74" y="1823"/>
                  </a:lnTo>
                  <a:lnTo>
                    <a:pt x="55" y="1828"/>
                  </a:lnTo>
                  <a:lnTo>
                    <a:pt x="0" y="2743"/>
                  </a:lnTo>
                  <a:lnTo>
                    <a:pt x="14" y="2791"/>
                  </a:lnTo>
                  <a:lnTo>
                    <a:pt x="31" y="2839"/>
                  </a:lnTo>
                  <a:lnTo>
                    <a:pt x="48" y="2886"/>
                  </a:lnTo>
                  <a:lnTo>
                    <a:pt x="67" y="2931"/>
                  </a:lnTo>
                  <a:lnTo>
                    <a:pt x="87" y="2976"/>
                  </a:lnTo>
                  <a:lnTo>
                    <a:pt x="109" y="3019"/>
                  </a:lnTo>
                  <a:lnTo>
                    <a:pt x="132" y="3062"/>
                  </a:lnTo>
                  <a:lnTo>
                    <a:pt x="155" y="3104"/>
                  </a:lnTo>
                  <a:lnTo>
                    <a:pt x="175" y="3103"/>
                  </a:lnTo>
                  <a:lnTo>
                    <a:pt x="194" y="3100"/>
                  </a:lnTo>
                  <a:lnTo>
                    <a:pt x="233" y="3093"/>
                  </a:lnTo>
                  <a:lnTo>
                    <a:pt x="275" y="3083"/>
                  </a:lnTo>
                  <a:lnTo>
                    <a:pt x="318" y="3070"/>
                  </a:lnTo>
                  <a:lnTo>
                    <a:pt x="363" y="3053"/>
                  </a:lnTo>
                  <a:lnTo>
                    <a:pt x="409" y="3035"/>
                  </a:lnTo>
                  <a:lnTo>
                    <a:pt x="457" y="3013"/>
                  </a:lnTo>
                  <a:lnTo>
                    <a:pt x="507" y="2989"/>
                  </a:lnTo>
                  <a:lnTo>
                    <a:pt x="557" y="2961"/>
                  </a:lnTo>
                  <a:lnTo>
                    <a:pt x="608" y="2931"/>
                  </a:lnTo>
                  <a:lnTo>
                    <a:pt x="660" y="2900"/>
                  </a:lnTo>
                  <a:lnTo>
                    <a:pt x="714" y="2865"/>
                  </a:lnTo>
                  <a:lnTo>
                    <a:pt x="768" y="2828"/>
                  </a:lnTo>
                  <a:lnTo>
                    <a:pt x="823" y="2789"/>
                  </a:lnTo>
                  <a:lnTo>
                    <a:pt x="878" y="2747"/>
                  </a:lnTo>
                  <a:lnTo>
                    <a:pt x="934" y="2704"/>
                  </a:lnTo>
                  <a:lnTo>
                    <a:pt x="992" y="2658"/>
                  </a:lnTo>
                  <a:lnTo>
                    <a:pt x="1048" y="2610"/>
                  </a:lnTo>
                  <a:lnTo>
                    <a:pt x="1106" y="2561"/>
                  </a:lnTo>
                  <a:lnTo>
                    <a:pt x="1163" y="2510"/>
                  </a:lnTo>
                  <a:lnTo>
                    <a:pt x="1222" y="2457"/>
                  </a:lnTo>
                  <a:lnTo>
                    <a:pt x="1279" y="2402"/>
                  </a:lnTo>
                  <a:lnTo>
                    <a:pt x="1337" y="2345"/>
                  </a:lnTo>
                  <a:lnTo>
                    <a:pt x="1394" y="2288"/>
                  </a:lnTo>
                  <a:lnTo>
                    <a:pt x="1452" y="2229"/>
                  </a:lnTo>
                  <a:lnTo>
                    <a:pt x="1509" y="2168"/>
                  </a:lnTo>
                  <a:lnTo>
                    <a:pt x="1566" y="2106"/>
                  </a:lnTo>
                  <a:lnTo>
                    <a:pt x="1622" y="2044"/>
                  </a:lnTo>
                  <a:lnTo>
                    <a:pt x="1677" y="1979"/>
                  </a:lnTo>
                  <a:lnTo>
                    <a:pt x="1732" y="1914"/>
                  </a:lnTo>
                  <a:lnTo>
                    <a:pt x="1786" y="1848"/>
                  </a:lnTo>
                  <a:lnTo>
                    <a:pt x="1839" y="1781"/>
                  </a:lnTo>
                  <a:lnTo>
                    <a:pt x="1924" y="1784"/>
                  </a:lnTo>
                  <a:lnTo>
                    <a:pt x="2008" y="1784"/>
                  </a:lnTo>
                  <a:lnTo>
                    <a:pt x="2093" y="1784"/>
                  </a:lnTo>
                  <a:lnTo>
                    <a:pt x="2177" y="1781"/>
                  </a:lnTo>
                  <a:lnTo>
                    <a:pt x="2230" y="1848"/>
                  </a:lnTo>
                  <a:lnTo>
                    <a:pt x="2284" y="1914"/>
                  </a:lnTo>
                  <a:lnTo>
                    <a:pt x="2339" y="1979"/>
                  </a:lnTo>
                  <a:lnTo>
                    <a:pt x="2395" y="2044"/>
                  </a:lnTo>
                  <a:lnTo>
                    <a:pt x="2451" y="2106"/>
                  </a:lnTo>
                  <a:lnTo>
                    <a:pt x="2507" y="2168"/>
                  </a:lnTo>
                  <a:lnTo>
                    <a:pt x="2565" y="2229"/>
                  </a:lnTo>
                  <a:lnTo>
                    <a:pt x="2622" y="2288"/>
                  </a:lnTo>
                  <a:lnTo>
                    <a:pt x="2680" y="2345"/>
                  </a:lnTo>
                  <a:lnTo>
                    <a:pt x="2737" y="2402"/>
                  </a:lnTo>
                  <a:lnTo>
                    <a:pt x="2795" y="2457"/>
                  </a:lnTo>
                  <a:lnTo>
                    <a:pt x="2852" y="2510"/>
                  </a:lnTo>
                  <a:lnTo>
                    <a:pt x="2911" y="2561"/>
                  </a:lnTo>
                  <a:lnTo>
                    <a:pt x="2967" y="2610"/>
                  </a:lnTo>
                  <a:lnTo>
                    <a:pt x="3025" y="2658"/>
                  </a:lnTo>
                  <a:lnTo>
                    <a:pt x="3082" y="2704"/>
                  </a:lnTo>
                  <a:lnTo>
                    <a:pt x="3137" y="2747"/>
                  </a:lnTo>
                  <a:lnTo>
                    <a:pt x="3194" y="2789"/>
                  </a:lnTo>
                  <a:lnTo>
                    <a:pt x="3249" y="2828"/>
                  </a:lnTo>
                  <a:lnTo>
                    <a:pt x="3303" y="2865"/>
                  </a:lnTo>
                  <a:lnTo>
                    <a:pt x="3357" y="2900"/>
                  </a:lnTo>
                  <a:lnTo>
                    <a:pt x="3408" y="2931"/>
                  </a:lnTo>
                  <a:lnTo>
                    <a:pt x="3460" y="2961"/>
                  </a:lnTo>
                  <a:lnTo>
                    <a:pt x="3510" y="2989"/>
                  </a:lnTo>
                  <a:lnTo>
                    <a:pt x="3559" y="3013"/>
                  </a:lnTo>
                  <a:lnTo>
                    <a:pt x="3607" y="3035"/>
                  </a:lnTo>
                  <a:lnTo>
                    <a:pt x="3654" y="3053"/>
                  </a:lnTo>
                  <a:lnTo>
                    <a:pt x="3698" y="3070"/>
                  </a:lnTo>
                  <a:lnTo>
                    <a:pt x="3741" y="3083"/>
                  </a:lnTo>
                  <a:lnTo>
                    <a:pt x="3783" y="3093"/>
                  </a:lnTo>
                  <a:lnTo>
                    <a:pt x="3823" y="3100"/>
                  </a:lnTo>
                  <a:lnTo>
                    <a:pt x="3842" y="3103"/>
                  </a:lnTo>
                  <a:lnTo>
                    <a:pt x="3861" y="3104"/>
                  </a:lnTo>
                  <a:lnTo>
                    <a:pt x="3885" y="3062"/>
                  </a:lnTo>
                  <a:lnTo>
                    <a:pt x="3908" y="3019"/>
                  </a:lnTo>
                  <a:lnTo>
                    <a:pt x="3929" y="2976"/>
                  </a:lnTo>
                  <a:lnTo>
                    <a:pt x="3950" y="2931"/>
                  </a:lnTo>
                  <a:lnTo>
                    <a:pt x="3968" y="2886"/>
                  </a:lnTo>
                  <a:lnTo>
                    <a:pt x="3986" y="2839"/>
                  </a:lnTo>
                  <a:lnTo>
                    <a:pt x="4002" y="2791"/>
                  </a:lnTo>
                  <a:lnTo>
                    <a:pt x="4017" y="2743"/>
                  </a:lnTo>
                  <a:lnTo>
                    <a:pt x="3962" y="1828"/>
                  </a:lnTo>
                  <a:close/>
                </a:path>
              </a:pathLst>
            </a:custGeom>
            <a:solidFill>
              <a:srgbClr val="84CBEB"/>
            </a:solidFill>
            <a:ln>
              <a:noFill/>
            </a:ln>
          </p:spPr>
          <p:txBody>
            <a:bodyPr anchor="ctr">
              <a:normAutofit fontScale="92500" lnSpcReduction="10000"/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400">
                <a:solidFill>
                  <a:srgbClr val="FFFFFF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</a:endParaRPr>
            </a:p>
          </p:txBody>
        </p:sp>
      </p:grpSp>
      <p:cxnSp>
        <p:nvCxnSpPr>
          <p:cNvPr id="15" name="MH_Other_4">
            <a:extLst>
              <a:ext uri="{FF2B5EF4-FFF2-40B4-BE49-F238E27FC236}">
                <a16:creationId xmlns:a16="http://schemas.microsoft.com/office/drawing/2014/main" xmlns="" id="{D88D0437-CD9C-498A-8FEA-5995A88C4CC9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4900001" y="6529522"/>
            <a:ext cx="2376000" cy="0"/>
          </a:xfrm>
          <a:prstGeom prst="line">
            <a:avLst/>
          </a:prstGeom>
          <a:ln w="57150">
            <a:solidFill>
              <a:srgbClr val="5CD19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0784A267-529C-42BB-AFA3-2FF9D05BA691}"/>
              </a:ext>
            </a:extLst>
          </p:cNvPr>
          <p:cNvGrpSpPr/>
          <p:nvPr/>
        </p:nvGrpSpPr>
        <p:grpSpPr>
          <a:xfrm>
            <a:off x="2450812" y="2305045"/>
            <a:ext cx="2069989" cy="1603375"/>
            <a:chOff x="1253220" y="3786637"/>
            <a:chExt cx="2069989" cy="1603375"/>
          </a:xfrm>
        </p:grpSpPr>
        <p:sp>
          <p:nvSpPr>
            <p:cNvPr id="17" name="MH_SubTitle_1">
              <a:extLst>
                <a:ext uri="{FF2B5EF4-FFF2-40B4-BE49-F238E27FC236}">
                  <a16:creationId xmlns:a16="http://schemas.microsoft.com/office/drawing/2014/main" xmlns="" id="{F55E04FC-DC04-44BD-A4F5-E0B736506D36}"/>
                </a:ext>
              </a:extLst>
            </p:cNvPr>
            <p:cNvSpPr txBox="1"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>
              <a:off x="1253220" y="4272412"/>
              <a:ext cx="1965960" cy="1117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ts val="2000"/>
                </a:lnSpc>
                <a:defRPr/>
              </a:pPr>
              <a:r>
                <a:rPr lang="zh-CN" altLang="en-US" sz="1200" dirty="0">
                  <a:solidFill>
                    <a:srgbClr val="EB4E2B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请在此处添加具体内容，文字尽量言简意赅，简单说明即可，不必过于繁琐，注意版面美观度</a:t>
              </a:r>
              <a:endParaRPr lang="zh-CN" altLang="en-US" sz="1400" dirty="0">
                <a:solidFill>
                  <a:srgbClr val="EB4E2B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Verdana" panose="020B0604030504040204" pitchFamily="34" charset="0"/>
              </a:endParaRPr>
            </a:p>
            <a:p>
              <a:pPr>
                <a:lnSpc>
                  <a:spcPts val="1900"/>
                </a:lnSpc>
                <a:defRPr/>
              </a:pPr>
              <a:endParaRPr lang="zh-CN" altLang="en-US" sz="1400" dirty="0">
                <a:solidFill>
                  <a:srgbClr val="EB4E2B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Verdana" panose="020B0604030504040204" pitchFamily="34" charset="0"/>
              </a:endParaRPr>
            </a:p>
          </p:txBody>
        </p:sp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xmlns="" id="{A067837D-1E39-4C8B-9941-969E02241301}"/>
                </a:ext>
              </a:extLst>
            </p:cNvPr>
            <p:cNvSpPr txBox="1"/>
            <p:nvPr/>
          </p:nvSpPr>
          <p:spPr>
            <a:xfrm>
              <a:off x="1588363" y="3786637"/>
              <a:ext cx="173484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zh-CN" altLang="en-US" sz="2000" dirty="0">
                  <a:solidFill>
                    <a:srgbClr val="EB4E2B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添加标题</a:t>
              </a:r>
              <a:endParaRPr lang="zh-CN" altLang="en-US" sz="2000" b="1" dirty="0">
                <a:solidFill>
                  <a:srgbClr val="EB4E2B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+mn-ea"/>
              </a:endParaRPr>
            </a:p>
            <a:p>
              <a:pPr>
                <a:defRPr/>
              </a:pPr>
              <a:endParaRPr lang="zh-CN" altLang="en-US" sz="2000" dirty="0">
                <a:solidFill>
                  <a:srgbClr val="EB4E2B"/>
                </a:solidFill>
                <a:latin typeface="造字工房悦圆（非商用）常规体" pitchFamily="50" charset="-122"/>
                <a:ea typeface="造字工房悦圆（非商用）常规体" pitchFamily="50" charset="-122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D30489E2-5110-4D44-B8CA-2D91FE6D89BB}"/>
              </a:ext>
            </a:extLst>
          </p:cNvPr>
          <p:cNvGrpSpPr/>
          <p:nvPr/>
        </p:nvGrpSpPr>
        <p:grpSpPr>
          <a:xfrm>
            <a:off x="7850502" y="2459341"/>
            <a:ext cx="2011569" cy="943495"/>
            <a:chOff x="1253220" y="3819657"/>
            <a:chExt cx="2011569" cy="943495"/>
          </a:xfrm>
        </p:grpSpPr>
        <p:sp>
          <p:nvSpPr>
            <p:cNvPr id="20" name="MH_SubTitle_1">
              <a:extLst>
                <a:ext uri="{FF2B5EF4-FFF2-40B4-BE49-F238E27FC236}">
                  <a16:creationId xmlns:a16="http://schemas.microsoft.com/office/drawing/2014/main" xmlns="" id="{252BCDC7-C5D1-4C83-BFEC-80E8C0636F56}"/>
                </a:ext>
              </a:extLst>
            </p:cNvPr>
            <p:cNvSpPr txBox="1"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>
              <a:off x="1253220" y="4272141"/>
              <a:ext cx="1965713" cy="491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>
              <a:no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ts val="2000"/>
                </a:lnSpc>
                <a:defRPr/>
              </a:pPr>
              <a:r>
                <a:rPr lang="zh-CN" altLang="en-US" sz="1200" dirty="0">
                  <a:solidFill>
                    <a:srgbClr val="84CBEB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请在此处添加具体内容，文字尽量言简意赅，简单说明即可，不必过于繁琐，注意版面美观度</a:t>
              </a:r>
            </a:p>
          </p:txBody>
        </p:sp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xmlns="" id="{966F3F4D-9B88-44EB-A70A-A7D6D55BA80C}"/>
                </a:ext>
              </a:extLst>
            </p:cNvPr>
            <p:cNvSpPr txBox="1"/>
            <p:nvPr/>
          </p:nvSpPr>
          <p:spPr>
            <a:xfrm>
              <a:off x="1529943" y="3819657"/>
              <a:ext cx="173484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zh-CN" altLang="en-US" sz="2000" dirty="0">
                  <a:solidFill>
                    <a:srgbClr val="84CBEB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添加标题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35859720-55DF-466D-B1B8-4A07E848DA13}"/>
              </a:ext>
            </a:extLst>
          </p:cNvPr>
          <p:cNvGrpSpPr/>
          <p:nvPr/>
        </p:nvGrpSpPr>
        <p:grpSpPr>
          <a:xfrm>
            <a:off x="2554953" y="4379453"/>
            <a:ext cx="1965849" cy="890155"/>
            <a:chOff x="1253220" y="3848867"/>
            <a:chExt cx="1965849" cy="890155"/>
          </a:xfrm>
        </p:grpSpPr>
        <p:sp>
          <p:nvSpPr>
            <p:cNvPr id="23" name="MH_SubTitle_1">
              <a:extLst>
                <a:ext uri="{FF2B5EF4-FFF2-40B4-BE49-F238E27FC236}">
                  <a16:creationId xmlns:a16="http://schemas.microsoft.com/office/drawing/2014/main" xmlns="" id="{6D3B77AE-48CC-4A89-B83D-E15ABB2441D4}"/>
                </a:ext>
              </a:extLst>
            </p:cNvPr>
            <p:cNvSpPr txBox="1"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1253220" y="4248011"/>
              <a:ext cx="1965713" cy="491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>
              <a:no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ts val="2000"/>
                </a:lnSpc>
                <a:defRPr/>
              </a:pPr>
              <a:r>
                <a:rPr lang="zh-CN" altLang="en-US" sz="1200" dirty="0">
                  <a:solidFill>
                    <a:srgbClr val="FDCF55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请在此处添加具体内容，文字尽量言简意赅，简单说明即可，不必过于繁琐，注意版面美观度</a:t>
              </a:r>
            </a:p>
          </p:txBody>
        </p: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ED9350F5-368C-4D00-9A9D-9D6215F5E95D}"/>
                </a:ext>
              </a:extLst>
            </p:cNvPr>
            <p:cNvSpPr txBox="1"/>
            <p:nvPr/>
          </p:nvSpPr>
          <p:spPr>
            <a:xfrm>
              <a:off x="1484223" y="3848867"/>
              <a:ext cx="173484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zh-CN" altLang="en-US" sz="2000" dirty="0">
                  <a:solidFill>
                    <a:srgbClr val="FDCF55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添加标题</a:t>
              </a: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BA9C9EA7-8548-4A1A-8AB4-8F964413345B}"/>
              </a:ext>
            </a:extLst>
          </p:cNvPr>
          <p:cNvGrpSpPr/>
          <p:nvPr/>
        </p:nvGrpSpPr>
        <p:grpSpPr>
          <a:xfrm>
            <a:off x="7840339" y="4669927"/>
            <a:ext cx="1986804" cy="908571"/>
            <a:chOff x="1253220" y="3854582"/>
            <a:chExt cx="1986804" cy="908570"/>
          </a:xfrm>
        </p:grpSpPr>
        <p:sp>
          <p:nvSpPr>
            <p:cNvPr id="26" name="MH_SubTitle_1">
              <a:extLst>
                <a:ext uri="{FF2B5EF4-FFF2-40B4-BE49-F238E27FC236}">
                  <a16:creationId xmlns:a16="http://schemas.microsoft.com/office/drawing/2014/main" xmlns="" id="{3E8C9F6A-D01B-41DF-B146-0DBC2E3D602B}"/>
                </a:ext>
              </a:extLst>
            </p:cNvPr>
            <p:cNvSpPr txBox="1"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>
              <a:off x="1253220" y="4272141"/>
              <a:ext cx="1965713" cy="491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>
              <a:no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ts val="2000"/>
                </a:lnSpc>
                <a:defRPr/>
              </a:pPr>
              <a:r>
                <a:rPr lang="zh-CN" altLang="en-US" sz="1200" dirty="0">
                  <a:solidFill>
                    <a:srgbClr val="AA4845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请在此处添加具体内容，文字尽量言简意赅，简单说明即可，不必过于繁琐，注意版面美观度</a:t>
              </a:r>
            </a:p>
          </p:txBody>
        </p:sp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xmlns="" id="{3DD3695A-3842-4F12-B24F-683547E75083}"/>
                </a:ext>
              </a:extLst>
            </p:cNvPr>
            <p:cNvSpPr txBox="1"/>
            <p:nvPr/>
          </p:nvSpPr>
          <p:spPr>
            <a:xfrm>
              <a:off x="1505177" y="3854582"/>
              <a:ext cx="173484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zh-CN" altLang="en-US" sz="2000" dirty="0">
                  <a:solidFill>
                    <a:srgbClr val="AA4845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360946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F4B48C6C-894E-4F86-97B0-F38954A3E48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5155989" y="1938118"/>
            <a:ext cx="2249395" cy="1993165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076BCAB1-68F5-420C-B381-AC4BA21A48A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772748" y="3996098"/>
            <a:ext cx="4662639" cy="1533297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xmlns="" id="{49DE94E7-E2BA-4F32-AFD6-BC7E7E4FC8C1}"/>
              </a:ext>
            </a:extLst>
          </p:cNvPr>
          <p:cNvSpPr/>
          <p:nvPr/>
        </p:nvSpPr>
        <p:spPr>
          <a:xfrm>
            <a:off x="4429000" y="4465038"/>
            <a:ext cx="4601936" cy="76944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400" b="1" dirty="0">
                <a:solidFill>
                  <a:srgbClr val="069B88"/>
                </a:solidFill>
                <a:latin typeface="造字工房悦圆（非商用）常规体" pitchFamily="50" charset="-122"/>
                <a:ea typeface="造字工房悦圆（非商用）常规体" pitchFamily="50" charset="-122"/>
              </a:rPr>
              <a:t>教学工作总结</a:t>
            </a:r>
          </a:p>
        </p:txBody>
      </p:sp>
    </p:spTree>
    <p:extLst>
      <p:ext uri="{BB962C8B-B14F-4D97-AF65-F5344CB8AC3E}">
        <p14:creationId xmlns:p14="http://schemas.microsoft.com/office/powerpoint/2010/main" xmlns="" val="34830320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4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xmlns="" id="{D6D21B75-D91C-477A-ADC3-11619CDF6D95}"/>
              </a:ext>
            </a:extLst>
          </p:cNvPr>
          <p:cNvSpPr/>
          <p:nvPr/>
        </p:nvSpPr>
        <p:spPr>
          <a:xfrm>
            <a:off x="4262204" y="1739506"/>
            <a:ext cx="3667591" cy="565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altLang="zh-CN" sz="4800" b="1" dirty="0">
                <a:solidFill>
                  <a:srgbClr val="069B88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</a:rPr>
              <a:t> </a:t>
            </a:r>
            <a:r>
              <a:rPr lang="zh-CN" altLang="en-US" sz="3200" b="1" noProof="1">
                <a:solidFill>
                  <a:srgbClr val="069B88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  <a:sym typeface="Arial" panose="020B0604020202020204"/>
              </a:rPr>
              <a:t>教学工作总结</a:t>
            </a:r>
            <a:endParaRPr lang="en-US" altLang="zh-CN" sz="3200" b="1" noProof="1">
              <a:solidFill>
                <a:srgbClr val="069B88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+mn-lt"/>
              <a:sym typeface="Arial" panose="020B0604020202020204"/>
            </a:endParaRPr>
          </a:p>
        </p:txBody>
      </p:sp>
      <p:sp>
        <p:nvSpPr>
          <p:cNvPr id="14" name="任意多边形 202">
            <a:extLst>
              <a:ext uri="{FF2B5EF4-FFF2-40B4-BE49-F238E27FC236}">
                <a16:creationId xmlns:a16="http://schemas.microsoft.com/office/drawing/2014/main" xmlns="" id="{EA6499C1-261E-4AD8-83B4-D7C6521FC8EE}"/>
              </a:ext>
            </a:extLst>
          </p:cNvPr>
          <p:cNvSpPr/>
          <p:nvPr/>
        </p:nvSpPr>
        <p:spPr>
          <a:xfrm>
            <a:off x="1754414" y="4044551"/>
            <a:ext cx="8505371" cy="638728"/>
          </a:xfrm>
          <a:custGeom>
            <a:avLst/>
            <a:gdLst>
              <a:gd name="connsiteX0" fmla="*/ 0 w 8505371"/>
              <a:gd name="connsiteY0" fmla="*/ 566124 h 638728"/>
              <a:gd name="connsiteX1" fmla="*/ 1436914 w 8505371"/>
              <a:gd name="connsiteY1" fmla="*/ 116181 h 638728"/>
              <a:gd name="connsiteX2" fmla="*/ 2931885 w 8505371"/>
              <a:gd name="connsiteY2" fmla="*/ 595153 h 638728"/>
              <a:gd name="connsiteX3" fmla="*/ 4601028 w 8505371"/>
              <a:gd name="connsiteY3" fmla="*/ 67 h 638728"/>
              <a:gd name="connsiteX4" fmla="*/ 6270171 w 8505371"/>
              <a:gd name="connsiteY4" fmla="*/ 638696 h 638728"/>
              <a:gd name="connsiteX5" fmla="*/ 7736114 w 8505371"/>
              <a:gd name="connsiteY5" fmla="*/ 29096 h 638728"/>
              <a:gd name="connsiteX6" fmla="*/ 8505371 w 8505371"/>
              <a:gd name="connsiteY6" fmla="*/ 217781 h 638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505371" h="638728">
                <a:moveTo>
                  <a:pt x="0" y="566124"/>
                </a:moveTo>
                <a:cubicBezTo>
                  <a:pt x="474133" y="338733"/>
                  <a:pt x="948267" y="111343"/>
                  <a:pt x="1436914" y="116181"/>
                </a:cubicBezTo>
                <a:cubicBezTo>
                  <a:pt x="1925561" y="121019"/>
                  <a:pt x="2404533" y="614505"/>
                  <a:pt x="2931885" y="595153"/>
                </a:cubicBezTo>
                <a:cubicBezTo>
                  <a:pt x="3459237" y="575801"/>
                  <a:pt x="4044647" y="-7190"/>
                  <a:pt x="4601028" y="67"/>
                </a:cubicBezTo>
                <a:cubicBezTo>
                  <a:pt x="5157409" y="7324"/>
                  <a:pt x="5747657" y="633858"/>
                  <a:pt x="6270171" y="638696"/>
                </a:cubicBezTo>
                <a:cubicBezTo>
                  <a:pt x="6792685" y="643534"/>
                  <a:pt x="7363581" y="99248"/>
                  <a:pt x="7736114" y="29096"/>
                </a:cubicBezTo>
                <a:cubicBezTo>
                  <a:pt x="8108647" y="-41056"/>
                  <a:pt x="8362647" y="271000"/>
                  <a:pt x="8505371" y="217781"/>
                </a:cubicBezTo>
              </a:path>
            </a:pathLst>
          </a:custGeom>
          <a:noFill/>
          <a:ln w="34925">
            <a:solidFill>
              <a:srgbClr val="069B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zh-CN" altLang="en-US" sz="2400">
              <a:solidFill>
                <a:srgbClr val="FF0000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+mn-lt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0345548C-90EC-440B-999D-0552F6610829}"/>
              </a:ext>
            </a:extLst>
          </p:cNvPr>
          <p:cNvSpPr/>
          <p:nvPr/>
        </p:nvSpPr>
        <p:spPr>
          <a:xfrm>
            <a:off x="7945920" y="4523880"/>
            <a:ext cx="302271" cy="302271"/>
          </a:xfrm>
          <a:prstGeom prst="ellipse">
            <a:avLst/>
          </a:prstGeom>
          <a:solidFill>
            <a:srgbClr val="84CBEB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zh-CN" altLang="en-US" sz="2400">
              <a:solidFill>
                <a:srgbClr val="FF0000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+mn-lt"/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xmlns="" id="{E3B61043-7ECA-47BC-BF03-C1C4CAB06E4D}"/>
              </a:ext>
            </a:extLst>
          </p:cNvPr>
          <p:cNvSpPr/>
          <p:nvPr/>
        </p:nvSpPr>
        <p:spPr>
          <a:xfrm>
            <a:off x="6155220" y="3901000"/>
            <a:ext cx="302271" cy="302271"/>
          </a:xfrm>
          <a:prstGeom prst="ellipse">
            <a:avLst/>
          </a:prstGeom>
          <a:solidFill>
            <a:srgbClr val="5CD193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zh-CN" altLang="en-US" sz="2400">
              <a:solidFill>
                <a:srgbClr val="FF0000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+mn-lt"/>
            </a:endParaRPr>
          </a:p>
        </p:txBody>
      </p:sp>
      <p:sp>
        <p:nvSpPr>
          <p:cNvPr id="17" name="椭圆 16">
            <a:extLst>
              <a:ext uri="{FF2B5EF4-FFF2-40B4-BE49-F238E27FC236}">
                <a16:creationId xmlns:a16="http://schemas.microsoft.com/office/drawing/2014/main" xmlns="" id="{887E9C07-6F81-470D-9B6C-6D27118951EB}"/>
              </a:ext>
            </a:extLst>
          </p:cNvPr>
          <p:cNvSpPr/>
          <p:nvPr/>
        </p:nvSpPr>
        <p:spPr>
          <a:xfrm>
            <a:off x="4509796" y="4473084"/>
            <a:ext cx="302271" cy="302271"/>
          </a:xfrm>
          <a:prstGeom prst="ellipse">
            <a:avLst/>
          </a:prstGeom>
          <a:solidFill>
            <a:srgbClr val="FDCF5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zh-CN" altLang="en-US" sz="2400">
              <a:solidFill>
                <a:srgbClr val="FF0000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+mn-lt"/>
            </a:endParaRPr>
          </a:p>
        </p:txBody>
      </p:sp>
      <p:sp>
        <p:nvSpPr>
          <p:cNvPr id="18" name="椭圆 17">
            <a:extLst>
              <a:ext uri="{FF2B5EF4-FFF2-40B4-BE49-F238E27FC236}">
                <a16:creationId xmlns:a16="http://schemas.microsoft.com/office/drawing/2014/main" xmlns="" id="{EDE8AA60-2884-45D3-9928-CCBDFCB7932D}"/>
              </a:ext>
            </a:extLst>
          </p:cNvPr>
          <p:cNvSpPr/>
          <p:nvPr/>
        </p:nvSpPr>
        <p:spPr>
          <a:xfrm>
            <a:off x="2884196" y="4014338"/>
            <a:ext cx="302271" cy="302271"/>
          </a:xfrm>
          <a:prstGeom prst="ellipse">
            <a:avLst/>
          </a:prstGeom>
          <a:solidFill>
            <a:srgbClr val="D9463B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zh-CN" altLang="en-US" sz="2400">
              <a:solidFill>
                <a:srgbClr val="FF0000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+mn-lt"/>
            </a:endParaRPr>
          </a:p>
        </p:txBody>
      </p: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EE02C9D8-8811-440D-801F-B578CD9A48D0}"/>
              </a:ext>
            </a:extLst>
          </p:cNvPr>
          <p:cNvGrpSpPr/>
          <p:nvPr/>
        </p:nvGrpSpPr>
        <p:grpSpPr>
          <a:xfrm>
            <a:off x="1765570" y="2521278"/>
            <a:ext cx="2381885" cy="1366333"/>
            <a:chOff x="1918441" y="2045477"/>
            <a:chExt cx="2381885" cy="1366332"/>
          </a:xfrm>
        </p:grpSpPr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xmlns="" id="{DCE32482-E05D-4923-A54A-992C222FFCBC}"/>
                </a:ext>
              </a:extLst>
            </p:cNvPr>
            <p:cNvSpPr txBox="1"/>
            <p:nvPr/>
          </p:nvSpPr>
          <p:spPr>
            <a:xfrm>
              <a:off x="2289442" y="2045477"/>
              <a:ext cx="1771061" cy="523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zh-CN" altLang="en-US" sz="2800" dirty="0">
                  <a:solidFill>
                    <a:srgbClr val="D9463B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添加标题</a:t>
              </a:r>
              <a:endParaRPr lang="zh-CN" altLang="en-US" sz="2800" b="1" dirty="0">
                <a:solidFill>
                  <a:srgbClr val="D9463B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+mn-ea"/>
              </a:endParaRPr>
            </a:p>
          </p:txBody>
        </p:sp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xmlns="" id="{4F9EF261-9CE7-4D64-83E5-06CA2EDD135F}"/>
                </a:ext>
              </a:extLst>
            </p:cNvPr>
            <p:cNvSpPr txBox="1"/>
            <p:nvPr/>
          </p:nvSpPr>
          <p:spPr>
            <a:xfrm>
              <a:off x="1918441" y="2574401"/>
              <a:ext cx="2381885" cy="8374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  <a:defRPr/>
              </a:pPr>
              <a:r>
                <a:rPr lang="zh-CN" altLang="en-US" sz="1200" dirty="0">
                  <a:solidFill>
                    <a:srgbClr val="D9463B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请在此处添加具体内容，文字尽量言简意赅，简单说明即可，不必过于繁琐，注意版面美观度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B470CF92-28B5-4C56-BF80-2C43AF28AA6A}"/>
              </a:ext>
            </a:extLst>
          </p:cNvPr>
          <p:cNvGrpSpPr/>
          <p:nvPr/>
        </p:nvGrpSpPr>
        <p:grpSpPr>
          <a:xfrm>
            <a:off x="3500313" y="4798223"/>
            <a:ext cx="2424431" cy="1368885"/>
            <a:chOff x="3653184" y="4322419"/>
            <a:chExt cx="2424430" cy="1368884"/>
          </a:xfrm>
        </p:grpSpPr>
        <p:sp>
          <p:nvSpPr>
            <p:cNvPr id="23" name="文本框 22">
              <a:extLst>
                <a:ext uri="{FF2B5EF4-FFF2-40B4-BE49-F238E27FC236}">
                  <a16:creationId xmlns:a16="http://schemas.microsoft.com/office/drawing/2014/main" xmlns="" id="{129234F7-1CF8-4664-9930-2E95781839BB}"/>
                </a:ext>
              </a:extLst>
            </p:cNvPr>
            <p:cNvSpPr txBox="1"/>
            <p:nvPr/>
          </p:nvSpPr>
          <p:spPr>
            <a:xfrm>
              <a:off x="4060504" y="4322419"/>
              <a:ext cx="1720421" cy="523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zh-CN" altLang="en-US" sz="2800" dirty="0">
                  <a:solidFill>
                    <a:srgbClr val="FDCF55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添加标题</a:t>
              </a:r>
            </a:p>
          </p:txBody>
        </p: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59DB233E-E98C-44A8-802F-22C887BFFB84}"/>
                </a:ext>
              </a:extLst>
            </p:cNvPr>
            <p:cNvSpPr txBox="1"/>
            <p:nvPr/>
          </p:nvSpPr>
          <p:spPr>
            <a:xfrm>
              <a:off x="3653184" y="4853895"/>
              <a:ext cx="2424430" cy="8374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  <a:defRPr/>
              </a:pPr>
              <a:r>
                <a:rPr lang="zh-CN" altLang="en-US" sz="1200" dirty="0">
                  <a:solidFill>
                    <a:srgbClr val="FDCF55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请在此处添加具体内容，文字尽量言简意赅，简单说明即可，不必过于繁琐，注意版面美观度</a:t>
              </a: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9D27F793-6F5D-479F-A899-AE1EF008841D}"/>
              </a:ext>
            </a:extLst>
          </p:cNvPr>
          <p:cNvGrpSpPr/>
          <p:nvPr/>
        </p:nvGrpSpPr>
        <p:grpSpPr>
          <a:xfrm>
            <a:off x="5035274" y="2441225"/>
            <a:ext cx="2400935" cy="1359379"/>
            <a:chOff x="5188144" y="1965424"/>
            <a:chExt cx="2400935" cy="1359380"/>
          </a:xfrm>
        </p:grpSpPr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xmlns="" id="{3AC431D0-D40E-4EA8-96B5-1012FC70BEB9}"/>
                </a:ext>
              </a:extLst>
            </p:cNvPr>
            <p:cNvSpPr txBox="1"/>
            <p:nvPr/>
          </p:nvSpPr>
          <p:spPr>
            <a:xfrm>
              <a:off x="5537393" y="1965424"/>
              <a:ext cx="174307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zh-CN" altLang="en-US" sz="2800" dirty="0">
                  <a:solidFill>
                    <a:srgbClr val="5CD193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添加标题</a:t>
              </a:r>
            </a:p>
          </p:txBody>
        </p:sp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xmlns="" id="{BAAE61A0-48D6-42A0-8D75-BB447C88A0E2}"/>
                </a:ext>
              </a:extLst>
            </p:cNvPr>
            <p:cNvSpPr txBox="1"/>
            <p:nvPr/>
          </p:nvSpPr>
          <p:spPr>
            <a:xfrm>
              <a:off x="5188144" y="2487395"/>
              <a:ext cx="2400935" cy="8374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  <a:defRPr/>
              </a:pPr>
              <a:r>
                <a:rPr lang="zh-CN" altLang="en-US" sz="1200" dirty="0">
                  <a:solidFill>
                    <a:srgbClr val="5CD193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请在此处添加具体内容，文字尽量言简意赅，简单说明即可，不必过于繁琐，注意版面美观度</a:t>
              </a: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9B3A97B9-EEF6-454E-A2FA-4C86A713ADFB}"/>
              </a:ext>
            </a:extLst>
          </p:cNvPr>
          <p:cNvGrpSpPr/>
          <p:nvPr/>
        </p:nvGrpSpPr>
        <p:grpSpPr>
          <a:xfrm>
            <a:off x="7009674" y="4817205"/>
            <a:ext cx="2461260" cy="1310393"/>
            <a:chOff x="7162545" y="4341404"/>
            <a:chExt cx="2461260" cy="1310392"/>
          </a:xfrm>
        </p:grpSpPr>
        <p:sp>
          <p:nvSpPr>
            <p:cNvPr id="29" name="文本框 28">
              <a:extLst>
                <a:ext uri="{FF2B5EF4-FFF2-40B4-BE49-F238E27FC236}">
                  <a16:creationId xmlns:a16="http://schemas.microsoft.com/office/drawing/2014/main" xmlns="" id="{2D013DA8-68FB-4E34-A088-CC2460AD0495}"/>
                </a:ext>
              </a:extLst>
            </p:cNvPr>
            <p:cNvSpPr txBox="1"/>
            <p:nvPr/>
          </p:nvSpPr>
          <p:spPr>
            <a:xfrm>
              <a:off x="7516136" y="4341404"/>
              <a:ext cx="1754079" cy="523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zh-CN" altLang="en-US" sz="2800" dirty="0">
                  <a:solidFill>
                    <a:srgbClr val="84CBEB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添加标题</a:t>
              </a:r>
            </a:p>
          </p:txBody>
        </p:sp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xmlns="" id="{FF4CCF28-1A65-4C2F-A124-2C8EC79AE7CB}"/>
                </a:ext>
              </a:extLst>
            </p:cNvPr>
            <p:cNvSpPr txBox="1"/>
            <p:nvPr/>
          </p:nvSpPr>
          <p:spPr>
            <a:xfrm>
              <a:off x="7162545" y="4814388"/>
              <a:ext cx="2461260" cy="8374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  <a:defRPr/>
              </a:pPr>
              <a:r>
                <a:rPr lang="zh-CN" altLang="en-US" sz="1200" dirty="0">
                  <a:solidFill>
                    <a:srgbClr val="84CBEB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请在此处添加具体内容，文字尽量言简意赅，简单说明即可，不必过于繁琐，注意版面美观度</a:t>
              </a:r>
            </a:p>
          </p:txBody>
        </p:sp>
      </p:grpSp>
      <p:sp>
        <p:nvSpPr>
          <p:cNvPr id="31" name="椭圆 30">
            <a:extLst>
              <a:ext uri="{FF2B5EF4-FFF2-40B4-BE49-F238E27FC236}">
                <a16:creationId xmlns:a16="http://schemas.microsoft.com/office/drawing/2014/main" xmlns="" id="{2D97DED8-9B57-4DC8-B392-AF7AF4EC54C6}"/>
              </a:ext>
            </a:extLst>
          </p:cNvPr>
          <p:cNvSpPr/>
          <p:nvPr/>
        </p:nvSpPr>
        <p:spPr>
          <a:xfrm>
            <a:off x="9390413" y="3843766"/>
            <a:ext cx="302271" cy="302271"/>
          </a:xfrm>
          <a:prstGeom prst="ellipse">
            <a:avLst/>
          </a:prstGeom>
          <a:solidFill>
            <a:srgbClr val="EB4E2B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zh-CN" altLang="en-US" sz="2400">
              <a:solidFill>
                <a:srgbClr val="FF0000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+mn-lt"/>
            </a:endParaRPr>
          </a:p>
        </p:txBody>
      </p:sp>
      <p:grpSp>
        <p:nvGrpSpPr>
          <p:cNvPr id="32" name="组合 31">
            <a:extLst>
              <a:ext uri="{FF2B5EF4-FFF2-40B4-BE49-F238E27FC236}">
                <a16:creationId xmlns:a16="http://schemas.microsoft.com/office/drawing/2014/main" xmlns="" id="{69711B72-DA7E-477A-AB0D-710E334B969A}"/>
              </a:ext>
            </a:extLst>
          </p:cNvPr>
          <p:cNvGrpSpPr/>
          <p:nvPr/>
        </p:nvGrpSpPr>
        <p:grpSpPr>
          <a:xfrm>
            <a:off x="8270466" y="2383992"/>
            <a:ext cx="2400935" cy="1359379"/>
            <a:chOff x="8423337" y="1908191"/>
            <a:chExt cx="2400935" cy="1359380"/>
          </a:xfrm>
        </p:grpSpPr>
        <p:sp>
          <p:nvSpPr>
            <p:cNvPr id="33" name="文本框 32">
              <a:extLst>
                <a:ext uri="{FF2B5EF4-FFF2-40B4-BE49-F238E27FC236}">
                  <a16:creationId xmlns:a16="http://schemas.microsoft.com/office/drawing/2014/main" xmlns="" id="{C94A8B15-FCD7-479F-BDFB-F8046FBBAABC}"/>
                </a:ext>
              </a:extLst>
            </p:cNvPr>
            <p:cNvSpPr txBox="1"/>
            <p:nvPr/>
          </p:nvSpPr>
          <p:spPr>
            <a:xfrm>
              <a:off x="8772586" y="1908191"/>
              <a:ext cx="174307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zh-CN" altLang="en-US" sz="2800" dirty="0">
                  <a:solidFill>
                    <a:srgbClr val="EB4E2B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添加标题</a:t>
              </a:r>
            </a:p>
          </p:txBody>
        </p:sp>
        <p:sp>
          <p:nvSpPr>
            <p:cNvPr id="34" name="文本框 33">
              <a:extLst>
                <a:ext uri="{FF2B5EF4-FFF2-40B4-BE49-F238E27FC236}">
                  <a16:creationId xmlns:a16="http://schemas.microsoft.com/office/drawing/2014/main" xmlns="" id="{3BC3E42D-5998-4F4F-8E2A-1F0A4838C552}"/>
                </a:ext>
              </a:extLst>
            </p:cNvPr>
            <p:cNvSpPr txBox="1"/>
            <p:nvPr/>
          </p:nvSpPr>
          <p:spPr>
            <a:xfrm>
              <a:off x="8423337" y="2430162"/>
              <a:ext cx="2400935" cy="8374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000"/>
                </a:lnSpc>
                <a:defRPr/>
              </a:pPr>
              <a:r>
                <a:rPr lang="zh-CN" altLang="en-US" sz="1200" dirty="0">
                  <a:solidFill>
                    <a:srgbClr val="EB4E2B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请在此处添加具体内容，文字尽量言简意赅，简单说明即可，不必过于繁琐，注意版面美观度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869855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4" grpId="0" animBg="1"/>
      <p:bldP spid="15" grpId="0" animBg="1"/>
      <p:bldP spid="16" grpId="0" animBg="1"/>
      <p:bldP spid="17" grpId="0" animBg="1"/>
      <p:bldP spid="18" grpId="0" animBg="1"/>
      <p:bldP spid="3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xmlns="" id="{D6D21B75-D91C-477A-ADC3-11619CDF6D95}"/>
              </a:ext>
            </a:extLst>
          </p:cNvPr>
          <p:cNvSpPr/>
          <p:nvPr/>
        </p:nvSpPr>
        <p:spPr>
          <a:xfrm>
            <a:off x="4262204" y="1739506"/>
            <a:ext cx="3667591" cy="565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altLang="zh-CN" sz="4800" b="1" dirty="0">
                <a:solidFill>
                  <a:srgbClr val="069B88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</a:rPr>
              <a:t> </a:t>
            </a:r>
            <a:r>
              <a:rPr lang="zh-CN" altLang="en-US" sz="3200" b="1" noProof="1">
                <a:solidFill>
                  <a:srgbClr val="069B88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  <a:sym typeface="Arial" panose="020B0604020202020204"/>
              </a:rPr>
              <a:t>教学工作总结</a:t>
            </a:r>
            <a:endParaRPr lang="en-US" altLang="zh-CN" sz="3200" b="1" noProof="1">
              <a:solidFill>
                <a:srgbClr val="069B88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+mn-lt"/>
              <a:sym typeface="Arial" panose="020B0604020202020204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A504D46C-AE58-4675-A664-B99F83DB5BA4}"/>
              </a:ext>
            </a:extLst>
          </p:cNvPr>
          <p:cNvGrpSpPr/>
          <p:nvPr/>
        </p:nvGrpSpPr>
        <p:grpSpPr>
          <a:xfrm>
            <a:off x="6664571" y="2515611"/>
            <a:ext cx="3621316" cy="1592340"/>
            <a:chOff x="6626161" y="2400848"/>
            <a:chExt cx="3621316" cy="1592340"/>
          </a:xfrm>
        </p:grpSpPr>
        <p:sp>
          <p:nvSpPr>
            <p:cNvPr id="5" name="Freeform 21">
              <a:extLst>
                <a:ext uri="{FF2B5EF4-FFF2-40B4-BE49-F238E27FC236}">
                  <a16:creationId xmlns:a16="http://schemas.microsoft.com/office/drawing/2014/main" xmlns="" id="{9BEF96F4-6C5D-48F2-B3BC-2C6E30133E88}"/>
                </a:ext>
              </a:extLst>
            </p:cNvPr>
            <p:cNvSpPr/>
            <p:nvPr/>
          </p:nvSpPr>
          <p:spPr bwMode="auto">
            <a:xfrm>
              <a:off x="6626161" y="3830966"/>
              <a:ext cx="3621316" cy="162222"/>
            </a:xfrm>
            <a:custGeom>
              <a:avLst/>
              <a:gdLst>
                <a:gd name="T0" fmla="*/ 3 w 764"/>
                <a:gd name="T1" fmla="*/ 1 h 70"/>
                <a:gd name="T2" fmla="*/ 0 w 764"/>
                <a:gd name="T3" fmla="*/ 4 h 70"/>
                <a:gd name="T4" fmla="*/ 3 w 764"/>
                <a:gd name="T5" fmla="*/ 8 h 70"/>
                <a:gd name="T6" fmla="*/ 183 w 764"/>
                <a:gd name="T7" fmla="*/ 7 h 70"/>
                <a:gd name="T8" fmla="*/ 625 w 764"/>
                <a:gd name="T9" fmla="*/ 9 h 70"/>
                <a:gd name="T10" fmla="*/ 638 w 764"/>
                <a:gd name="T11" fmla="*/ 9 h 70"/>
                <a:gd name="T12" fmla="*/ 517 w 764"/>
                <a:gd name="T13" fmla="*/ 13 h 70"/>
                <a:gd name="T14" fmla="*/ 241 w 764"/>
                <a:gd name="T15" fmla="*/ 22 h 70"/>
                <a:gd name="T16" fmla="*/ 47 w 764"/>
                <a:gd name="T17" fmla="*/ 33 h 70"/>
                <a:gd name="T18" fmla="*/ 47 w 764"/>
                <a:gd name="T19" fmla="*/ 39 h 70"/>
                <a:gd name="T20" fmla="*/ 215 w 764"/>
                <a:gd name="T21" fmla="*/ 33 h 70"/>
                <a:gd name="T22" fmla="*/ 539 w 764"/>
                <a:gd name="T23" fmla="*/ 40 h 70"/>
                <a:gd name="T24" fmla="*/ 530 w 764"/>
                <a:gd name="T25" fmla="*/ 40 h 70"/>
                <a:gd name="T26" fmla="*/ 236 w 764"/>
                <a:gd name="T27" fmla="*/ 60 h 70"/>
                <a:gd name="T28" fmla="*/ 217 w 764"/>
                <a:gd name="T29" fmla="*/ 63 h 70"/>
                <a:gd name="T30" fmla="*/ 215 w 764"/>
                <a:gd name="T31" fmla="*/ 67 h 70"/>
                <a:gd name="T32" fmla="*/ 218 w 764"/>
                <a:gd name="T33" fmla="*/ 70 h 70"/>
                <a:gd name="T34" fmla="*/ 237 w 764"/>
                <a:gd name="T35" fmla="*/ 67 h 70"/>
                <a:gd name="T36" fmla="*/ 530 w 764"/>
                <a:gd name="T37" fmla="*/ 47 h 70"/>
                <a:gd name="T38" fmla="*/ 575 w 764"/>
                <a:gd name="T39" fmla="*/ 47 h 70"/>
                <a:gd name="T40" fmla="*/ 575 w 764"/>
                <a:gd name="T41" fmla="*/ 41 h 70"/>
                <a:gd name="T42" fmla="*/ 573 w 764"/>
                <a:gd name="T43" fmla="*/ 40 h 70"/>
                <a:gd name="T44" fmla="*/ 560 w 764"/>
                <a:gd name="T45" fmla="*/ 37 h 70"/>
                <a:gd name="T46" fmla="*/ 321 w 764"/>
                <a:gd name="T47" fmla="*/ 22 h 70"/>
                <a:gd name="T48" fmla="*/ 517 w 764"/>
                <a:gd name="T49" fmla="*/ 19 h 70"/>
                <a:gd name="T50" fmla="*/ 668 w 764"/>
                <a:gd name="T51" fmla="*/ 14 h 70"/>
                <a:gd name="T52" fmla="*/ 761 w 764"/>
                <a:gd name="T53" fmla="*/ 8 h 70"/>
                <a:gd name="T54" fmla="*/ 763 w 764"/>
                <a:gd name="T55" fmla="*/ 7 h 70"/>
                <a:gd name="T56" fmla="*/ 763 w 764"/>
                <a:gd name="T57" fmla="*/ 2 h 70"/>
                <a:gd name="T58" fmla="*/ 763 w 764"/>
                <a:gd name="T59" fmla="*/ 2 h 70"/>
                <a:gd name="T60" fmla="*/ 759 w 764"/>
                <a:gd name="T61" fmla="*/ 2 h 70"/>
                <a:gd name="T62" fmla="*/ 759 w 764"/>
                <a:gd name="T63" fmla="*/ 2 h 70"/>
                <a:gd name="T64" fmla="*/ 759 w 764"/>
                <a:gd name="T65" fmla="*/ 2 h 70"/>
                <a:gd name="T66" fmla="*/ 682 w 764"/>
                <a:gd name="T67" fmla="*/ 2 h 70"/>
                <a:gd name="T68" fmla="*/ 625 w 764"/>
                <a:gd name="T69" fmla="*/ 2 h 70"/>
                <a:gd name="T70" fmla="*/ 183 w 764"/>
                <a:gd name="T71" fmla="*/ 1 h 70"/>
                <a:gd name="T72" fmla="*/ 3 w 764"/>
                <a:gd name="T73" fmla="*/ 1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64" h="70">
                  <a:moveTo>
                    <a:pt x="3" y="1"/>
                  </a:moveTo>
                  <a:cubicBezTo>
                    <a:pt x="1" y="1"/>
                    <a:pt x="0" y="3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59" y="8"/>
                    <a:pt x="121" y="8"/>
                    <a:pt x="183" y="7"/>
                  </a:cubicBezTo>
                  <a:cubicBezTo>
                    <a:pt x="330" y="7"/>
                    <a:pt x="473" y="7"/>
                    <a:pt x="625" y="9"/>
                  </a:cubicBezTo>
                  <a:cubicBezTo>
                    <a:pt x="627" y="9"/>
                    <a:pt x="632" y="9"/>
                    <a:pt x="638" y="9"/>
                  </a:cubicBezTo>
                  <a:cubicBezTo>
                    <a:pt x="581" y="11"/>
                    <a:pt x="523" y="13"/>
                    <a:pt x="517" y="13"/>
                  </a:cubicBezTo>
                  <a:cubicBezTo>
                    <a:pt x="414" y="7"/>
                    <a:pt x="327" y="15"/>
                    <a:pt x="241" y="22"/>
                  </a:cubicBezTo>
                  <a:cubicBezTo>
                    <a:pt x="178" y="28"/>
                    <a:pt x="115" y="33"/>
                    <a:pt x="47" y="33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108" y="39"/>
                    <a:pt x="162" y="36"/>
                    <a:pt x="215" y="33"/>
                  </a:cubicBezTo>
                  <a:cubicBezTo>
                    <a:pt x="316" y="28"/>
                    <a:pt x="411" y="22"/>
                    <a:pt x="539" y="40"/>
                  </a:cubicBezTo>
                  <a:cubicBezTo>
                    <a:pt x="530" y="40"/>
                    <a:pt x="530" y="40"/>
                    <a:pt x="530" y="40"/>
                  </a:cubicBezTo>
                  <a:cubicBezTo>
                    <a:pt x="427" y="40"/>
                    <a:pt x="355" y="40"/>
                    <a:pt x="236" y="60"/>
                  </a:cubicBezTo>
                  <a:cubicBezTo>
                    <a:pt x="217" y="63"/>
                    <a:pt x="217" y="63"/>
                    <a:pt x="217" y="63"/>
                  </a:cubicBezTo>
                  <a:cubicBezTo>
                    <a:pt x="216" y="64"/>
                    <a:pt x="214" y="65"/>
                    <a:pt x="215" y="67"/>
                  </a:cubicBezTo>
                  <a:cubicBezTo>
                    <a:pt x="215" y="69"/>
                    <a:pt x="217" y="70"/>
                    <a:pt x="218" y="70"/>
                  </a:cubicBezTo>
                  <a:cubicBezTo>
                    <a:pt x="237" y="67"/>
                    <a:pt x="237" y="67"/>
                    <a:pt x="237" y="67"/>
                  </a:cubicBezTo>
                  <a:cubicBezTo>
                    <a:pt x="356" y="46"/>
                    <a:pt x="427" y="47"/>
                    <a:pt x="530" y="47"/>
                  </a:cubicBezTo>
                  <a:cubicBezTo>
                    <a:pt x="546" y="47"/>
                    <a:pt x="563" y="47"/>
                    <a:pt x="575" y="47"/>
                  </a:cubicBezTo>
                  <a:cubicBezTo>
                    <a:pt x="575" y="41"/>
                    <a:pt x="575" y="41"/>
                    <a:pt x="575" y="41"/>
                  </a:cubicBezTo>
                  <a:cubicBezTo>
                    <a:pt x="574" y="41"/>
                    <a:pt x="574" y="40"/>
                    <a:pt x="573" y="40"/>
                  </a:cubicBezTo>
                  <a:cubicBezTo>
                    <a:pt x="569" y="39"/>
                    <a:pt x="561" y="37"/>
                    <a:pt x="560" y="37"/>
                  </a:cubicBezTo>
                  <a:cubicBezTo>
                    <a:pt x="467" y="23"/>
                    <a:pt x="392" y="20"/>
                    <a:pt x="321" y="22"/>
                  </a:cubicBezTo>
                  <a:cubicBezTo>
                    <a:pt x="382" y="18"/>
                    <a:pt x="446" y="15"/>
                    <a:pt x="517" y="19"/>
                  </a:cubicBezTo>
                  <a:cubicBezTo>
                    <a:pt x="524" y="20"/>
                    <a:pt x="602" y="17"/>
                    <a:pt x="668" y="14"/>
                  </a:cubicBezTo>
                  <a:cubicBezTo>
                    <a:pt x="713" y="12"/>
                    <a:pt x="753" y="10"/>
                    <a:pt x="761" y="8"/>
                  </a:cubicBezTo>
                  <a:cubicBezTo>
                    <a:pt x="762" y="8"/>
                    <a:pt x="763" y="8"/>
                    <a:pt x="763" y="7"/>
                  </a:cubicBezTo>
                  <a:cubicBezTo>
                    <a:pt x="764" y="6"/>
                    <a:pt x="764" y="4"/>
                    <a:pt x="763" y="2"/>
                  </a:cubicBezTo>
                  <a:cubicBezTo>
                    <a:pt x="763" y="2"/>
                    <a:pt x="763" y="2"/>
                    <a:pt x="763" y="2"/>
                  </a:cubicBezTo>
                  <a:cubicBezTo>
                    <a:pt x="763" y="2"/>
                    <a:pt x="761" y="2"/>
                    <a:pt x="759" y="2"/>
                  </a:cubicBezTo>
                  <a:cubicBezTo>
                    <a:pt x="759" y="2"/>
                    <a:pt x="759" y="2"/>
                    <a:pt x="759" y="2"/>
                  </a:cubicBezTo>
                  <a:cubicBezTo>
                    <a:pt x="759" y="2"/>
                    <a:pt x="759" y="2"/>
                    <a:pt x="759" y="2"/>
                  </a:cubicBezTo>
                  <a:cubicBezTo>
                    <a:pt x="748" y="2"/>
                    <a:pt x="713" y="2"/>
                    <a:pt x="682" y="2"/>
                  </a:cubicBezTo>
                  <a:cubicBezTo>
                    <a:pt x="655" y="2"/>
                    <a:pt x="631" y="2"/>
                    <a:pt x="625" y="2"/>
                  </a:cubicBezTo>
                  <a:cubicBezTo>
                    <a:pt x="474" y="0"/>
                    <a:pt x="330" y="1"/>
                    <a:pt x="183" y="1"/>
                  </a:cubicBezTo>
                  <a:cubicBezTo>
                    <a:pt x="126" y="1"/>
                    <a:pt x="68" y="1"/>
                    <a:pt x="3" y="1"/>
                  </a:cubicBezTo>
                  <a:close/>
                </a:path>
              </a:pathLst>
            </a:custGeom>
            <a:solidFill>
              <a:srgbClr val="5CD193"/>
            </a:solidFill>
            <a:ln>
              <a:solidFill>
                <a:srgbClr val="5CD193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defRPr/>
              </a:pPr>
              <a:endParaRPr lang="zh-CN" altLang="en-US" sz="2400">
                <a:solidFill>
                  <a:srgbClr val="FF0000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</a:endParaRPr>
            </a:p>
          </p:txBody>
        </p:sp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xmlns="" id="{3FE6163E-5308-499F-A961-B3F768DBDDD4}"/>
                </a:ext>
              </a:extLst>
            </p:cNvPr>
            <p:cNvSpPr txBox="1"/>
            <p:nvPr/>
          </p:nvSpPr>
          <p:spPr>
            <a:xfrm>
              <a:off x="8005377" y="2498195"/>
              <a:ext cx="198537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zh-CN" altLang="en-US" sz="2400" dirty="0">
                  <a:solidFill>
                    <a:srgbClr val="5CD193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添加标题</a:t>
              </a:r>
              <a:endParaRPr lang="zh-CN" altLang="en-US" sz="2400" b="1" dirty="0">
                <a:solidFill>
                  <a:srgbClr val="5CD193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+mn-ea"/>
              </a:endParaRPr>
            </a:p>
          </p:txBody>
        </p:sp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xmlns="" id="{DC71CF92-BF15-4803-B3A0-A8F34689397E}"/>
                </a:ext>
              </a:extLst>
            </p:cNvPr>
            <p:cNvSpPr txBox="1"/>
            <p:nvPr/>
          </p:nvSpPr>
          <p:spPr>
            <a:xfrm>
              <a:off x="6626225" y="3168651"/>
              <a:ext cx="3620771" cy="587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000"/>
                </a:lnSpc>
                <a:defRPr/>
              </a:pPr>
              <a:r>
                <a:rPr lang="zh-CN" altLang="en-US" sz="1200" dirty="0">
                  <a:solidFill>
                    <a:srgbClr val="5CD193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请在此处添加具体内容，文字尽量言简意赅，简单说明即可，不必过于繁琐，注意版面美观度</a:t>
              </a:r>
            </a:p>
          </p:txBody>
        </p:sp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xmlns="" id="{1D8C1D79-BB01-4A58-9661-146C3F091264}"/>
                </a:ext>
              </a:extLst>
            </p:cNvPr>
            <p:cNvGrpSpPr/>
            <p:nvPr/>
          </p:nvGrpSpPr>
          <p:grpSpPr>
            <a:xfrm>
              <a:off x="6903566" y="2400848"/>
              <a:ext cx="533002" cy="498993"/>
              <a:chOff x="2629858" y="4773542"/>
              <a:chExt cx="469144" cy="439210"/>
            </a:xfrm>
            <a:solidFill>
              <a:srgbClr val="F9BD27"/>
            </a:solidFill>
          </p:grpSpPr>
          <p:grpSp>
            <p:nvGrpSpPr>
              <p:cNvPr id="9" name="组合 8">
                <a:extLst>
                  <a:ext uri="{FF2B5EF4-FFF2-40B4-BE49-F238E27FC236}">
                    <a16:creationId xmlns:a16="http://schemas.microsoft.com/office/drawing/2014/main" xmlns="" id="{6D78EBEE-0E53-491E-9D5C-7037B68993EA}"/>
                  </a:ext>
                </a:extLst>
              </p:cNvPr>
              <p:cNvGrpSpPr/>
              <p:nvPr/>
            </p:nvGrpSpPr>
            <p:grpSpPr>
              <a:xfrm>
                <a:off x="2629858" y="4773542"/>
                <a:ext cx="469144" cy="439210"/>
                <a:chOff x="1578007" y="2203901"/>
                <a:chExt cx="4233329" cy="3963224"/>
              </a:xfrm>
              <a:grpFill/>
            </p:grpSpPr>
            <p:sp>
              <p:nvSpPr>
                <p:cNvPr id="12" name="任意多边形 90">
                  <a:extLst>
                    <a:ext uri="{FF2B5EF4-FFF2-40B4-BE49-F238E27FC236}">
                      <a16:creationId xmlns:a16="http://schemas.microsoft.com/office/drawing/2014/main" xmlns="" id="{479FE89D-EF2B-470F-8916-3096C0E187DB}"/>
                    </a:ext>
                  </a:extLst>
                </p:cNvPr>
                <p:cNvSpPr/>
                <p:nvPr/>
              </p:nvSpPr>
              <p:spPr>
                <a:xfrm>
                  <a:off x="1578007" y="2203901"/>
                  <a:ext cx="4233329" cy="3227560"/>
                </a:xfrm>
                <a:custGeom>
                  <a:avLst/>
                  <a:gdLst>
                    <a:gd name="connsiteX0" fmla="*/ 692107 w 4233329"/>
                    <a:gd name="connsiteY0" fmla="*/ 230189 h 3227560"/>
                    <a:gd name="connsiteX1" fmla="*/ 606311 w 4233329"/>
                    <a:gd name="connsiteY1" fmla="*/ 232933 h 3227560"/>
                    <a:gd name="connsiteX2" fmla="*/ 330515 w 4233329"/>
                    <a:gd name="connsiteY2" fmla="*/ 632928 h 3227560"/>
                    <a:gd name="connsiteX3" fmla="*/ 403145 w 4233329"/>
                    <a:gd name="connsiteY3" fmla="*/ 2772901 h 3227560"/>
                    <a:gd name="connsiteX4" fmla="*/ 1440706 w 4233329"/>
                    <a:gd name="connsiteY4" fmla="*/ 2952899 h 3227560"/>
                    <a:gd name="connsiteX5" fmla="*/ 3703068 w 4233329"/>
                    <a:gd name="connsiteY5" fmla="*/ 2920902 h 3227560"/>
                    <a:gd name="connsiteX6" fmla="*/ 3906009 w 4233329"/>
                    <a:gd name="connsiteY6" fmla="*/ 1782913 h 3227560"/>
                    <a:gd name="connsiteX7" fmla="*/ 3775220 w 4233329"/>
                    <a:gd name="connsiteY7" fmla="*/ 332932 h 3227560"/>
                    <a:gd name="connsiteX8" fmla="*/ 1824604 w 4233329"/>
                    <a:gd name="connsiteY8" fmla="*/ 262933 h 3227560"/>
                    <a:gd name="connsiteX9" fmla="*/ 692107 w 4233329"/>
                    <a:gd name="connsiteY9" fmla="*/ 230189 h 3227560"/>
                    <a:gd name="connsiteX10" fmla="*/ 442503 w 4233329"/>
                    <a:gd name="connsiteY10" fmla="*/ 300 h 3227560"/>
                    <a:gd name="connsiteX11" fmla="*/ 1773431 w 4233329"/>
                    <a:gd name="connsiteY11" fmla="*/ 38781 h 3227560"/>
                    <a:gd name="connsiteX12" fmla="*/ 4065824 w 4233329"/>
                    <a:gd name="connsiteY12" fmla="*/ 121045 h 3227560"/>
                    <a:gd name="connsiteX13" fmla="*/ 4219530 w 4233329"/>
                    <a:gd name="connsiteY13" fmla="*/ 1825085 h 3227560"/>
                    <a:gd name="connsiteX14" fmla="*/ 3981031 w 4233329"/>
                    <a:gd name="connsiteY14" fmla="*/ 3162467 h 3227560"/>
                    <a:gd name="connsiteX15" fmla="*/ 1322268 w 4233329"/>
                    <a:gd name="connsiteY15" fmla="*/ 3200070 h 3227560"/>
                    <a:gd name="connsiteX16" fmla="*/ 102910 w 4233329"/>
                    <a:gd name="connsiteY16" fmla="*/ 2988535 h 3227560"/>
                    <a:gd name="connsiteX17" fmla="*/ 17555 w 4233329"/>
                    <a:gd name="connsiteY17" fmla="*/ 473605 h 3227560"/>
                    <a:gd name="connsiteX18" fmla="*/ 341674 w 4233329"/>
                    <a:gd name="connsiteY18" fmla="*/ 3525 h 3227560"/>
                    <a:gd name="connsiteX19" fmla="*/ 442503 w 4233329"/>
                    <a:gd name="connsiteY19" fmla="*/ 300 h 322756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4233329" h="3227560">
                      <a:moveTo>
                        <a:pt x="692107" y="230189"/>
                      </a:moveTo>
                      <a:cubicBezTo>
                        <a:pt x="659083" y="230589"/>
                        <a:pt x="630305" y="231475"/>
                        <a:pt x="606311" y="232933"/>
                      </a:cubicBezTo>
                      <a:cubicBezTo>
                        <a:pt x="414362" y="244600"/>
                        <a:pt x="374752" y="437931"/>
                        <a:pt x="330515" y="632928"/>
                      </a:cubicBezTo>
                      <a:cubicBezTo>
                        <a:pt x="296654" y="1056256"/>
                        <a:pt x="320155" y="2603079"/>
                        <a:pt x="403145" y="2772901"/>
                      </a:cubicBezTo>
                      <a:cubicBezTo>
                        <a:pt x="486134" y="2942724"/>
                        <a:pt x="890719" y="2928232"/>
                        <a:pt x="1440706" y="2952899"/>
                      </a:cubicBezTo>
                      <a:cubicBezTo>
                        <a:pt x="1990693" y="2977566"/>
                        <a:pt x="3547289" y="3001102"/>
                        <a:pt x="3703068" y="2920902"/>
                      </a:cubicBezTo>
                      <a:cubicBezTo>
                        <a:pt x="3858848" y="2840703"/>
                        <a:pt x="3893984" y="2214242"/>
                        <a:pt x="3906009" y="1782913"/>
                      </a:cubicBezTo>
                      <a:cubicBezTo>
                        <a:pt x="3918035" y="1351585"/>
                        <a:pt x="3956302" y="484220"/>
                        <a:pt x="3775220" y="332932"/>
                      </a:cubicBezTo>
                      <a:cubicBezTo>
                        <a:pt x="3594137" y="181645"/>
                        <a:pt x="2352755" y="279599"/>
                        <a:pt x="1824604" y="262933"/>
                      </a:cubicBezTo>
                      <a:cubicBezTo>
                        <a:pt x="1362472" y="248350"/>
                        <a:pt x="923276" y="227386"/>
                        <a:pt x="692107" y="230189"/>
                      </a:cubicBezTo>
                      <a:close/>
                      <a:moveTo>
                        <a:pt x="442503" y="300"/>
                      </a:moveTo>
                      <a:cubicBezTo>
                        <a:pt x="714176" y="-2994"/>
                        <a:pt x="1230326" y="21643"/>
                        <a:pt x="1773431" y="38781"/>
                      </a:cubicBezTo>
                      <a:cubicBezTo>
                        <a:pt x="2394122" y="58367"/>
                        <a:pt x="3853013" y="-56751"/>
                        <a:pt x="4065824" y="121045"/>
                      </a:cubicBezTo>
                      <a:cubicBezTo>
                        <a:pt x="4278635" y="298840"/>
                        <a:pt x="4233662" y="1318182"/>
                        <a:pt x="4219530" y="1825085"/>
                      </a:cubicBezTo>
                      <a:cubicBezTo>
                        <a:pt x="4205397" y="2331989"/>
                        <a:pt x="4164105" y="3068215"/>
                        <a:pt x="3981031" y="3162467"/>
                      </a:cubicBezTo>
                      <a:cubicBezTo>
                        <a:pt x="3797956" y="3256719"/>
                        <a:pt x="1968621" y="3229059"/>
                        <a:pt x="1322268" y="3200070"/>
                      </a:cubicBezTo>
                      <a:cubicBezTo>
                        <a:pt x="675915" y="3171082"/>
                        <a:pt x="200440" y="3188112"/>
                        <a:pt x="102910" y="2988535"/>
                      </a:cubicBezTo>
                      <a:cubicBezTo>
                        <a:pt x="5380" y="2788957"/>
                        <a:pt x="-22240" y="971107"/>
                        <a:pt x="17555" y="473605"/>
                      </a:cubicBezTo>
                      <a:cubicBezTo>
                        <a:pt x="69542" y="244441"/>
                        <a:pt x="116093" y="17235"/>
                        <a:pt x="341674" y="3525"/>
                      </a:cubicBezTo>
                      <a:cubicBezTo>
                        <a:pt x="369872" y="1811"/>
                        <a:pt x="403693" y="770"/>
                        <a:pt x="442503" y="300"/>
                      </a:cubicBezTo>
                      <a:close/>
                    </a:path>
                  </a:pathLst>
                </a:custGeom>
                <a:solidFill>
                  <a:srgbClr val="5CD193"/>
                </a:solidFill>
                <a:ln w="25400" cap="rnd">
                  <a:solidFill>
                    <a:schemeClr val="bg1"/>
                  </a:solidFill>
                  <a:prstDash val="solid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>
                    <a:defRPr/>
                  </a:pPr>
                  <a:endParaRPr lang="zh-CN" altLang="en-US" sz="2400">
                    <a:solidFill>
                      <a:srgbClr val="FF0000"/>
                    </a:solidFill>
                    <a:latin typeface="造字工房悦圆（非商用）常规体" pitchFamily="50" charset="-122"/>
                    <a:ea typeface="造字工房悦圆（非商用）常规体" pitchFamily="50" charset="-122"/>
                    <a:cs typeface="+mn-lt"/>
                  </a:endParaRPr>
                </a:p>
              </p:txBody>
            </p:sp>
            <p:sp>
              <p:nvSpPr>
                <p:cNvPr id="13" name="任意多边形 91">
                  <a:extLst>
                    <a:ext uri="{FF2B5EF4-FFF2-40B4-BE49-F238E27FC236}">
                      <a16:creationId xmlns:a16="http://schemas.microsoft.com/office/drawing/2014/main" xmlns="" id="{86F7C84A-E39C-4A93-B52E-2B6BA446C136}"/>
                    </a:ext>
                  </a:extLst>
                </p:cNvPr>
                <p:cNvSpPr/>
                <p:nvPr/>
              </p:nvSpPr>
              <p:spPr>
                <a:xfrm>
                  <a:off x="2199818" y="5431460"/>
                  <a:ext cx="2989695" cy="735665"/>
                </a:xfrm>
                <a:custGeom>
                  <a:avLst/>
                  <a:gdLst>
                    <a:gd name="connsiteX0" fmla="*/ 735217 w 1920382"/>
                    <a:gd name="connsiteY0" fmla="*/ 0 h 472541"/>
                    <a:gd name="connsiteX1" fmla="*/ 750207 w 1920382"/>
                    <a:gd name="connsiteY1" fmla="*/ 254833 h 472541"/>
                    <a:gd name="connsiteX2" fmla="*/ 120620 w 1920382"/>
                    <a:gd name="connsiteY2" fmla="*/ 254833 h 472541"/>
                    <a:gd name="connsiteX3" fmla="*/ 699 w 1920382"/>
                    <a:gd name="connsiteY3" fmla="*/ 449705 h 472541"/>
                    <a:gd name="connsiteX4" fmla="*/ 1919440 w 1920382"/>
                    <a:gd name="connsiteY4" fmla="*/ 464695 h 472541"/>
                    <a:gd name="connsiteX5" fmla="*/ 1844489 w 1920382"/>
                    <a:gd name="connsiteY5" fmla="*/ 254833 h 472541"/>
                    <a:gd name="connsiteX6" fmla="*/ 1154941 w 1920382"/>
                    <a:gd name="connsiteY6" fmla="*/ 224852 h 472541"/>
                    <a:gd name="connsiteX7" fmla="*/ 1169931 w 1920382"/>
                    <a:gd name="connsiteY7" fmla="*/ 14990 h 47254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1920382" h="472541">
                      <a:moveTo>
                        <a:pt x="735217" y="0"/>
                      </a:moveTo>
                      <a:lnTo>
                        <a:pt x="750207" y="254833"/>
                      </a:lnTo>
                      <a:cubicBezTo>
                        <a:pt x="540345" y="254833"/>
                        <a:pt x="245538" y="222354"/>
                        <a:pt x="120620" y="254833"/>
                      </a:cubicBezTo>
                      <a:cubicBezTo>
                        <a:pt x="-4298" y="287312"/>
                        <a:pt x="-1800" y="368508"/>
                        <a:pt x="699" y="449705"/>
                      </a:cubicBezTo>
                      <a:cubicBezTo>
                        <a:pt x="640279" y="454702"/>
                        <a:pt x="1609643" y="487180"/>
                        <a:pt x="1919440" y="464695"/>
                      </a:cubicBezTo>
                      <a:cubicBezTo>
                        <a:pt x="1894456" y="394741"/>
                        <a:pt x="1971906" y="294807"/>
                        <a:pt x="1844489" y="254833"/>
                      </a:cubicBezTo>
                      <a:lnTo>
                        <a:pt x="1154941" y="224852"/>
                      </a:lnTo>
                      <a:lnTo>
                        <a:pt x="1169931" y="14990"/>
                      </a:lnTo>
                    </a:path>
                  </a:pathLst>
                </a:custGeom>
                <a:solidFill>
                  <a:srgbClr val="5CD193"/>
                </a:solidFill>
                <a:ln w="25400" cap="rnd">
                  <a:solidFill>
                    <a:schemeClr val="bg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sz="2400">
                    <a:solidFill>
                      <a:srgbClr val="FF0000"/>
                    </a:solidFill>
                    <a:latin typeface="造字工房悦圆（非商用）常规体" pitchFamily="50" charset="-122"/>
                    <a:ea typeface="造字工房悦圆（非商用）常规体" pitchFamily="50" charset="-122"/>
                    <a:cs typeface="+mn-lt"/>
                  </a:endParaRPr>
                </a:p>
              </p:txBody>
            </p:sp>
          </p:grpSp>
          <p:sp>
            <p:nvSpPr>
              <p:cNvPr id="10" name="任意多边形 88">
                <a:extLst>
                  <a:ext uri="{FF2B5EF4-FFF2-40B4-BE49-F238E27FC236}">
                    <a16:creationId xmlns:a16="http://schemas.microsoft.com/office/drawing/2014/main" xmlns="" id="{333F9B66-26E7-41EE-91C7-3ACC1D992E4F}"/>
                  </a:ext>
                </a:extLst>
              </p:cNvPr>
              <p:cNvSpPr/>
              <p:nvPr/>
            </p:nvSpPr>
            <p:spPr>
              <a:xfrm>
                <a:off x="2750574" y="4903839"/>
                <a:ext cx="95865" cy="103238"/>
              </a:xfrm>
              <a:custGeom>
                <a:avLst/>
                <a:gdLst>
                  <a:gd name="connsiteX0" fmla="*/ 0 w 95865"/>
                  <a:gd name="connsiteY0" fmla="*/ 103238 h 103238"/>
                  <a:gd name="connsiteX1" fmla="*/ 95865 w 95865"/>
                  <a:gd name="connsiteY1" fmla="*/ 0 h 1032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95865" h="103238">
                    <a:moveTo>
                      <a:pt x="0" y="103238"/>
                    </a:moveTo>
                    <a:lnTo>
                      <a:pt x="95865" y="0"/>
                    </a:lnTo>
                  </a:path>
                </a:pathLst>
              </a:custGeom>
              <a:grpFill/>
              <a:ln w="25400" cap="rnd">
                <a:solidFill>
                  <a:srgbClr val="5CD193"/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2400">
                  <a:solidFill>
                    <a:srgbClr val="FF0000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cs typeface="+mn-lt"/>
                </a:endParaRPr>
              </a:p>
            </p:txBody>
          </p:sp>
          <p:sp>
            <p:nvSpPr>
              <p:cNvPr id="11" name="任意多边形 89">
                <a:extLst>
                  <a:ext uri="{FF2B5EF4-FFF2-40B4-BE49-F238E27FC236}">
                    <a16:creationId xmlns:a16="http://schemas.microsoft.com/office/drawing/2014/main" xmlns="" id="{1FCB88FC-A1E5-4943-A11D-974832B06C25}"/>
                  </a:ext>
                </a:extLst>
              </p:cNvPr>
              <p:cNvSpPr/>
              <p:nvPr/>
            </p:nvSpPr>
            <p:spPr>
              <a:xfrm>
                <a:off x="2876855" y="4903839"/>
                <a:ext cx="95865" cy="103238"/>
              </a:xfrm>
              <a:custGeom>
                <a:avLst/>
                <a:gdLst>
                  <a:gd name="connsiteX0" fmla="*/ 0 w 95865"/>
                  <a:gd name="connsiteY0" fmla="*/ 103238 h 103238"/>
                  <a:gd name="connsiteX1" fmla="*/ 95865 w 95865"/>
                  <a:gd name="connsiteY1" fmla="*/ 0 h 1032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95865" h="103238">
                    <a:moveTo>
                      <a:pt x="0" y="103238"/>
                    </a:moveTo>
                    <a:lnTo>
                      <a:pt x="95865" y="0"/>
                    </a:lnTo>
                  </a:path>
                </a:pathLst>
              </a:custGeom>
              <a:grpFill/>
              <a:ln w="25400" cap="rnd">
                <a:solidFill>
                  <a:srgbClr val="5CD193"/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2400">
                  <a:solidFill>
                    <a:srgbClr val="FF0000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cs typeface="+mn-lt"/>
                </a:endParaRPr>
              </a:p>
            </p:txBody>
          </p:sp>
        </p:grpSp>
      </p:grpSp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E7EB989E-5B40-4ABB-A7F5-AC8C3725122D}"/>
              </a:ext>
            </a:extLst>
          </p:cNvPr>
          <p:cNvGrpSpPr/>
          <p:nvPr/>
        </p:nvGrpSpPr>
        <p:grpSpPr>
          <a:xfrm>
            <a:off x="1903494" y="2520723"/>
            <a:ext cx="3621316" cy="1595148"/>
            <a:chOff x="1865084" y="2405960"/>
            <a:chExt cx="3621316" cy="1595148"/>
          </a:xfrm>
        </p:grpSpPr>
        <p:sp>
          <p:nvSpPr>
            <p:cNvPr id="15" name="Freeform 21">
              <a:extLst>
                <a:ext uri="{FF2B5EF4-FFF2-40B4-BE49-F238E27FC236}">
                  <a16:creationId xmlns:a16="http://schemas.microsoft.com/office/drawing/2014/main" xmlns="" id="{441BA4C3-9E71-44BF-AAEC-F1AEE732E086}"/>
                </a:ext>
              </a:extLst>
            </p:cNvPr>
            <p:cNvSpPr/>
            <p:nvPr/>
          </p:nvSpPr>
          <p:spPr bwMode="auto">
            <a:xfrm>
              <a:off x="1865084" y="3838886"/>
              <a:ext cx="3621316" cy="162222"/>
            </a:xfrm>
            <a:custGeom>
              <a:avLst/>
              <a:gdLst>
                <a:gd name="T0" fmla="*/ 3 w 764"/>
                <a:gd name="T1" fmla="*/ 1 h 70"/>
                <a:gd name="T2" fmla="*/ 0 w 764"/>
                <a:gd name="T3" fmla="*/ 4 h 70"/>
                <a:gd name="T4" fmla="*/ 3 w 764"/>
                <a:gd name="T5" fmla="*/ 8 h 70"/>
                <a:gd name="T6" fmla="*/ 183 w 764"/>
                <a:gd name="T7" fmla="*/ 7 h 70"/>
                <a:gd name="T8" fmla="*/ 625 w 764"/>
                <a:gd name="T9" fmla="*/ 9 h 70"/>
                <a:gd name="T10" fmla="*/ 638 w 764"/>
                <a:gd name="T11" fmla="*/ 9 h 70"/>
                <a:gd name="T12" fmla="*/ 517 w 764"/>
                <a:gd name="T13" fmla="*/ 13 h 70"/>
                <a:gd name="T14" fmla="*/ 241 w 764"/>
                <a:gd name="T15" fmla="*/ 22 h 70"/>
                <a:gd name="T16" fmla="*/ 47 w 764"/>
                <a:gd name="T17" fmla="*/ 33 h 70"/>
                <a:gd name="T18" fmla="*/ 47 w 764"/>
                <a:gd name="T19" fmla="*/ 39 h 70"/>
                <a:gd name="T20" fmla="*/ 215 w 764"/>
                <a:gd name="T21" fmla="*/ 33 h 70"/>
                <a:gd name="T22" fmla="*/ 539 w 764"/>
                <a:gd name="T23" fmla="*/ 40 h 70"/>
                <a:gd name="T24" fmla="*/ 530 w 764"/>
                <a:gd name="T25" fmla="*/ 40 h 70"/>
                <a:gd name="T26" fmla="*/ 236 w 764"/>
                <a:gd name="T27" fmla="*/ 60 h 70"/>
                <a:gd name="T28" fmla="*/ 217 w 764"/>
                <a:gd name="T29" fmla="*/ 63 h 70"/>
                <a:gd name="T30" fmla="*/ 215 w 764"/>
                <a:gd name="T31" fmla="*/ 67 h 70"/>
                <a:gd name="T32" fmla="*/ 218 w 764"/>
                <a:gd name="T33" fmla="*/ 70 h 70"/>
                <a:gd name="T34" fmla="*/ 237 w 764"/>
                <a:gd name="T35" fmla="*/ 67 h 70"/>
                <a:gd name="T36" fmla="*/ 530 w 764"/>
                <a:gd name="T37" fmla="*/ 47 h 70"/>
                <a:gd name="T38" fmla="*/ 575 w 764"/>
                <a:gd name="T39" fmla="*/ 47 h 70"/>
                <a:gd name="T40" fmla="*/ 575 w 764"/>
                <a:gd name="T41" fmla="*/ 41 h 70"/>
                <a:gd name="T42" fmla="*/ 573 w 764"/>
                <a:gd name="T43" fmla="*/ 40 h 70"/>
                <a:gd name="T44" fmla="*/ 560 w 764"/>
                <a:gd name="T45" fmla="*/ 37 h 70"/>
                <a:gd name="T46" fmla="*/ 321 w 764"/>
                <a:gd name="T47" fmla="*/ 22 h 70"/>
                <a:gd name="T48" fmla="*/ 517 w 764"/>
                <a:gd name="T49" fmla="*/ 19 h 70"/>
                <a:gd name="T50" fmla="*/ 668 w 764"/>
                <a:gd name="T51" fmla="*/ 14 h 70"/>
                <a:gd name="T52" fmla="*/ 761 w 764"/>
                <a:gd name="T53" fmla="*/ 8 h 70"/>
                <a:gd name="T54" fmla="*/ 763 w 764"/>
                <a:gd name="T55" fmla="*/ 7 h 70"/>
                <a:gd name="T56" fmla="*/ 763 w 764"/>
                <a:gd name="T57" fmla="*/ 2 h 70"/>
                <a:gd name="T58" fmla="*/ 763 w 764"/>
                <a:gd name="T59" fmla="*/ 2 h 70"/>
                <a:gd name="T60" fmla="*/ 759 w 764"/>
                <a:gd name="T61" fmla="*/ 2 h 70"/>
                <a:gd name="T62" fmla="*/ 759 w 764"/>
                <a:gd name="T63" fmla="*/ 2 h 70"/>
                <a:gd name="T64" fmla="*/ 759 w 764"/>
                <a:gd name="T65" fmla="*/ 2 h 70"/>
                <a:gd name="T66" fmla="*/ 682 w 764"/>
                <a:gd name="T67" fmla="*/ 2 h 70"/>
                <a:gd name="T68" fmla="*/ 625 w 764"/>
                <a:gd name="T69" fmla="*/ 2 h 70"/>
                <a:gd name="T70" fmla="*/ 183 w 764"/>
                <a:gd name="T71" fmla="*/ 1 h 70"/>
                <a:gd name="T72" fmla="*/ 3 w 764"/>
                <a:gd name="T73" fmla="*/ 1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64" h="70">
                  <a:moveTo>
                    <a:pt x="3" y="1"/>
                  </a:moveTo>
                  <a:cubicBezTo>
                    <a:pt x="1" y="1"/>
                    <a:pt x="0" y="3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59" y="8"/>
                    <a:pt x="121" y="8"/>
                    <a:pt x="183" y="7"/>
                  </a:cubicBezTo>
                  <a:cubicBezTo>
                    <a:pt x="330" y="7"/>
                    <a:pt x="473" y="7"/>
                    <a:pt x="625" y="9"/>
                  </a:cubicBezTo>
                  <a:cubicBezTo>
                    <a:pt x="627" y="9"/>
                    <a:pt x="632" y="9"/>
                    <a:pt x="638" y="9"/>
                  </a:cubicBezTo>
                  <a:cubicBezTo>
                    <a:pt x="581" y="11"/>
                    <a:pt x="523" y="13"/>
                    <a:pt x="517" y="13"/>
                  </a:cubicBezTo>
                  <a:cubicBezTo>
                    <a:pt x="414" y="7"/>
                    <a:pt x="327" y="15"/>
                    <a:pt x="241" y="22"/>
                  </a:cubicBezTo>
                  <a:cubicBezTo>
                    <a:pt x="178" y="28"/>
                    <a:pt x="115" y="33"/>
                    <a:pt x="47" y="33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108" y="39"/>
                    <a:pt x="162" y="36"/>
                    <a:pt x="215" y="33"/>
                  </a:cubicBezTo>
                  <a:cubicBezTo>
                    <a:pt x="316" y="28"/>
                    <a:pt x="411" y="22"/>
                    <a:pt x="539" y="40"/>
                  </a:cubicBezTo>
                  <a:cubicBezTo>
                    <a:pt x="530" y="40"/>
                    <a:pt x="530" y="40"/>
                    <a:pt x="530" y="40"/>
                  </a:cubicBezTo>
                  <a:cubicBezTo>
                    <a:pt x="427" y="40"/>
                    <a:pt x="355" y="40"/>
                    <a:pt x="236" y="60"/>
                  </a:cubicBezTo>
                  <a:cubicBezTo>
                    <a:pt x="217" y="63"/>
                    <a:pt x="217" y="63"/>
                    <a:pt x="217" y="63"/>
                  </a:cubicBezTo>
                  <a:cubicBezTo>
                    <a:pt x="216" y="64"/>
                    <a:pt x="214" y="65"/>
                    <a:pt x="215" y="67"/>
                  </a:cubicBezTo>
                  <a:cubicBezTo>
                    <a:pt x="215" y="69"/>
                    <a:pt x="217" y="70"/>
                    <a:pt x="218" y="70"/>
                  </a:cubicBezTo>
                  <a:cubicBezTo>
                    <a:pt x="237" y="67"/>
                    <a:pt x="237" y="67"/>
                    <a:pt x="237" y="67"/>
                  </a:cubicBezTo>
                  <a:cubicBezTo>
                    <a:pt x="356" y="46"/>
                    <a:pt x="427" y="47"/>
                    <a:pt x="530" y="47"/>
                  </a:cubicBezTo>
                  <a:cubicBezTo>
                    <a:pt x="546" y="47"/>
                    <a:pt x="563" y="47"/>
                    <a:pt x="575" y="47"/>
                  </a:cubicBezTo>
                  <a:cubicBezTo>
                    <a:pt x="575" y="41"/>
                    <a:pt x="575" y="41"/>
                    <a:pt x="575" y="41"/>
                  </a:cubicBezTo>
                  <a:cubicBezTo>
                    <a:pt x="574" y="41"/>
                    <a:pt x="574" y="40"/>
                    <a:pt x="573" y="40"/>
                  </a:cubicBezTo>
                  <a:cubicBezTo>
                    <a:pt x="569" y="39"/>
                    <a:pt x="561" y="37"/>
                    <a:pt x="560" y="37"/>
                  </a:cubicBezTo>
                  <a:cubicBezTo>
                    <a:pt x="467" y="23"/>
                    <a:pt x="392" y="20"/>
                    <a:pt x="321" y="22"/>
                  </a:cubicBezTo>
                  <a:cubicBezTo>
                    <a:pt x="382" y="18"/>
                    <a:pt x="446" y="15"/>
                    <a:pt x="517" y="19"/>
                  </a:cubicBezTo>
                  <a:cubicBezTo>
                    <a:pt x="524" y="20"/>
                    <a:pt x="602" y="17"/>
                    <a:pt x="668" y="14"/>
                  </a:cubicBezTo>
                  <a:cubicBezTo>
                    <a:pt x="713" y="12"/>
                    <a:pt x="753" y="10"/>
                    <a:pt x="761" y="8"/>
                  </a:cubicBezTo>
                  <a:cubicBezTo>
                    <a:pt x="762" y="8"/>
                    <a:pt x="763" y="8"/>
                    <a:pt x="763" y="7"/>
                  </a:cubicBezTo>
                  <a:cubicBezTo>
                    <a:pt x="764" y="6"/>
                    <a:pt x="764" y="4"/>
                    <a:pt x="763" y="2"/>
                  </a:cubicBezTo>
                  <a:cubicBezTo>
                    <a:pt x="763" y="2"/>
                    <a:pt x="763" y="2"/>
                    <a:pt x="763" y="2"/>
                  </a:cubicBezTo>
                  <a:cubicBezTo>
                    <a:pt x="763" y="2"/>
                    <a:pt x="761" y="2"/>
                    <a:pt x="759" y="2"/>
                  </a:cubicBezTo>
                  <a:cubicBezTo>
                    <a:pt x="759" y="2"/>
                    <a:pt x="759" y="2"/>
                    <a:pt x="759" y="2"/>
                  </a:cubicBezTo>
                  <a:cubicBezTo>
                    <a:pt x="759" y="2"/>
                    <a:pt x="759" y="2"/>
                    <a:pt x="759" y="2"/>
                  </a:cubicBezTo>
                  <a:cubicBezTo>
                    <a:pt x="748" y="2"/>
                    <a:pt x="713" y="2"/>
                    <a:pt x="682" y="2"/>
                  </a:cubicBezTo>
                  <a:cubicBezTo>
                    <a:pt x="655" y="2"/>
                    <a:pt x="631" y="2"/>
                    <a:pt x="625" y="2"/>
                  </a:cubicBezTo>
                  <a:cubicBezTo>
                    <a:pt x="474" y="0"/>
                    <a:pt x="330" y="1"/>
                    <a:pt x="183" y="1"/>
                  </a:cubicBezTo>
                  <a:cubicBezTo>
                    <a:pt x="126" y="1"/>
                    <a:pt x="68" y="1"/>
                    <a:pt x="3" y="1"/>
                  </a:cubicBezTo>
                  <a:close/>
                </a:path>
              </a:pathLst>
            </a:custGeom>
            <a:solidFill>
              <a:srgbClr val="84CBEB"/>
            </a:solidFill>
            <a:ln>
              <a:solidFill>
                <a:srgbClr val="84CBEB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defRPr/>
              </a:pPr>
              <a:endParaRPr lang="zh-CN" altLang="en-US" sz="2400">
                <a:solidFill>
                  <a:srgbClr val="FF0000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</a:endParaRPr>
            </a:p>
          </p:txBody>
        </p: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xmlns="" id="{303D8156-0631-4F73-8092-C25B0A539480}"/>
                </a:ext>
              </a:extLst>
            </p:cNvPr>
            <p:cNvSpPr txBox="1"/>
            <p:nvPr/>
          </p:nvSpPr>
          <p:spPr>
            <a:xfrm>
              <a:off x="3486508" y="2405960"/>
              <a:ext cx="198537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zh-CN" altLang="en-US" sz="2400" dirty="0">
                  <a:solidFill>
                    <a:srgbClr val="84CBEB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添加标题</a:t>
              </a:r>
              <a:endParaRPr lang="zh-CN" altLang="en-US" sz="2400" b="1" dirty="0">
                <a:solidFill>
                  <a:srgbClr val="84CBEB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+mn-ea"/>
              </a:endParaRPr>
            </a:p>
          </p:txBody>
        </p:sp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xmlns="" id="{0957F0EC-BB74-4CC6-A9EF-6E6A5BEDED3A}"/>
                </a:ext>
              </a:extLst>
            </p:cNvPr>
            <p:cNvSpPr txBox="1"/>
            <p:nvPr/>
          </p:nvSpPr>
          <p:spPr>
            <a:xfrm>
              <a:off x="2011045" y="3168651"/>
              <a:ext cx="3460751" cy="587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000"/>
                </a:lnSpc>
                <a:defRPr/>
              </a:pPr>
              <a:r>
                <a:rPr lang="zh-CN" altLang="en-US" sz="1200" dirty="0">
                  <a:solidFill>
                    <a:srgbClr val="84CBEB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请在此处添加具体内容，文字尽量言简意赅，简单说明即可，不必过于繁琐，注意版面美观度</a:t>
              </a:r>
            </a:p>
          </p:txBody>
        </p: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1AF76A96-4400-480C-BF0E-AF7EDE265458}"/>
                </a:ext>
              </a:extLst>
            </p:cNvPr>
            <p:cNvGrpSpPr/>
            <p:nvPr/>
          </p:nvGrpSpPr>
          <p:grpSpPr>
            <a:xfrm>
              <a:off x="2255939" y="2405960"/>
              <a:ext cx="597983" cy="439670"/>
              <a:chOff x="2572663" y="4795975"/>
              <a:chExt cx="526340" cy="386994"/>
            </a:xfrm>
            <a:solidFill>
              <a:srgbClr val="A7DCF8"/>
            </a:solidFill>
          </p:grpSpPr>
          <p:sp>
            <p:nvSpPr>
              <p:cNvPr id="19" name="椭圆 31">
                <a:extLst>
                  <a:ext uri="{FF2B5EF4-FFF2-40B4-BE49-F238E27FC236}">
                    <a16:creationId xmlns:a16="http://schemas.microsoft.com/office/drawing/2014/main" xmlns="" id="{19D668C5-AC7F-49C2-8DAF-FE17AF2C4230}"/>
                  </a:ext>
                </a:extLst>
              </p:cNvPr>
              <p:cNvSpPr/>
              <p:nvPr/>
            </p:nvSpPr>
            <p:spPr>
              <a:xfrm>
                <a:off x="2572663" y="4795975"/>
                <a:ext cx="526340" cy="386994"/>
              </a:xfrm>
              <a:custGeom>
                <a:avLst/>
                <a:gdLst>
                  <a:gd name="connsiteX0" fmla="*/ 0 w 656493"/>
                  <a:gd name="connsiteY0" fmla="*/ 316523 h 633046"/>
                  <a:gd name="connsiteX1" fmla="*/ 328247 w 656493"/>
                  <a:gd name="connsiteY1" fmla="*/ 0 h 633046"/>
                  <a:gd name="connsiteX2" fmla="*/ 656494 w 656493"/>
                  <a:gd name="connsiteY2" fmla="*/ 316523 h 633046"/>
                  <a:gd name="connsiteX3" fmla="*/ 328247 w 656493"/>
                  <a:gd name="connsiteY3" fmla="*/ 633046 h 633046"/>
                  <a:gd name="connsiteX4" fmla="*/ 0 w 656493"/>
                  <a:gd name="connsiteY4" fmla="*/ 316523 h 633046"/>
                  <a:gd name="connsiteX0-1" fmla="*/ 328247 w 656494"/>
                  <a:gd name="connsiteY0-2" fmla="*/ 0 h 633046"/>
                  <a:gd name="connsiteX1-3" fmla="*/ 656494 w 656494"/>
                  <a:gd name="connsiteY1-4" fmla="*/ 316523 h 633046"/>
                  <a:gd name="connsiteX2-5" fmla="*/ 328247 w 656494"/>
                  <a:gd name="connsiteY2-6" fmla="*/ 633046 h 633046"/>
                  <a:gd name="connsiteX3-7" fmla="*/ 0 w 656494"/>
                  <a:gd name="connsiteY3-8" fmla="*/ 316523 h 633046"/>
                  <a:gd name="connsiteX4-9" fmla="*/ 419687 w 656494"/>
                  <a:gd name="connsiteY4-10" fmla="*/ 91440 h 633046"/>
                  <a:gd name="connsiteX0-11" fmla="*/ 402964 w 731211"/>
                  <a:gd name="connsiteY0-12" fmla="*/ 0 h 633046"/>
                  <a:gd name="connsiteX1-13" fmla="*/ 731211 w 731211"/>
                  <a:gd name="connsiteY1-14" fmla="*/ 316523 h 633046"/>
                  <a:gd name="connsiteX2-15" fmla="*/ 402964 w 731211"/>
                  <a:gd name="connsiteY2-16" fmla="*/ 633046 h 633046"/>
                  <a:gd name="connsiteX3-17" fmla="*/ 74717 w 731211"/>
                  <a:gd name="connsiteY3-18" fmla="*/ 316523 h 633046"/>
                  <a:gd name="connsiteX4-19" fmla="*/ 161895 w 731211"/>
                  <a:gd name="connsiteY4-20" fmla="*/ 152400 h 633046"/>
                  <a:gd name="connsiteX0-21" fmla="*/ 353700 w 681947"/>
                  <a:gd name="connsiteY0-22" fmla="*/ 0 h 633046"/>
                  <a:gd name="connsiteX1-23" fmla="*/ 681947 w 681947"/>
                  <a:gd name="connsiteY1-24" fmla="*/ 316523 h 633046"/>
                  <a:gd name="connsiteX2-25" fmla="*/ 353700 w 681947"/>
                  <a:gd name="connsiteY2-26" fmla="*/ 633046 h 633046"/>
                  <a:gd name="connsiteX3-27" fmla="*/ 25453 w 681947"/>
                  <a:gd name="connsiteY3-28" fmla="*/ 316523 h 633046"/>
                  <a:gd name="connsiteX4-29" fmla="*/ 112631 w 681947"/>
                  <a:gd name="connsiteY4-30" fmla="*/ 152400 h 633046"/>
                  <a:gd name="connsiteX0-31" fmla="*/ 341249 w 669496"/>
                  <a:gd name="connsiteY0-32" fmla="*/ 0 h 633046"/>
                  <a:gd name="connsiteX1-33" fmla="*/ 669496 w 669496"/>
                  <a:gd name="connsiteY1-34" fmla="*/ 316523 h 633046"/>
                  <a:gd name="connsiteX2-35" fmla="*/ 341249 w 669496"/>
                  <a:gd name="connsiteY2-36" fmla="*/ 633046 h 633046"/>
                  <a:gd name="connsiteX3-37" fmla="*/ 13002 w 669496"/>
                  <a:gd name="connsiteY3-38" fmla="*/ 316523 h 633046"/>
                  <a:gd name="connsiteX4-39" fmla="*/ 100180 w 669496"/>
                  <a:gd name="connsiteY4-40" fmla="*/ 152400 h 633046"/>
                  <a:gd name="connsiteX0-41" fmla="*/ 347951 w 676198"/>
                  <a:gd name="connsiteY0-42" fmla="*/ 0 h 633046"/>
                  <a:gd name="connsiteX1-43" fmla="*/ 676198 w 676198"/>
                  <a:gd name="connsiteY1-44" fmla="*/ 316523 h 633046"/>
                  <a:gd name="connsiteX2-45" fmla="*/ 347951 w 676198"/>
                  <a:gd name="connsiteY2-46" fmla="*/ 633046 h 633046"/>
                  <a:gd name="connsiteX3-47" fmla="*/ 19704 w 676198"/>
                  <a:gd name="connsiteY3-48" fmla="*/ 316523 h 633046"/>
                  <a:gd name="connsiteX4-49" fmla="*/ 79173 w 676198"/>
                  <a:gd name="connsiteY4-50" fmla="*/ 113607 h 633046"/>
                  <a:gd name="connsiteX0-51" fmla="*/ 333371 w 661618"/>
                  <a:gd name="connsiteY0-52" fmla="*/ 0 h 633046"/>
                  <a:gd name="connsiteX1-53" fmla="*/ 661618 w 661618"/>
                  <a:gd name="connsiteY1-54" fmla="*/ 316523 h 633046"/>
                  <a:gd name="connsiteX2-55" fmla="*/ 333371 w 661618"/>
                  <a:gd name="connsiteY2-56" fmla="*/ 633046 h 633046"/>
                  <a:gd name="connsiteX3-57" fmla="*/ 5124 w 661618"/>
                  <a:gd name="connsiteY3-58" fmla="*/ 316523 h 633046"/>
                  <a:gd name="connsiteX4-59" fmla="*/ 64593 w 661618"/>
                  <a:gd name="connsiteY4-60" fmla="*/ 113607 h 633046"/>
                  <a:gd name="connsiteX0-61" fmla="*/ 178200 w 661618"/>
                  <a:gd name="connsiteY0-62" fmla="*/ 0 h 583170"/>
                  <a:gd name="connsiteX1-63" fmla="*/ 661618 w 661618"/>
                  <a:gd name="connsiteY1-64" fmla="*/ 266647 h 583170"/>
                  <a:gd name="connsiteX2-65" fmla="*/ 333371 w 661618"/>
                  <a:gd name="connsiteY2-66" fmla="*/ 583170 h 583170"/>
                  <a:gd name="connsiteX3-67" fmla="*/ 5124 w 661618"/>
                  <a:gd name="connsiteY3-68" fmla="*/ 266647 h 583170"/>
                  <a:gd name="connsiteX4-69" fmla="*/ 64593 w 661618"/>
                  <a:gd name="connsiteY4-70" fmla="*/ 63731 h 583170"/>
                  <a:gd name="connsiteX0-71" fmla="*/ 178200 w 662133"/>
                  <a:gd name="connsiteY0-72" fmla="*/ 66578 h 649748"/>
                  <a:gd name="connsiteX1-73" fmla="*/ 412660 w 662133"/>
                  <a:gd name="connsiteY1-74" fmla="*/ 10947 h 649748"/>
                  <a:gd name="connsiteX2-75" fmla="*/ 661618 w 662133"/>
                  <a:gd name="connsiteY2-76" fmla="*/ 333225 h 649748"/>
                  <a:gd name="connsiteX3-77" fmla="*/ 333371 w 662133"/>
                  <a:gd name="connsiteY3-78" fmla="*/ 649748 h 649748"/>
                  <a:gd name="connsiteX4-79" fmla="*/ 5124 w 662133"/>
                  <a:gd name="connsiteY4-80" fmla="*/ 333225 h 649748"/>
                  <a:gd name="connsiteX5" fmla="*/ 64593 w 662133"/>
                  <a:gd name="connsiteY5" fmla="*/ 130309 h 649748"/>
                  <a:gd name="connsiteX0-81" fmla="*/ 178200 w 662148"/>
                  <a:gd name="connsiteY0-82" fmla="*/ 66578 h 649748"/>
                  <a:gd name="connsiteX1-83" fmla="*/ 412660 w 662148"/>
                  <a:gd name="connsiteY1-84" fmla="*/ 10947 h 649748"/>
                  <a:gd name="connsiteX2-85" fmla="*/ 661618 w 662148"/>
                  <a:gd name="connsiteY2-86" fmla="*/ 333225 h 649748"/>
                  <a:gd name="connsiteX3-87" fmla="*/ 333371 w 662148"/>
                  <a:gd name="connsiteY3-88" fmla="*/ 649748 h 649748"/>
                  <a:gd name="connsiteX4-89" fmla="*/ 5124 w 662148"/>
                  <a:gd name="connsiteY4-90" fmla="*/ 333225 h 649748"/>
                  <a:gd name="connsiteX5-91" fmla="*/ 64593 w 662148"/>
                  <a:gd name="connsiteY5-92" fmla="*/ 130309 h 649748"/>
                  <a:gd name="connsiteX0-93" fmla="*/ 178200 w 662148"/>
                  <a:gd name="connsiteY0-94" fmla="*/ 61032 h 644202"/>
                  <a:gd name="connsiteX1-95" fmla="*/ 412660 w 662148"/>
                  <a:gd name="connsiteY1-96" fmla="*/ 5401 h 644202"/>
                  <a:gd name="connsiteX2-97" fmla="*/ 661618 w 662148"/>
                  <a:gd name="connsiteY2-98" fmla="*/ 327679 h 644202"/>
                  <a:gd name="connsiteX3-99" fmla="*/ 333371 w 662148"/>
                  <a:gd name="connsiteY3-100" fmla="*/ 644202 h 644202"/>
                  <a:gd name="connsiteX4-101" fmla="*/ 5124 w 662148"/>
                  <a:gd name="connsiteY4-102" fmla="*/ 327679 h 644202"/>
                  <a:gd name="connsiteX5-103" fmla="*/ 64593 w 662148"/>
                  <a:gd name="connsiteY5-104" fmla="*/ 124763 h 644202"/>
                  <a:gd name="connsiteX0-105" fmla="*/ 178200 w 662148"/>
                  <a:gd name="connsiteY0-106" fmla="*/ 75865 h 659035"/>
                  <a:gd name="connsiteX1-107" fmla="*/ 168819 w 662148"/>
                  <a:gd name="connsiteY1-108" fmla="*/ 31317 h 659035"/>
                  <a:gd name="connsiteX2-109" fmla="*/ 412660 w 662148"/>
                  <a:gd name="connsiteY2-110" fmla="*/ 20234 h 659035"/>
                  <a:gd name="connsiteX3-111" fmla="*/ 661618 w 662148"/>
                  <a:gd name="connsiteY3-112" fmla="*/ 342512 h 659035"/>
                  <a:gd name="connsiteX4-113" fmla="*/ 333371 w 662148"/>
                  <a:gd name="connsiteY4-114" fmla="*/ 659035 h 659035"/>
                  <a:gd name="connsiteX5-115" fmla="*/ 5124 w 662148"/>
                  <a:gd name="connsiteY5-116" fmla="*/ 342512 h 659035"/>
                  <a:gd name="connsiteX6" fmla="*/ 64593 w 662148"/>
                  <a:gd name="connsiteY6" fmla="*/ 139596 h 659035"/>
                  <a:gd name="connsiteX0-117" fmla="*/ 178200 w 662148"/>
                  <a:gd name="connsiteY0-118" fmla="*/ 68901 h 652071"/>
                  <a:gd name="connsiteX1-119" fmla="*/ 130026 w 662148"/>
                  <a:gd name="connsiteY1-120" fmla="*/ 68688 h 652071"/>
                  <a:gd name="connsiteX2-121" fmla="*/ 412660 w 662148"/>
                  <a:gd name="connsiteY2-122" fmla="*/ 13270 h 652071"/>
                  <a:gd name="connsiteX3-123" fmla="*/ 661618 w 662148"/>
                  <a:gd name="connsiteY3-124" fmla="*/ 335548 h 652071"/>
                  <a:gd name="connsiteX4-125" fmla="*/ 333371 w 662148"/>
                  <a:gd name="connsiteY4-126" fmla="*/ 652071 h 652071"/>
                  <a:gd name="connsiteX5-127" fmla="*/ 5124 w 662148"/>
                  <a:gd name="connsiteY5-128" fmla="*/ 335548 h 652071"/>
                  <a:gd name="connsiteX6-129" fmla="*/ 64593 w 662148"/>
                  <a:gd name="connsiteY6-130" fmla="*/ 132632 h 652071"/>
                  <a:gd name="connsiteX0-131" fmla="*/ 178200 w 662220"/>
                  <a:gd name="connsiteY0-132" fmla="*/ 68901 h 652071"/>
                  <a:gd name="connsiteX1-133" fmla="*/ 130026 w 662220"/>
                  <a:gd name="connsiteY1-134" fmla="*/ 68688 h 652071"/>
                  <a:gd name="connsiteX2-135" fmla="*/ 412660 w 662220"/>
                  <a:gd name="connsiteY2-136" fmla="*/ 13270 h 652071"/>
                  <a:gd name="connsiteX3-137" fmla="*/ 661618 w 662220"/>
                  <a:gd name="connsiteY3-138" fmla="*/ 335548 h 652071"/>
                  <a:gd name="connsiteX4-139" fmla="*/ 333371 w 662220"/>
                  <a:gd name="connsiteY4-140" fmla="*/ 652071 h 652071"/>
                  <a:gd name="connsiteX5-141" fmla="*/ 5124 w 662220"/>
                  <a:gd name="connsiteY5-142" fmla="*/ 335548 h 652071"/>
                  <a:gd name="connsiteX6-143" fmla="*/ 64593 w 662220"/>
                  <a:gd name="connsiteY6-144" fmla="*/ 132632 h 652071"/>
                  <a:gd name="connsiteX0-145" fmla="*/ 178200 w 662220"/>
                  <a:gd name="connsiteY0-146" fmla="*/ 58449 h 641619"/>
                  <a:gd name="connsiteX1-147" fmla="*/ 130026 w 662220"/>
                  <a:gd name="connsiteY1-148" fmla="*/ 58236 h 641619"/>
                  <a:gd name="connsiteX2-149" fmla="*/ 412660 w 662220"/>
                  <a:gd name="connsiteY2-150" fmla="*/ 2818 h 641619"/>
                  <a:gd name="connsiteX3-151" fmla="*/ 661618 w 662220"/>
                  <a:gd name="connsiteY3-152" fmla="*/ 325096 h 641619"/>
                  <a:gd name="connsiteX4-153" fmla="*/ 333371 w 662220"/>
                  <a:gd name="connsiteY4-154" fmla="*/ 641619 h 641619"/>
                  <a:gd name="connsiteX5-155" fmla="*/ 5124 w 662220"/>
                  <a:gd name="connsiteY5-156" fmla="*/ 325096 h 641619"/>
                  <a:gd name="connsiteX6-157" fmla="*/ 64593 w 662220"/>
                  <a:gd name="connsiteY6-158" fmla="*/ 122180 h 641619"/>
                  <a:gd name="connsiteX0-159" fmla="*/ 178200 w 662220"/>
                  <a:gd name="connsiteY0-160" fmla="*/ 58449 h 641619"/>
                  <a:gd name="connsiteX1-161" fmla="*/ 130026 w 662220"/>
                  <a:gd name="connsiteY1-162" fmla="*/ 58236 h 641619"/>
                  <a:gd name="connsiteX2-163" fmla="*/ 412660 w 662220"/>
                  <a:gd name="connsiteY2-164" fmla="*/ 2818 h 641619"/>
                  <a:gd name="connsiteX3-165" fmla="*/ 661618 w 662220"/>
                  <a:gd name="connsiteY3-166" fmla="*/ 325096 h 641619"/>
                  <a:gd name="connsiteX4-167" fmla="*/ 333371 w 662220"/>
                  <a:gd name="connsiteY4-168" fmla="*/ 641619 h 641619"/>
                  <a:gd name="connsiteX5-169" fmla="*/ 5124 w 662220"/>
                  <a:gd name="connsiteY5-170" fmla="*/ 325096 h 641619"/>
                  <a:gd name="connsiteX6-171" fmla="*/ 64593 w 662220"/>
                  <a:gd name="connsiteY6-172" fmla="*/ 122180 h 641619"/>
                  <a:gd name="connsiteX0-173" fmla="*/ 178200 w 662220"/>
                  <a:gd name="connsiteY0-174" fmla="*/ 58449 h 641619"/>
                  <a:gd name="connsiteX1-175" fmla="*/ 130026 w 662220"/>
                  <a:gd name="connsiteY1-176" fmla="*/ 58236 h 641619"/>
                  <a:gd name="connsiteX2-177" fmla="*/ 412660 w 662220"/>
                  <a:gd name="connsiteY2-178" fmla="*/ 2818 h 641619"/>
                  <a:gd name="connsiteX3-179" fmla="*/ 661618 w 662220"/>
                  <a:gd name="connsiteY3-180" fmla="*/ 325096 h 641619"/>
                  <a:gd name="connsiteX4-181" fmla="*/ 333371 w 662220"/>
                  <a:gd name="connsiteY4-182" fmla="*/ 641619 h 641619"/>
                  <a:gd name="connsiteX5-183" fmla="*/ 5124 w 662220"/>
                  <a:gd name="connsiteY5-184" fmla="*/ 325096 h 641619"/>
                  <a:gd name="connsiteX6-185" fmla="*/ 64593 w 662220"/>
                  <a:gd name="connsiteY6-186" fmla="*/ 122180 h 641619"/>
                  <a:gd name="connsiteX0-187" fmla="*/ 178200 w 662220"/>
                  <a:gd name="connsiteY0-188" fmla="*/ 58449 h 641619"/>
                  <a:gd name="connsiteX1-189" fmla="*/ 130026 w 662220"/>
                  <a:gd name="connsiteY1-190" fmla="*/ 58236 h 641619"/>
                  <a:gd name="connsiteX2-191" fmla="*/ 412660 w 662220"/>
                  <a:gd name="connsiteY2-192" fmla="*/ 2818 h 641619"/>
                  <a:gd name="connsiteX3-193" fmla="*/ 661618 w 662220"/>
                  <a:gd name="connsiteY3-194" fmla="*/ 325096 h 641619"/>
                  <a:gd name="connsiteX4-195" fmla="*/ 333371 w 662220"/>
                  <a:gd name="connsiteY4-196" fmla="*/ 641619 h 641619"/>
                  <a:gd name="connsiteX5-197" fmla="*/ 5124 w 662220"/>
                  <a:gd name="connsiteY5-198" fmla="*/ 325096 h 641619"/>
                  <a:gd name="connsiteX6-199" fmla="*/ 64593 w 662220"/>
                  <a:gd name="connsiteY6-200" fmla="*/ 122180 h 641619"/>
                  <a:gd name="connsiteX0-201" fmla="*/ 178200 w 662220"/>
                  <a:gd name="connsiteY0-202" fmla="*/ 58449 h 641619"/>
                  <a:gd name="connsiteX1-203" fmla="*/ 130026 w 662220"/>
                  <a:gd name="connsiteY1-204" fmla="*/ 58236 h 641619"/>
                  <a:gd name="connsiteX2-205" fmla="*/ 412660 w 662220"/>
                  <a:gd name="connsiteY2-206" fmla="*/ 2818 h 641619"/>
                  <a:gd name="connsiteX3-207" fmla="*/ 661618 w 662220"/>
                  <a:gd name="connsiteY3-208" fmla="*/ 325096 h 641619"/>
                  <a:gd name="connsiteX4-209" fmla="*/ 333371 w 662220"/>
                  <a:gd name="connsiteY4-210" fmla="*/ 641619 h 641619"/>
                  <a:gd name="connsiteX5-211" fmla="*/ 5124 w 662220"/>
                  <a:gd name="connsiteY5-212" fmla="*/ 325096 h 641619"/>
                  <a:gd name="connsiteX6-213" fmla="*/ 64593 w 662220"/>
                  <a:gd name="connsiteY6-214" fmla="*/ 122180 h 641619"/>
                  <a:gd name="connsiteX0-215" fmla="*/ 176252 w 660272"/>
                  <a:gd name="connsiteY0-216" fmla="*/ 58449 h 641619"/>
                  <a:gd name="connsiteX1-217" fmla="*/ 128078 w 660272"/>
                  <a:gd name="connsiteY1-218" fmla="*/ 58236 h 641619"/>
                  <a:gd name="connsiteX2-219" fmla="*/ 410712 w 660272"/>
                  <a:gd name="connsiteY2-220" fmla="*/ 2818 h 641619"/>
                  <a:gd name="connsiteX3-221" fmla="*/ 659670 w 660272"/>
                  <a:gd name="connsiteY3-222" fmla="*/ 325096 h 641619"/>
                  <a:gd name="connsiteX4-223" fmla="*/ 331423 w 660272"/>
                  <a:gd name="connsiteY4-224" fmla="*/ 641619 h 641619"/>
                  <a:gd name="connsiteX5-225" fmla="*/ 3176 w 660272"/>
                  <a:gd name="connsiteY5-226" fmla="*/ 325096 h 641619"/>
                  <a:gd name="connsiteX6-227" fmla="*/ 62645 w 660272"/>
                  <a:gd name="connsiteY6-228" fmla="*/ 122180 h 641619"/>
                  <a:gd name="connsiteX0-229" fmla="*/ 253837 w 660272"/>
                  <a:gd name="connsiteY0-230" fmla="*/ 30740 h 641619"/>
                  <a:gd name="connsiteX1-231" fmla="*/ 128078 w 660272"/>
                  <a:gd name="connsiteY1-232" fmla="*/ 58236 h 641619"/>
                  <a:gd name="connsiteX2-233" fmla="*/ 410712 w 660272"/>
                  <a:gd name="connsiteY2-234" fmla="*/ 2818 h 641619"/>
                  <a:gd name="connsiteX3-235" fmla="*/ 659670 w 660272"/>
                  <a:gd name="connsiteY3-236" fmla="*/ 325096 h 641619"/>
                  <a:gd name="connsiteX4-237" fmla="*/ 331423 w 660272"/>
                  <a:gd name="connsiteY4-238" fmla="*/ 641619 h 641619"/>
                  <a:gd name="connsiteX5-239" fmla="*/ 3176 w 660272"/>
                  <a:gd name="connsiteY5-240" fmla="*/ 325096 h 641619"/>
                  <a:gd name="connsiteX6-241" fmla="*/ 62645 w 660272"/>
                  <a:gd name="connsiteY6-242" fmla="*/ 122180 h 641619"/>
                  <a:gd name="connsiteX0-243" fmla="*/ 253837 w 660191"/>
                  <a:gd name="connsiteY0-244" fmla="*/ 41069 h 651948"/>
                  <a:gd name="connsiteX1-245" fmla="*/ 161329 w 660191"/>
                  <a:gd name="connsiteY1-246" fmla="*/ 63023 h 651948"/>
                  <a:gd name="connsiteX2-247" fmla="*/ 410712 w 660191"/>
                  <a:gd name="connsiteY2-248" fmla="*/ 13147 h 651948"/>
                  <a:gd name="connsiteX3-249" fmla="*/ 659670 w 660191"/>
                  <a:gd name="connsiteY3-250" fmla="*/ 335425 h 651948"/>
                  <a:gd name="connsiteX4-251" fmla="*/ 331423 w 660191"/>
                  <a:gd name="connsiteY4-252" fmla="*/ 651948 h 651948"/>
                  <a:gd name="connsiteX5-253" fmla="*/ 3176 w 660191"/>
                  <a:gd name="connsiteY5-254" fmla="*/ 335425 h 651948"/>
                  <a:gd name="connsiteX6-255" fmla="*/ 62645 w 660191"/>
                  <a:gd name="connsiteY6-256" fmla="*/ 132509 h 651948"/>
                  <a:gd name="connsiteX0-257" fmla="*/ 253837 w 660897"/>
                  <a:gd name="connsiteY0-258" fmla="*/ 45475 h 656354"/>
                  <a:gd name="connsiteX1-259" fmla="*/ 161329 w 660897"/>
                  <a:gd name="connsiteY1-260" fmla="*/ 67429 h 656354"/>
                  <a:gd name="connsiteX2-261" fmla="*/ 410712 w 660897"/>
                  <a:gd name="connsiteY2-262" fmla="*/ 17553 h 656354"/>
                  <a:gd name="connsiteX3-263" fmla="*/ 659670 w 660897"/>
                  <a:gd name="connsiteY3-264" fmla="*/ 339831 h 656354"/>
                  <a:gd name="connsiteX4-265" fmla="*/ 331423 w 660897"/>
                  <a:gd name="connsiteY4-266" fmla="*/ 656354 h 656354"/>
                  <a:gd name="connsiteX5-267" fmla="*/ 3176 w 660897"/>
                  <a:gd name="connsiteY5-268" fmla="*/ 339831 h 656354"/>
                  <a:gd name="connsiteX6-269" fmla="*/ 62645 w 660897"/>
                  <a:gd name="connsiteY6-270" fmla="*/ 136915 h 656354"/>
                  <a:gd name="connsiteX0-271" fmla="*/ 253837 w 660406"/>
                  <a:gd name="connsiteY0-272" fmla="*/ 41070 h 651949"/>
                  <a:gd name="connsiteX1-273" fmla="*/ 161329 w 660406"/>
                  <a:gd name="connsiteY1-274" fmla="*/ 63024 h 651949"/>
                  <a:gd name="connsiteX2-275" fmla="*/ 410712 w 660406"/>
                  <a:gd name="connsiteY2-276" fmla="*/ 13148 h 651949"/>
                  <a:gd name="connsiteX3-277" fmla="*/ 659670 w 660406"/>
                  <a:gd name="connsiteY3-278" fmla="*/ 335426 h 651949"/>
                  <a:gd name="connsiteX4-279" fmla="*/ 331423 w 660406"/>
                  <a:gd name="connsiteY4-280" fmla="*/ 651949 h 651949"/>
                  <a:gd name="connsiteX5-281" fmla="*/ 3176 w 660406"/>
                  <a:gd name="connsiteY5-282" fmla="*/ 335426 h 651949"/>
                  <a:gd name="connsiteX6-283" fmla="*/ 62645 w 660406"/>
                  <a:gd name="connsiteY6-284" fmla="*/ 132510 h 651949"/>
                  <a:gd name="connsiteX0-285" fmla="*/ 161329 w 660406"/>
                  <a:gd name="connsiteY0-286" fmla="*/ 63024 h 651949"/>
                  <a:gd name="connsiteX1-287" fmla="*/ 410712 w 660406"/>
                  <a:gd name="connsiteY1-288" fmla="*/ 13148 h 651949"/>
                  <a:gd name="connsiteX2-289" fmla="*/ 659670 w 660406"/>
                  <a:gd name="connsiteY2-290" fmla="*/ 335426 h 651949"/>
                  <a:gd name="connsiteX3-291" fmla="*/ 331423 w 660406"/>
                  <a:gd name="connsiteY3-292" fmla="*/ 651949 h 651949"/>
                  <a:gd name="connsiteX4-293" fmla="*/ 3176 w 660406"/>
                  <a:gd name="connsiteY4-294" fmla="*/ 335426 h 651949"/>
                  <a:gd name="connsiteX5-295" fmla="*/ 62645 w 660406"/>
                  <a:gd name="connsiteY5-296" fmla="*/ 132510 h 651949"/>
                  <a:gd name="connsiteX0-297" fmla="*/ 128078 w 660207"/>
                  <a:gd name="connsiteY0-298" fmla="*/ 63024 h 651949"/>
                  <a:gd name="connsiteX1-299" fmla="*/ 410712 w 660207"/>
                  <a:gd name="connsiteY1-300" fmla="*/ 13148 h 651949"/>
                  <a:gd name="connsiteX2-301" fmla="*/ 659670 w 660207"/>
                  <a:gd name="connsiteY2-302" fmla="*/ 335426 h 651949"/>
                  <a:gd name="connsiteX3-303" fmla="*/ 331423 w 660207"/>
                  <a:gd name="connsiteY3-304" fmla="*/ 651949 h 651949"/>
                  <a:gd name="connsiteX4-305" fmla="*/ 3176 w 660207"/>
                  <a:gd name="connsiteY4-306" fmla="*/ 335426 h 651949"/>
                  <a:gd name="connsiteX5-307" fmla="*/ 62645 w 660207"/>
                  <a:gd name="connsiteY5-308" fmla="*/ 132510 h 651949"/>
                  <a:gd name="connsiteX0-309" fmla="*/ 128078 w 660438"/>
                  <a:gd name="connsiteY0-310" fmla="*/ 60888 h 649813"/>
                  <a:gd name="connsiteX1-311" fmla="*/ 410712 w 660438"/>
                  <a:gd name="connsiteY1-312" fmla="*/ 11012 h 649813"/>
                  <a:gd name="connsiteX2-313" fmla="*/ 659670 w 660438"/>
                  <a:gd name="connsiteY2-314" fmla="*/ 333290 h 649813"/>
                  <a:gd name="connsiteX3-315" fmla="*/ 331423 w 660438"/>
                  <a:gd name="connsiteY3-316" fmla="*/ 649813 h 649813"/>
                  <a:gd name="connsiteX4-317" fmla="*/ 3176 w 660438"/>
                  <a:gd name="connsiteY4-318" fmla="*/ 333290 h 649813"/>
                  <a:gd name="connsiteX5-319" fmla="*/ 62645 w 660438"/>
                  <a:gd name="connsiteY5-320" fmla="*/ 130374 h 649813"/>
                  <a:gd name="connsiteX0-321" fmla="*/ 128078 w 660438"/>
                  <a:gd name="connsiteY0-322" fmla="*/ 64927 h 653852"/>
                  <a:gd name="connsiteX1-323" fmla="*/ 410712 w 660438"/>
                  <a:gd name="connsiteY1-324" fmla="*/ 15051 h 653852"/>
                  <a:gd name="connsiteX2-325" fmla="*/ 659670 w 660438"/>
                  <a:gd name="connsiteY2-326" fmla="*/ 337329 h 653852"/>
                  <a:gd name="connsiteX3-327" fmla="*/ 331423 w 660438"/>
                  <a:gd name="connsiteY3-328" fmla="*/ 653852 h 653852"/>
                  <a:gd name="connsiteX4-329" fmla="*/ 3176 w 660438"/>
                  <a:gd name="connsiteY4-330" fmla="*/ 337329 h 653852"/>
                  <a:gd name="connsiteX5-331" fmla="*/ 62645 w 660438"/>
                  <a:gd name="connsiteY5-332" fmla="*/ 134413 h 653852"/>
                  <a:gd name="connsiteX0-333" fmla="*/ 128078 w 687378"/>
                  <a:gd name="connsiteY0-334" fmla="*/ 58090 h 647015"/>
                  <a:gd name="connsiteX1-335" fmla="*/ 571432 w 687378"/>
                  <a:gd name="connsiteY1-336" fmla="*/ 16673 h 647015"/>
                  <a:gd name="connsiteX2-337" fmla="*/ 659670 w 687378"/>
                  <a:gd name="connsiteY2-338" fmla="*/ 330492 h 647015"/>
                  <a:gd name="connsiteX3-339" fmla="*/ 331423 w 687378"/>
                  <a:gd name="connsiteY3-340" fmla="*/ 647015 h 647015"/>
                  <a:gd name="connsiteX4-341" fmla="*/ 3176 w 687378"/>
                  <a:gd name="connsiteY4-342" fmla="*/ 330492 h 647015"/>
                  <a:gd name="connsiteX5-343" fmla="*/ 62645 w 687378"/>
                  <a:gd name="connsiteY5-344" fmla="*/ 127576 h 647015"/>
                  <a:gd name="connsiteX0-345" fmla="*/ 128078 w 677145"/>
                  <a:gd name="connsiteY0-346" fmla="*/ 58090 h 663933"/>
                  <a:gd name="connsiteX1-347" fmla="*/ 571432 w 677145"/>
                  <a:gd name="connsiteY1-348" fmla="*/ 16673 h 663933"/>
                  <a:gd name="connsiteX2-349" fmla="*/ 659670 w 677145"/>
                  <a:gd name="connsiteY2-350" fmla="*/ 330492 h 663933"/>
                  <a:gd name="connsiteX3-351" fmla="*/ 559815 w 677145"/>
                  <a:gd name="connsiteY3-352" fmla="*/ 663933 h 663933"/>
                  <a:gd name="connsiteX4-353" fmla="*/ 3176 w 677145"/>
                  <a:gd name="connsiteY4-354" fmla="*/ 330492 h 663933"/>
                  <a:gd name="connsiteX5-355" fmla="*/ 62645 w 677145"/>
                  <a:gd name="connsiteY5-356" fmla="*/ 127576 h 663933"/>
                  <a:gd name="connsiteX0-357" fmla="*/ 101940 w 644966"/>
                  <a:gd name="connsiteY0-358" fmla="*/ 58090 h 685888"/>
                  <a:gd name="connsiteX1-359" fmla="*/ 545294 w 644966"/>
                  <a:gd name="connsiteY1-360" fmla="*/ 16673 h 685888"/>
                  <a:gd name="connsiteX2-361" fmla="*/ 633532 w 644966"/>
                  <a:gd name="connsiteY2-362" fmla="*/ 330492 h 685888"/>
                  <a:gd name="connsiteX3-363" fmla="*/ 533677 w 644966"/>
                  <a:gd name="connsiteY3-364" fmla="*/ 663933 h 685888"/>
                  <a:gd name="connsiteX4-365" fmla="*/ 10874 w 644966"/>
                  <a:gd name="connsiteY4-366" fmla="*/ 575801 h 685888"/>
                  <a:gd name="connsiteX5-367" fmla="*/ 36507 w 644966"/>
                  <a:gd name="connsiteY5-368" fmla="*/ 127576 h 685888"/>
                  <a:gd name="connsiteX0-369" fmla="*/ 101940 w 642626"/>
                  <a:gd name="connsiteY0-370" fmla="*/ 58090 h 654766"/>
                  <a:gd name="connsiteX1-371" fmla="*/ 545294 w 642626"/>
                  <a:gd name="connsiteY1-372" fmla="*/ 16673 h 654766"/>
                  <a:gd name="connsiteX2-373" fmla="*/ 633532 w 642626"/>
                  <a:gd name="connsiteY2-374" fmla="*/ 330492 h 654766"/>
                  <a:gd name="connsiteX3-375" fmla="*/ 567513 w 642626"/>
                  <a:gd name="connsiteY3-376" fmla="*/ 613179 h 654766"/>
                  <a:gd name="connsiteX4-377" fmla="*/ 10874 w 642626"/>
                  <a:gd name="connsiteY4-378" fmla="*/ 575801 h 654766"/>
                  <a:gd name="connsiteX5-379" fmla="*/ 36507 w 642626"/>
                  <a:gd name="connsiteY5-380" fmla="*/ 127576 h 654766"/>
                  <a:gd name="connsiteX0-381" fmla="*/ 101940 w 642626"/>
                  <a:gd name="connsiteY0-382" fmla="*/ 30477 h 627153"/>
                  <a:gd name="connsiteX1-383" fmla="*/ 545294 w 642626"/>
                  <a:gd name="connsiteY1-384" fmla="*/ 31354 h 627153"/>
                  <a:gd name="connsiteX2-385" fmla="*/ 633532 w 642626"/>
                  <a:gd name="connsiteY2-386" fmla="*/ 302879 h 627153"/>
                  <a:gd name="connsiteX3-387" fmla="*/ 567513 w 642626"/>
                  <a:gd name="connsiteY3-388" fmla="*/ 585566 h 627153"/>
                  <a:gd name="connsiteX4-389" fmla="*/ 10874 w 642626"/>
                  <a:gd name="connsiteY4-390" fmla="*/ 548188 h 627153"/>
                  <a:gd name="connsiteX5-391" fmla="*/ 36507 w 642626"/>
                  <a:gd name="connsiteY5-392" fmla="*/ 99963 h 627153"/>
                  <a:gd name="connsiteX0-393" fmla="*/ 101940 w 641803"/>
                  <a:gd name="connsiteY0-394" fmla="*/ 32533 h 629209"/>
                  <a:gd name="connsiteX1-395" fmla="*/ 545294 w 641803"/>
                  <a:gd name="connsiteY1-396" fmla="*/ 33410 h 629209"/>
                  <a:gd name="connsiteX2-397" fmla="*/ 633532 w 641803"/>
                  <a:gd name="connsiteY2-398" fmla="*/ 304935 h 629209"/>
                  <a:gd name="connsiteX3-399" fmla="*/ 567513 w 641803"/>
                  <a:gd name="connsiteY3-400" fmla="*/ 587622 h 629209"/>
                  <a:gd name="connsiteX4-401" fmla="*/ 10874 w 641803"/>
                  <a:gd name="connsiteY4-402" fmla="*/ 550244 h 629209"/>
                  <a:gd name="connsiteX5-403" fmla="*/ 36507 w 641803"/>
                  <a:gd name="connsiteY5-404" fmla="*/ 102019 h 629209"/>
                  <a:gd name="connsiteX0-405" fmla="*/ 93785 w 633648"/>
                  <a:gd name="connsiteY0-406" fmla="*/ 32533 h 629209"/>
                  <a:gd name="connsiteX1-407" fmla="*/ 537139 w 633648"/>
                  <a:gd name="connsiteY1-408" fmla="*/ 33410 h 629209"/>
                  <a:gd name="connsiteX2-409" fmla="*/ 625377 w 633648"/>
                  <a:gd name="connsiteY2-410" fmla="*/ 304935 h 629209"/>
                  <a:gd name="connsiteX3-411" fmla="*/ 559358 w 633648"/>
                  <a:gd name="connsiteY3-412" fmla="*/ 587622 h 629209"/>
                  <a:gd name="connsiteX4-413" fmla="*/ 2719 w 633648"/>
                  <a:gd name="connsiteY4-414" fmla="*/ 550244 h 629209"/>
                  <a:gd name="connsiteX5-415" fmla="*/ 28352 w 633648"/>
                  <a:gd name="connsiteY5-416" fmla="*/ 102019 h 629209"/>
                  <a:gd name="connsiteX0-417" fmla="*/ 103603 w 643466"/>
                  <a:gd name="connsiteY0-418" fmla="*/ 32533 h 629209"/>
                  <a:gd name="connsiteX1-419" fmla="*/ 546957 w 643466"/>
                  <a:gd name="connsiteY1-420" fmla="*/ 33410 h 629209"/>
                  <a:gd name="connsiteX2-421" fmla="*/ 635195 w 643466"/>
                  <a:gd name="connsiteY2-422" fmla="*/ 304935 h 629209"/>
                  <a:gd name="connsiteX3-423" fmla="*/ 569176 w 643466"/>
                  <a:gd name="connsiteY3-424" fmla="*/ 587622 h 629209"/>
                  <a:gd name="connsiteX4-425" fmla="*/ 12537 w 643466"/>
                  <a:gd name="connsiteY4-426" fmla="*/ 550244 h 629209"/>
                  <a:gd name="connsiteX5-427" fmla="*/ 4334 w 643466"/>
                  <a:gd name="connsiteY5-428" fmla="*/ 102019 h 629209"/>
                  <a:gd name="connsiteX0-429" fmla="*/ 103603 w 643466"/>
                  <a:gd name="connsiteY0-430" fmla="*/ 32533 h 613248"/>
                  <a:gd name="connsiteX1-431" fmla="*/ 546957 w 643466"/>
                  <a:gd name="connsiteY1-432" fmla="*/ 33410 h 613248"/>
                  <a:gd name="connsiteX2-433" fmla="*/ 635195 w 643466"/>
                  <a:gd name="connsiteY2-434" fmla="*/ 304935 h 613248"/>
                  <a:gd name="connsiteX3-435" fmla="*/ 569176 w 643466"/>
                  <a:gd name="connsiteY3-436" fmla="*/ 587622 h 613248"/>
                  <a:gd name="connsiteX4-437" fmla="*/ 12537 w 643466"/>
                  <a:gd name="connsiteY4-438" fmla="*/ 518643 h 613248"/>
                  <a:gd name="connsiteX5-439" fmla="*/ 4334 w 643466"/>
                  <a:gd name="connsiteY5-440" fmla="*/ 102019 h 613248"/>
                  <a:gd name="connsiteX0-441" fmla="*/ 103603 w 622280"/>
                  <a:gd name="connsiteY0-442" fmla="*/ 51723 h 632438"/>
                  <a:gd name="connsiteX1-443" fmla="*/ 546957 w 622280"/>
                  <a:gd name="connsiteY1-444" fmla="*/ 52600 h 632438"/>
                  <a:gd name="connsiteX2-445" fmla="*/ 569176 w 622280"/>
                  <a:gd name="connsiteY2-446" fmla="*/ 606812 h 632438"/>
                  <a:gd name="connsiteX3-447" fmla="*/ 12537 w 622280"/>
                  <a:gd name="connsiteY3-448" fmla="*/ 537833 h 632438"/>
                  <a:gd name="connsiteX4-449" fmla="*/ 4334 w 622280"/>
                  <a:gd name="connsiteY4-450" fmla="*/ 121209 h 632438"/>
                  <a:gd name="connsiteX0-451" fmla="*/ 103603 w 640916"/>
                  <a:gd name="connsiteY0-452" fmla="*/ 51277 h 628066"/>
                  <a:gd name="connsiteX1-453" fmla="*/ 546957 w 640916"/>
                  <a:gd name="connsiteY1-454" fmla="*/ 52154 h 628066"/>
                  <a:gd name="connsiteX2-455" fmla="*/ 595444 w 640916"/>
                  <a:gd name="connsiteY2-456" fmla="*/ 600046 h 628066"/>
                  <a:gd name="connsiteX3-457" fmla="*/ 12537 w 640916"/>
                  <a:gd name="connsiteY3-458" fmla="*/ 537387 h 628066"/>
                  <a:gd name="connsiteX4-459" fmla="*/ 4334 w 640916"/>
                  <a:gd name="connsiteY4-460" fmla="*/ 120763 h 628066"/>
                  <a:gd name="connsiteX0-461" fmla="*/ 103603 w 629940"/>
                  <a:gd name="connsiteY0-462" fmla="*/ 26437 h 603226"/>
                  <a:gd name="connsiteX1-463" fmla="*/ 546957 w 629940"/>
                  <a:gd name="connsiteY1-464" fmla="*/ 27314 h 603226"/>
                  <a:gd name="connsiteX2-465" fmla="*/ 595444 w 629940"/>
                  <a:gd name="connsiteY2-466" fmla="*/ 575206 h 603226"/>
                  <a:gd name="connsiteX3-467" fmla="*/ 12537 w 629940"/>
                  <a:gd name="connsiteY3-468" fmla="*/ 512547 h 603226"/>
                  <a:gd name="connsiteX4-469" fmla="*/ 4334 w 629940"/>
                  <a:gd name="connsiteY4-470" fmla="*/ 95923 h 603226"/>
                  <a:gd name="connsiteX0-471" fmla="*/ 103603 w 651443"/>
                  <a:gd name="connsiteY0-472" fmla="*/ 20041 h 614843"/>
                  <a:gd name="connsiteX1-473" fmla="*/ 608249 w 651443"/>
                  <a:gd name="connsiteY1-474" fmla="*/ 39879 h 614843"/>
                  <a:gd name="connsiteX2-475" fmla="*/ 595444 w 651443"/>
                  <a:gd name="connsiteY2-476" fmla="*/ 568810 h 614843"/>
                  <a:gd name="connsiteX3-477" fmla="*/ 12537 w 651443"/>
                  <a:gd name="connsiteY3-478" fmla="*/ 506151 h 614843"/>
                  <a:gd name="connsiteX4-479" fmla="*/ 4334 w 651443"/>
                  <a:gd name="connsiteY4-480" fmla="*/ 89527 h 614843"/>
                  <a:gd name="connsiteX0-481" fmla="*/ 103603 w 640788"/>
                  <a:gd name="connsiteY0-482" fmla="*/ 20041 h 614843"/>
                  <a:gd name="connsiteX1-483" fmla="*/ 581981 w 640788"/>
                  <a:gd name="connsiteY1-484" fmla="*/ 39879 h 614843"/>
                  <a:gd name="connsiteX2-485" fmla="*/ 595444 w 640788"/>
                  <a:gd name="connsiteY2-486" fmla="*/ 568810 h 614843"/>
                  <a:gd name="connsiteX3-487" fmla="*/ 12537 w 640788"/>
                  <a:gd name="connsiteY3-488" fmla="*/ 506151 h 614843"/>
                  <a:gd name="connsiteX4-489" fmla="*/ 4334 w 640788"/>
                  <a:gd name="connsiteY4-490" fmla="*/ 89527 h 614843"/>
                  <a:gd name="connsiteX0-491" fmla="*/ 103603 w 673655"/>
                  <a:gd name="connsiteY0-492" fmla="*/ 38763 h 618146"/>
                  <a:gd name="connsiteX1-493" fmla="*/ 581981 w 673655"/>
                  <a:gd name="connsiteY1-494" fmla="*/ 58601 h 618146"/>
                  <a:gd name="connsiteX2-495" fmla="*/ 621713 w 673655"/>
                  <a:gd name="connsiteY2-496" fmla="*/ 562250 h 618146"/>
                  <a:gd name="connsiteX3-497" fmla="*/ 12537 w 673655"/>
                  <a:gd name="connsiteY3-498" fmla="*/ 524873 h 618146"/>
                  <a:gd name="connsiteX4-499" fmla="*/ 4334 w 673655"/>
                  <a:gd name="connsiteY4-500" fmla="*/ 108249 h 618146"/>
                  <a:gd name="connsiteX0-501" fmla="*/ 103603 w 654750"/>
                  <a:gd name="connsiteY0-502" fmla="*/ 38763 h 605787"/>
                  <a:gd name="connsiteX1-503" fmla="*/ 581981 w 654750"/>
                  <a:gd name="connsiteY1-504" fmla="*/ 58601 h 605787"/>
                  <a:gd name="connsiteX2-505" fmla="*/ 621713 w 654750"/>
                  <a:gd name="connsiteY2-506" fmla="*/ 562250 h 605787"/>
                  <a:gd name="connsiteX3-507" fmla="*/ 12537 w 654750"/>
                  <a:gd name="connsiteY3-508" fmla="*/ 524873 h 605787"/>
                  <a:gd name="connsiteX4-509" fmla="*/ 4334 w 654750"/>
                  <a:gd name="connsiteY4-510" fmla="*/ 108249 h 605787"/>
                  <a:gd name="connsiteX0-511" fmla="*/ 103603 w 643734"/>
                  <a:gd name="connsiteY0-512" fmla="*/ 31800 h 598824"/>
                  <a:gd name="connsiteX1-513" fmla="*/ 581981 w 643734"/>
                  <a:gd name="connsiteY1-514" fmla="*/ 51638 h 598824"/>
                  <a:gd name="connsiteX2-515" fmla="*/ 621713 w 643734"/>
                  <a:gd name="connsiteY2-516" fmla="*/ 555287 h 598824"/>
                  <a:gd name="connsiteX3-517" fmla="*/ 12537 w 643734"/>
                  <a:gd name="connsiteY3-518" fmla="*/ 517910 h 598824"/>
                  <a:gd name="connsiteX4-519" fmla="*/ 4334 w 643734"/>
                  <a:gd name="connsiteY4-520" fmla="*/ 101286 h 598824"/>
                  <a:gd name="connsiteX0-521" fmla="*/ 103603 w 643734"/>
                  <a:gd name="connsiteY0-522" fmla="*/ 24551 h 591575"/>
                  <a:gd name="connsiteX1-523" fmla="*/ 581981 w 643734"/>
                  <a:gd name="connsiteY1-524" fmla="*/ 44389 h 591575"/>
                  <a:gd name="connsiteX2-525" fmla="*/ 621713 w 643734"/>
                  <a:gd name="connsiteY2-526" fmla="*/ 548038 h 591575"/>
                  <a:gd name="connsiteX3-527" fmla="*/ 12537 w 643734"/>
                  <a:gd name="connsiteY3-528" fmla="*/ 510661 h 591575"/>
                  <a:gd name="connsiteX4-529" fmla="*/ 4334 w 643734"/>
                  <a:gd name="connsiteY4-530" fmla="*/ 94037 h 591575"/>
                  <a:gd name="connsiteX0-531" fmla="*/ 103603 w 643734"/>
                  <a:gd name="connsiteY0-532" fmla="*/ 20135 h 587159"/>
                  <a:gd name="connsiteX1-533" fmla="*/ 581981 w 643734"/>
                  <a:gd name="connsiteY1-534" fmla="*/ 39973 h 587159"/>
                  <a:gd name="connsiteX2-535" fmla="*/ 621713 w 643734"/>
                  <a:gd name="connsiteY2-536" fmla="*/ 543622 h 587159"/>
                  <a:gd name="connsiteX3-537" fmla="*/ 12537 w 643734"/>
                  <a:gd name="connsiteY3-538" fmla="*/ 506245 h 587159"/>
                  <a:gd name="connsiteX4-539" fmla="*/ 4334 w 643734"/>
                  <a:gd name="connsiteY4-540" fmla="*/ 89621 h 587159"/>
                  <a:gd name="connsiteX0-541" fmla="*/ 51067 w 657504"/>
                  <a:gd name="connsiteY0-542" fmla="*/ 31623 h 592327"/>
                  <a:gd name="connsiteX1-543" fmla="*/ 581981 w 657504"/>
                  <a:gd name="connsiteY1-544" fmla="*/ 45141 h 592327"/>
                  <a:gd name="connsiteX2-545" fmla="*/ 621713 w 657504"/>
                  <a:gd name="connsiteY2-546" fmla="*/ 548790 h 592327"/>
                  <a:gd name="connsiteX3-547" fmla="*/ 12537 w 657504"/>
                  <a:gd name="connsiteY3-548" fmla="*/ 511413 h 592327"/>
                  <a:gd name="connsiteX4-549" fmla="*/ 4334 w 657504"/>
                  <a:gd name="connsiteY4-550" fmla="*/ 94789 h 592327"/>
                  <a:gd name="connsiteX0-551" fmla="*/ 51067 w 676118"/>
                  <a:gd name="connsiteY0-552" fmla="*/ 31623 h 604686"/>
                  <a:gd name="connsiteX1-553" fmla="*/ 581981 w 676118"/>
                  <a:gd name="connsiteY1-554" fmla="*/ 45141 h 604686"/>
                  <a:gd name="connsiteX2-555" fmla="*/ 621713 w 676118"/>
                  <a:gd name="connsiteY2-556" fmla="*/ 548790 h 604686"/>
                  <a:gd name="connsiteX3-557" fmla="*/ 12537 w 676118"/>
                  <a:gd name="connsiteY3-558" fmla="*/ 511413 h 604686"/>
                  <a:gd name="connsiteX4-559" fmla="*/ 4334 w 676118"/>
                  <a:gd name="connsiteY4-560" fmla="*/ 94789 h 604686"/>
                  <a:gd name="connsiteX0-561" fmla="*/ 51067 w 659741"/>
                  <a:gd name="connsiteY0-562" fmla="*/ 18182 h 591245"/>
                  <a:gd name="connsiteX1-563" fmla="*/ 581981 w 659741"/>
                  <a:gd name="connsiteY1-564" fmla="*/ 31700 h 591245"/>
                  <a:gd name="connsiteX2-565" fmla="*/ 621713 w 659741"/>
                  <a:gd name="connsiteY2-566" fmla="*/ 535349 h 591245"/>
                  <a:gd name="connsiteX3-567" fmla="*/ 12537 w 659741"/>
                  <a:gd name="connsiteY3-568" fmla="*/ 497972 h 591245"/>
                  <a:gd name="connsiteX4-569" fmla="*/ 4334 w 659741"/>
                  <a:gd name="connsiteY4-570" fmla="*/ 81348 h 591245"/>
                  <a:gd name="connsiteX0-571" fmla="*/ 51067 w 671131"/>
                  <a:gd name="connsiteY0-572" fmla="*/ 18182 h 591245"/>
                  <a:gd name="connsiteX1-573" fmla="*/ 617005 w 671131"/>
                  <a:gd name="connsiteY1-574" fmla="*/ 31700 h 591245"/>
                  <a:gd name="connsiteX2-575" fmla="*/ 621713 w 671131"/>
                  <a:gd name="connsiteY2-576" fmla="*/ 535349 h 591245"/>
                  <a:gd name="connsiteX3-577" fmla="*/ 12537 w 671131"/>
                  <a:gd name="connsiteY3-578" fmla="*/ 497972 h 591245"/>
                  <a:gd name="connsiteX4-579" fmla="*/ 4334 w 671131"/>
                  <a:gd name="connsiteY4-580" fmla="*/ 81348 h 591245"/>
                  <a:gd name="connsiteX0-581" fmla="*/ 51067 w 648099"/>
                  <a:gd name="connsiteY0-582" fmla="*/ 18182 h 578886"/>
                  <a:gd name="connsiteX1-583" fmla="*/ 617005 w 648099"/>
                  <a:gd name="connsiteY1-584" fmla="*/ 31700 h 578886"/>
                  <a:gd name="connsiteX2-585" fmla="*/ 621713 w 648099"/>
                  <a:gd name="connsiteY2-586" fmla="*/ 535349 h 578886"/>
                  <a:gd name="connsiteX3-587" fmla="*/ 12537 w 648099"/>
                  <a:gd name="connsiteY3-588" fmla="*/ 497972 h 578886"/>
                  <a:gd name="connsiteX4-589" fmla="*/ 4334 w 648099"/>
                  <a:gd name="connsiteY4-590" fmla="*/ 81348 h 578886"/>
                  <a:gd name="connsiteX0-591" fmla="*/ 51067 w 648099"/>
                  <a:gd name="connsiteY0-592" fmla="*/ 18182 h 565791"/>
                  <a:gd name="connsiteX1-593" fmla="*/ 617005 w 648099"/>
                  <a:gd name="connsiteY1-594" fmla="*/ 31700 h 565791"/>
                  <a:gd name="connsiteX2-595" fmla="*/ 621713 w 648099"/>
                  <a:gd name="connsiteY2-596" fmla="*/ 535349 h 565791"/>
                  <a:gd name="connsiteX3-597" fmla="*/ 12537 w 648099"/>
                  <a:gd name="connsiteY3-598" fmla="*/ 497972 h 565791"/>
                  <a:gd name="connsiteX4-599" fmla="*/ 4334 w 648099"/>
                  <a:gd name="connsiteY4-600" fmla="*/ 81348 h 56579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648099" h="565791">
                    <a:moveTo>
                      <a:pt x="51067" y="18182"/>
                    </a:moveTo>
                    <a:cubicBezTo>
                      <a:pt x="281003" y="7261"/>
                      <a:pt x="591945" y="-22893"/>
                      <a:pt x="617005" y="31700"/>
                    </a:cubicBezTo>
                    <a:cubicBezTo>
                      <a:pt x="642065" y="86293"/>
                      <a:pt x="669922" y="489239"/>
                      <a:pt x="621713" y="535349"/>
                    </a:cubicBezTo>
                    <a:cubicBezTo>
                      <a:pt x="573504" y="581459"/>
                      <a:pt x="32838" y="579874"/>
                      <a:pt x="12537" y="497972"/>
                    </a:cubicBezTo>
                    <a:cubicBezTo>
                      <a:pt x="992" y="378148"/>
                      <a:pt x="-4426" y="189998"/>
                      <a:pt x="4334" y="81348"/>
                    </a:cubicBezTo>
                  </a:path>
                </a:pathLst>
              </a:custGeom>
              <a:solidFill>
                <a:srgbClr val="84CBEB"/>
              </a:solidFill>
              <a:ln w="25400" cap="rnd">
                <a:solidFill>
                  <a:schemeClr val="bg1"/>
                </a:solidFill>
                <a:prstDash val="solid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>
                  <a:defRPr/>
                </a:pPr>
                <a:endParaRPr lang="zh-CN" altLang="en-US" sz="2400">
                  <a:solidFill>
                    <a:srgbClr val="FF0000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cs typeface="+mn-lt"/>
                </a:endParaRPr>
              </a:p>
            </p:txBody>
          </p:sp>
          <p:sp>
            <p:nvSpPr>
              <p:cNvPr id="20" name="任意多边形 94">
                <a:extLst>
                  <a:ext uri="{FF2B5EF4-FFF2-40B4-BE49-F238E27FC236}">
                    <a16:creationId xmlns:a16="http://schemas.microsoft.com/office/drawing/2014/main" xmlns="" id="{75EC1AE0-A187-493D-ABED-3D0B5DC2CE3F}"/>
                  </a:ext>
                </a:extLst>
              </p:cNvPr>
              <p:cNvSpPr/>
              <p:nvPr/>
            </p:nvSpPr>
            <p:spPr>
              <a:xfrm>
                <a:off x="2627243" y="4976837"/>
                <a:ext cx="451945" cy="159008"/>
              </a:xfrm>
              <a:custGeom>
                <a:avLst/>
                <a:gdLst>
                  <a:gd name="connsiteX0" fmla="*/ 0 w 451945"/>
                  <a:gd name="connsiteY0" fmla="*/ 95946 h 159008"/>
                  <a:gd name="connsiteX1" fmla="*/ 220717 w 451945"/>
                  <a:gd name="connsiteY1" fmla="*/ 1352 h 159008"/>
                  <a:gd name="connsiteX2" fmla="*/ 451945 w 451945"/>
                  <a:gd name="connsiteY2" fmla="*/ 159008 h 1590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51945" h="159008">
                    <a:moveTo>
                      <a:pt x="0" y="95946"/>
                    </a:moveTo>
                    <a:cubicBezTo>
                      <a:pt x="72696" y="43394"/>
                      <a:pt x="145393" y="-9158"/>
                      <a:pt x="220717" y="1352"/>
                    </a:cubicBezTo>
                    <a:cubicBezTo>
                      <a:pt x="296041" y="11862"/>
                      <a:pt x="373993" y="85435"/>
                      <a:pt x="451945" y="159008"/>
                    </a:cubicBezTo>
                  </a:path>
                </a:pathLst>
              </a:custGeom>
              <a:noFill/>
              <a:ln w="25400" cap="rnd">
                <a:solidFill>
                  <a:schemeClr val="bg1"/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2400">
                  <a:solidFill>
                    <a:srgbClr val="FF0000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cs typeface="+mn-lt"/>
                </a:endParaRPr>
              </a:p>
            </p:txBody>
          </p:sp>
          <p:sp>
            <p:nvSpPr>
              <p:cNvPr id="21" name="任意多边形 95">
                <a:extLst>
                  <a:ext uri="{FF2B5EF4-FFF2-40B4-BE49-F238E27FC236}">
                    <a16:creationId xmlns:a16="http://schemas.microsoft.com/office/drawing/2014/main" xmlns="" id="{702E84BC-B462-401F-846D-743F7B7266C1}"/>
                  </a:ext>
                </a:extLst>
              </p:cNvPr>
              <p:cNvSpPr/>
              <p:nvPr/>
            </p:nvSpPr>
            <p:spPr>
              <a:xfrm>
                <a:off x="2605254" y="4842490"/>
                <a:ext cx="472965" cy="209092"/>
              </a:xfrm>
              <a:custGeom>
                <a:avLst/>
                <a:gdLst>
                  <a:gd name="connsiteX0" fmla="*/ 0 w 472965"/>
                  <a:gd name="connsiteY0" fmla="*/ 31531 h 147463"/>
                  <a:gd name="connsiteX1" fmla="*/ 241738 w 472965"/>
                  <a:gd name="connsiteY1" fmla="*/ 147144 h 147463"/>
                  <a:gd name="connsiteX2" fmla="*/ 472965 w 472965"/>
                  <a:gd name="connsiteY2" fmla="*/ 0 h 147463"/>
                  <a:gd name="connsiteX0-1" fmla="*/ 0 w 472965"/>
                  <a:gd name="connsiteY0-2" fmla="*/ 31531 h 209092"/>
                  <a:gd name="connsiteX1-3" fmla="*/ 237619 w 472965"/>
                  <a:gd name="connsiteY1-4" fmla="*/ 208928 h 209092"/>
                  <a:gd name="connsiteX2-5" fmla="*/ 472965 w 472965"/>
                  <a:gd name="connsiteY2-6" fmla="*/ 0 h 209092"/>
                  <a:gd name="connsiteX0-7" fmla="*/ 0 w 472965"/>
                  <a:gd name="connsiteY0-8" fmla="*/ 31531 h 209092"/>
                  <a:gd name="connsiteX1-9" fmla="*/ 237619 w 472965"/>
                  <a:gd name="connsiteY1-10" fmla="*/ 208928 h 209092"/>
                  <a:gd name="connsiteX2-11" fmla="*/ 472965 w 472965"/>
                  <a:gd name="connsiteY2-12" fmla="*/ 0 h 209092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</a:cxnLst>
                <a:rect l="l" t="t" r="r" b="b"/>
                <a:pathLst>
                  <a:path w="472965" h="209092">
                    <a:moveTo>
                      <a:pt x="0" y="31531"/>
                    </a:moveTo>
                    <a:cubicBezTo>
                      <a:pt x="81455" y="91965"/>
                      <a:pt x="191743" y="214183"/>
                      <a:pt x="237619" y="208928"/>
                    </a:cubicBezTo>
                    <a:cubicBezTo>
                      <a:pt x="283495" y="203673"/>
                      <a:pt x="396765" y="70944"/>
                      <a:pt x="472965" y="0"/>
                    </a:cubicBezTo>
                  </a:path>
                </a:pathLst>
              </a:custGeom>
              <a:solidFill>
                <a:srgbClr val="84CBEB"/>
              </a:solidFill>
              <a:ln w="25400" cap="rnd">
                <a:solidFill>
                  <a:schemeClr val="bg1"/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2400">
                  <a:solidFill>
                    <a:srgbClr val="FF0000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cs typeface="+mn-lt"/>
                </a:endParaRPr>
              </a:p>
            </p:txBody>
          </p:sp>
        </p:grp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07BBA093-4333-49F7-8976-8175ED11733E}"/>
              </a:ext>
            </a:extLst>
          </p:cNvPr>
          <p:cNvGrpSpPr/>
          <p:nvPr/>
        </p:nvGrpSpPr>
        <p:grpSpPr>
          <a:xfrm>
            <a:off x="1888981" y="4552956"/>
            <a:ext cx="3758385" cy="1543957"/>
            <a:chOff x="1850570" y="4438194"/>
            <a:chExt cx="3758385" cy="1543957"/>
          </a:xfrm>
        </p:grpSpPr>
        <p:sp>
          <p:nvSpPr>
            <p:cNvPr id="23" name="Freeform 21">
              <a:extLst>
                <a:ext uri="{FF2B5EF4-FFF2-40B4-BE49-F238E27FC236}">
                  <a16:creationId xmlns:a16="http://schemas.microsoft.com/office/drawing/2014/main" xmlns="" id="{DAAE3157-4739-4618-AA8B-51F661479B19}"/>
                </a:ext>
              </a:extLst>
            </p:cNvPr>
            <p:cNvSpPr/>
            <p:nvPr/>
          </p:nvSpPr>
          <p:spPr bwMode="auto">
            <a:xfrm>
              <a:off x="1850570" y="5819929"/>
              <a:ext cx="3621316" cy="162222"/>
            </a:xfrm>
            <a:custGeom>
              <a:avLst/>
              <a:gdLst>
                <a:gd name="T0" fmla="*/ 3 w 764"/>
                <a:gd name="T1" fmla="*/ 1 h 70"/>
                <a:gd name="T2" fmla="*/ 0 w 764"/>
                <a:gd name="T3" fmla="*/ 4 h 70"/>
                <a:gd name="T4" fmla="*/ 3 w 764"/>
                <a:gd name="T5" fmla="*/ 8 h 70"/>
                <a:gd name="T6" fmla="*/ 183 w 764"/>
                <a:gd name="T7" fmla="*/ 7 h 70"/>
                <a:gd name="T8" fmla="*/ 625 w 764"/>
                <a:gd name="T9" fmla="*/ 9 h 70"/>
                <a:gd name="T10" fmla="*/ 638 w 764"/>
                <a:gd name="T11" fmla="*/ 9 h 70"/>
                <a:gd name="T12" fmla="*/ 517 w 764"/>
                <a:gd name="T13" fmla="*/ 13 h 70"/>
                <a:gd name="T14" fmla="*/ 241 w 764"/>
                <a:gd name="T15" fmla="*/ 22 h 70"/>
                <a:gd name="T16" fmla="*/ 47 w 764"/>
                <a:gd name="T17" fmla="*/ 33 h 70"/>
                <a:gd name="T18" fmla="*/ 47 w 764"/>
                <a:gd name="T19" fmla="*/ 39 h 70"/>
                <a:gd name="T20" fmla="*/ 215 w 764"/>
                <a:gd name="T21" fmla="*/ 33 h 70"/>
                <a:gd name="T22" fmla="*/ 539 w 764"/>
                <a:gd name="T23" fmla="*/ 40 h 70"/>
                <a:gd name="T24" fmla="*/ 530 w 764"/>
                <a:gd name="T25" fmla="*/ 40 h 70"/>
                <a:gd name="T26" fmla="*/ 236 w 764"/>
                <a:gd name="T27" fmla="*/ 60 h 70"/>
                <a:gd name="T28" fmla="*/ 217 w 764"/>
                <a:gd name="T29" fmla="*/ 63 h 70"/>
                <a:gd name="T30" fmla="*/ 215 w 764"/>
                <a:gd name="T31" fmla="*/ 67 h 70"/>
                <a:gd name="T32" fmla="*/ 218 w 764"/>
                <a:gd name="T33" fmla="*/ 70 h 70"/>
                <a:gd name="T34" fmla="*/ 237 w 764"/>
                <a:gd name="T35" fmla="*/ 67 h 70"/>
                <a:gd name="T36" fmla="*/ 530 w 764"/>
                <a:gd name="T37" fmla="*/ 47 h 70"/>
                <a:gd name="T38" fmla="*/ 575 w 764"/>
                <a:gd name="T39" fmla="*/ 47 h 70"/>
                <a:gd name="T40" fmla="*/ 575 w 764"/>
                <a:gd name="T41" fmla="*/ 41 h 70"/>
                <a:gd name="T42" fmla="*/ 573 w 764"/>
                <a:gd name="T43" fmla="*/ 40 h 70"/>
                <a:gd name="T44" fmla="*/ 560 w 764"/>
                <a:gd name="T45" fmla="*/ 37 h 70"/>
                <a:gd name="T46" fmla="*/ 321 w 764"/>
                <a:gd name="T47" fmla="*/ 22 h 70"/>
                <a:gd name="T48" fmla="*/ 517 w 764"/>
                <a:gd name="T49" fmla="*/ 19 h 70"/>
                <a:gd name="T50" fmla="*/ 668 w 764"/>
                <a:gd name="T51" fmla="*/ 14 h 70"/>
                <a:gd name="T52" fmla="*/ 761 w 764"/>
                <a:gd name="T53" fmla="*/ 8 h 70"/>
                <a:gd name="T54" fmla="*/ 763 w 764"/>
                <a:gd name="T55" fmla="*/ 7 h 70"/>
                <a:gd name="T56" fmla="*/ 763 w 764"/>
                <a:gd name="T57" fmla="*/ 2 h 70"/>
                <a:gd name="T58" fmla="*/ 763 w 764"/>
                <a:gd name="T59" fmla="*/ 2 h 70"/>
                <a:gd name="T60" fmla="*/ 759 w 764"/>
                <a:gd name="T61" fmla="*/ 2 h 70"/>
                <a:gd name="T62" fmla="*/ 759 w 764"/>
                <a:gd name="T63" fmla="*/ 2 h 70"/>
                <a:gd name="T64" fmla="*/ 759 w 764"/>
                <a:gd name="T65" fmla="*/ 2 h 70"/>
                <a:gd name="T66" fmla="*/ 682 w 764"/>
                <a:gd name="T67" fmla="*/ 2 h 70"/>
                <a:gd name="T68" fmla="*/ 625 w 764"/>
                <a:gd name="T69" fmla="*/ 2 h 70"/>
                <a:gd name="T70" fmla="*/ 183 w 764"/>
                <a:gd name="T71" fmla="*/ 1 h 70"/>
                <a:gd name="T72" fmla="*/ 3 w 764"/>
                <a:gd name="T73" fmla="*/ 1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64" h="70">
                  <a:moveTo>
                    <a:pt x="3" y="1"/>
                  </a:moveTo>
                  <a:cubicBezTo>
                    <a:pt x="1" y="1"/>
                    <a:pt x="0" y="3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59" y="8"/>
                    <a:pt x="121" y="8"/>
                    <a:pt x="183" y="7"/>
                  </a:cubicBezTo>
                  <a:cubicBezTo>
                    <a:pt x="330" y="7"/>
                    <a:pt x="473" y="7"/>
                    <a:pt x="625" y="9"/>
                  </a:cubicBezTo>
                  <a:cubicBezTo>
                    <a:pt x="627" y="9"/>
                    <a:pt x="632" y="9"/>
                    <a:pt x="638" y="9"/>
                  </a:cubicBezTo>
                  <a:cubicBezTo>
                    <a:pt x="581" y="11"/>
                    <a:pt x="523" y="13"/>
                    <a:pt x="517" y="13"/>
                  </a:cubicBezTo>
                  <a:cubicBezTo>
                    <a:pt x="414" y="7"/>
                    <a:pt x="327" y="15"/>
                    <a:pt x="241" y="22"/>
                  </a:cubicBezTo>
                  <a:cubicBezTo>
                    <a:pt x="178" y="28"/>
                    <a:pt x="115" y="33"/>
                    <a:pt x="47" y="33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108" y="39"/>
                    <a:pt x="162" y="36"/>
                    <a:pt x="215" y="33"/>
                  </a:cubicBezTo>
                  <a:cubicBezTo>
                    <a:pt x="316" y="28"/>
                    <a:pt x="411" y="22"/>
                    <a:pt x="539" y="40"/>
                  </a:cubicBezTo>
                  <a:cubicBezTo>
                    <a:pt x="530" y="40"/>
                    <a:pt x="530" y="40"/>
                    <a:pt x="530" y="40"/>
                  </a:cubicBezTo>
                  <a:cubicBezTo>
                    <a:pt x="427" y="40"/>
                    <a:pt x="355" y="40"/>
                    <a:pt x="236" y="60"/>
                  </a:cubicBezTo>
                  <a:cubicBezTo>
                    <a:pt x="217" y="63"/>
                    <a:pt x="217" y="63"/>
                    <a:pt x="217" y="63"/>
                  </a:cubicBezTo>
                  <a:cubicBezTo>
                    <a:pt x="216" y="64"/>
                    <a:pt x="214" y="65"/>
                    <a:pt x="215" y="67"/>
                  </a:cubicBezTo>
                  <a:cubicBezTo>
                    <a:pt x="215" y="69"/>
                    <a:pt x="217" y="70"/>
                    <a:pt x="218" y="70"/>
                  </a:cubicBezTo>
                  <a:cubicBezTo>
                    <a:pt x="237" y="67"/>
                    <a:pt x="237" y="67"/>
                    <a:pt x="237" y="67"/>
                  </a:cubicBezTo>
                  <a:cubicBezTo>
                    <a:pt x="356" y="46"/>
                    <a:pt x="427" y="47"/>
                    <a:pt x="530" y="47"/>
                  </a:cubicBezTo>
                  <a:cubicBezTo>
                    <a:pt x="546" y="47"/>
                    <a:pt x="563" y="47"/>
                    <a:pt x="575" y="47"/>
                  </a:cubicBezTo>
                  <a:cubicBezTo>
                    <a:pt x="575" y="41"/>
                    <a:pt x="575" y="41"/>
                    <a:pt x="575" y="41"/>
                  </a:cubicBezTo>
                  <a:cubicBezTo>
                    <a:pt x="574" y="41"/>
                    <a:pt x="574" y="40"/>
                    <a:pt x="573" y="40"/>
                  </a:cubicBezTo>
                  <a:cubicBezTo>
                    <a:pt x="569" y="39"/>
                    <a:pt x="561" y="37"/>
                    <a:pt x="560" y="37"/>
                  </a:cubicBezTo>
                  <a:cubicBezTo>
                    <a:pt x="467" y="23"/>
                    <a:pt x="392" y="20"/>
                    <a:pt x="321" y="22"/>
                  </a:cubicBezTo>
                  <a:cubicBezTo>
                    <a:pt x="382" y="18"/>
                    <a:pt x="446" y="15"/>
                    <a:pt x="517" y="19"/>
                  </a:cubicBezTo>
                  <a:cubicBezTo>
                    <a:pt x="524" y="20"/>
                    <a:pt x="602" y="17"/>
                    <a:pt x="668" y="14"/>
                  </a:cubicBezTo>
                  <a:cubicBezTo>
                    <a:pt x="713" y="12"/>
                    <a:pt x="753" y="10"/>
                    <a:pt x="761" y="8"/>
                  </a:cubicBezTo>
                  <a:cubicBezTo>
                    <a:pt x="762" y="8"/>
                    <a:pt x="763" y="8"/>
                    <a:pt x="763" y="7"/>
                  </a:cubicBezTo>
                  <a:cubicBezTo>
                    <a:pt x="764" y="6"/>
                    <a:pt x="764" y="4"/>
                    <a:pt x="763" y="2"/>
                  </a:cubicBezTo>
                  <a:cubicBezTo>
                    <a:pt x="763" y="2"/>
                    <a:pt x="763" y="2"/>
                    <a:pt x="763" y="2"/>
                  </a:cubicBezTo>
                  <a:cubicBezTo>
                    <a:pt x="763" y="2"/>
                    <a:pt x="761" y="2"/>
                    <a:pt x="759" y="2"/>
                  </a:cubicBezTo>
                  <a:cubicBezTo>
                    <a:pt x="759" y="2"/>
                    <a:pt x="759" y="2"/>
                    <a:pt x="759" y="2"/>
                  </a:cubicBezTo>
                  <a:cubicBezTo>
                    <a:pt x="759" y="2"/>
                    <a:pt x="759" y="2"/>
                    <a:pt x="759" y="2"/>
                  </a:cubicBezTo>
                  <a:cubicBezTo>
                    <a:pt x="748" y="2"/>
                    <a:pt x="713" y="2"/>
                    <a:pt x="682" y="2"/>
                  </a:cubicBezTo>
                  <a:cubicBezTo>
                    <a:pt x="655" y="2"/>
                    <a:pt x="631" y="2"/>
                    <a:pt x="625" y="2"/>
                  </a:cubicBezTo>
                  <a:cubicBezTo>
                    <a:pt x="474" y="0"/>
                    <a:pt x="330" y="1"/>
                    <a:pt x="183" y="1"/>
                  </a:cubicBezTo>
                  <a:cubicBezTo>
                    <a:pt x="126" y="1"/>
                    <a:pt x="68" y="1"/>
                    <a:pt x="3" y="1"/>
                  </a:cubicBezTo>
                  <a:close/>
                </a:path>
              </a:pathLst>
            </a:custGeom>
            <a:solidFill>
              <a:srgbClr val="FDCF55"/>
            </a:solidFill>
            <a:ln>
              <a:solidFill>
                <a:srgbClr val="FDCF55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defRPr/>
              </a:pPr>
              <a:endParaRPr lang="zh-CN" altLang="en-US" sz="2400">
                <a:solidFill>
                  <a:srgbClr val="FF0000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</a:endParaRPr>
            </a:p>
          </p:txBody>
        </p: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81D36992-2FCD-4670-A0F6-8B7ADEC635D4}"/>
                </a:ext>
              </a:extLst>
            </p:cNvPr>
            <p:cNvSpPr txBox="1"/>
            <p:nvPr/>
          </p:nvSpPr>
          <p:spPr>
            <a:xfrm>
              <a:off x="3486509" y="4438194"/>
              <a:ext cx="198537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zh-CN" altLang="en-US" sz="2400" dirty="0">
                  <a:solidFill>
                    <a:srgbClr val="FDCF55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添加标题</a:t>
              </a:r>
              <a:endParaRPr lang="zh-CN" altLang="en-US" sz="2400" b="1" dirty="0">
                <a:solidFill>
                  <a:srgbClr val="FDCF55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+mn-ea"/>
              </a:endParaRPr>
            </a:p>
          </p:txBody>
        </p:sp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xmlns="" id="{0A1E0946-A7E2-47F0-95FA-F96FF7AA37B1}"/>
                </a:ext>
              </a:extLst>
            </p:cNvPr>
            <p:cNvSpPr txBox="1"/>
            <p:nvPr/>
          </p:nvSpPr>
          <p:spPr>
            <a:xfrm>
              <a:off x="2040890" y="5188585"/>
              <a:ext cx="3568065" cy="587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000"/>
                </a:lnSpc>
                <a:defRPr/>
              </a:pPr>
              <a:r>
                <a:rPr lang="zh-CN" altLang="en-US" sz="1200" dirty="0">
                  <a:solidFill>
                    <a:srgbClr val="FDCF55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请在此处添加具体内容，文字尽量言简意赅，简单说明即可，不必过于繁琐，注意版面美观度</a:t>
              </a:r>
            </a:p>
          </p:txBody>
        </p: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xmlns="" id="{588DE6D0-9470-4EC9-991A-527C0C98FFF2}"/>
                </a:ext>
              </a:extLst>
            </p:cNvPr>
            <p:cNvGrpSpPr/>
            <p:nvPr/>
          </p:nvGrpSpPr>
          <p:grpSpPr>
            <a:xfrm>
              <a:off x="2252331" y="4480026"/>
              <a:ext cx="538063" cy="489546"/>
              <a:chOff x="7002966" y="4415883"/>
              <a:chExt cx="507443" cy="461687"/>
            </a:xfrm>
            <a:solidFill>
              <a:srgbClr val="F9BD27"/>
            </a:solidFill>
          </p:grpSpPr>
          <p:grpSp>
            <p:nvGrpSpPr>
              <p:cNvPr id="27" name="组合 26">
                <a:extLst>
                  <a:ext uri="{FF2B5EF4-FFF2-40B4-BE49-F238E27FC236}">
                    <a16:creationId xmlns:a16="http://schemas.microsoft.com/office/drawing/2014/main" xmlns="" id="{F1823332-4186-44F9-9869-9E452A84F1E1}"/>
                  </a:ext>
                </a:extLst>
              </p:cNvPr>
              <p:cNvGrpSpPr/>
              <p:nvPr/>
            </p:nvGrpSpPr>
            <p:grpSpPr>
              <a:xfrm>
                <a:off x="7002966" y="4415883"/>
                <a:ext cx="507443" cy="461687"/>
                <a:chOff x="7002966" y="4415883"/>
                <a:chExt cx="602999" cy="548627"/>
              </a:xfrm>
              <a:grpFill/>
            </p:grpSpPr>
            <p:sp>
              <p:nvSpPr>
                <p:cNvPr id="32" name="任意多边形 117">
                  <a:extLst>
                    <a:ext uri="{FF2B5EF4-FFF2-40B4-BE49-F238E27FC236}">
                      <a16:creationId xmlns:a16="http://schemas.microsoft.com/office/drawing/2014/main" xmlns="" id="{C594D691-CC92-4EA4-A249-80DED8D2ADFD}"/>
                    </a:ext>
                  </a:extLst>
                </p:cNvPr>
                <p:cNvSpPr/>
                <p:nvPr/>
              </p:nvSpPr>
              <p:spPr>
                <a:xfrm>
                  <a:off x="7002966" y="4415883"/>
                  <a:ext cx="602999" cy="548627"/>
                </a:xfrm>
                <a:custGeom>
                  <a:avLst/>
                  <a:gdLst>
                    <a:gd name="connsiteX0" fmla="*/ 0 w 602999"/>
                    <a:gd name="connsiteY0" fmla="*/ 22302 h 548627"/>
                    <a:gd name="connsiteX1" fmla="*/ 11151 w 602999"/>
                    <a:gd name="connsiteY1" fmla="*/ 546410 h 548627"/>
                    <a:gd name="connsiteX2" fmla="*/ 412595 w 602999"/>
                    <a:gd name="connsiteY2" fmla="*/ 535258 h 548627"/>
                    <a:gd name="connsiteX3" fmla="*/ 591014 w 602999"/>
                    <a:gd name="connsiteY3" fmla="*/ 401444 h 548627"/>
                    <a:gd name="connsiteX4" fmla="*/ 568712 w 602999"/>
                    <a:gd name="connsiteY4" fmla="*/ 0 h 548627"/>
                    <a:gd name="connsiteX5" fmla="*/ 0 w 602999"/>
                    <a:gd name="connsiteY5" fmla="*/ 22302 h 54862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602999" h="548627">
                      <a:moveTo>
                        <a:pt x="0" y="22302"/>
                      </a:moveTo>
                      <a:lnTo>
                        <a:pt x="11151" y="546410"/>
                      </a:lnTo>
                      <a:cubicBezTo>
                        <a:pt x="144966" y="542693"/>
                        <a:pt x="315951" y="559419"/>
                        <a:pt x="412595" y="535258"/>
                      </a:cubicBezTo>
                      <a:cubicBezTo>
                        <a:pt x="509239" y="511097"/>
                        <a:pt x="564995" y="490654"/>
                        <a:pt x="591014" y="401444"/>
                      </a:cubicBezTo>
                      <a:cubicBezTo>
                        <a:pt x="617033" y="312234"/>
                        <a:pt x="596590" y="70624"/>
                        <a:pt x="568712" y="0"/>
                      </a:cubicBezTo>
                      <a:lnTo>
                        <a:pt x="0" y="22302"/>
                      </a:lnTo>
                      <a:close/>
                    </a:path>
                  </a:pathLst>
                </a:custGeom>
                <a:solidFill>
                  <a:srgbClr val="FDCF55"/>
                </a:solidFill>
                <a:ln w="25400" cap="rnd">
                  <a:solidFill>
                    <a:schemeClr val="bg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sz="2400">
                    <a:solidFill>
                      <a:srgbClr val="FF0000"/>
                    </a:solidFill>
                    <a:latin typeface="造字工房悦圆（非商用）常规体" pitchFamily="50" charset="-122"/>
                    <a:ea typeface="造字工房悦圆（非商用）常规体" pitchFamily="50" charset="-122"/>
                    <a:cs typeface="+mn-lt"/>
                  </a:endParaRPr>
                </a:p>
              </p:txBody>
            </p:sp>
            <p:sp>
              <p:nvSpPr>
                <p:cNvPr id="33" name="任意多边形 121">
                  <a:extLst>
                    <a:ext uri="{FF2B5EF4-FFF2-40B4-BE49-F238E27FC236}">
                      <a16:creationId xmlns:a16="http://schemas.microsoft.com/office/drawing/2014/main" xmlns="" id="{F20C51EE-1370-428E-8C7D-8D24A9968B1B}"/>
                    </a:ext>
                  </a:extLst>
                </p:cNvPr>
                <p:cNvSpPr/>
                <p:nvPr/>
              </p:nvSpPr>
              <p:spPr>
                <a:xfrm>
                  <a:off x="7396700" y="4776984"/>
                  <a:ext cx="201133" cy="166254"/>
                </a:xfrm>
                <a:custGeom>
                  <a:avLst/>
                  <a:gdLst>
                    <a:gd name="connsiteX0" fmla="*/ 0 w 238298"/>
                    <a:gd name="connsiteY0" fmla="*/ 227214 h 227214"/>
                    <a:gd name="connsiteX1" fmla="*/ 60960 w 238298"/>
                    <a:gd name="connsiteY1" fmla="*/ 77585 h 227214"/>
                    <a:gd name="connsiteX2" fmla="*/ 44334 w 238298"/>
                    <a:gd name="connsiteY2" fmla="*/ 0 h 227214"/>
                    <a:gd name="connsiteX3" fmla="*/ 155170 w 238298"/>
                    <a:gd name="connsiteY3" fmla="*/ 27709 h 227214"/>
                    <a:gd name="connsiteX4" fmla="*/ 238298 w 238298"/>
                    <a:gd name="connsiteY4" fmla="*/ 0 h 227214"/>
                    <a:gd name="connsiteX0-1" fmla="*/ 0 w 238298"/>
                    <a:gd name="connsiteY0-2" fmla="*/ 227214 h 227214"/>
                    <a:gd name="connsiteX1-3" fmla="*/ 38793 w 238298"/>
                    <a:gd name="connsiteY1-4" fmla="*/ 99752 h 227214"/>
                    <a:gd name="connsiteX2-5" fmla="*/ 44334 w 238298"/>
                    <a:gd name="connsiteY2-6" fmla="*/ 0 h 227214"/>
                    <a:gd name="connsiteX3-7" fmla="*/ 155170 w 238298"/>
                    <a:gd name="connsiteY3-8" fmla="*/ 27709 h 227214"/>
                    <a:gd name="connsiteX4-9" fmla="*/ 238298 w 238298"/>
                    <a:gd name="connsiteY4-10" fmla="*/ 0 h 227214"/>
                    <a:gd name="connsiteX0-11" fmla="*/ 0 w 238298"/>
                    <a:gd name="connsiteY0-12" fmla="*/ 227214 h 227214"/>
                    <a:gd name="connsiteX1-13" fmla="*/ 38793 w 238298"/>
                    <a:gd name="connsiteY1-14" fmla="*/ 99752 h 227214"/>
                    <a:gd name="connsiteX2-15" fmla="*/ 44334 w 238298"/>
                    <a:gd name="connsiteY2-16" fmla="*/ 0 h 227214"/>
                    <a:gd name="connsiteX3-17" fmla="*/ 160712 w 238298"/>
                    <a:gd name="connsiteY3-18" fmla="*/ 16625 h 227214"/>
                    <a:gd name="connsiteX4-19" fmla="*/ 238298 w 238298"/>
                    <a:gd name="connsiteY4-20" fmla="*/ 0 h 227214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</a:cxnLst>
                  <a:rect l="l" t="t" r="r" b="b"/>
                  <a:pathLst>
                    <a:path w="238298" h="227214">
                      <a:moveTo>
                        <a:pt x="0" y="227214"/>
                      </a:moveTo>
                      <a:cubicBezTo>
                        <a:pt x="26785" y="171334"/>
                        <a:pt x="31404" y="137621"/>
                        <a:pt x="38793" y="99752"/>
                      </a:cubicBezTo>
                      <a:cubicBezTo>
                        <a:pt x="46182" y="61883"/>
                        <a:pt x="38792" y="11084"/>
                        <a:pt x="44334" y="0"/>
                      </a:cubicBezTo>
                      <a:cubicBezTo>
                        <a:pt x="81279" y="9236"/>
                        <a:pt x="128385" y="16625"/>
                        <a:pt x="160712" y="16625"/>
                      </a:cubicBezTo>
                      <a:cubicBezTo>
                        <a:pt x="193039" y="16625"/>
                        <a:pt x="212897" y="13854"/>
                        <a:pt x="238298" y="0"/>
                      </a:cubicBezTo>
                    </a:path>
                  </a:pathLst>
                </a:custGeom>
                <a:noFill/>
                <a:ln w="25400" cap="rnd">
                  <a:solidFill>
                    <a:schemeClr val="bg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sz="2400">
                    <a:solidFill>
                      <a:srgbClr val="FF0000"/>
                    </a:solidFill>
                    <a:latin typeface="造字工房悦圆（非商用）常规体" pitchFamily="50" charset="-122"/>
                    <a:ea typeface="造字工房悦圆（非商用）常规体" pitchFamily="50" charset="-122"/>
                    <a:cs typeface="+mn-lt"/>
                  </a:endParaRPr>
                </a:p>
              </p:txBody>
            </p:sp>
          </p:grpSp>
          <p:sp>
            <p:nvSpPr>
              <p:cNvPr id="28" name="任意多边形 98">
                <a:extLst>
                  <a:ext uri="{FF2B5EF4-FFF2-40B4-BE49-F238E27FC236}">
                    <a16:creationId xmlns:a16="http://schemas.microsoft.com/office/drawing/2014/main" xmlns="" id="{8476D5C4-CE47-4E0F-92FC-35F20E050992}"/>
                  </a:ext>
                </a:extLst>
              </p:cNvPr>
              <p:cNvSpPr/>
              <p:nvPr/>
            </p:nvSpPr>
            <p:spPr>
              <a:xfrm>
                <a:off x="7077564" y="4606380"/>
                <a:ext cx="363297" cy="7200"/>
              </a:xfrm>
              <a:custGeom>
                <a:avLst/>
                <a:gdLst>
                  <a:gd name="connsiteX0" fmla="*/ 0 w 363297"/>
                  <a:gd name="connsiteY0" fmla="*/ 18689 h 21777"/>
                  <a:gd name="connsiteX1" fmla="*/ 95442 w 363297"/>
                  <a:gd name="connsiteY1" fmla="*/ 3295 h 21777"/>
                  <a:gd name="connsiteX2" fmla="*/ 197042 w 363297"/>
                  <a:gd name="connsiteY2" fmla="*/ 21767 h 21777"/>
                  <a:gd name="connsiteX3" fmla="*/ 270933 w 363297"/>
                  <a:gd name="connsiteY3" fmla="*/ 216 h 21777"/>
                  <a:gd name="connsiteX4" fmla="*/ 363297 w 363297"/>
                  <a:gd name="connsiteY4" fmla="*/ 12531 h 217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63297" h="21777">
                    <a:moveTo>
                      <a:pt x="0" y="18689"/>
                    </a:moveTo>
                    <a:cubicBezTo>
                      <a:pt x="31301" y="10735"/>
                      <a:pt x="62602" y="2782"/>
                      <a:pt x="95442" y="3295"/>
                    </a:cubicBezTo>
                    <a:cubicBezTo>
                      <a:pt x="128282" y="3808"/>
                      <a:pt x="167794" y="22280"/>
                      <a:pt x="197042" y="21767"/>
                    </a:cubicBezTo>
                    <a:cubicBezTo>
                      <a:pt x="226290" y="21254"/>
                      <a:pt x="243224" y="1755"/>
                      <a:pt x="270933" y="216"/>
                    </a:cubicBezTo>
                    <a:cubicBezTo>
                      <a:pt x="298642" y="-1323"/>
                      <a:pt x="330969" y="5604"/>
                      <a:pt x="363297" y="12531"/>
                    </a:cubicBezTo>
                  </a:path>
                </a:pathLst>
              </a:custGeom>
              <a:grpFill/>
              <a:ln w="25400" cap="rnd">
                <a:solidFill>
                  <a:schemeClr val="bg1"/>
                </a:solidFill>
                <a:prstDash val="sys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2400">
                  <a:solidFill>
                    <a:srgbClr val="FF0000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cs typeface="+mn-lt"/>
                </a:endParaRPr>
              </a:p>
            </p:txBody>
          </p:sp>
          <p:sp>
            <p:nvSpPr>
              <p:cNvPr id="29" name="任意多边形 99">
                <a:extLst>
                  <a:ext uri="{FF2B5EF4-FFF2-40B4-BE49-F238E27FC236}">
                    <a16:creationId xmlns:a16="http://schemas.microsoft.com/office/drawing/2014/main" xmlns="" id="{DFA7A976-A49A-4A57-AE0A-9803386D893A}"/>
                  </a:ext>
                </a:extLst>
              </p:cNvPr>
              <p:cNvSpPr/>
              <p:nvPr/>
            </p:nvSpPr>
            <p:spPr>
              <a:xfrm>
                <a:off x="7075055" y="4517389"/>
                <a:ext cx="363297" cy="7200"/>
              </a:xfrm>
              <a:custGeom>
                <a:avLst/>
                <a:gdLst>
                  <a:gd name="connsiteX0" fmla="*/ 0 w 363297"/>
                  <a:gd name="connsiteY0" fmla="*/ 18689 h 21777"/>
                  <a:gd name="connsiteX1" fmla="*/ 95442 w 363297"/>
                  <a:gd name="connsiteY1" fmla="*/ 3295 h 21777"/>
                  <a:gd name="connsiteX2" fmla="*/ 197042 w 363297"/>
                  <a:gd name="connsiteY2" fmla="*/ 21767 h 21777"/>
                  <a:gd name="connsiteX3" fmla="*/ 270933 w 363297"/>
                  <a:gd name="connsiteY3" fmla="*/ 216 h 21777"/>
                  <a:gd name="connsiteX4" fmla="*/ 363297 w 363297"/>
                  <a:gd name="connsiteY4" fmla="*/ 12531 h 217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63297" h="21777">
                    <a:moveTo>
                      <a:pt x="0" y="18689"/>
                    </a:moveTo>
                    <a:cubicBezTo>
                      <a:pt x="31301" y="10735"/>
                      <a:pt x="62602" y="2782"/>
                      <a:pt x="95442" y="3295"/>
                    </a:cubicBezTo>
                    <a:cubicBezTo>
                      <a:pt x="128282" y="3808"/>
                      <a:pt x="167794" y="22280"/>
                      <a:pt x="197042" y="21767"/>
                    </a:cubicBezTo>
                    <a:cubicBezTo>
                      <a:pt x="226290" y="21254"/>
                      <a:pt x="243224" y="1755"/>
                      <a:pt x="270933" y="216"/>
                    </a:cubicBezTo>
                    <a:cubicBezTo>
                      <a:pt x="298642" y="-1323"/>
                      <a:pt x="330969" y="5604"/>
                      <a:pt x="363297" y="12531"/>
                    </a:cubicBezTo>
                  </a:path>
                </a:pathLst>
              </a:custGeom>
              <a:grpFill/>
              <a:ln w="25400" cap="rnd">
                <a:solidFill>
                  <a:schemeClr val="bg1"/>
                </a:solidFill>
                <a:prstDash val="sys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2400">
                  <a:solidFill>
                    <a:srgbClr val="FF0000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cs typeface="+mn-lt"/>
                </a:endParaRPr>
              </a:p>
            </p:txBody>
          </p:sp>
          <p:sp>
            <p:nvSpPr>
              <p:cNvPr id="30" name="任意多边形 100">
                <a:extLst>
                  <a:ext uri="{FF2B5EF4-FFF2-40B4-BE49-F238E27FC236}">
                    <a16:creationId xmlns:a16="http://schemas.microsoft.com/office/drawing/2014/main" xmlns="" id="{CE4FCB3E-1A21-4C85-8F93-509F95420BA0}"/>
                  </a:ext>
                </a:extLst>
              </p:cNvPr>
              <p:cNvSpPr/>
              <p:nvPr/>
            </p:nvSpPr>
            <p:spPr>
              <a:xfrm>
                <a:off x="7089852" y="4685188"/>
                <a:ext cx="363297" cy="7200"/>
              </a:xfrm>
              <a:custGeom>
                <a:avLst/>
                <a:gdLst>
                  <a:gd name="connsiteX0" fmla="*/ 0 w 363297"/>
                  <a:gd name="connsiteY0" fmla="*/ 18689 h 21777"/>
                  <a:gd name="connsiteX1" fmla="*/ 95442 w 363297"/>
                  <a:gd name="connsiteY1" fmla="*/ 3295 h 21777"/>
                  <a:gd name="connsiteX2" fmla="*/ 197042 w 363297"/>
                  <a:gd name="connsiteY2" fmla="*/ 21767 h 21777"/>
                  <a:gd name="connsiteX3" fmla="*/ 270933 w 363297"/>
                  <a:gd name="connsiteY3" fmla="*/ 216 h 21777"/>
                  <a:gd name="connsiteX4" fmla="*/ 363297 w 363297"/>
                  <a:gd name="connsiteY4" fmla="*/ 12531 h 217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63297" h="21777">
                    <a:moveTo>
                      <a:pt x="0" y="18689"/>
                    </a:moveTo>
                    <a:cubicBezTo>
                      <a:pt x="31301" y="10735"/>
                      <a:pt x="62602" y="2782"/>
                      <a:pt x="95442" y="3295"/>
                    </a:cubicBezTo>
                    <a:cubicBezTo>
                      <a:pt x="128282" y="3808"/>
                      <a:pt x="167794" y="22280"/>
                      <a:pt x="197042" y="21767"/>
                    </a:cubicBezTo>
                    <a:cubicBezTo>
                      <a:pt x="226290" y="21254"/>
                      <a:pt x="243224" y="1755"/>
                      <a:pt x="270933" y="216"/>
                    </a:cubicBezTo>
                    <a:cubicBezTo>
                      <a:pt x="298642" y="-1323"/>
                      <a:pt x="330969" y="5604"/>
                      <a:pt x="363297" y="12531"/>
                    </a:cubicBezTo>
                  </a:path>
                </a:pathLst>
              </a:custGeom>
              <a:grpFill/>
              <a:ln w="25400" cap="rnd">
                <a:solidFill>
                  <a:schemeClr val="bg1"/>
                </a:solidFill>
                <a:prstDash val="sys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2400">
                  <a:solidFill>
                    <a:srgbClr val="FF0000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cs typeface="+mn-lt"/>
                </a:endParaRPr>
              </a:p>
            </p:txBody>
          </p:sp>
          <p:sp>
            <p:nvSpPr>
              <p:cNvPr id="31" name="任意多边形 101">
                <a:extLst>
                  <a:ext uri="{FF2B5EF4-FFF2-40B4-BE49-F238E27FC236}">
                    <a16:creationId xmlns:a16="http://schemas.microsoft.com/office/drawing/2014/main" xmlns="" id="{45F9D366-E932-4647-A935-F6C12A34793C}"/>
                  </a:ext>
                </a:extLst>
              </p:cNvPr>
              <p:cNvSpPr/>
              <p:nvPr/>
            </p:nvSpPr>
            <p:spPr>
              <a:xfrm>
                <a:off x="7081722" y="4766978"/>
                <a:ext cx="245741" cy="0"/>
              </a:xfrm>
              <a:custGeom>
                <a:avLst/>
                <a:gdLst>
                  <a:gd name="connsiteX0" fmla="*/ 0 w 363297"/>
                  <a:gd name="connsiteY0" fmla="*/ 18689 h 21777"/>
                  <a:gd name="connsiteX1" fmla="*/ 95442 w 363297"/>
                  <a:gd name="connsiteY1" fmla="*/ 3295 h 21777"/>
                  <a:gd name="connsiteX2" fmla="*/ 197042 w 363297"/>
                  <a:gd name="connsiteY2" fmla="*/ 21767 h 21777"/>
                  <a:gd name="connsiteX3" fmla="*/ 270933 w 363297"/>
                  <a:gd name="connsiteY3" fmla="*/ 216 h 21777"/>
                  <a:gd name="connsiteX4" fmla="*/ 363297 w 363297"/>
                  <a:gd name="connsiteY4" fmla="*/ 12531 h 217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63297" h="21777">
                    <a:moveTo>
                      <a:pt x="0" y="18689"/>
                    </a:moveTo>
                    <a:cubicBezTo>
                      <a:pt x="31301" y="10735"/>
                      <a:pt x="62602" y="2782"/>
                      <a:pt x="95442" y="3295"/>
                    </a:cubicBezTo>
                    <a:cubicBezTo>
                      <a:pt x="128282" y="3808"/>
                      <a:pt x="167794" y="22280"/>
                      <a:pt x="197042" y="21767"/>
                    </a:cubicBezTo>
                    <a:cubicBezTo>
                      <a:pt x="226290" y="21254"/>
                      <a:pt x="243224" y="1755"/>
                      <a:pt x="270933" y="216"/>
                    </a:cubicBezTo>
                    <a:cubicBezTo>
                      <a:pt x="298642" y="-1323"/>
                      <a:pt x="330969" y="5604"/>
                      <a:pt x="363297" y="12531"/>
                    </a:cubicBezTo>
                  </a:path>
                </a:pathLst>
              </a:custGeom>
              <a:grpFill/>
              <a:ln w="25400" cap="rnd">
                <a:solidFill>
                  <a:schemeClr val="bg1"/>
                </a:solidFill>
                <a:prstDash val="sys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2400">
                  <a:solidFill>
                    <a:srgbClr val="FF0000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cs typeface="+mn-lt"/>
                </a:endParaRPr>
              </a:p>
            </p:txBody>
          </p:sp>
        </p:grp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0B3B8ED1-A666-4381-981D-D2AB7E3E8F89}"/>
              </a:ext>
            </a:extLst>
          </p:cNvPr>
          <p:cNvGrpSpPr/>
          <p:nvPr/>
        </p:nvGrpSpPr>
        <p:grpSpPr>
          <a:xfrm>
            <a:off x="6650057" y="4346489"/>
            <a:ext cx="3740123" cy="1742507"/>
            <a:chOff x="6611647" y="4231724"/>
            <a:chExt cx="3740123" cy="1742507"/>
          </a:xfrm>
        </p:grpSpPr>
        <p:sp>
          <p:nvSpPr>
            <p:cNvPr id="35" name="Freeform 21">
              <a:extLst>
                <a:ext uri="{FF2B5EF4-FFF2-40B4-BE49-F238E27FC236}">
                  <a16:creationId xmlns:a16="http://schemas.microsoft.com/office/drawing/2014/main" xmlns="" id="{46B4C333-67B6-4521-9809-E1FE69A14D32}"/>
                </a:ext>
              </a:extLst>
            </p:cNvPr>
            <p:cNvSpPr/>
            <p:nvPr/>
          </p:nvSpPr>
          <p:spPr bwMode="auto">
            <a:xfrm>
              <a:off x="6611647" y="5812009"/>
              <a:ext cx="3621316" cy="162222"/>
            </a:xfrm>
            <a:custGeom>
              <a:avLst/>
              <a:gdLst>
                <a:gd name="T0" fmla="*/ 3 w 764"/>
                <a:gd name="T1" fmla="*/ 1 h 70"/>
                <a:gd name="T2" fmla="*/ 0 w 764"/>
                <a:gd name="T3" fmla="*/ 4 h 70"/>
                <a:gd name="T4" fmla="*/ 3 w 764"/>
                <a:gd name="T5" fmla="*/ 8 h 70"/>
                <a:gd name="T6" fmla="*/ 183 w 764"/>
                <a:gd name="T7" fmla="*/ 7 h 70"/>
                <a:gd name="T8" fmla="*/ 625 w 764"/>
                <a:gd name="T9" fmla="*/ 9 h 70"/>
                <a:gd name="T10" fmla="*/ 638 w 764"/>
                <a:gd name="T11" fmla="*/ 9 h 70"/>
                <a:gd name="T12" fmla="*/ 517 w 764"/>
                <a:gd name="T13" fmla="*/ 13 h 70"/>
                <a:gd name="T14" fmla="*/ 241 w 764"/>
                <a:gd name="T15" fmla="*/ 22 h 70"/>
                <a:gd name="T16" fmla="*/ 47 w 764"/>
                <a:gd name="T17" fmla="*/ 33 h 70"/>
                <a:gd name="T18" fmla="*/ 47 w 764"/>
                <a:gd name="T19" fmla="*/ 39 h 70"/>
                <a:gd name="T20" fmla="*/ 215 w 764"/>
                <a:gd name="T21" fmla="*/ 33 h 70"/>
                <a:gd name="T22" fmla="*/ 539 w 764"/>
                <a:gd name="T23" fmla="*/ 40 h 70"/>
                <a:gd name="T24" fmla="*/ 530 w 764"/>
                <a:gd name="T25" fmla="*/ 40 h 70"/>
                <a:gd name="T26" fmla="*/ 236 w 764"/>
                <a:gd name="T27" fmla="*/ 60 h 70"/>
                <a:gd name="T28" fmla="*/ 217 w 764"/>
                <a:gd name="T29" fmla="*/ 63 h 70"/>
                <a:gd name="T30" fmla="*/ 215 w 764"/>
                <a:gd name="T31" fmla="*/ 67 h 70"/>
                <a:gd name="T32" fmla="*/ 218 w 764"/>
                <a:gd name="T33" fmla="*/ 70 h 70"/>
                <a:gd name="T34" fmla="*/ 237 w 764"/>
                <a:gd name="T35" fmla="*/ 67 h 70"/>
                <a:gd name="T36" fmla="*/ 530 w 764"/>
                <a:gd name="T37" fmla="*/ 47 h 70"/>
                <a:gd name="T38" fmla="*/ 575 w 764"/>
                <a:gd name="T39" fmla="*/ 47 h 70"/>
                <a:gd name="T40" fmla="*/ 575 w 764"/>
                <a:gd name="T41" fmla="*/ 41 h 70"/>
                <a:gd name="T42" fmla="*/ 573 w 764"/>
                <a:gd name="T43" fmla="*/ 40 h 70"/>
                <a:gd name="T44" fmla="*/ 560 w 764"/>
                <a:gd name="T45" fmla="*/ 37 h 70"/>
                <a:gd name="T46" fmla="*/ 321 w 764"/>
                <a:gd name="T47" fmla="*/ 22 h 70"/>
                <a:gd name="T48" fmla="*/ 517 w 764"/>
                <a:gd name="T49" fmla="*/ 19 h 70"/>
                <a:gd name="T50" fmla="*/ 668 w 764"/>
                <a:gd name="T51" fmla="*/ 14 h 70"/>
                <a:gd name="T52" fmla="*/ 761 w 764"/>
                <a:gd name="T53" fmla="*/ 8 h 70"/>
                <a:gd name="T54" fmla="*/ 763 w 764"/>
                <a:gd name="T55" fmla="*/ 7 h 70"/>
                <a:gd name="T56" fmla="*/ 763 w 764"/>
                <a:gd name="T57" fmla="*/ 2 h 70"/>
                <a:gd name="T58" fmla="*/ 763 w 764"/>
                <a:gd name="T59" fmla="*/ 2 h 70"/>
                <a:gd name="T60" fmla="*/ 759 w 764"/>
                <a:gd name="T61" fmla="*/ 2 h 70"/>
                <a:gd name="T62" fmla="*/ 759 w 764"/>
                <a:gd name="T63" fmla="*/ 2 h 70"/>
                <a:gd name="T64" fmla="*/ 759 w 764"/>
                <a:gd name="T65" fmla="*/ 2 h 70"/>
                <a:gd name="T66" fmla="*/ 682 w 764"/>
                <a:gd name="T67" fmla="*/ 2 h 70"/>
                <a:gd name="T68" fmla="*/ 625 w 764"/>
                <a:gd name="T69" fmla="*/ 2 h 70"/>
                <a:gd name="T70" fmla="*/ 183 w 764"/>
                <a:gd name="T71" fmla="*/ 1 h 70"/>
                <a:gd name="T72" fmla="*/ 3 w 764"/>
                <a:gd name="T73" fmla="*/ 1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64" h="70">
                  <a:moveTo>
                    <a:pt x="3" y="1"/>
                  </a:moveTo>
                  <a:cubicBezTo>
                    <a:pt x="1" y="1"/>
                    <a:pt x="0" y="3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59" y="8"/>
                    <a:pt x="121" y="8"/>
                    <a:pt x="183" y="7"/>
                  </a:cubicBezTo>
                  <a:cubicBezTo>
                    <a:pt x="330" y="7"/>
                    <a:pt x="473" y="7"/>
                    <a:pt x="625" y="9"/>
                  </a:cubicBezTo>
                  <a:cubicBezTo>
                    <a:pt x="627" y="9"/>
                    <a:pt x="632" y="9"/>
                    <a:pt x="638" y="9"/>
                  </a:cubicBezTo>
                  <a:cubicBezTo>
                    <a:pt x="581" y="11"/>
                    <a:pt x="523" y="13"/>
                    <a:pt x="517" y="13"/>
                  </a:cubicBezTo>
                  <a:cubicBezTo>
                    <a:pt x="414" y="7"/>
                    <a:pt x="327" y="15"/>
                    <a:pt x="241" y="22"/>
                  </a:cubicBezTo>
                  <a:cubicBezTo>
                    <a:pt x="178" y="28"/>
                    <a:pt x="115" y="33"/>
                    <a:pt x="47" y="33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108" y="39"/>
                    <a:pt x="162" y="36"/>
                    <a:pt x="215" y="33"/>
                  </a:cubicBezTo>
                  <a:cubicBezTo>
                    <a:pt x="316" y="28"/>
                    <a:pt x="411" y="22"/>
                    <a:pt x="539" y="40"/>
                  </a:cubicBezTo>
                  <a:cubicBezTo>
                    <a:pt x="530" y="40"/>
                    <a:pt x="530" y="40"/>
                    <a:pt x="530" y="40"/>
                  </a:cubicBezTo>
                  <a:cubicBezTo>
                    <a:pt x="427" y="40"/>
                    <a:pt x="355" y="40"/>
                    <a:pt x="236" y="60"/>
                  </a:cubicBezTo>
                  <a:cubicBezTo>
                    <a:pt x="217" y="63"/>
                    <a:pt x="217" y="63"/>
                    <a:pt x="217" y="63"/>
                  </a:cubicBezTo>
                  <a:cubicBezTo>
                    <a:pt x="216" y="64"/>
                    <a:pt x="214" y="65"/>
                    <a:pt x="215" y="67"/>
                  </a:cubicBezTo>
                  <a:cubicBezTo>
                    <a:pt x="215" y="69"/>
                    <a:pt x="217" y="70"/>
                    <a:pt x="218" y="70"/>
                  </a:cubicBezTo>
                  <a:cubicBezTo>
                    <a:pt x="237" y="67"/>
                    <a:pt x="237" y="67"/>
                    <a:pt x="237" y="67"/>
                  </a:cubicBezTo>
                  <a:cubicBezTo>
                    <a:pt x="356" y="46"/>
                    <a:pt x="427" y="47"/>
                    <a:pt x="530" y="47"/>
                  </a:cubicBezTo>
                  <a:cubicBezTo>
                    <a:pt x="546" y="47"/>
                    <a:pt x="563" y="47"/>
                    <a:pt x="575" y="47"/>
                  </a:cubicBezTo>
                  <a:cubicBezTo>
                    <a:pt x="575" y="41"/>
                    <a:pt x="575" y="41"/>
                    <a:pt x="575" y="41"/>
                  </a:cubicBezTo>
                  <a:cubicBezTo>
                    <a:pt x="574" y="41"/>
                    <a:pt x="574" y="40"/>
                    <a:pt x="573" y="40"/>
                  </a:cubicBezTo>
                  <a:cubicBezTo>
                    <a:pt x="569" y="39"/>
                    <a:pt x="561" y="37"/>
                    <a:pt x="560" y="37"/>
                  </a:cubicBezTo>
                  <a:cubicBezTo>
                    <a:pt x="467" y="23"/>
                    <a:pt x="392" y="20"/>
                    <a:pt x="321" y="22"/>
                  </a:cubicBezTo>
                  <a:cubicBezTo>
                    <a:pt x="382" y="18"/>
                    <a:pt x="446" y="15"/>
                    <a:pt x="517" y="19"/>
                  </a:cubicBezTo>
                  <a:cubicBezTo>
                    <a:pt x="524" y="20"/>
                    <a:pt x="602" y="17"/>
                    <a:pt x="668" y="14"/>
                  </a:cubicBezTo>
                  <a:cubicBezTo>
                    <a:pt x="713" y="12"/>
                    <a:pt x="753" y="10"/>
                    <a:pt x="761" y="8"/>
                  </a:cubicBezTo>
                  <a:cubicBezTo>
                    <a:pt x="762" y="8"/>
                    <a:pt x="763" y="8"/>
                    <a:pt x="763" y="7"/>
                  </a:cubicBezTo>
                  <a:cubicBezTo>
                    <a:pt x="764" y="6"/>
                    <a:pt x="764" y="4"/>
                    <a:pt x="763" y="2"/>
                  </a:cubicBezTo>
                  <a:cubicBezTo>
                    <a:pt x="763" y="2"/>
                    <a:pt x="763" y="2"/>
                    <a:pt x="763" y="2"/>
                  </a:cubicBezTo>
                  <a:cubicBezTo>
                    <a:pt x="763" y="2"/>
                    <a:pt x="761" y="2"/>
                    <a:pt x="759" y="2"/>
                  </a:cubicBezTo>
                  <a:cubicBezTo>
                    <a:pt x="759" y="2"/>
                    <a:pt x="759" y="2"/>
                    <a:pt x="759" y="2"/>
                  </a:cubicBezTo>
                  <a:cubicBezTo>
                    <a:pt x="759" y="2"/>
                    <a:pt x="759" y="2"/>
                    <a:pt x="759" y="2"/>
                  </a:cubicBezTo>
                  <a:cubicBezTo>
                    <a:pt x="748" y="2"/>
                    <a:pt x="713" y="2"/>
                    <a:pt x="682" y="2"/>
                  </a:cubicBezTo>
                  <a:cubicBezTo>
                    <a:pt x="655" y="2"/>
                    <a:pt x="631" y="2"/>
                    <a:pt x="625" y="2"/>
                  </a:cubicBezTo>
                  <a:cubicBezTo>
                    <a:pt x="474" y="0"/>
                    <a:pt x="330" y="1"/>
                    <a:pt x="183" y="1"/>
                  </a:cubicBezTo>
                  <a:cubicBezTo>
                    <a:pt x="126" y="1"/>
                    <a:pt x="68" y="1"/>
                    <a:pt x="3" y="1"/>
                  </a:cubicBezTo>
                  <a:close/>
                </a:path>
              </a:pathLst>
            </a:custGeom>
            <a:solidFill>
              <a:srgbClr val="D9463B"/>
            </a:solidFill>
            <a:ln>
              <a:solidFill>
                <a:srgbClr val="D9463B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defRPr/>
              </a:pPr>
              <a:endParaRPr lang="zh-CN" altLang="en-US" sz="2400">
                <a:solidFill>
                  <a:srgbClr val="FF0000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</a:endParaRPr>
            </a:p>
          </p:txBody>
        </p:sp>
        <p:sp>
          <p:nvSpPr>
            <p:cNvPr id="36" name="文本框 35">
              <a:extLst>
                <a:ext uri="{FF2B5EF4-FFF2-40B4-BE49-F238E27FC236}">
                  <a16:creationId xmlns:a16="http://schemas.microsoft.com/office/drawing/2014/main" xmlns="" id="{5266DAD8-6E6F-4763-9024-47F1E9CDD929}"/>
                </a:ext>
              </a:extLst>
            </p:cNvPr>
            <p:cNvSpPr txBox="1"/>
            <p:nvPr/>
          </p:nvSpPr>
          <p:spPr>
            <a:xfrm>
              <a:off x="8005376" y="4530429"/>
              <a:ext cx="198537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zh-CN" altLang="en-US" sz="2400" dirty="0">
                  <a:solidFill>
                    <a:srgbClr val="D9463B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添加标题</a:t>
              </a:r>
              <a:endParaRPr lang="zh-CN" altLang="en-US" sz="2400" b="1" dirty="0">
                <a:solidFill>
                  <a:srgbClr val="D9463B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+mn-ea"/>
              </a:endParaRPr>
            </a:p>
          </p:txBody>
        </p:sp>
        <p:sp>
          <p:nvSpPr>
            <p:cNvPr id="37" name="文本框 36">
              <a:extLst>
                <a:ext uri="{FF2B5EF4-FFF2-40B4-BE49-F238E27FC236}">
                  <a16:creationId xmlns:a16="http://schemas.microsoft.com/office/drawing/2014/main" xmlns="" id="{30000D5D-9170-4555-ACE1-7D209F28784D}"/>
                </a:ext>
              </a:extLst>
            </p:cNvPr>
            <p:cNvSpPr txBox="1"/>
            <p:nvPr/>
          </p:nvSpPr>
          <p:spPr>
            <a:xfrm>
              <a:off x="6656070" y="5188586"/>
              <a:ext cx="3695700" cy="587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000"/>
                </a:lnSpc>
                <a:defRPr/>
              </a:pPr>
              <a:r>
                <a:rPr lang="zh-CN" altLang="en-US" sz="1200" dirty="0">
                  <a:solidFill>
                    <a:srgbClr val="D9463B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请在此处添加具体内容，文字尽量言简意赅，简单说明即可，不必过于繁琐，注意版面美观度</a:t>
              </a:r>
            </a:p>
          </p:txBody>
        </p:sp>
        <p:grpSp>
          <p:nvGrpSpPr>
            <p:cNvPr id="38" name="组合 37">
              <a:extLst>
                <a:ext uri="{FF2B5EF4-FFF2-40B4-BE49-F238E27FC236}">
                  <a16:creationId xmlns:a16="http://schemas.microsoft.com/office/drawing/2014/main" xmlns="" id="{492F24F1-06EE-49C1-ACED-0473F6D2EE6F}"/>
                </a:ext>
              </a:extLst>
            </p:cNvPr>
            <p:cNvGrpSpPr/>
            <p:nvPr/>
          </p:nvGrpSpPr>
          <p:grpSpPr>
            <a:xfrm>
              <a:off x="6985521" y="4231724"/>
              <a:ext cx="451047" cy="668135"/>
              <a:chOff x="6009007" y="5114134"/>
              <a:chExt cx="539853" cy="799683"/>
            </a:xfrm>
            <a:solidFill>
              <a:srgbClr val="A7DCF8"/>
            </a:solidFill>
          </p:grpSpPr>
          <p:grpSp>
            <p:nvGrpSpPr>
              <p:cNvPr id="39" name="组合 38">
                <a:extLst>
                  <a:ext uri="{FF2B5EF4-FFF2-40B4-BE49-F238E27FC236}">
                    <a16:creationId xmlns:a16="http://schemas.microsoft.com/office/drawing/2014/main" xmlns="" id="{B2709065-2CC1-426B-BACB-8AD6E1400074}"/>
                  </a:ext>
                </a:extLst>
              </p:cNvPr>
              <p:cNvGrpSpPr/>
              <p:nvPr/>
            </p:nvGrpSpPr>
            <p:grpSpPr>
              <a:xfrm>
                <a:off x="6076862" y="5114134"/>
                <a:ext cx="311137" cy="161892"/>
                <a:chOff x="7092920" y="4246590"/>
                <a:chExt cx="770185" cy="400745"/>
              </a:xfrm>
              <a:grpFill/>
            </p:grpSpPr>
            <p:sp>
              <p:nvSpPr>
                <p:cNvPr id="46" name="任意多边形 130">
                  <a:extLst>
                    <a:ext uri="{FF2B5EF4-FFF2-40B4-BE49-F238E27FC236}">
                      <a16:creationId xmlns:a16="http://schemas.microsoft.com/office/drawing/2014/main" xmlns="" id="{5936A13F-0709-46B0-91D3-53D069C9956E}"/>
                    </a:ext>
                  </a:extLst>
                </p:cNvPr>
                <p:cNvSpPr/>
                <p:nvPr/>
              </p:nvSpPr>
              <p:spPr>
                <a:xfrm rot="246557">
                  <a:off x="7092920" y="4246590"/>
                  <a:ext cx="85861" cy="354539"/>
                </a:xfrm>
                <a:custGeom>
                  <a:avLst/>
                  <a:gdLst>
                    <a:gd name="connsiteX0" fmla="*/ 0 w 263396"/>
                    <a:gd name="connsiteY0" fmla="*/ 0 h 651163"/>
                    <a:gd name="connsiteX1" fmla="*/ 263236 w 263396"/>
                    <a:gd name="connsiteY1" fmla="*/ 249382 h 651163"/>
                    <a:gd name="connsiteX2" fmla="*/ 41563 w 263396"/>
                    <a:gd name="connsiteY2" fmla="*/ 471054 h 651163"/>
                    <a:gd name="connsiteX3" fmla="*/ 207818 w 263396"/>
                    <a:gd name="connsiteY3" fmla="*/ 651163 h 6511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63396" h="651163">
                      <a:moveTo>
                        <a:pt x="0" y="0"/>
                      </a:moveTo>
                      <a:cubicBezTo>
                        <a:pt x="128154" y="85436"/>
                        <a:pt x="256309" y="170873"/>
                        <a:pt x="263236" y="249382"/>
                      </a:cubicBezTo>
                      <a:cubicBezTo>
                        <a:pt x="270163" y="327891"/>
                        <a:pt x="50799" y="404091"/>
                        <a:pt x="41563" y="471054"/>
                      </a:cubicBezTo>
                      <a:cubicBezTo>
                        <a:pt x="32327" y="538018"/>
                        <a:pt x="120072" y="594590"/>
                        <a:pt x="207818" y="651163"/>
                      </a:cubicBezTo>
                    </a:path>
                  </a:pathLst>
                </a:custGeom>
                <a:solidFill>
                  <a:srgbClr val="D9463B"/>
                </a:solidFill>
                <a:ln w="25400" cap="rnd">
                  <a:solidFill>
                    <a:srgbClr val="D9463B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sz="2400">
                    <a:solidFill>
                      <a:srgbClr val="FF0000"/>
                    </a:solidFill>
                    <a:latin typeface="造字工房悦圆（非商用）常规体" pitchFamily="50" charset="-122"/>
                    <a:ea typeface="造字工房悦圆（非商用）常规体" pitchFamily="50" charset="-122"/>
                    <a:cs typeface="+mn-lt"/>
                  </a:endParaRPr>
                </a:p>
              </p:txBody>
            </p:sp>
            <p:sp>
              <p:nvSpPr>
                <p:cNvPr id="47" name="任意多边形 131">
                  <a:extLst>
                    <a:ext uri="{FF2B5EF4-FFF2-40B4-BE49-F238E27FC236}">
                      <a16:creationId xmlns:a16="http://schemas.microsoft.com/office/drawing/2014/main" xmlns="" id="{8F43486C-3B29-42D3-9B0F-AA86B2A770A7}"/>
                    </a:ext>
                  </a:extLst>
                </p:cNvPr>
                <p:cNvSpPr/>
                <p:nvPr/>
              </p:nvSpPr>
              <p:spPr>
                <a:xfrm rot="246557">
                  <a:off x="7450357" y="4286367"/>
                  <a:ext cx="85861" cy="354539"/>
                </a:xfrm>
                <a:custGeom>
                  <a:avLst/>
                  <a:gdLst>
                    <a:gd name="connsiteX0" fmla="*/ 0 w 263396"/>
                    <a:gd name="connsiteY0" fmla="*/ 0 h 651163"/>
                    <a:gd name="connsiteX1" fmla="*/ 263236 w 263396"/>
                    <a:gd name="connsiteY1" fmla="*/ 249382 h 651163"/>
                    <a:gd name="connsiteX2" fmla="*/ 41563 w 263396"/>
                    <a:gd name="connsiteY2" fmla="*/ 471054 h 651163"/>
                    <a:gd name="connsiteX3" fmla="*/ 207818 w 263396"/>
                    <a:gd name="connsiteY3" fmla="*/ 651163 h 6511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63396" h="651163">
                      <a:moveTo>
                        <a:pt x="0" y="0"/>
                      </a:moveTo>
                      <a:cubicBezTo>
                        <a:pt x="128154" y="85436"/>
                        <a:pt x="256309" y="170873"/>
                        <a:pt x="263236" y="249382"/>
                      </a:cubicBezTo>
                      <a:cubicBezTo>
                        <a:pt x="270163" y="327891"/>
                        <a:pt x="50799" y="404091"/>
                        <a:pt x="41563" y="471054"/>
                      </a:cubicBezTo>
                      <a:cubicBezTo>
                        <a:pt x="32327" y="538018"/>
                        <a:pt x="120072" y="594590"/>
                        <a:pt x="207818" y="651163"/>
                      </a:cubicBezTo>
                    </a:path>
                  </a:pathLst>
                </a:custGeom>
                <a:solidFill>
                  <a:srgbClr val="D9463B"/>
                </a:solidFill>
                <a:ln w="25400" cap="rnd">
                  <a:solidFill>
                    <a:srgbClr val="D9463B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sz="2400">
                    <a:solidFill>
                      <a:srgbClr val="FF0000"/>
                    </a:solidFill>
                    <a:latin typeface="造字工房悦圆（非商用）常规体" pitchFamily="50" charset="-122"/>
                    <a:ea typeface="造字工房悦圆（非商用）常规体" pitchFamily="50" charset="-122"/>
                    <a:cs typeface="+mn-lt"/>
                  </a:endParaRPr>
                </a:p>
              </p:txBody>
            </p:sp>
            <p:sp>
              <p:nvSpPr>
                <p:cNvPr id="48" name="任意多边形 132">
                  <a:extLst>
                    <a:ext uri="{FF2B5EF4-FFF2-40B4-BE49-F238E27FC236}">
                      <a16:creationId xmlns:a16="http://schemas.microsoft.com/office/drawing/2014/main" xmlns="" id="{6154917C-F632-450B-98F0-19B9FDB3A1DA}"/>
                    </a:ext>
                  </a:extLst>
                </p:cNvPr>
                <p:cNvSpPr/>
                <p:nvPr/>
              </p:nvSpPr>
              <p:spPr>
                <a:xfrm rot="246557">
                  <a:off x="7777244" y="4292796"/>
                  <a:ext cx="85861" cy="354539"/>
                </a:xfrm>
                <a:custGeom>
                  <a:avLst/>
                  <a:gdLst>
                    <a:gd name="connsiteX0" fmla="*/ 0 w 263396"/>
                    <a:gd name="connsiteY0" fmla="*/ 0 h 651163"/>
                    <a:gd name="connsiteX1" fmla="*/ 263236 w 263396"/>
                    <a:gd name="connsiteY1" fmla="*/ 249382 h 651163"/>
                    <a:gd name="connsiteX2" fmla="*/ 41563 w 263396"/>
                    <a:gd name="connsiteY2" fmla="*/ 471054 h 651163"/>
                    <a:gd name="connsiteX3" fmla="*/ 207818 w 263396"/>
                    <a:gd name="connsiteY3" fmla="*/ 651163 h 6511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63396" h="651163">
                      <a:moveTo>
                        <a:pt x="0" y="0"/>
                      </a:moveTo>
                      <a:cubicBezTo>
                        <a:pt x="128154" y="85436"/>
                        <a:pt x="256309" y="170873"/>
                        <a:pt x="263236" y="249382"/>
                      </a:cubicBezTo>
                      <a:cubicBezTo>
                        <a:pt x="270163" y="327891"/>
                        <a:pt x="50799" y="404091"/>
                        <a:pt x="41563" y="471054"/>
                      </a:cubicBezTo>
                      <a:cubicBezTo>
                        <a:pt x="32327" y="538018"/>
                        <a:pt x="120072" y="594590"/>
                        <a:pt x="207818" y="651163"/>
                      </a:cubicBezTo>
                    </a:path>
                  </a:pathLst>
                </a:custGeom>
                <a:solidFill>
                  <a:srgbClr val="D9463B"/>
                </a:solidFill>
                <a:ln w="25400" cap="rnd">
                  <a:solidFill>
                    <a:srgbClr val="D9463B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sz="2400">
                    <a:solidFill>
                      <a:srgbClr val="FF0000"/>
                    </a:solidFill>
                    <a:latin typeface="造字工房悦圆（非商用）常规体" pitchFamily="50" charset="-122"/>
                    <a:ea typeface="造字工房悦圆（非商用）常规体" pitchFamily="50" charset="-122"/>
                    <a:cs typeface="+mn-lt"/>
                  </a:endParaRPr>
                </a:p>
              </p:txBody>
            </p:sp>
          </p:grpSp>
          <p:grpSp>
            <p:nvGrpSpPr>
              <p:cNvPr id="40" name="组合 39">
                <a:extLst>
                  <a:ext uri="{FF2B5EF4-FFF2-40B4-BE49-F238E27FC236}">
                    <a16:creationId xmlns:a16="http://schemas.microsoft.com/office/drawing/2014/main" xmlns="" id="{63925AD2-1C9B-4136-A8D5-8F493013D0A8}"/>
                  </a:ext>
                </a:extLst>
              </p:cNvPr>
              <p:cNvGrpSpPr/>
              <p:nvPr/>
            </p:nvGrpSpPr>
            <p:grpSpPr>
              <a:xfrm>
                <a:off x="6009007" y="5410125"/>
                <a:ext cx="539853" cy="503692"/>
                <a:chOff x="6009007" y="5410125"/>
                <a:chExt cx="539853" cy="503692"/>
              </a:xfrm>
              <a:grpFill/>
            </p:grpSpPr>
            <p:grpSp>
              <p:nvGrpSpPr>
                <p:cNvPr id="41" name="组合 40">
                  <a:extLst>
                    <a:ext uri="{FF2B5EF4-FFF2-40B4-BE49-F238E27FC236}">
                      <a16:creationId xmlns:a16="http://schemas.microsoft.com/office/drawing/2014/main" xmlns="" id="{B8753136-8B06-433A-9DE0-29FD42E3AFA1}"/>
                    </a:ext>
                  </a:extLst>
                </p:cNvPr>
                <p:cNvGrpSpPr/>
                <p:nvPr/>
              </p:nvGrpSpPr>
              <p:grpSpPr>
                <a:xfrm>
                  <a:off x="6009007" y="5410125"/>
                  <a:ext cx="456217" cy="503692"/>
                  <a:chOff x="6022959" y="4749850"/>
                  <a:chExt cx="707623" cy="781261"/>
                </a:xfrm>
                <a:grpFill/>
              </p:grpSpPr>
              <p:sp>
                <p:nvSpPr>
                  <p:cNvPr id="43" name="任意多边形 127">
                    <a:extLst>
                      <a:ext uri="{FF2B5EF4-FFF2-40B4-BE49-F238E27FC236}">
                        <a16:creationId xmlns:a16="http://schemas.microsoft.com/office/drawing/2014/main" xmlns="" id="{3C677042-E020-47FB-BD1A-E4FFF51AFD34}"/>
                      </a:ext>
                    </a:extLst>
                  </p:cNvPr>
                  <p:cNvSpPr/>
                  <p:nvPr/>
                </p:nvSpPr>
                <p:spPr>
                  <a:xfrm>
                    <a:off x="6024605" y="4796852"/>
                    <a:ext cx="689806" cy="734259"/>
                  </a:xfrm>
                  <a:custGeom>
                    <a:avLst/>
                    <a:gdLst>
                      <a:gd name="connsiteX0" fmla="*/ 1442 w 693602"/>
                      <a:gd name="connsiteY0" fmla="*/ 0 h 1058750"/>
                      <a:gd name="connsiteX1" fmla="*/ 91383 w 693602"/>
                      <a:gd name="connsiteY1" fmla="*/ 1034322 h 1058750"/>
                      <a:gd name="connsiteX2" fmla="*/ 571068 w 693602"/>
                      <a:gd name="connsiteY2" fmla="*/ 1034322 h 1058750"/>
                      <a:gd name="connsiteX3" fmla="*/ 690989 w 693602"/>
                      <a:gd name="connsiteY3" fmla="*/ 44971 h 1058750"/>
                      <a:gd name="connsiteX4" fmla="*/ 1442 w 693602"/>
                      <a:gd name="connsiteY4" fmla="*/ 0 h 1058750"/>
                      <a:gd name="connsiteX0-1" fmla="*/ 1442 w 695985"/>
                      <a:gd name="connsiteY0-2" fmla="*/ 0 h 1058750"/>
                      <a:gd name="connsiteX1-3" fmla="*/ 91383 w 695985"/>
                      <a:gd name="connsiteY1-4" fmla="*/ 1034322 h 1058750"/>
                      <a:gd name="connsiteX2-5" fmla="*/ 571068 w 695985"/>
                      <a:gd name="connsiteY2-6" fmla="*/ 1034322 h 1058750"/>
                      <a:gd name="connsiteX3-7" fmla="*/ 690989 w 695985"/>
                      <a:gd name="connsiteY3-8" fmla="*/ 44971 h 1058750"/>
                      <a:gd name="connsiteX4-9" fmla="*/ 1442 w 695985"/>
                      <a:gd name="connsiteY4-10" fmla="*/ 0 h 1058750"/>
                      <a:gd name="connsiteX0-11" fmla="*/ 1442 w 689807"/>
                      <a:gd name="connsiteY0-12" fmla="*/ 0 h 1058750"/>
                      <a:gd name="connsiteX1-13" fmla="*/ 91383 w 689807"/>
                      <a:gd name="connsiteY1-14" fmla="*/ 1034322 h 1058750"/>
                      <a:gd name="connsiteX2-15" fmla="*/ 571068 w 689807"/>
                      <a:gd name="connsiteY2-16" fmla="*/ 1034322 h 1058750"/>
                      <a:gd name="connsiteX3-17" fmla="*/ 684265 w 689807"/>
                      <a:gd name="connsiteY3-18" fmla="*/ 18077 h 1058750"/>
                      <a:gd name="connsiteX4-19" fmla="*/ 1442 w 689807"/>
                      <a:gd name="connsiteY4-20" fmla="*/ 0 h 1058750"/>
                      <a:gd name="connsiteX0-21" fmla="*/ 1442 w 689807"/>
                      <a:gd name="connsiteY0-22" fmla="*/ 0 h 1058750"/>
                      <a:gd name="connsiteX1-23" fmla="*/ 91383 w 689807"/>
                      <a:gd name="connsiteY1-24" fmla="*/ 1034322 h 1058750"/>
                      <a:gd name="connsiteX2-25" fmla="*/ 571068 w 689807"/>
                      <a:gd name="connsiteY2-26" fmla="*/ 1034322 h 1058750"/>
                      <a:gd name="connsiteX3-27" fmla="*/ 684265 w 689807"/>
                      <a:gd name="connsiteY3-28" fmla="*/ 18077 h 1058750"/>
                      <a:gd name="connsiteX4-29" fmla="*/ 1442 w 689807"/>
                      <a:gd name="connsiteY4-30" fmla="*/ 0 h 1058750"/>
                      <a:gd name="connsiteX0-31" fmla="*/ 1442 w 689807"/>
                      <a:gd name="connsiteY0-32" fmla="*/ 0 h 1058750"/>
                      <a:gd name="connsiteX1-33" fmla="*/ 91383 w 689807"/>
                      <a:gd name="connsiteY1-34" fmla="*/ 1034322 h 1058750"/>
                      <a:gd name="connsiteX2-35" fmla="*/ 571068 w 689807"/>
                      <a:gd name="connsiteY2-36" fmla="*/ 1034322 h 1058750"/>
                      <a:gd name="connsiteX3-37" fmla="*/ 684265 w 689807"/>
                      <a:gd name="connsiteY3-38" fmla="*/ 18077 h 1058750"/>
                      <a:gd name="connsiteX4-39" fmla="*/ 1442 w 689807"/>
                      <a:gd name="connsiteY4-40" fmla="*/ 0 h 1058750"/>
                    </a:gdLst>
                    <a:ahLst/>
                    <a:cxnLst>
                      <a:cxn ang="0">
                        <a:pos x="connsiteX0-1" y="connsiteY0-2"/>
                      </a:cxn>
                      <a:cxn ang="0">
                        <a:pos x="connsiteX1-3" y="connsiteY1-4"/>
                      </a:cxn>
                      <a:cxn ang="0">
                        <a:pos x="connsiteX2-5" y="connsiteY2-6"/>
                      </a:cxn>
                      <a:cxn ang="0">
                        <a:pos x="connsiteX3-7" y="connsiteY3-8"/>
                      </a:cxn>
                      <a:cxn ang="0">
                        <a:pos x="connsiteX4-9" y="connsiteY4-10"/>
                      </a:cxn>
                    </a:cxnLst>
                    <a:rect l="l" t="t" r="r" b="b"/>
                    <a:pathLst>
                      <a:path w="689807" h="1058750">
                        <a:moveTo>
                          <a:pt x="1442" y="0"/>
                        </a:moveTo>
                        <a:cubicBezTo>
                          <a:pt x="-2306" y="432216"/>
                          <a:pt x="-6053" y="864433"/>
                          <a:pt x="91383" y="1034322"/>
                        </a:cubicBezTo>
                        <a:cubicBezTo>
                          <a:pt x="251278" y="1034322"/>
                          <a:pt x="466137" y="1089286"/>
                          <a:pt x="571068" y="1034322"/>
                        </a:cubicBezTo>
                        <a:cubicBezTo>
                          <a:pt x="671003" y="689548"/>
                          <a:pt x="704252" y="195461"/>
                          <a:pt x="684265" y="18077"/>
                        </a:cubicBezTo>
                        <a:cubicBezTo>
                          <a:pt x="476828" y="52392"/>
                          <a:pt x="168538" y="32920"/>
                          <a:pt x="1442" y="0"/>
                        </a:cubicBezTo>
                        <a:close/>
                      </a:path>
                    </a:pathLst>
                  </a:custGeom>
                  <a:solidFill>
                    <a:srgbClr val="D9463B"/>
                  </a:solidFill>
                  <a:ln w="25400" cap="rnd">
                    <a:solidFill>
                      <a:schemeClr val="bg1"/>
                    </a:solidFill>
                    <a:round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CN" altLang="en-US" sz="2400" dirty="0">
                      <a:solidFill>
                        <a:srgbClr val="FF0000"/>
                      </a:solidFill>
                      <a:latin typeface="造字工房悦圆（非商用）常规体" pitchFamily="50" charset="-122"/>
                      <a:ea typeface="造字工房悦圆（非商用）常规体" pitchFamily="50" charset="-122"/>
                      <a:cs typeface="+mn-lt"/>
                    </a:endParaRPr>
                  </a:p>
                </p:txBody>
              </p:sp>
              <p:sp>
                <p:nvSpPr>
                  <p:cNvPr id="44" name="任意多边形 128">
                    <a:extLst>
                      <a:ext uri="{FF2B5EF4-FFF2-40B4-BE49-F238E27FC236}">
                        <a16:creationId xmlns:a16="http://schemas.microsoft.com/office/drawing/2014/main" xmlns="" id="{9907F069-B627-44CA-9222-CA0994900247}"/>
                      </a:ext>
                    </a:extLst>
                  </p:cNvPr>
                  <p:cNvSpPr/>
                  <p:nvPr/>
                </p:nvSpPr>
                <p:spPr>
                  <a:xfrm>
                    <a:off x="6022959" y="4885958"/>
                    <a:ext cx="707623" cy="39185"/>
                  </a:xfrm>
                  <a:custGeom>
                    <a:avLst/>
                    <a:gdLst>
                      <a:gd name="connsiteX0" fmla="*/ 0 w 734518"/>
                      <a:gd name="connsiteY0" fmla="*/ 0 h 44971"/>
                      <a:gd name="connsiteX1" fmla="*/ 734518 w 734518"/>
                      <a:gd name="connsiteY1" fmla="*/ 44971 h 44971"/>
                      <a:gd name="connsiteX0-1" fmla="*/ 0 w 707624"/>
                      <a:gd name="connsiteY0-2" fmla="*/ 0 h 44971"/>
                      <a:gd name="connsiteX1-3" fmla="*/ 707624 w 707624"/>
                      <a:gd name="connsiteY1-4" fmla="*/ 44971 h 44971"/>
                      <a:gd name="connsiteX0-5" fmla="*/ 0 w 707624"/>
                      <a:gd name="connsiteY0-6" fmla="*/ 0 h 44971"/>
                      <a:gd name="connsiteX1-7" fmla="*/ 707624 w 707624"/>
                      <a:gd name="connsiteY1-8" fmla="*/ 44971 h 44971"/>
                      <a:gd name="connsiteX0-9" fmla="*/ 0 w 707624"/>
                      <a:gd name="connsiteY0-10" fmla="*/ 0 h 48922"/>
                      <a:gd name="connsiteX1-11" fmla="*/ 707624 w 707624"/>
                      <a:gd name="connsiteY1-12" fmla="*/ 44971 h 48922"/>
                      <a:gd name="connsiteX0-13" fmla="*/ 0 w 707624"/>
                      <a:gd name="connsiteY0-14" fmla="*/ 0 h 25937"/>
                      <a:gd name="connsiteX1-15" fmla="*/ 707624 w 707624"/>
                      <a:gd name="connsiteY1-16" fmla="*/ 11354 h 25937"/>
                      <a:gd name="connsiteX0-17" fmla="*/ 0 w 707624"/>
                      <a:gd name="connsiteY0-18" fmla="*/ 0 h 39184"/>
                      <a:gd name="connsiteX1-19" fmla="*/ 707624 w 707624"/>
                      <a:gd name="connsiteY1-20" fmla="*/ 11354 h 39184"/>
                    </a:gdLst>
                    <a:ahLst/>
                    <a:cxnLst>
                      <a:cxn ang="0">
                        <a:pos x="connsiteX0-1" y="connsiteY0-2"/>
                      </a:cxn>
                      <a:cxn ang="0">
                        <a:pos x="connsiteX1-3" y="connsiteY1-4"/>
                      </a:cxn>
                    </a:cxnLst>
                    <a:rect l="l" t="t" r="r" b="b"/>
                    <a:pathLst>
                      <a:path w="707624" h="39184">
                        <a:moveTo>
                          <a:pt x="0" y="0"/>
                        </a:moveTo>
                        <a:cubicBezTo>
                          <a:pt x="235875" y="41884"/>
                          <a:pt x="471749" y="56876"/>
                          <a:pt x="707624" y="11354"/>
                        </a:cubicBezTo>
                      </a:path>
                    </a:pathLst>
                  </a:custGeom>
                  <a:solidFill>
                    <a:srgbClr val="D9463B"/>
                  </a:solidFill>
                  <a:ln w="25400" cap="rnd">
                    <a:solidFill>
                      <a:schemeClr val="bg1"/>
                    </a:solidFill>
                    <a:round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CN" altLang="en-US" sz="2400" dirty="0">
                      <a:solidFill>
                        <a:srgbClr val="FF0000"/>
                      </a:solidFill>
                      <a:latin typeface="造字工房悦圆（非商用）常规体" pitchFamily="50" charset="-122"/>
                      <a:ea typeface="造字工房悦圆（非商用）常规体" pitchFamily="50" charset="-122"/>
                      <a:cs typeface="+mn-lt"/>
                    </a:endParaRPr>
                  </a:p>
                </p:txBody>
              </p:sp>
              <p:sp>
                <p:nvSpPr>
                  <p:cNvPr id="45" name="任意多边形 129">
                    <a:extLst>
                      <a:ext uri="{FF2B5EF4-FFF2-40B4-BE49-F238E27FC236}">
                        <a16:creationId xmlns:a16="http://schemas.microsoft.com/office/drawing/2014/main" xmlns="" id="{F4844CDC-C400-4694-89C2-FF3851F1A8EF}"/>
                      </a:ext>
                    </a:extLst>
                  </p:cNvPr>
                  <p:cNvSpPr/>
                  <p:nvPr/>
                </p:nvSpPr>
                <p:spPr>
                  <a:xfrm flipV="1">
                    <a:off x="6022959" y="4749850"/>
                    <a:ext cx="674007" cy="49095"/>
                  </a:xfrm>
                  <a:custGeom>
                    <a:avLst/>
                    <a:gdLst>
                      <a:gd name="connsiteX0" fmla="*/ 0 w 734518"/>
                      <a:gd name="connsiteY0" fmla="*/ 0 h 44971"/>
                      <a:gd name="connsiteX1" fmla="*/ 734518 w 734518"/>
                      <a:gd name="connsiteY1" fmla="*/ 44971 h 44971"/>
                      <a:gd name="connsiteX0-1" fmla="*/ 0 w 707624"/>
                      <a:gd name="connsiteY0-2" fmla="*/ 0 h 44971"/>
                      <a:gd name="connsiteX1-3" fmla="*/ 707624 w 707624"/>
                      <a:gd name="connsiteY1-4" fmla="*/ 44971 h 44971"/>
                      <a:gd name="connsiteX0-5" fmla="*/ 0 w 707624"/>
                      <a:gd name="connsiteY0-6" fmla="*/ 0 h 44971"/>
                      <a:gd name="connsiteX1-7" fmla="*/ 707624 w 707624"/>
                      <a:gd name="connsiteY1-8" fmla="*/ 44971 h 44971"/>
                      <a:gd name="connsiteX0-9" fmla="*/ 0 w 707624"/>
                      <a:gd name="connsiteY0-10" fmla="*/ 0 h 48922"/>
                      <a:gd name="connsiteX1-11" fmla="*/ 707624 w 707624"/>
                      <a:gd name="connsiteY1-12" fmla="*/ 44971 h 48922"/>
                      <a:gd name="connsiteX0-13" fmla="*/ 0 w 674007"/>
                      <a:gd name="connsiteY0-14" fmla="*/ 2094 h 22978"/>
                      <a:gd name="connsiteX1-15" fmla="*/ 674007 w 674007"/>
                      <a:gd name="connsiteY1-16" fmla="*/ 0 h 22978"/>
                      <a:gd name="connsiteX0-17" fmla="*/ 0 w 674007"/>
                      <a:gd name="connsiteY0-18" fmla="*/ 2094 h 39019"/>
                      <a:gd name="connsiteX1-19" fmla="*/ 674007 w 674007"/>
                      <a:gd name="connsiteY1-20" fmla="*/ 0 h 39019"/>
                      <a:gd name="connsiteX0-21" fmla="*/ 0 w 674007"/>
                      <a:gd name="connsiteY0-22" fmla="*/ 2094 h 49095"/>
                      <a:gd name="connsiteX1-23" fmla="*/ 674007 w 674007"/>
                      <a:gd name="connsiteY1-24" fmla="*/ 0 h 49095"/>
                    </a:gdLst>
                    <a:ahLst/>
                    <a:cxnLst>
                      <a:cxn ang="0">
                        <a:pos x="connsiteX0-1" y="connsiteY0-2"/>
                      </a:cxn>
                      <a:cxn ang="0">
                        <a:pos x="connsiteX1-3" y="connsiteY1-4"/>
                      </a:cxn>
                    </a:cxnLst>
                    <a:rect l="l" t="t" r="r" b="b"/>
                    <a:pathLst>
                      <a:path w="674007" h="49095">
                        <a:moveTo>
                          <a:pt x="0" y="2094"/>
                        </a:moveTo>
                        <a:cubicBezTo>
                          <a:pt x="208981" y="70872"/>
                          <a:pt x="478473" y="58969"/>
                          <a:pt x="674007" y="0"/>
                        </a:cubicBezTo>
                      </a:path>
                    </a:pathLst>
                  </a:custGeom>
                  <a:solidFill>
                    <a:srgbClr val="D9463B"/>
                  </a:solidFill>
                  <a:ln w="25400" cap="rnd">
                    <a:solidFill>
                      <a:schemeClr val="bg1"/>
                    </a:solidFill>
                    <a:round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CN" altLang="en-US" sz="2400">
                      <a:solidFill>
                        <a:srgbClr val="FF0000"/>
                      </a:solidFill>
                      <a:latin typeface="造字工房悦圆（非商用）常规体" pitchFamily="50" charset="-122"/>
                      <a:ea typeface="造字工房悦圆（非商用）常规体" pitchFamily="50" charset="-122"/>
                      <a:cs typeface="+mn-lt"/>
                    </a:endParaRPr>
                  </a:p>
                </p:txBody>
              </p:sp>
            </p:grpSp>
            <p:sp>
              <p:nvSpPr>
                <p:cNvPr id="42" name="任意多边形 126">
                  <a:extLst>
                    <a:ext uri="{FF2B5EF4-FFF2-40B4-BE49-F238E27FC236}">
                      <a16:creationId xmlns:a16="http://schemas.microsoft.com/office/drawing/2014/main" xmlns="" id="{2A37AEBC-3687-464D-974E-1C3167C888B2}"/>
                    </a:ext>
                  </a:extLst>
                </p:cNvPr>
                <p:cNvSpPr/>
                <p:nvPr/>
              </p:nvSpPr>
              <p:spPr>
                <a:xfrm>
                  <a:off x="6418135" y="5562903"/>
                  <a:ext cx="130725" cy="206145"/>
                </a:xfrm>
                <a:custGeom>
                  <a:avLst/>
                  <a:gdLst>
                    <a:gd name="connsiteX0" fmla="*/ 34669 w 160345"/>
                    <a:gd name="connsiteY0" fmla="*/ 10170 h 252854"/>
                    <a:gd name="connsiteX1" fmla="*/ 160345 w 160345"/>
                    <a:gd name="connsiteY1" fmla="*/ 23171 h 252854"/>
                    <a:gd name="connsiteX2" fmla="*/ 134343 w 160345"/>
                    <a:gd name="connsiteY2" fmla="*/ 161848 h 252854"/>
                    <a:gd name="connsiteX3" fmla="*/ 0 w 160345"/>
                    <a:gd name="connsiteY3" fmla="*/ 252854 h 2528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60345" h="252854">
                      <a:moveTo>
                        <a:pt x="34669" y="10170"/>
                      </a:moveTo>
                      <a:cubicBezTo>
                        <a:pt x="89201" y="-303"/>
                        <a:pt x="143733" y="-10776"/>
                        <a:pt x="160345" y="23171"/>
                      </a:cubicBezTo>
                      <a:cubicBezTo>
                        <a:pt x="151678" y="69397"/>
                        <a:pt x="161067" y="123568"/>
                        <a:pt x="134343" y="161848"/>
                      </a:cubicBezTo>
                      <a:cubicBezTo>
                        <a:pt x="107619" y="200128"/>
                        <a:pt x="53809" y="226491"/>
                        <a:pt x="0" y="252854"/>
                      </a:cubicBezTo>
                    </a:path>
                  </a:pathLst>
                </a:custGeom>
                <a:solidFill>
                  <a:srgbClr val="D9463B"/>
                </a:solidFill>
                <a:ln w="25400" cap="rnd">
                  <a:solidFill>
                    <a:schemeClr val="bg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sz="2400" dirty="0">
                    <a:solidFill>
                      <a:srgbClr val="FF0000"/>
                    </a:solidFill>
                    <a:latin typeface="造字工房悦圆（非商用）常规体" pitchFamily="50" charset="-122"/>
                    <a:ea typeface="造字工房悦圆（非商用）常规体" pitchFamily="50" charset="-122"/>
                    <a:cs typeface="+mn-lt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xmlns="" val="1377915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4"/>
          <p:cNvPicPr>
            <a:picLocks noGrp="1" noChangeAspect="1"/>
          </p:cNvPicPr>
          <p:nvPr isPhoto="1"/>
        </p:nvPicPr>
        <p:blipFill>
          <a:blip r:embed="rId6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xmlns="" id="{D6D21B75-D91C-477A-ADC3-11619CDF6D95}"/>
              </a:ext>
            </a:extLst>
          </p:cNvPr>
          <p:cNvSpPr/>
          <p:nvPr/>
        </p:nvSpPr>
        <p:spPr>
          <a:xfrm>
            <a:off x="4262204" y="1739506"/>
            <a:ext cx="3667591" cy="565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n-US" altLang="zh-CN" sz="4800" b="1" dirty="0">
                <a:solidFill>
                  <a:srgbClr val="069B88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</a:rPr>
              <a:t> </a:t>
            </a:r>
            <a:r>
              <a:rPr lang="zh-CN" altLang="en-US" sz="3200" b="1" noProof="1">
                <a:solidFill>
                  <a:srgbClr val="069B88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+mn-lt"/>
                <a:sym typeface="Arial" panose="020B0604020202020204"/>
              </a:rPr>
              <a:t>教学工作总结</a:t>
            </a:r>
            <a:endParaRPr lang="en-US" altLang="zh-CN" sz="3200" b="1" noProof="1">
              <a:solidFill>
                <a:srgbClr val="069B88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+mn-lt"/>
              <a:sym typeface="Arial" panose="020B0604020202020204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1629BEF4-F0C7-42CE-B3C4-7AB2A5ACE08C}"/>
              </a:ext>
            </a:extLst>
          </p:cNvPr>
          <p:cNvGrpSpPr/>
          <p:nvPr/>
        </p:nvGrpSpPr>
        <p:grpSpPr>
          <a:xfrm>
            <a:off x="6960234" y="4629031"/>
            <a:ext cx="3788437" cy="944131"/>
            <a:chOff x="1253220" y="3819022"/>
            <a:chExt cx="3788437" cy="944130"/>
          </a:xfrm>
        </p:grpSpPr>
        <p:sp>
          <p:nvSpPr>
            <p:cNvPr id="5" name="MH_SubTitle_1">
              <a:extLst>
                <a:ext uri="{FF2B5EF4-FFF2-40B4-BE49-F238E27FC236}">
                  <a16:creationId xmlns:a16="http://schemas.microsoft.com/office/drawing/2014/main" xmlns="" id="{6CC5E612-647C-4FCE-A736-157683F521AE}"/>
                </a:ext>
              </a:extLst>
            </p:cNvPr>
            <p:cNvSpPr txBox="1"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>
              <a:off x="1253220" y="4272141"/>
              <a:ext cx="3788437" cy="491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>
              <a:no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ts val="2000"/>
                </a:lnSpc>
                <a:defRPr/>
              </a:pPr>
              <a:r>
                <a:rPr lang="zh-CN" altLang="en-US" sz="1200" dirty="0">
                  <a:solidFill>
                    <a:srgbClr val="5CD193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请在此处添加具体内容，文字尽量言简意赅，简单说明即可，不必过于繁琐，注意版面美观度</a:t>
              </a:r>
            </a:p>
            <a:p>
              <a:pPr>
                <a:lnSpc>
                  <a:spcPts val="2000"/>
                </a:lnSpc>
                <a:defRPr/>
              </a:pPr>
              <a:endParaRPr lang="zh-CN" altLang="en-US" sz="1200" dirty="0">
                <a:solidFill>
                  <a:srgbClr val="5CD193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+mn-ea"/>
              </a:endParaRPr>
            </a:p>
            <a:p>
              <a:pPr>
                <a:lnSpc>
                  <a:spcPts val="2000"/>
                </a:lnSpc>
                <a:defRPr/>
              </a:pPr>
              <a:endParaRPr lang="zh-CN" altLang="en-US" sz="1200" dirty="0">
                <a:solidFill>
                  <a:srgbClr val="5CD193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+mn-ea"/>
              </a:endParaRPr>
            </a:p>
          </p:txBody>
        </p:sp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xmlns="" id="{7E087346-62E3-4486-B7DD-B2233DEAB381}"/>
                </a:ext>
              </a:extLst>
            </p:cNvPr>
            <p:cNvSpPr txBox="1"/>
            <p:nvPr/>
          </p:nvSpPr>
          <p:spPr>
            <a:xfrm>
              <a:off x="2428727" y="3819022"/>
              <a:ext cx="173484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zh-CN" altLang="en-US" sz="2000" dirty="0">
                  <a:solidFill>
                    <a:srgbClr val="5CD193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添加标题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70E9384D-D503-4724-AAA4-676A38C7E964}"/>
              </a:ext>
            </a:extLst>
          </p:cNvPr>
          <p:cNvGrpSpPr/>
          <p:nvPr/>
        </p:nvGrpSpPr>
        <p:grpSpPr>
          <a:xfrm>
            <a:off x="1815739" y="2666429"/>
            <a:ext cx="3817933" cy="926951"/>
            <a:chOff x="1223724" y="3836202"/>
            <a:chExt cx="3817933" cy="926950"/>
          </a:xfrm>
        </p:grpSpPr>
        <p:sp>
          <p:nvSpPr>
            <p:cNvPr id="8" name="MH_SubTitle_1">
              <a:extLst>
                <a:ext uri="{FF2B5EF4-FFF2-40B4-BE49-F238E27FC236}">
                  <a16:creationId xmlns:a16="http://schemas.microsoft.com/office/drawing/2014/main" xmlns="" id="{6D919E45-4208-45B3-902B-29F29B6CB3E3}"/>
                </a:ext>
              </a:extLst>
            </p:cNvPr>
            <p:cNvSpPr txBox="1"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1253220" y="4272141"/>
              <a:ext cx="3788437" cy="491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ts val="2000"/>
                </a:lnSpc>
                <a:defRPr/>
              </a:pPr>
              <a:r>
                <a:rPr lang="zh-CN" altLang="en-US" sz="1200" dirty="0">
                  <a:solidFill>
                    <a:srgbClr val="D9463B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  <a:sym typeface="+mn-ea"/>
                </a:rPr>
                <a:t>请在此处添加具体内容，文字尽量言简意赅，简单说明即可，不必过于繁琐，注意版面美观度</a:t>
              </a:r>
              <a:endParaRPr lang="en-US" altLang="zh-CN" sz="1400" dirty="0">
                <a:solidFill>
                  <a:srgbClr val="D9463B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Verdana" panose="020B0604030504040204" pitchFamily="34" charset="0"/>
              </a:endParaRPr>
            </a:p>
            <a:p>
              <a:pPr>
                <a:lnSpc>
                  <a:spcPts val="1900"/>
                </a:lnSpc>
                <a:defRPr/>
              </a:pPr>
              <a:endParaRPr lang="zh-CN" altLang="en-US" sz="1400" dirty="0">
                <a:solidFill>
                  <a:srgbClr val="D9463B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Verdana" panose="020B0604030504040204" pitchFamily="34" charset="0"/>
              </a:endParaRPr>
            </a:p>
            <a:p>
              <a:pPr>
                <a:lnSpc>
                  <a:spcPts val="1900"/>
                </a:lnSpc>
                <a:defRPr/>
              </a:pPr>
              <a:endParaRPr lang="zh-CN" altLang="en-US" sz="1400" dirty="0">
                <a:solidFill>
                  <a:srgbClr val="D9463B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Verdana" panose="020B0604030504040204" pitchFamily="34" charset="0"/>
              </a:endParaRP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646669AE-5140-4FFF-B1AE-233E3AD493B0}"/>
                </a:ext>
              </a:extLst>
            </p:cNvPr>
            <p:cNvSpPr txBox="1"/>
            <p:nvPr/>
          </p:nvSpPr>
          <p:spPr>
            <a:xfrm>
              <a:off x="1223724" y="3836202"/>
              <a:ext cx="173484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zh-CN" altLang="en-US" sz="2000" dirty="0">
                  <a:solidFill>
                    <a:srgbClr val="D9463B"/>
                  </a:solidFill>
                  <a:latin typeface="造字工房悦圆（非商用）常规体" pitchFamily="50" charset="-122"/>
                  <a:ea typeface="造字工房悦圆（非商用）常规体" pitchFamily="50" charset="-122"/>
                </a:rPr>
                <a:t>添加标题</a:t>
              </a:r>
            </a:p>
          </p:txBody>
        </p:sp>
      </p:grpSp>
      <p:sp>
        <p:nvSpPr>
          <p:cNvPr id="10" name="KSO_Shape">
            <a:extLst>
              <a:ext uri="{FF2B5EF4-FFF2-40B4-BE49-F238E27FC236}">
                <a16:creationId xmlns:a16="http://schemas.microsoft.com/office/drawing/2014/main" xmlns="" id="{18A4E50E-EDC4-41BD-AA1A-01EE2ACD4C47}"/>
              </a:ext>
            </a:extLst>
          </p:cNvPr>
          <p:cNvSpPr/>
          <p:nvPr/>
        </p:nvSpPr>
        <p:spPr bwMode="auto">
          <a:xfrm>
            <a:off x="1845236" y="4045402"/>
            <a:ext cx="684201" cy="526123"/>
          </a:xfrm>
          <a:custGeom>
            <a:avLst/>
            <a:gdLst>
              <a:gd name="T0" fmla="*/ 1558905 w 2669"/>
              <a:gd name="T1" fmla="*/ 137081 h 2051"/>
              <a:gd name="T2" fmla="*/ 1484704 w 2669"/>
              <a:gd name="T3" fmla="*/ 1351 h 2051"/>
              <a:gd name="T4" fmla="*/ 1295827 w 2669"/>
              <a:gd name="T5" fmla="*/ 62800 h 2051"/>
              <a:gd name="T6" fmla="*/ 1167661 w 2669"/>
              <a:gd name="T7" fmla="*/ 190427 h 2051"/>
              <a:gd name="T8" fmla="*/ 507268 w 2669"/>
              <a:gd name="T9" fmla="*/ 137081 h 2051"/>
              <a:gd name="T10" fmla="*/ 441161 w 2669"/>
              <a:gd name="T11" fmla="*/ 0 h 2051"/>
              <a:gd name="T12" fmla="*/ 244190 w 2669"/>
              <a:gd name="T13" fmla="*/ 57398 h 2051"/>
              <a:gd name="T14" fmla="*/ 135586 w 2669"/>
              <a:gd name="T15" fmla="*/ 192453 h 2051"/>
              <a:gd name="T16" fmla="*/ 0 w 2669"/>
              <a:gd name="T17" fmla="*/ 1257359 h 2051"/>
              <a:gd name="T18" fmla="*/ 1660089 w 2669"/>
              <a:gd name="T19" fmla="*/ 1384986 h 2051"/>
              <a:gd name="T20" fmla="*/ 1800397 w 2669"/>
              <a:gd name="T21" fmla="*/ 320080 h 2051"/>
              <a:gd name="T22" fmla="*/ 1361934 w 2669"/>
              <a:gd name="T23" fmla="*/ 133029 h 2051"/>
              <a:gd name="T24" fmla="*/ 1427366 w 2669"/>
              <a:gd name="T25" fmla="*/ 66852 h 2051"/>
              <a:gd name="T26" fmla="*/ 1493473 w 2669"/>
              <a:gd name="T27" fmla="*/ 264032 h 2051"/>
              <a:gd name="T28" fmla="*/ 1425342 w 2669"/>
              <a:gd name="T29" fmla="*/ 330209 h 2051"/>
              <a:gd name="T30" fmla="*/ 1361934 w 2669"/>
              <a:gd name="T31" fmla="*/ 133029 h 2051"/>
              <a:gd name="T32" fmla="*/ 1000370 w 2669"/>
              <a:gd name="T33" fmla="*/ 861649 h 2051"/>
              <a:gd name="T34" fmla="*/ 1000370 w 2669"/>
              <a:gd name="T35" fmla="*/ 786018 h 2051"/>
              <a:gd name="T36" fmla="*/ 1361934 w 2669"/>
              <a:gd name="T37" fmla="*/ 825184 h 2051"/>
              <a:gd name="T38" fmla="*/ 1359910 w 2669"/>
              <a:gd name="T39" fmla="*/ 973744 h 2051"/>
              <a:gd name="T40" fmla="*/ 1004418 w 2669"/>
              <a:gd name="T41" fmla="*/ 1010884 h 2051"/>
              <a:gd name="T42" fmla="*/ 1004418 w 2669"/>
              <a:gd name="T43" fmla="*/ 938630 h 2051"/>
              <a:gd name="T44" fmla="*/ 1359910 w 2669"/>
              <a:gd name="T45" fmla="*/ 973744 h 2051"/>
              <a:gd name="T46" fmla="*/ 636783 w 2669"/>
              <a:gd name="T47" fmla="*/ 752930 h 2051"/>
              <a:gd name="T48" fmla="*/ 372356 w 2669"/>
              <a:gd name="T49" fmla="*/ 752930 h 2051"/>
              <a:gd name="T50" fmla="*/ 312321 w 2669"/>
              <a:gd name="T51" fmla="*/ 129653 h 2051"/>
              <a:gd name="T52" fmla="*/ 377753 w 2669"/>
              <a:gd name="T53" fmla="*/ 67527 h 2051"/>
              <a:gd name="T54" fmla="*/ 441161 w 2669"/>
              <a:gd name="T55" fmla="*/ 264032 h 2051"/>
              <a:gd name="T56" fmla="*/ 371682 w 2669"/>
              <a:gd name="T57" fmla="*/ 330209 h 2051"/>
              <a:gd name="T58" fmla="*/ 312321 w 2669"/>
              <a:gd name="T59" fmla="*/ 129653 h 2051"/>
              <a:gd name="T60" fmla="*/ 283315 w 2669"/>
              <a:gd name="T61" fmla="*/ 1158094 h 2051"/>
              <a:gd name="T62" fmla="*/ 262403 w 2669"/>
              <a:gd name="T63" fmla="*/ 1059504 h 2051"/>
              <a:gd name="T64" fmla="*/ 411481 w 2669"/>
              <a:gd name="T65" fmla="*/ 962940 h 2051"/>
              <a:gd name="T66" fmla="*/ 520759 w 2669"/>
              <a:gd name="T67" fmla="*/ 1005482 h 2051"/>
              <a:gd name="T68" fmla="*/ 690748 w 2669"/>
              <a:gd name="T69" fmla="*/ 962940 h 2051"/>
              <a:gd name="T70" fmla="*/ 776417 w 2669"/>
              <a:gd name="T71" fmla="*/ 1100021 h 2051"/>
              <a:gd name="T72" fmla="*/ 1332253 w 2669"/>
              <a:gd name="T73" fmla="*/ 1162146 h 2051"/>
              <a:gd name="T74" fmla="*/ 965293 w 2669"/>
              <a:gd name="T75" fmla="*/ 1120954 h 2051"/>
              <a:gd name="T76" fmla="*/ 1332253 w 2669"/>
              <a:gd name="T77" fmla="*/ 1085840 h 2051"/>
              <a:gd name="T78" fmla="*/ 1332253 w 2669"/>
              <a:gd name="T79" fmla="*/ 1162146 h 2051"/>
              <a:gd name="T80" fmla="*/ 1032075 w 2669"/>
              <a:gd name="T81" fmla="*/ 711063 h 2051"/>
              <a:gd name="T82" fmla="*/ 1032075 w 2669"/>
              <a:gd name="T83" fmla="*/ 596942 h 2051"/>
              <a:gd name="T84" fmla="*/ 1560929 w 2669"/>
              <a:gd name="T85" fmla="*/ 649613 h 2051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2669" h="2051">
                <a:moveTo>
                  <a:pt x="2467" y="285"/>
                </a:moveTo>
                <a:cubicBezTo>
                  <a:pt x="2467" y="285"/>
                  <a:pt x="2311" y="282"/>
                  <a:pt x="2311" y="203"/>
                </a:cubicBezTo>
                <a:cubicBezTo>
                  <a:pt x="2311" y="99"/>
                  <a:pt x="2311" y="99"/>
                  <a:pt x="2311" y="99"/>
                </a:cubicBezTo>
                <a:cubicBezTo>
                  <a:pt x="2311" y="99"/>
                  <a:pt x="2299" y="2"/>
                  <a:pt x="2201" y="2"/>
                </a:cubicBezTo>
                <a:cubicBezTo>
                  <a:pt x="2019" y="2"/>
                  <a:pt x="2019" y="2"/>
                  <a:pt x="2019" y="2"/>
                </a:cubicBezTo>
                <a:cubicBezTo>
                  <a:pt x="2019" y="2"/>
                  <a:pt x="1921" y="2"/>
                  <a:pt x="1921" y="93"/>
                </a:cubicBezTo>
                <a:cubicBezTo>
                  <a:pt x="1921" y="190"/>
                  <a:pt x="1921" y="190"/>
                  <a:pt x="1921" y="190"/>
                </a:cubicBezTo>
                <a:cubicBezTo>
                  <a:pt x="1921" y="294"/>
                  <a:pt x="1731" y="282"/>
                  <a:pt x="1731" y="282"/>
                </a:cubicBezTo>
                <a:cubicBezTo>
                  <a:pt x="946" y="283"/>
                  <a:pt x="946" y="283"/>
                  <a:pt x="946" y="283"/>
                </a:cubicBezTo>
                <a:cubicBezTo>
                  <a:pt x="946" y="283"/>
                  <a:pt x="752" y="288"/>
                  <a:pt x="752" y="203"/>
                </a:cubicBezTo>
                <a:cubicBezTo>
                  <a:pt x="752" y="79"/>
                  <a:pt x="752" y="79"/>
                  <a:pt x="752" y="79"/>
                </a:cubicBezTo>
                <a:cubicBezTo>
                  <a:pt x="752" y="79"/>
                  <a:pt x="758" y="0"/>
                  <a:pt x="654" y="0"/>
                </a:cubicBezTo>
                <a:cubicBezTo>
                  <a:pt x="459" y="0"/>
                  <a:pt x="459" y="0"/>
                  <a:pt x="459" y="0"/>
                </a:cubicBezTo>
                <a:cubicBezTo>
                  <a:pt x="459" y="0"/>
                  <a:pt x="362" y="0"/>
                  <a:pt x="362" y="85"/>
                </a:cubicBezTo>
                <a:cubicBezTo>
                  <a:pt x="362" y="203"/>
                  <a:pt x="362" y="203"/>
                  <a:pt x="362" y="203"/>
                </a:cubicBezTo>
                <a:cubicBezTo>
                  <a:pt x="362" y="203"/>
                  <a:pt x="396" y="285"/>
                  <a:pt x="201" y="285"/>
                </a:cubicBezTo>
                <a:cubicBezTo>
                  <a:pt x="201" y="285"/>
                  <a:pt x="0" y="260"/>
                  <a:pt x="0" y="480"/>
                </a:cubicBezTo>
                <a:cubicBezTo>
                  <a:pt x="0" y="1862"/>
                  <a:pt x="0" y="1862"/>
                  <a:pt x="0" y="1862"/>
                </a:cubicBezTo>
                <a:cubicBezTo>
                  <a:pt x="0" y="1862"/>
                  <a:pt x="6" y="2051"/>
                  <a:pt x="195" y="2051"/>
                </a:cubicBezTo>
                <a:cubicBezTo>
                  <a:pt x="2461" y="2051"/>
                  <a:pt x="2461" y="2051"/>
                  <a:pt x="2461" y="2051"/>
                </a:cubicBezTo>
                <a:cubicBezTo>
                  <a:pt x="2461" y="2051"/>
                  <a:pt x="2669" y="2039"/>
                  <a:pt x="2669" y="1868"/>
                </a:cubicBezTo>
                <a:cubicBezTo>
                  <a:pt x="2669" y="474"/>
                  <a:pt x="2669" y="474"/>
                  <a:pt x="2669" y="474"/>
                </a:cubicBezTo>
                <a:cubicBezTo>
                  <a:pt x="2669" y="474"/>
                  <a:pt x="2662" y="285"/>
                  <a:pt x="2467" y="285"/>
                </a:cubicBezTo>
                <a:close/>
                <a:moveTo>
                  <a:pt x="2019" y="197"/>
                </a:moveTo>
                <a:cubicBezTo>
                  <a:pt x="2019" y="143"/>
                  <a:pt x="2056" y="99"/>
                  <a:pt x="2110" y="99"/>
                </a:cubicBezTo>
                <a:cubicBezTo>
                  <a:pt x="2116" y="99"/>
                  <a:pt x="2116" y="99"/>
                  <a:pt x="2116" y="99"/>
                </a:cubicBezTo>
                <a:cubicBezTo>
                  <a:pt x="2170" y="99"/>
                  <a:pt x="2214" y="143"/>
                  <a:pt x="2214" y="197"/>
                </a:cubicBezTo>
                <a:cubicBezTo>
                  <a:pt x="2214" y="391"/>
                  <a:pt x="2214" y="391"/>
                  <a:pt x="2214" y="391"/>
                </a:cubicBezTo>
                <a:cubicBezTo>
                  <a:pt x="2214" y="445"/>
                  <a:pt x="2173" y="489"/>
                  <a:pt x="2119" y="489"/>
                </a:cubicBezTo>
                <a:cubicBezTo>
                  <a:pt x="2113" y="489"/>
                  <a:pt x="2113" y="489"/>
                  <a:pt x="2113" y="489"/>
                </a:cubicBezTo>
                <a:cubicBezTo>
                  <a:pt x="2059" y="489"/>
                  <a:pt x="2019" y="445"/>
                  <a:pt x="2019" y="391"/>
                </a:cubicBezTo>
                <a:lnTo>
                  <a:pt x="2019" y="197"/>
                </a:lnTo>
                <a:close/>
                <a:moveTo>
                  <a:pt x="1970" y="1276"/>
                </a:moveTo>
                <a:cubicBezTo>
                  <a:pt x="1483" y="1276"/>
                  <a:pt x="1483" y="1276"/>
                  <a:pt x="1483" y="1276"/>
                </a:cubicBezTo>
                <a:cubicBezTo>
                  <a:pt x="1456" y="1276"/>
                  <a:pt x="1434" y="1249"/>
                  <a:pt x="1434" y="1222"/>
                </a:cubicBezTo>
                <a:cubicBezTo>
                  <a:pt x="1434" y="1195"/>
                  <a:pt x="1456" y="1164"/>
                  <a:pt x="1483" y="1164"/>
                </a:cubicBezTo>
                <a:cubicBezTo>
                  <a:pt x="1970" y="1164"/>
                  <a:pt x="1970" y="1164"/>
                  <a:pt x="1970" y="1164"/>
                </a:cubicBezTo>
                <a:cubicBezTo>
                  <a:pt x="1997" y="1164"/>
                  <a:pt x="2019" y="1195"/>
                  <a:pt x="2019" y="1222"/>
                </a:cubicBezTo>
                <a:cubicBezTo>
                  <a:pt x="2019" y="1249"/>
                  <a:pt x="1997" y="1276"/>
                  <a:pt x="1970" y="1276"/>
                </a:cubicBezTo>
                <a:close/>
                <a:moveTo>
                  <a:pt x="2016" y="1442"/>
                </a:moveTo>
                <a:cubicBezTo>
                  <a:pt x="2016" y="1470"/>
                  <a:pt x="1992" y="1497"/>
                  <a:pt x="1964" y="1497"/>
                </a:cubicBezTo>
                <a:cubicBezTo>
                  <a:pt x="1489" y="1497"/>
                  <a:pt x="1489" y="1497"/>
                  <a:pt x="1489" y="1497"/>
                </a:cubicBezTo>
                <a:cubicBezTo>
                  <a:pt x="1460" y="1497"/>
                  <a:pt x="1437" y="1470"/>
                  <a:pt x="1437" y="1442"/>
                </a:cubicBezTo>
                <a:cubicBezTo>
                  <a:pt x="1437" y="1413"/>
                  <a:pt x="1460" y="1390"/>
                  <a:pt x="1489" y="1390"/>
                </a:cubicBezTo>
                <a:cubicBezTo>
                  <a:pt x="1964" y="1390"/>
                  <a:pt x="1964" y="1390"/>
                  <a:pt x="1964" y="1390"/>
                </a:cubicBezTo>
                <a:cubicBezTo>
                  <a:pt x="1992" y="1390"/>
                  <a:pt x="2016" y="1413"/>
                  <a:pt x="2016" y="1442"/>
                </a:cubicBezTo>
                <a:close/>
                <a:moveTo>
                  <a:pt x="748" y="881"/>
                </a:moveTo>
                <a:cubicBezTo>
                  <a:pt x="856" y="881"/>
                  <a:pt x="944" y="986"/>
                  <a:pt x="944" y="1115"/>
                </a:cubicBezTo>
                <a:cubicBezTo>
                  <a:pt x="944" y="1245"/>
                  <a:pt x="856" y="1349"/>
                  <a:pt x="748" y="1349"/>
                </a:cubicBezTo>
                <a:cubicBezTo>
                  <a:pt x="640" y="1349"/>
                  <a:pt x="552" y="1245"/>
                  <a:pt x="552" y="1115"/>
                </a:cubicBezTo>
                <a:cubicBezTo>
                  <a:pt x="552" y="986"/>
                  <a:pt x="640" y="881"/>
                  <a:pt x="748" y="881"/>
                </a:cubicBezTo>
                <a:close/>
                <a:moveTo>
                  <a:pt x="463" y="192"/>
                </a:moveTo>
                <a:cubicBezTo>
                  <a:pt x="463" y="138"/>
                  <a:pt x="500" y="100"/>
                  <a:pt x="554" y="100"/>
                </a:cubicBezTo>
                <a:cubicBezTo>
                  <a:pt x="560" y="100"/>
                  <a:pt x="560" y="100"/>
                  <a:pt x="560" y="100"/>
                </a:cubicBezTo>
                <a:cubicBezTo>
                  <a:pt x="614" y="100"/>
                  <a:pt x="654" y="138"/>
                  <a:pt x="654" y="192"/>
                </a:cubicBezTo>
                <a:cubicBezTo>
                  <a:pt x="654" y="391"/>
                  <a:pt x="654" y="391"/>
                  <a:pt x="654" y="391"/>
                </a:cubicBezTo>
                <a:cubicBezTo>
                  <a:pt x="654" y="445"/>
                  <a:pt x="611" y="489"/>
                  <a:pt x="557" y="489"/>
                </a:cubicBezTo>
                <a:cubicBezTo>
                  <a:pt x="551" y="489"/>
                  <a:pt x="551" y="489"/>
                  <a:pt x="551" y="489"/>
                </a:cubicBezTo>
                <a:cubicBezTo>
                  <a:pt x="497" y="489"/>
                  <a:pt x="463" y="445"/>
                  <a:pt x="463" y="391"/>
                </a:cubicBezTo>
                <a:lnTo>
                  <a:pt x="463" y="192"/>
                </a:lnTo>
                <a:close/>
                <a:moveTo>
                  <a:pt x="1089" y="1715"/>
                </a:moveTo>
                <a:cubicBezTo>
                  <a:pt x="420" y="1715"/>
                  <a:pt x="420" y="1715"/>
                  <a:pt x="420" y="1715"/>
                </a:cubicBezTo>
                <a:cubicBezTo>
                  <a:pt x="420" y="1715"/>
                  <a:pt x="359" y="1690"/>
                  <a:pt x="359" y="1629"/>
                </a:cubicBezTo>
                <a:cubicBezTo>
                  <a:pt x="389" y="1569"/>
                  <a:pt x="389" y="1569"/>
                  <a:pt x="389" y="1569"/>
                </a:cubicBezTo>
                <a:cubicBezTo>
                  <a:pt x="389" y="1569"/>
                  <a:pt x="428" y="1491"/>
                  <a:pt x="485" y="1426"/>
                </a:cubicBezTo>
                <a:cubicBezTo>
                  <a:pt x="543" y="1361"/>
                  <a:pt x="610" y="1426"/>
                  <a:pt x="610" y="1426"/>
                </a:cubicBezTo>
                <a:cubicBezTo>
                  <a:pt x="610" y="1426"/>
                  <a:pt x="639" y="1487"/>
                  <a:pt x="738" y="1489"/>
                </a:cubicBezTo>
                <a:cubicBezTo>
                  <a:pt x="772" y="1489"/>
                  <a:pt x="772" y="1489"/>
                  <a:pt x="772" y="1489"/>
                </a:cubicBezTo>
                <a:cubicBezTo>
                  <a:pt x="870" y="1487"/>
                  <a:pt x="900" y="1426"/>
                  <a:pt x="900" y="1426"/>
                </a:cubicBezTo>
                <a:cubicBezTo>
                  <a:pt x="900" y="1426"/>
                  <a:pt x="967" y="1361"/>
                  <a:pt x="1024" y="1426"/>
                </a:cubicBezTo>
                <a:cubicBezTo>
                  <a:pt x="1081" y="1491"/>
                  <a:pt x="1121" y="1569"/>
                  <a:pt x="1121" y="1569"/>
                </a:cubicBezTo>
                <a:cubicBezTo>
                  <a:pt x="1151" y="1629"/>
                  <a:pt x="1151" y="1629"/>
                  <a:pt x="1151" y="1629"/>
                </a:cubicBezTo>
                <a:cubicBezTo>
                  <a:pt x="1151" y="1690"/>
                  <a:pt x="1089" y="1715"/>
                  <a:pt x="1089" y="1715"/>
                </a:cubicBezTo>
                <a:close/>
                <a:moveTo>
                  <a:pt x="1975" y="1721"/>
                </a:moveTo>
                <a:cubicBezTo>
                  <a:pt x="1478" y="1721"/>
                  <a:pt x="1478" y="1721"/>
                  <a:pt x="1478" y="1721"/>
                </a:cubicBezTo>
                <a:cubicBezTo>
                  <a:pt x="1452" y="1721"/>
                  <a:pt x="1431" y="1686"/>
                  <a:pt x="1431" y="1660"/>
                </a:cubicBezTo>
                <a:cubicBezTo>
                  <a:pt x="1431" y="1634"/>
                  <a:pt x="1452" y="1608"/>
                  <a:pt x="1478" y="1608"/>
                </a:cubicBezTo>
                <a:cubicBezTo>
                  <a:pt x="1975" y="1608"/>
                  <a:pt x="1975" y="1608"/>
                  <a:pt x="1975" y="1608"/>
                </a:cubicBezTo>
                <a:cubicBezTo>
                  <a:pt x="2001" y="1608"/>
                  <a:pt x="2022" y="1634"/>
                  <a:pt x="2022" y="1660"/>
                </a:cubicBezTo>
                <a:cubicBezTo>
                  <a:pt x="2022" y="1686"/>
                  <a:pt x="2001" y="1721"/>
                  <a:pt x="1975" y="1721"/>
                </a:cubicBezTo>
                <a:close/>
                <a:moveTo>
                  <a:pt x="2218" y="1053"/>
                </a:moveTo>
                <a:cubicBezTo>
                  <a:pt x="1530" y="1053"/>
                  <a:pt x="1530" y="1053"/>
                  <a:pt x="1530" y="1053"/>
                </a:cubicBezTo>
                <a:cubicBezTo>
                  <a:pt x="1477" y="1053"/>
                  <a:pt x="1434" y="1015"/>
                  <a:pt x="1434" y="962"/>
                </a:cubicBezTo>
                <a:cubicBezTo>
                  <a:pt x="1434" y="909"/>
                  <a:pt x="1477" y="884"/>
                  <a:pt x="1530" y="884"/>
                </a:cubicBezTo>
                <a:cubicBezTo>
                  <a:pt x="2218" y="884"/>
                  <a:pt x="2218" y="884"/>
                  <a:pt x="2218" y="884"/>
                </a:cubicBezTo>
                <a:cubicBezTo>
                  <a:pt x="2271" y="884"/>
                  <a:pt x="2314" y="909"/>
                  <a:pt x="2314" y="962"/>
                </a:cubicBezTo>
                <a:cubicBezTo>
                  <a:pt x="2314" y="1015"/>
                  <a:pt x="2271" y="1053"/>
                  <a:pt x="2218" y="1053"/>
                </a:cubicBezTo>
                <a:close/>
              </a:path>
            </a:pathLst>
          </a:custGeom>
          <a:solidFill>
            <a:srgbClr val="069B88"/>
          </a:soli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sz="2400">
              <a:solidFill>
                <a:prstClr val="black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+mn-lt"/>
            </a:endParaRPr>
          </a:p>
        </p:txBody>
      </p:sp>
      <p:sp>
        <p:nvSpPr>
          <p:cNvPr id="11" name="MH_SubTitle_1">
            <a:extLst>
              <a:ext uri="{FF2B5EF4-FFF2-40B4-BE49-F238E27FC236}">
                <a16:creationId xmlns:a16="http://schemas.microsoft.com/office/drawing/2014/main" xmlns="" id="{F5D6CA72-A65F-431E-BBBC-AB92F73FAD9D}"/>
              </a:ext>
            </a:extLst>
          </p:cNvPr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2810338" y="4044551"/>
            <a:ext cx="2802132" cy="490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0" tIns="0" rIns="0" bIns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2000"/>
              </a:lnSpc>
              <a:defRPr/>
            </a:pPr>
            <a:r>
              <a:rPr lang="zh-CN" altLang="en-US" sz="1200" dirty="0">
                <a:solidFill>
                  <a:srgbClr val="FDCF55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+mn-ea"/>
              </a:rPr>
              <a:t>请在此处添加具体内容，文字尽量言简意赅，简单说明即可，不必过于繁琐，注意版面美观度</a:t>
            </a:r>
          </a:p>
          <a:p>
            <a:pPr>
              <a:lnSpc>
                <a:spcPts val="2000"/>
              </a:lnSpc>
              <a:defRPr/>
            </a:pPr>
            <a:endParaRPr lang="zh-CN" altLang="en-US" sz="1200" dirty="0">
              <a:solidFill>
                <a:srgbClr val="FDCF55"/>
              </a:solidFill>
              <a:latin typeface="造字工房悦圆（非商用）常规体" pitchFamily="50" charset="-122"/>
              <a:ea typeface="造字工房悦圆（非商用）常规体" pitchFamily="50" charset="-122"/>
              <a:sym typeface="+mn-ea"/>
            </a:endParaRPr>
          </a:p>
          <a:p>
            <a:pPr>
              <a:lnSpc>
                <a:spcPts val="2000"/>
              </a:lnSpc>
              <a:defRPr/>
            </a:pPr>
            <a:endParaRPr lang="zh-CN" altLang="en-US" sz="1200" dirty="0">
              <a:solidFill>
                <a:srgbClr val="FDCF55"/>
              </a:solidFill>
              <a:latin typeface="造字工房悦圆（非商用）常规体" pitchFamily="50" charset="-122"/>
              <a:ea typeface="造字工房悦圆（非商用）常规体" pitchFamily="50" charset="-122"/>
              <a:sym typeface="+mn-ea"/>
            </a:endParaRPr>
          </a:p>
        </p:txBody>
      </p:sp>
      <p:sp>
        <p:nvSpPr>
          <p:cNvPr id="12" name="KSO_Shape">
            <a:extLst>
              <a:ext uri="{FF2B5EF4-FFF2-40B4-BE49-F238E27FC236}">
                <a16:creationId xmlns:a16="http://schemas.microsoft.com/office/drawing/2014/main" xmlns="" id="{1386E555-34EA-45A2-B59B-28323FBD3940}"/>
              </a:ext>
            </a:extLst>
          </p:cNvPr>
          <p:cNvSpPr/>
          <p:nvPr/>
        </p:nvSpPr>
        <p:spPr bwMode="auto">
          <a:xfrm>
            <a:off x="5115995" y="4986657"/>
            <a:ext cx="517677" cy="724024"/>
          </a:xfrm>
          <a:custGeom>
            <a:avLst/>
            <a:gdLst>
              <a:gd name="T0" fmla="*/ 2147483646 w 4228"/>
              <a:gd name="T1" fmla="*/ 2147483646 h 5910"/>
              <a:gd name="T2" fmla="*/ 2147483646 w 4228"/>
              <a:gd name="T3" fmla="*/ 2147483646 h 5910"/>
              <a:gd name="T4" fmla="*/ 2147483646 w 4228"/>
              <a:gd name="T5" fmla="*/ 2147483646 h 5910"/>
              <a:gd name="T6" fmla="*/ 2147483646 w 4228"/>
              <a:gd name="T7" fmla="*/ 2147483646 h 5910"/>
              <a:gd name="T8" fmla="*/ 2147483646 w 4228"/>
              <a:gd name="T9" fmla="*/ 736754076 h 5910"/>
              <a:gd name="T10" fmla="*/ 2147483646 w 4228"/>
              <a:gd name="T11" fmla="*/ 468900117 h 5910"/>
              <a:gd name="T12" fmla="*/ 2147483646 w 4228"/>
              <a:gd name="T13" fmla="*/ 2147483646 h 5910"/>
              <a:gd name="T14" fmla="*/ 2147483646 w 4228"/>
              <a:gd name="T15" fmla="*/ 2147483646 h 5910"/>
              <a:gd name="T16" fmla="*/ 769768890 w 4228"/>
              <a:gd name="T17" fmla="*/ 2147483646 h 5910"/>
              <a:gd name="T18" fmla="*/ 502005176 w 4228"/>
              <a:gd name="T19" fmla="*/ 2147483646 h 5910"/>
              <a:gd name="T20" fmla="*/ 2147483646 w 4228"/>
              <a:gd name="T21" fmla="*/ 2147483646 h 5910"/>
              <a:gd name="T22" fmla="*/ 2147483646 w 4228"/>
              <a:gd name="T23" fmla="*/ 2147483646 h 5910"/>
              <a:gd name="T24" fmla="*/ 2147483646 w 4228"/>
              <a:gd name="T25" fmla="*/ 2147483646 h 5910"/>
              <a:gd name="T26" fmla="*/ 2147483646 w 4228"/>
              <a:gd name="T27" fmla="*/ 2147483646 h 5910"/>
              <a:gd name="T28" fmla="*/ 2147483646 w 4228"/>
              <a:gd name="T29" fmla="*/ 2147483646 h 5910"/>
              <a:gd name="T30" fmla="*/ 2147483646 w 4228"/>
              <a:gd name="T31" fmla="*/ 2147483646 h 5910"/>
              <a:gd name="T32" fmla="*/ 2147483646 w 4228"/>
              <a:gd name="T33" fmla="*/ 2147483646 h 5910"/>
              <a:gd name="T34" fmla="*/ 2147483646 w 4228"/>
              <a:gd name="T35" fmla="*/ 2147483646 h 5910"/>
              <a:gd name="T36" fmla="*/ 2147483646 w 4228"/>
              <a:gd name="T37" fmla="*/ 2147483646 h 5910"/>
              <a:gd name="T38" fmla="*/ 2147483646 w 4228"/>
              <a:gd name="T39" fmla="*/ 2147483646 h 5910"/>
              <a:gd name="T40" fmla="*/ 2147483646 w 4228"/>
              <a:gd name="T41" fmla="*/ 2147483646 h 5910"/>
              <a:gd name="T42" fmla="*/ 2147483646 w 4228"/>
              <a:gd name="T43" fmla="*/ 2147483646 h 5910"/>
              <a:gd name="T44" fmla="*/ 2147483646 w 4228"/>
              <a:gd name="T45" fmla="*/ 2147483646 h 5910"/>
              <a:gd name="T46" fmla="*/ 2147483646 w 4228"/>
              <a:gd name="T47" fmla="*/ 2147483646 h 5910"/>
              <a:gd name="T48" fmla="*/ 2147483646 w 4228"/>
              <a:gd name="T49" fmla="*/ 2147483646 h 5910"/>
              <a:gd name="T50" fmla="*/ 2147483646 w 4228"/>
              <a:gd name="T51" fmla="*/ 2147483646 h 5910"/>
              <a:gd name="T52" fmla="*/ 2147483646 w 4228"/>
              <a:gd name="T53" fmla="*/ 2147483646 h 5910"/>
              <a:gd name="T54" fmla="*/ 2147483646 w 4228"/>
              <a:gd name="T55" fmla="*/ 2147483646 h 5910"/>
              <a:gd name="T56" fmla="*/ 2147483646 w 4228"/>
              <a:gd name="T57" fmla="*/ 2147483646 h 5910"/>
              <a:gd name="T58" fmla="*/ 2147483646 w 4228"/>
              <a:gd name="T59" fmla="*/ 2147483646 h 5910"/>
              <a:gd name="T60" fmla="*/ 2147483646 w 4228"/>
              <a:gd name="T61" fmla="*/ 2147483646 h 5910"/>
              <a:gd name="T62" fmla="*/ 2147483646 w 4228"/>
              <a:gd name="T63" fmla="*/ 2147483646 h 5910"/>
              <a:gd name="T64" fmla="*/ 2147483646 w 4228"/>
              <a:gd name="T65" fmla="*/ 2147483646 h 5910"/>
              <a:gd name="T66" fmla="*/ 2147483646 w 4228"/>
              <a:gd name="T67" fmla="*/ 2147483646 h 5910"/>
              <a:gd name="T68" fmla="*/ 2147483646 w 4228"/>
              <a:gd name="T69" fmla="*/ 2147483646 h 5910"/>
              <a:gd name="T70" fmla="*/ 2147483646 w 4228"/>
              <a:gd name="T71" fmla="*/ 2147483646 h 5910"/>
              <a:gd name="T72" fmla="*/ 2147483646 w 4228"/>
              <a:gd name="T73" fmla="*/ 2147483646 h 5910"/>
              <a:gd name="T74" fmla="*/ 2147483646 w 4228"/>
              <a:gd name="T75" fmla="*/ 2147483646 h 5910"/>
              <a:gd name="T76" fmla="*/ 2147483646 w 4228"/>
              <a:gd name="T77" fmla="*/ 2147483646 h 5910"/>
              <a:gd name="T78" fmla="*/ 2147483646 w 4228"/>
              <a:gd name="T79" fmla="*/ 2147483646 h 5910"/>
              <a:gd name="T80" fmla="*/ 2147483646 w 4228"/>
              <a:gd name="T81" fmla="*/ 2147483646 h 5910"/>
              <a:gd name="T82" fmla="*/ 2147483646 w 4228"/>
              <a:gd name="T83" fmla="*/ 2147483646 h 5910"/>
              <a:gd name="T84" fmla="*/ 2147483646 w 4228"/>
              <a:gd name="T85" fmla="*/ 2147483646 h 5910"/>
              <a:gd name="T86" fmla="*/ 2147483646 w 4228"/>
              <a:gd name="T87" fmla="*/ 2147483646 h 5910"/>
              <a:gd name="T88" fmla="*/ 2147483646 w 4228"/>
              <a:gd name="T89" fmla="*/ 2147483646 h 5910"/>
              <a:gd name="T90" fmla="*/ 2147483646 w 4228"/>
              <a:gd name="T91" fmla="*/ 2147483646 h 5910"/>
              <a:gd name="T92" fmla="*/ 2147483646 w 4228"/>
              <a:gd name="T93" fmla="*/ 2147483646 h 5910"/>
              <a:gd name="T94" fmla="*/ 2147483646 w 4228"/>
              <a:gd name="T95" fmla="*/ 2147483646 h 5910"/>
              <a:gd name="T96" fmla="*/ 2147483646 w 4228"/>
              <a:gd name="T97" fmla="*/ 2147483646 h 5910"/>
              <a:gd name="T98" fmla="*/ 2147483646 w 4228"/>
              <a:gd name="T99" fmla="*/ 2147483646 h 5910"/>
              <a:gd name="T100" fmla="*/ 2147483646 w 4228"/>
              <a:gd name="T101" fmla="*/ 2147483646 h 5910"/>
              <a:gd name="T102" fmla="*/ 2147483646 w 4228"/>
              <a:gd name="T103" fmla="*/ 2147483646 h 5910"/>
              <a:gd name="T104" fmla="*/ 2147483646 w 4228"/>
              <a:gd name="T105" fmla="*/ 2147483646 h 5910"/>
              <a:gd name="T106" fmla="*/ 2147483646 w 4228"/>
              <a:gd name="T107" fmla="*/ 2147483646 h 5910"/>
              <a:gd name="T108" fmla="*/ 2147483646 w 4228"/>
              <a:gd name="T109" fmla="*/ 2147483646 h 5910"/>
              <a:gd name="T110" fmla="*/ 2147483646 w 4228"/>
              <a:gd name="T111" fmla="*/ 2147483646 h 5910"/>
              <a:gd name="T112" fmla="*/ 2147483646 w 4228"/>
              <a:gd name="T113" fmla="*/ 2147483646 h 5910"/>
              <a:gd name="T114" fmla="*/ 2147483646 w 4228"/>
              <a:gd name="T115" fmla="*/ 2147483646 h 5910"/>
              <a:gd name="T116" fmla="*/ 2147483646 w 4228"/>
              <a:gd name="T117" fmla="*/ 2147483646 h 5910"/>
              <a:gd name="T118" fmla="*/ 2147483646 w 4228"/>
              <a:gd name="T119" fmla="*/ 2147483646 h 5910"/>
              <a:gd name="T120" fmla="*/ 2147483646 w 4228"/>
              <a:gd name="T121" fmla="*/ 2147483646 h 5910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4228" h="5910">
                <a:moveTo>
                  <a:pt x="3998" y="2785"/>
                </a:moveTo>
                <a:lnTo>
                  <a:pt x="3815" y="2602"/>
                </a:lnTo>
                <a:lnTo>
                  <a:pt x="2840" y="1627"/>
                </a:lnTo>
                <a:lnTo>
                  <a:pt x="3127" y="1341"/>
                </a:lnTo>
                <a:lnTo>
                  <a:pt x="3155" y="1312"/>
                </a:lnTo>
                <a:lnTo>
                  <a:pt x="3181" y="1282"/>
                </a:lnTo>
                <a:lnTo>
                  <a:pt x="3205" y="1251"/>
                </a:lnTo>
                <a:lnTo>
                  <a:pt x="3227" y="1219"/>
                </a:lnTo>
                <a:lnTo>
                  <a:pt x="3247" y="1185"/>
                </a:lnTo>
                <a:lnTo>
                  <a:pt x="3266" y="1151"/>
                </a:lnTo>
                <a:lnTo>
                  <a:pt x="3284" y="1116"/>
                </a:lnTo>
                <a:lnTo>
                  <a:pt x="3299" y="1081"/>
                </a:lnTo>
                <a:lnTo>
                  <a:pt x="3313" y="1046"/>
                </a:lnTo>
                <a:lnTo>
                  <a:pt x="3324" y="1009"/>
                </a:lnTo>
                <a:lnTo>
                  <a:pt x="3335" y="972"/>
                </a:lnTo>
                <a:lnTo>
                  <a:pt x="3342" y="935"/>
                </a:lnTo>
                <a:lnTo>
                  <a:pt x="3349" y="898"/>
                </a:lnTo>
                <a:lnTo>
                  <a:pt x="3353" y="861"/>
                </a:lnTo>
                <a:lnTo>
                  <a:pt x="3356" y="823"/>
                </a:lnTo>
                <a:lnTo>
                  <a:pt x="3357" y="786"/>
                </a:lnTo>
                <a:lnTo>
                  <a:pt x="3356" y="748"/>
                </a:lnTo>
                <a:lnTo>
                  <a:pt x="3353" y="710"/>
                </a:lnTo>
                <a:lnTo>
                  <a:pt x="3349" y="673"/>
                </a:lnTo>
                <a:lnTo>
                  <a:pt x="3342" y="635"/>
                </a:lnTo>
                <a:lnTo>
                  <a:pt x="3335" y="598"/>
                </a:lnTo>
                <a:lnTo>
                  <a:pt x="3324" y="562"/>
                </a:lnTo>
                <a:lnTo>
                  <a:pt x="3313" y="526"/>
                </a:lnTo>
                <a:lnTo>
                  <a:pt x="3299" y="489"/>
                </a:lnTo>
                <a:lnTo>
                  <a:pt x="3284" y="455"/>
                </a:lnTo>
                <a:lnTo>
                  <a:pt x="3266" y="420"/>
                </a:lnTo>
                <a:lnTo>
                  <a:pt x="3247" y="385"/>
                </a:lnTo>
                <a:lnTo>
                  <a:pt x="3227" y="353"/>
                </a:lnTo>
                <a:lnTo>
                  <a:pt x="3205" y="321"/>
                </a:lnTo>
                <a:lnTo>
                  <a:pt x="3181" y="290"/>
                </a:lnTo>
                <a:lnTo>
                  <a:pt x="3155" y="258"/>
                </a:lnTo>
                <a:lnTo>
                  <a:pt x="3127" y="229"/>
                </a:lnTo>
                <a:lnTo>
                  <a:pt x="3097" y="201"/>
                </a:lnTo>
                <a:lnTo>
                  <a:pt x="3067" y="176"/>
                </a:lnTo>
                <a:lnTo>
                  <a:pt x="3036" y="151"/>
                </a:lnTo>
                <a:lnTo>
                  <a:pt x="3003" y="129"/>
                </a:lnTo>
                <a:lnTo>
                  <a:pt x="2970" y="108"/>
                </a:lnTo>
                <a:lnTo>
                  <a:pt x="2936" y="89"/>
                </a:lnTo>
                <a:lnTo>
                  <a:pt x="2902" y="72"/>
                </a:lnTo>
                <a:lnTo>
                  <a:pt x="2866" y="56"/>
                </a:lnTo>
                <a:lnTo>
                  <a:pt x="2830" y="43"/>
                </a:lnTo>
                <a:lnTo>
                  <a:pt x="2795" y="32"/>
                </a:lnTo>
                <a:lnTo>
                  <a:pt x="2758" y="22"/>
                </a:lnTo>
                <a:lnTo>
                  <a:pt x="2720" y="14"/>
                </a:lnTo>
                <a:lnTo>
                  <a:pt x="2683" y="7"/>
                </a:lnTo>
                <a:lnTo>
                  <a:pt x="2645" y="3"/>
                </a:lnTo>
                <a:lnTo>
                  <a:pt x="2608" y="0"/>
                </a:lnTo>
                <a:lnTo>
                  <a:pt x="2570" y="0"/>
                </a:lnTo>
                <a:lnTo>
                  <a:pt x="2532" y="0"/>
                </a:lnTo>
                <a:lnTo>
                  <a:pt x="2496" y="3"/>
                </a:lnTo>
                <a:lnTo>
                  <a:pt x="2458" y="7"/>
                </a:lnTo>
                <a:lnTo>
                  <a:pt x="2421" y="14"/>
                </a:lnTo>
                <a:lnTo>
                  <a:pt x="2383" y="22"/>
                </a:lnTo>
                <a:lnTo>
                  <a:pt x="2346" y="32"/>
                </a:lnTo>
                <a:lnTo>
                  <a:pt x="2310" y="43"/>
                </a:lnTo>
                <a:lnTo>
                  <a:pt x="2275" y="56"/>
                </a:lnTo>
                <a:lnTo>
                  <a:pt x="2239" y="72"/>
                </a:lnTo>
                <a:lnTo>
                  <a:pt x="2205" y="89"/>
                </a:lnTo>
                <a:lnTo>
                  <a:pt x="2171" y="108"/>
                </a:lnTo>
                <a:lnTo>
                  <a:pt x="2138" y="129"/>
                </a:lnTo>
                <a:lnTo>
                  <a:pt x="2105" y="151"/>
                </a:lnTo>
                <a:lnTo>
                  <a:pt x="2074" y="176"/>
                </a:lnTo>
                <a:lnTo>
                  <a:pt x="2044" y="201"/>
                </a:lnTo>
                <a:lnTo>
                  <a:pt x="2015" y="229"/>
                </a:lnTo>
                <a:lnTo>
                  <a:pt x="301" y="1950"/>
                </a:lnTo>
                <a:lnTo>
                  <a:pt x="284" y="1965"/>
                </a:lnTo>
                <a:lnTo>
                  <a:pt x="266" y="1980"/>
                </a:lnTo>
                <a:lnTo>
                  <a:pt x="248" y="1996"/>
                </a:lnTo>
                <a:lnTo>
                  <a:pt x="231" y="2013"/>
                </a:lnTo>
                <a:lnTo>
                  <a:pt x="203" y="2042"/>
                </a:lnTo>
                <a:lnTo>
                  <a:pt x="177" y="2072"/>
                </a:lnTo>
                <a:lnTo>
                  <a:pt x="153" y="2104"/>
                </a:lnTo>
                <a:lnTo>
                  <a:pt x="131" y="2135"/>
                </a:lnTo>
                <a:lnTo>
                  <a:pt x="110" y="2169"/>
                </a:lnTo>
                <a:lnTo>
                  <a:pt x="91" y="2203"/>
                </a:lnTo>
                <a:lnTo>
                  <a:pt x="74" y="2238"/>
                </a:lnTo>
                <a:lnTo>
                  <a:pt x="58" y="2273"/>
                </a:lnTo>
                <a:lnTo>
                  <a:pt x="45" y="2308"/>
                </a:lnTo>
                <a:lnTo>
                  <a:pt x="33" y="2345"/>
                </a:lnTo>
                <a:lnTo>
                  <a:pt x="23" y="2382"/>
                </a:lnTo>
                <a:lnTo>
                  <a:pt x="15" y="2419"/>
                </a:lnTo>
                <a:lnTo>
                  <a:pt x="9" y="2456"/>
                </a:lnTo>
                <a:lnTo>
                  <a:pt x="5" y="2493"/>
                </a:lnTo>
                <a:lnTo>
                  <a:pt x="1" y="2531"/>
                </a:lnTo>
                <a:lnTo>
                  <a:pt x="0" y="2569"/>
                </a:lnTo>
                <a:lnTo>
                  <a:pt x="1" y="2606"/>
                </a:lnTo>
                <a:lnTo>
                  <a:pt x="5" y="2644"/>
                </a:lnTo>
                <a:lnTo>
                  <a:pt x="9" y="2681"/>
                </a:lnTo>
                <a:lnTo>
                  <a:pt x="15" y="2719"/>
                </a:lnTo>
                <a:lnTo>
                  <a:pt x="23" y="2756"/>
                </a:lnTo>
                <a:lnTo>
                  <a:pt x="33" y="2792"/>
                </a:lnTo>
                <a:lnTo>
                  <a:pt x="45" y="2829"/>
                </a:lnTo>
                <a:lnTo>
                  <a:pt x="58" y="2865"/>
                </a:lnTo>
                <a:lnTo>
                  <a:pt x="74" y="2899"/>
                </a:lnTo>
                <a:lnTo>
                  <a:pt x="91" y="2934"/>
                </a:lnTo>
                <a:lnTo>
                  <a:pt x="110" y="2969"/>
                </a:lnTo>
                <a:lnTo>
                  <a:pt x="131" y="3001"/>
                </a:lnTo>
                <a:lnTo>
                  <a:pt x="153" y="3033"/>
                </a:lnTo>
                <a:lnTo>
                  <a:pt x="177" y="3065"/>
                </a:lnTo>
                <a:lnTo>
                  <a:pt x="203" y="3096"/>
                </a:lnTo>
                <a:lnTo>
                  <a:pt x="231" y="3125"/>
                </a:lnTo>
                <a:lnTo>
                  <a:pt x="1388" y="4281"/>
                </a:lnTo>
                <a:lnTo>
                  <a:pt x="1102" y="4567"/>
                </a:lnTo>
                <a:lnTo>
                  <a:pt x="1075" y="4597"/>
                </a:lnTo>
                <a:lnTo>
                  <a:pt x="1048" y="4627"/>
                </a:lnTo>
                <a:lnTo>
                  <a:pt x="1024" y="4658"/>
                </a:lnTo>
                <a:lnTo>
                  <a:pt x="1001" y="4691"/>
                </a:lnTo>
                <a:lnTo>
                  <a:pt x="981" y="4724"/>
                </a:lnTo>
                <a:lnTo>
                  <a:pt x="962" y="4758"/>
                </a:lnTo>
                <a:lnTo>
                  <a:pt x="945" y="4792"/>
                </a:lnTo>
                <a:lnTo>
                  <a:pt x="930" y="4828"/>
                </a:lnTo>
                <a:lnTo>
                  <a:pt x="916" y="4864"/>
                </a:lnTo>
                <a:lnTo>
                  <a:pt x="904" y="4899"/>
                </a:lnTo>
                <a:lnTo>
                  <a:pt x="894" y="4936"/>
                </a:lnTo>
                <a:lnTo>
                  <a:pt x="886" y="4973"/>
                </a:lnTo>
                <a:lnTo>
                  <a:pt x="879" y="5011"/>
                </a:lnTo>
                <a:lnTo>
                  <a:pt x="875" y="5048"/>
                </a:lnTo>
                <a:lnTo>
                  <a:pt x="873" y="5086"/>
                </a:lnTo>
                <a:lnTo>
                  <a:pt x="872" y="5123"/>
                </a:lnTo>
                <a:lnTo>
                  <a:pt x="873" y="5161"/>
                </a:lnTo>
                <a:lnTo>
                  <a:pt x="875" y="5198"/>
                </a:lnTo>
                <a:lnTo>
                  <a:pt x="880" y="5236"/>
                </a:lnTo>
                <a:lnTo>
                  <a:pt x="886" y="5273"/>
                </a:lnTo>
                <a:lnTo>
                  <a:pt x="894" y="5311"/>
                </a:lnTo>
                <a:lnTo>
                  <a:pt x="904" y="5347"/>
                </a:lnTo>
                <a:lnTo>
                  <a:pt x="916" y="5383"/>
                </a:lnTo>
                <a:lnTo>
                  <a:pt x="930" y="5419"/>
                </a:lnTo>
                <a:lnTo>
                  <a:pt x="945" y="5455"/>
                </a:lnTo>
                <a:lnTo>
                  <a:pt x="962" y="5489"/>
                </a:lnTo>
                <a:lnTo>
                  <a:pt x="981" y="5523"/>
                </a:lnTo>
                <a:lnTo>
                  <a:pt x="1002" y="5556"/>
                </a:lnTo>
                <a:lnTo>
                  <a:pt x="1024" y="5589"/>
                </a:lnTo>
                <a:lnTo>
                  <a:pt x="1049" y="5620"/>
                </a:lnTo>
                <a:lnTo>
                  <a:pt x="1075" y="5650"/>
                </a:lnTo>
                <a:lnTo>
                  <a:pt x="1102" y="5679"/>
                </a:lnTo>
                <a:lnTo>
                  <a:pt x="1131" y="5707"/>
                </a:lnTo>
                <a:lnTo>
                  <a:pt x="1162" y="5734"/>
                </a:lnTo>
                <a:lnTo>
                  <a:pt x="1193" y="5757"/>
                </a:lnTo>
                <a:lnTo>
                  <a:pt x="1225" y="5779"/>
                </a:lnTo>
                <a:lnTo>
                  <a:pt x="1259" y="5800"/>
                </a:lnTo>
                <a:lnTo>
                  <a:pt x="1292" y="5819"/>
                </a:lnTo>
                <a:lnTo>
                  <a:pt x="1327" y="5836"/>
                </a:lnTo>
                <a:lnTo>
                  <a:pt x="1362" y="5852"/>
                </a:lnTo>
                <a:lnTo>
                  <a:pt x="1398" y="5865"/>
                </a:lnTo>
                <a:lnTo>
                  <a:pt x="1434" y="5877"/>
                </a:lnTo>
                <a:lnTo>
                  <a:pt x="1471" y="5887"/>
                </a:lnTo>
                <a:lnTo>
                  <a:pt x="1507" y="5895"/>
                </a:lnTo>
                <a:lnTo>
                  <a:pt x="1545" y="5902"/>
                </a:lnTo>
                <a:lnTo>
                  <a:pt x="1582" y="5906"/>
                </a:lnTo>
                <a:lnTo>
                  <a:pt x="1620" y="5909"/>
                </a:lnTo>
                <a:lnTo>
                  <a:pt x="1658" y="5910"/>
                </a:lnTo>
                <a:lnTo>
                  <a:pt x="1696" y="5909"/>
                </a:lnTo>
                <a:lnTo>
                  <a:pt x="1734" y="5906"/>
                </a:lnTo>
                <a:lnTo>
                  <a:pt x="1771" y="5902"/>
                </a:lnTo>
                <a:lnTo>
                  <a:pt x="1809" y="5895"/>
                </a:lnTo>
                <a:lnTo>
                  <a:pt x="1845" y="5887"/>
                </a:lnTo>
                <a:lnTo>
                  <a:pt x="1882" y="5877"/>
                </a:lnTo>
                <a:lnTo>
                  <a:pt x="1918" y="5865"/>
                </a:lnTo>
                <a:lnTo>
                  <a:pt x="1954" y="5852"/>
                </a:lnTo>
                <a:lnTo>
                  <a:pt x="1989" y="5836"/>
                </a:lnTo>
                <a:lnTo>
                  <a:pt x="2024" y="5819"/>
                </a:lnTo>
                <a:lnTo>
                  <a:pt x="2057" y="5800"/>
                </a:lnTo>
                <a:lnTo>
                  <a:pt x="2091" y="5780"/>
                </a:lnTo>
                <a:lnTo>
                  <a:pt x="2123" y="5757"/>
                </a:lnTo>
                <a:lnTo>
                  <a:pt x="2154" y="5734"/>
                </a:lnTo>
                <a:lnTo>
                  <a:pt x="2184" y="5707"/>
                </a:lnTo>
                <a:lnTo>
                  <a:pt x="2215" y="5679"/>
                </a:lnTo>
                <a:lnTo>
                  <a:pt x="3998" y="3897"/>
                </a:lnTo>
                <a:lnTo>
                  <a:pt x="4026" y="3866"/>
                </a:lnTo>
                <a:lnTo>
                  <a:pt x="4052" y="3836"/>
                </a:lnTo>
                <a:lnTo>
                  <a:pt x="4076" y="3805"/>
                </a:lnTo>
                <a:lnTo>
                  <a:pt x="4099" y="3773"/>
                </a:lnTo>
                <a:lnTo>
                  <a:pt x="4119" y="3739"/>
                </a:lnTo>
                <a:lnTo>
                  <a:pt x="4138" y="3706"/>
                </a:lnTo>
                <a:lnTo>
                  <a:pt x="4156" y="3671"/>
                </a:lnTo>
                <a:lnTo>
                  <a:pt x="4170" y="3636"/>
                </a:lnTo>
                <a:lnTo>
                  <a:pt x="4185" y="3600"/>
                </a:lnTo>
                <a:lnTo>
                  <a:pt x="4196" y="3564"/>
                </a:lnTo>
                <a:lnTo>
                  <a:pt x="4206" y="3527"/>
                </a:lnTo>
                <a:lnTo>
                  <a:pt x="4214" y="3489"/>
                </a:lnTo>
                <a:lnTo>
                  <a:pt x="4220" y="3453"/>
                </a:lnTo>
                <a:lnTo>
                  <a:pt x="4225" y="3415"/>
                </a:lnTo>
                <a:lnTo>
                  <a:pt x="4227" y="3378"/>
                </a:lnTo>
                <a:lnTo>
                  <a:pt x="4228" y="3340"/>
                </a:lnTo>
                <a:lnTo>
                  <a:pt x="4227" y="3302"/>
                </a:lnTo>
                <a:lnTo>
                  <a:pt x="4225" y="3265"/>
                </a:lnTo>
                <a:lnTo>
                  <a:pt x="4220" y="3227"/>
                </a:lnTo>
                <a:lnTo>
                  <a:pt x="4214" y="3191"/>
                </a:lnTo>
                <a:lnTo>
                  <a:pt x="4206" y="3153"/>
                </a:lnTo>
                <a:lnTo>
                  <a:pt x="4196" y="3116"/>
                </a:lnTo>
                <a:lnTo>
                  <a:pt x="4185" y="3080"/>
                </a:lnTo>
                <a:lnTo>
                  <a:pt x="4170" y="3044"/>
                </a:lnTo>
                <a:lnTo>
                  <a:pt x="4156" y="3009"/>
                </a:lnTo>
                <a:lnTo>
                  <a:pt x="4138" y="2974"/>
                </a:lnTo>
                <a:lnTo>
                  <a:pt x="4119" y="2941"/>
                </a:lnTo>
                <a:lnTo>
                  <a:pt x="4099" y="2907"/>
                </a:lnTo>
                <a:lnTo>
                  <a:pt x="4076" y="2875"/>
                </a:lnTo>
                <a:lnTo>
                  <a:pt x="4052" y="2844"/>
                </a:lnTo>
                <a:lnTo>
                  <a:pt x="4026" y="2814"/>
                </a:lnTo>
                <a:lnTo>
                  <a:pt x="3998" y="2785"/>
                </a:lnTo>
                <a:close/>
                <a:moveTo>
                  <a:pt x="2285" y="499"/>
                </a:moveTo>
                <a:lnTo>
                  <a:pt x="2285" y="499"/>
                </a:lnTo>
                <a:lnTo>
                  <a:pt x="2300" y="485"/>
                </a:lnTo>
                <a:lnTo>
                  <a:pt x="2316" y="471"/>
                </a:lnTo>
                <a:lnTo>
                  <a:pt x="2332" y="459"/>
                </a:lnTo>
                <a:lnTo>
                  <a:pt x="2348" y="448"/>
                </a:lnTo>
                <a:lnTo>
                  <a:pt x="2365" y="437"/>
                </a:lnTo>
                <a:lnTo>
                  <a:pt x="2383" y="428"/>
                </a:lnTo>
                <a:lnTo>
                  <a:pt x="2401" y="419"/>
                </a:lnTo>
                <a:lnTo>
                  <a:pt x="2419" y="411"/>
                </a:lnTo>
                <a:lnTo>
                  <a:pt x="2437" y="404"/>
                </a:lnTo>
                <a:lnTo>
                  <a:pt x="2456" y="398"/>
                </a:lnTo>
                <a:lnTo>
                  <a:pt x="2474" y="393"/>
                </a:lnTo>
                <a:lnTo>
                  <a:pt x="2493" y="389"/>
                </a:lnTo>
                <a:lnTo>
                  <a:pt x="2512" y="385"/>
                </a:lnTo>
                <a:lnTo>
                  <a:pt x="2531" y="383"/>
                </a:lnTo>
                <a:lnTo>
                  <a:pt x="2551" y="382"/>
                </a:lnTo>
                <a:lnTo>
                  <a:pt x="2570" y="381"/>
                </a:lnTo>
                <a:lnTo>
                  <a:pt x="2590" y="382"/>
                </a:lnTo>
                <a:lnTo>
                  <a:pt x="2609" y="383"/>
                </a:lnTo>
                <a:lnTo>
                  <a:pt x="2628" y="385"/>
                </a:lnTo>
                <a:lnTo>
                  <a:pt x="2647" y="389"/>
                </a:lnTo>
                <a:lnTo>
                  <a:pt x="2667" y="393"/>
                </a:lnTo>
                <a:lnTo>
                  <a:pt x="2685" y="398"/>
                </a:lnTo>
                <a:lnTo>
                  <a:pt x="2704" y="404"/>
                </a:lnTo>
                <a:lnTo>
                  <a:pt x="2722" y="411"/>
                </a:lnTo>
                <a:lnTo>
                  <a:pt x="2741" y="419"/>
                </a:lnTo>
                <a:lnTo>
                  <a:pt x="2759" y="428"/>
                </a:lnTo>
                <a:lnTo>
                  <a:pt x="2776" y="437"/>
                </a:lnTo>
                <a:lnTo>
                  <a:pt x="2792" y="448"/>
                </a:lnTo>
                <a:lnTo>
                  <a:pt x="2809" y="459"/>
                </a:lnTo>
                <a:lnTo>
                  <a:pt x="2826" y="471"/>
                </a:lnTo>
                <a:lnTo>
                  <a:pt x="2841" y="485"/>
                </a:lnTo>
                <a:lnTo>
                  <a:pt x="2856" y="499"/>
                </a:lnTo>
                <a:lnTo>
                  <a:pt x="2870" y="515"/>
                </a:lnTo>
                <a:lnTo>
                  <a:pt x="2884" y="530"/>
                </a:lnTo>
                <a:lnTo>
                  <a:pt x="2896" y="546"/>
                </a:lnTo>
                <a:lnTo>
                  <a:pt x="2908" y="563"/>
                </a:lnTo>
                <a:lnTo>
                  <a:pt x="2918" y="581"/>
                </a:lnTo>
                <a:lnTo>
                  <a:pt x="2928" y="597"/>
                </a:lnTo>
                <a:lnTo>
                  <a:pt x="2937" y="615"/>
                </a:lnTo>
                <a:lnTo>
                  <a:pt x="2945" y="633"/>
                </a:lnTo>
                <a:lnTo>
                  <a:pt x="2952" y="652"/>
                </a:lnTo>
                <a:lnTo>
                  <a:pt x="2959" y="670"/>
                </a:lnTo>
                <a:lnTo>
                  <a:pt x="2963" y="689"/>
                </a:lnTo>
                <a:lnTo>
                  <a:pt x="2968" y="708"/>
                </a:lnTo>
                <a:lnTo>
                  <a:pt x="2971" y="727"/>
                </a:lnTo>
                <a:lnTo>
                  <a:pt x="2973" y="747"/>
                </a:lnTo>
                <a:lnTo>
                  <a:pt x="2974" y="766"/>
                </a:lnTo>
                <a:lnTo>
                  <a:pt x="2974" y="786"/>
                </a:lnTo>
                <a:lnTo>
                  <a:pt x="2974" y="805"/>
                </a:lnTo>
                <a:lnTo>
                  <a:pt x="2973" y="824"/>
                </a:lnTo>
                <a:lnTo>
                  <a:pt x="2971" y="844"/>
                </a:lnTo>
                <a:lnTo>
                  <a:pt x="2968" y="863"/>
                </a:lnTo>
                <a:lnTo>
                  <a:pt x="2963" y="882"/>
                </a:lnTo>
                <a:lnTo>
                  <a:pt x="2959" y="901"/>
                </a:lnTo>
                <a:lnTo>
                  <a:pt x="2952" y="920"/>
                </a:lnTo>
                <a:lnTo>
                  <a:pt x="2945" y="938"/>
                </a:lnTo>
                <a:lnTo>
                  <a:pt x="2937" y="955"/>
                </a:lnTo>
                <a:lnTo>
                  <a:pt x="2928" y="973"/>
                </a:lnTo>
                <a:lnTo>
                  <a:pt x="2918" y="991"/>
                </a:lnTo>
                <a:lnTo>
                  <a:pt x="2908" y="1008"/>
                </a:lnTo>
                <a:lnTo>
                  <a:pt x="2896" y="1025"/>
                </a:lnTo>
                <a:lnTo>
                  <a:pt x="2884" y="1040"/>
                </a:lnTo>
                <a:lnTo>
                  <a:pt x="2870" y="1056"/>
                </a:lnTo>
                <a:lnTo>
                  <a:pt x="2856" y="1071"/>
                </a:lnTo>
                <a:lnTo>
                  <a:pt x="2743" y="1184"/>
                </a:lnTo>
                <a:lnTo>
                  <a:pt x="1550" y="2377"/>
                </a:lnTo>
                <a:lnTo>
                  <a:pt x="1543" y="2353"/>
                </a:lnTo>
                <a:lnTo>
                  <a:pt x="1535" y="2327"/>
                </a:lnTo>
                <a:lnTo>
                  <a:pt x="1527" y="2303"/>
                </a:lnTo>
                <a:lnTo>
                  <a:pt x="1518" y="2278"/>
                </a:lnTo>
                <a:lnTo>
                  <a:pt x="1508" y="2255"/>
                </a:lnTo>
                <a:lnTo>
                  <a:pt x="1497" y="2230"/>
                </a:lnTo>
                <a:lnTo>
                  <a:pt x="1485" y="2207"/>
                </a:lnTo>
                <a:lnTo>
                  <a:pt x="1473" y="2183"/>
                </a:lnTo>
                <a:lnTo>
                  <a:pt x="1459" y="2161"/>
                </a:lnTo>
                <a:lnTo>
                  <a:pt x="1446" y="2139"/>
                </a:lnTo>
                <a:lnTo>
                  <a:pt x="1430" y="2116"/>
                </a:lnTo>
                <a:lnTo>
                  <a:pt x="1415" y="2094"/>
                </a:lnTo>
                <a:lnTo>
                  <a:pt x="1398" y="2073"/>
                </a:lnTo>
                <a:lnTo>
                  <a:pt x="1380" y="2053"/>
                </a:lnTo>
                <a:lnTo>
                  <a:pt x="1362" y="2033"/>
                </a:lnTo>
                <a:lnTo>
                  <a:pt x="1343" y="2013"/>
                </a:lnTo>
                <a:lnTo>
                  <a:pt x="1323" y="1994"/>
                </a:lnTo>
                <a:lnTo>
                  <a:pt x="1303" y="1976"/>
                </a:lnTo>
                <a:lnTo>
                  <a:pt x="1283" y="1958"/>
                </a:lnTo>
                <a:lnTo>
                  <a:pt x="1262" y="1941"/>
                </a:lnTo>
                <a:lnTo>
                  <a:pt x="1241" y="1926"/>
                </a:lnTo>
                <a:lnTo>
                  <a:pt x="1218" y="1911"/>
                </a:lnTo>
                <a:lnTo>
                  <a:pt x="1196" y="1897"/>
                </a:lnTo>
                <a:lnTo>
                  <a:pt x="1174" y="1883"/>
                </a:lnTo>
                <a:lnTo>
                  <a:pt x="1151" y="1871"/>
                </a:lnTo>
                <a:lnTo>
                  <a:pt x="1128" y="1860"/>
                </a:lnTo>
                <a:lnTo>
                  <a:pt x="1105" y="1849"/>
                </a:lnTo>
                <a:lnTo>
                  <a:pt x="1080" y="1839"/>
                </a:lnTo>
                <a:lnTo>
                  <a:pt x="1057" y="1830"/>
                </a:lnTo>
                <a:lnTo>
                  <a:pt x="1032" y="1821"/>
                </a:lnTo>
                <a:lnTo>
                  <a:pt x="1008" y="1814"/>
                </a:lnTo>
                <a:lnTo>
                  <a:pt x="983" y="1808"/>
                </a:lnTo>
                <a:lnTo>
                  <a:pt x="2285" y="499"/>
                </a:lnTo>
                <a:close/>
                <a:moveTo>
                  <a:pt x="1943" y="5409"/>
                </a:moveTo>
                <a:lnTo>
                  <a:pt x="1943" y="5409"/>
                </a:lnTo>
                <a:lnTo>
                  <a:pt x="1929" y="5423"/>
                </a:lnTo>
                <a:lnTo>
                  <a:pt x="1913" y="5437"/>
                </a:lnTo>
                <a:lnTo>
                  <a:pt x="1897" y="5449"/>
                </a:lnTo>
                <a:lnTo>
                  <a:pt x="1881" y="5461"/>
                </a:lnTo>
                <a:lnTo>
                  <a:pt x="1863" y="5471"/>
                </a:lnTo>
                <a:lnTo>
                  <a:pt x="1846" y="5481"/>
                </a:lnTo>
                <a:lnTo>
                  <a:pt x="1829" y="5490"/>
                </a:lnTo>
                <a:lnTo>
                  <a:pt x="1811" y="5498"/>
                </a:lnTo>
                <a:lnTo>
                  <a:pt x="1792" y="5505"/>
                </a:lnTo>
                <a:lnTo>
                  <a:pt x="1773" y="5510"/>
                </a:lnTo>
                <a:lnTo>
                  <a:pt x="1754" y="5516"/>
                </a:lnTo>
                <a:lnTo>
                  <a:pt x="1735" y="5521"/>
                </a:lnTo>
                <a:lnTo>
                  <a:pt x="1716" y="5523"/>
                </a:lnTo>
                <a:lnTo>
                  <a:pt x="1697" y="5526"/>
                </a:lnTo>
                <a:lnTo>
                  <a:pt x="1677" y="5527"/>
                </a:lnTo>
                <a:lnTo>
                  <a:pt x="1658" y="5527"/>
                </a:lnTo>
                <a:lnTo>
                  <a:pt x="1638" y="5527"/>
                </a:lnTo>
                <a:lnTo>
                  <a:pt x="1619" y="5526"/>
                </a:lnTo>
                <a:lnTo>
                  <a:pt x="1600" y="5523"/>
                </a:lnTo>
                <a:lnTo>
                  <a:pt x="1581" y="5521"/>
                </a:lnTo>
                <a:lnTo>
                  <a:pt x="1562" y="5516"/>
                </a:lnTo>
                <a:lnTo>
                  <a:pt x="1543" y="5510"/>
                </a:lnTo>
                <a:lnTo>
                  <a:pt x="1524" y="5505"/>
                </a:lnTo>
                <a:lnTo>
                  <a:pt x="1506" y="5498"/>
                </a:lnTo>
                <a:lnTo>
                  <a:pt x="1488" y="5490"/>
                </a:lnTo>
                <a:lnTo>
                  <a:pt x="1471" y="5481"/>
                </a:lnTo>
                <a:lnTo>
                  <a:pt x="1453" y="5471"/>
                </a:lnTo>
                <a:lnTo>
                  <a:pt x="1436" y="5461"/>
                </a:lnTo>
                <a:lnTo>
                  <a:pt x="1419" y="5449"/>
                </a:lnTo>
                <a:lnTo>
                  <a:pt x="1404" y="5437"/>
                </a:lnTo>
                <a:lnTo>
                  <a:pt x="1388" y="5423"/>
                </a:lnTo>
                <a:lnTo>
                  <a:pt x="1372" y="5409"/>
                </a:lnTo>
                <a:lnTo>
                  <a:pt x="1358" y="5394"/>
                </a:lnTo>
                <a:lnTo>
                  <a:pt x="1344" y="5378"/>
                </a:lnTo>
                <a:lnTo>
                  <a:pt x="1332" y="5362"/>
                </a:lnTo>
                <a:lnTo>
                  <a:pt x="1320" y="5345"/>
                </a:lnTo>
                <a:lnTo>
                  <a:pt x="1310" y="5329"/>
                </a:lnTo>
                <a:lnTo>
                  <a:pt x="1300" y="5311"/>
                </a:lnTo>
                <a:lnTo>
                  <a:pt x="1291" y="5293"/>
                </a:lnTo>
                <a:lnTo>
                  <a:pt x="1283" y="5275"/>
                </a:lnTo>
                <a:lnTo>
                  <a:pt x="1276" y="5257"/>
                </a:lnTo>
                <a:lnTo>
                  <a:pt x="1271" y="5238"/>
                </a:lnTo>
                <a:lnTo>
                  <a:pt x="1265" y="5219"/>
                </a:lnTo>
                <a:lnTo>
                  <a:pt x="1262" y="5200"/>
                </a:lnTo>
                <a:lnTo>
                  <a:pt x="1259" y="5181"/>
                </a:lnTo>
                <a:lnTo>
                  <a:pt x="1256" y="5162"/>
                </a:lnTo>
                <a:lnTo>
                  <a:pt x="1254" y="5142"/>
                </a:lnTo>
                <a:lnTo>
                  <a:pt x="1254" y="5123"/>
                </a:lnTo>
                <a:lnTo>
                  <a:pt x="1254" y="5103"/>
                </a:lnTo>
                <a:lnTo>
                  <a:pt x="1256" y="5084"/>
                </a:lnTo>
                <a:lnTo>
                  <a:pt x="1259" y="5065"/>
                </a:lnTo>
                <a:lnTo>
                  <a:pt x="1262" y="5045"/>
                </a:lnTo>
                <a:lnTo>
                  <a:pt x="1265" y="5026"/>
                </a:lnTo>
                <a:lnTo>
                  <a:pt x="1271" y="5009"/>
                </a:lnTo>
                <a:lnTo>
                  <a:pt x="1276" y="4990"/>
                </a:lnTo>
                <a:lnTo>
                  <a:pt x="1283" y="4971"/>
                </a:lnTo>
                <a:lnTo>
                  <a:pt x="1291" y="4953"/>
                </a:lnTo>
                <a:lnTo>
                  <a:pt x="1300" y="4935"/>
                </a:lnTo>
                <a:lnTo>
                  <a:pt x="1310" y="4918"/>
                </a:lnTo>
                <a:lnTo>
                  <a:pt x="1320" y="4902"/>
                </a:lnTo>
                <a:lnTo>
                  <a:pt x="1332" y="4885"/>
                </a:lnTo>
                <a:lnTo>
                  <a:pt x="1344" y="4868"/>
                </a:lnTo>
                <a:lnTo>
                  <a:pt x="1358" y="4852"/>
                </a:lnTo>
                <a:lnTo>
                  <a:pt x="1372" y="4838"/>
                </a:lnTo>
                <a:lnTo>
                  <a:pt x="1658" y="4551"/>
                </a:lnTo>
                <a:lnTo>
                  <a:pt x="1762" y="4655"/>
                </a:lnTo>
                <a:lnTo>
                  <a:pt x="1945" y="4838"/>
                </a:lnTo>
                <a:lnTo>
                  <a:pt x="1958" y="4852"/>
                </a:lnTo>
                <a:lnTo>
                  <a:pt x="1972" y="4868"/>
                </a:lnTo>
                <a:lnTo>
                  <a:pt x="1985" y="4885"/>
                </a:lnTo>
                <a:lnTo>
                  <a:pt x="1996" y="4902"/>
                </a:lnTo>
                <a:lnTo>
                  <a:pt x="2007" y="4918"/>
                </a:lnTo>
                <a:lnTo>
                  <a:pt x="2016" y="4935"/>
                </a:lnTo>
                <a:lnTo>
                  <a:pt x="2025" y="4953"/>
                </a:lnTo>
                <a:lnTo>
                  <a:pt x="2033" y="4972"/>
                </a:lnTo>
                <a:lnTo>
                  <a:pt x="2039" y="4990"/>
                </a:lnTo>
                <a:lnTo>
                  <a:pt x="2046" y="5009"/>
                </a:lnTo>
                <a:lnTo>
                  <a:pt x="2051" y="5026"/>
                </a:lnTo>
                <a:lnTo>
                  <a:pt x="2055" y="5046"/>
                </a:lnTo>
                <a:lnTo>
                  <a:pt x="2058" y="5065"/>
                </a:lnTo>
                <a:lnTo>
                  <a:pt x="2061" y="5084"/>
                </a:lnTo>
                <a:lnTo>
                  <a:pt x="2062" y="5103"/>
                </a:lnTo>
                <a:lnTo>
                  <a:pt x="2063" y="5123"/>
                </a:lnTo>
                <a:lnTo>
                  <a:pt x="2062" y="5142"/>
                </a:lnTo>
                <a:lnTo>
                  <a:pt x="2061" y="5162"/>
                </a:lnTo>
                <a:lnTo>
                  <a:pt x="2058" y="5181"/>
                </a:lnTo>
                <a:lnTo>
                  <a:pt x="2055" y="5200"/>
                </a:lnTo>
                <a:lnTo>
                  <a:pt x="2051" y="5219"/>
                </a:lnTo>
                <a:lnTo>
                  <a:pt x="2046" y="5238"/>
                </a:lnTo>
                <a:lnTo>
                  <a:pt x="2039" y="5257"/>
                </a:lnTo>
                <a:lnTo>
                  <a:pt x="2033" y="5275"/>
                </a:lnTo>
                <a:lnTo>
                  <a:pt x="2025" y="5293"/>
                </a:lnTo>
                <a:lnTo>
                  <a:pt x="2016" y="5311"/>
                </a:lnTo>
                <a:lnTo>
                  <a:pt x="2007" y="5329"/>
                </a:lnTo>
                <a:lnTo>
                  <a:pt x="1996" y="5345"/>
                </a:lnTo>
                <a:lnTo>
                  <a:pt x="1985" y="5362"/>
                </a:lnTo>
                <a:lnTo>
                  <a:pt x="1971" y="5378"/>
                </a:lnTo>
                <a:lnTo>
                  <a:pt x="1958" y="5393"/>
                </a:lnTo>
                <a:lnTo>
                  <a:pt x="1943" y="5409"/>
                </a:lnTo>
                <a:close/>
                <a:moveTo>
                  <a:pt x="3727" y="3626"/>
                </a:moveTo>
                <a:lnTo>
                  <a:pt x="2420" y="4933"/>
                </a:lnTo>
                <a:lnTo>
                  <a:pt x="2414" y="4908"/>
                </a:lnTo>
                <a:lnTo>
                  <a:pt x="2406" y="4883"/>
                </a:lnTo>
                <a:lnTo>
                  <a:pt x="2397" y="4858"/>
                </a:lnTo>
                <a:lnTo>
                  <a:pt x="2389" y="4833"/>
                </a:lnTo>
                <a:lnTo>
                  <a:pt x="2379" y="4810"/>
                </a:lnTo>
                <a:lnTo>
                  <a:pt x="2368" y="4786"/>
                </a:lnTo>
                <a:lnTo>
                  <a:pt x="2356" y="4762"/>
                </a:lnTo>
                <a:lnTo>
                  <a:pt x="2344" y="4739"/>
                </a:lnTo>
                <a:lnTo>
                  <a:pt x="2331" y="4716"/>
                </a:lnTo>
                <a:lnTo>
                  <a:pt x="2316" y="4693"/>
                </a:lnTo>
                <a:lnTo>
                  <a:pt x="2302" y="4672"/>
                </a:lnTo>
                <a:lnTo>
                  <a:pt x="2286" y="4649"/>
                </a:lnTo>
                <a:lnTo>
                  <a:pt x="2269" y="4628"/>
                </a:lnTo>
                <a:lnTo>
                  <a:pt x="2251" y="4607"/>
                </a:lnTo>
                <a:lnTo>
                  <a:pt x="2234" y="4587"/>
                </a:lnTo>
                <a:lnTo>
                  <a:pt x="2215" y="4567"/>
                </a:lnTo>
                <a:lnTo>
                  <a:pt x="2032" y="4385"/>
                </a:lnTo>
                <a:lnTo>
                  <a:pt x="501" y="2855"/>
                </a:lnTo>
                <a:lnTo>
                  <a:pt x="487" y="2839"/>
                </a:lnTo>
                <a:lnTo>
                  <a:pt x="473" y="2824"/>
                </a:lnTo>
                <a:lnTo>
                  <a:pt x="461" y="2807"/>
                </a:lnTo>
                <a:lnTo>
                  <a:pt x="449" y="2791"/>
                </a:lnTo>
                <a:lnTo>
                  <a:pt x="439" y="2773"/>
                </a:lnTo>
                <a:lnTo>
                  <a:pt x="429" y="2757"/>
                </a:lnTo>
                <a:lnTo>
                  <a:pt x="420" y="2739"/>
                </a:lnTo>
                <a:lnTo>
                  <a:pt x="412" y="2721"/>
                </a:lnTo>
                <a:lnTo>
                  <a:pt x="405" y="2702"/>
                </a:lnTo>
                <a:lnTo>
                  <a:pt x="400" y="2684"/>
                </a:lnTo>
                <a:lnTo>
                  <a:pt x="394" y="2665"/>
                </a:lnTo>
                <a:lnTo>
                  <a:pt x="391" y="2646"/>
                </a:lnTo>
                <a:lnTo>
                  <a:pt x="387" y="2627"/>
                </a:lnTo>
                <a:lnTo>
                  <a:pt x="385" y="2607"/>
                </a:lnTo>
                <a:lnTo>
                  <a:pt x="383" y="2588"/>
                </a:lnTo>
                <a:lnTo>
                  <a:pt x="383" y="2569"/>
                </a:lnTo>
                <a:lnTo>
                  <a:pt x="383" y="2549"/>
                </a:lnTo>
                <a:lnTo>
                  <a:pt x="385" y="2530"/>
                </a:lnTo>
                <a:lnTo>
                  <a:pt x="387" y="2510"/>
                </a:lnTo>
                <a:lnTo>
                  <a:pt x="391" y="2491"/>
                </a:lnTo>
                <a:lnTo>
                  <a:pt x="394" y="2472"/>
                </a:lnTo>
                <a:lnTo>
                  <a:pt x="400" y="2453"/>
                </a:lnTo>
                <a:lnTo>
                  <a:pt x="405" y="2434"/>
                </a:lnTo>
                <a:lnTo>
                  <a:pt x="412" y="2416"/>
                </a:lnTo>
                <a:lnTo>
                  <a:pt x="420" y="2399"/>
                </a:lnTo>
                <a:lnTo>
                  <a:pt x="429" y="2381"/>
                </a:lnTo>
                <a:lnTo>
                  <a:pt x="439" y="2363"/>
                </a:lnTo>
                <a:lnTo>
                  <a:pt x="449" y="2346"/>
                </a:lnTo>
                <a:lnTo>
                  <a:pt x="461" y="2329"/>
                </a:lnTo>
                <a:lnTo>
                  <a:pt x="473" y="2314"/>
                </a:lnTo>
                <a:lnTo>
                  <a:pt x="487" y="2298"/>
                </a:lnTo>
                <a:lnTo>
                  <a:pt x="501" y="2283"/>
                </a:lnTo>
                <a:lnTo>
                  <a:pt x="517" y="2268"/>
                </a:lnTo>
                <a:lnTo>
                  <a:pt x="532" y="2255"/>
                </a:lnTo>
                <a:lnTo>
                  <a:pt x="548" y="2242"/>
                </a:lnTo>
                <a:lnTo>
                  <a:pt x="565" y="2231"/>
                </a:lnTo>
                <a:lnTo>
                  <a:pt x="581" y="2220"/>
                </a:lnTo>
                <a:lnTo>
                  <a:pt x="599" y="2210"/>
                </a:lnTo>
                <a:lnTo>
                  <a:pt x="617" y="2202"/>
                </a:lnTo>
                <a:lnTo>
                  <a:pt x="635" y="2195"/>
                </a:lnTo>
                <a:lnTo>
                  <a:pt x="653" y="2187"/>
                </a:lnTo>
                <a:lnTo>
                  <a:pt x="672" y="2181"/>
                </a:lnTo>
                <a:lnTo>
                  <a:pt x="691" y="2176"/>
                </a:lnTo>
                <a:lnTo>
                  <a:pt x="710" y="2172"/>
                </a:lnTo>
                <a:lnTo>
                  <a:pt x="729" y="2169"/>
                </a:lnTo>
                <a:lnTo>
                  <a:pt x="748" y="2167"/>
                </a:lnTo>
                <a:lnTo>
                  <a:pt x="768" y="2164"/>
                </a:lnTo>
                <a:lnTo>
                  <a:pt x="787" y="2164"/>
                </a:lnTo>
                <a:lnTo>
                  <a:pt x="807" y="2164"/>
                </a:lnTo>
                <a:lnTo>
                  <a:pt x="826" y="2167"/>
                </a:lnTo>
                <a:lnTo>
                  <a:pt x="845" y="2169"/>
                </a:lnTo>
                <a:lnTo>
                  <a:pt x="865" y="2172"/>
                </a:lnTo>
                <a:lnTo>
                  <a:pt x="884" y="2176"/>
                </a:lnTo>
                <a:lnTo>
                  <a:pt x="903" y="2181"/>
                </a:lnTo>
                <a:lnTo>
                  <a:pt x="921" y="2187"/>
                </a:lnTo>
                <a:lnTo>
                  <a:pt x="940" y="2193"/>
                </a:lnTo>
                <a:lnTo>
                  <a:pt x="957" y="2202"/>
                </a:lnTo>
                <a:lnTo>
                  <a:pt x="975" y="2210"/>
                </a:lnTo>
                <a:lnTo>
                  <a:pt x="992" y="2220"/>
                </a:lnTo>
                <a:lnTo>
                  <a:pt x="1010" y="2231"/>
                </a:lnTo>
                <a:lnTo>
                  <a:pt x="1025" y="2242"/>
                </a:lnTo>
                <a:lnTo>
                  <a:pt x="1042" y="2255"/>
                </a:lnTo>
                <a:lnTo>
                  <a:pt x="1058" y="2268"/>
                </a:lnTo>
                <a:lnTo>
                  <a:pt x="1073" y="2283"/>
                </a:lnTo>
                <a:lnTo>
                  <a:pt x="1087" y="2298"/>
                </a:lnTo>
                <a:lnTo>
                  <a:pt x="1100" y="2314"/>
                </a:lnTo>
                <a:lnTo>
                  <a:pt x="1114" y="2329"/>
                </a:lnTo>
                <a:lnTo>
                  <a:pt x="1125" y="2346"/>
                </a:lnTo>
                <a:lnTo>
                  <a:pt x="1136" y="2363"/>
                </a:lnTo>
                <a:lnTo>
                  <a:pt x="1145" y="2381"/>
                </a:lnTo>
                <a:lnTo>
                  <a:pt x="1154" y="2399"/>
                </a:lnTo>
                <a:lnTo>
                  <a:pt x="1162" y="2416"/>
                </a:lnTo>
                <a:lnTo>
                  <a:pt x="1168" y="2434"/>
                </a:lnTo>
                <a:lnTo>
                  <a:pt x="1175" y="2453"/>
                </a:lnTo>
                <a:lnTo>
                  <a:pt x="1179" y="2472"/>
                </a:lnTo>
                <a:lnTo>
                  <a:pt x="1184" y="2491"/>
                </a:lnTo>
                <a:lnTo>
                  <a:pt x="1187" y="2510"/>
                </a:lnTo>
                <a:lnTo>
                  <a:pt x="1189" y="2530"/>
                </a:lnTo>
                <a:lnTo>
                  <a:pt x="1191" y="2549"/>
                </a:lnTo>
                <a:lnTo>
                  <a:pt x="1192" y="2569"/>
                </a:lnTo>
                <a:lnTo>
                  <a:pt x="1191" y="2588"/>
                </a:lnTo>
                <a:lnTo>
                  <a:pt x="1189" y="2607"/>
                </a:lnTo>
                <a:lnTo>
                  <a:pt x="1187" y="2627"/>
                </a:lnTo>
                <a:lnTo>
                  <a:pt x="1184" y="2646"/>
                </a:lnTo>
                <a:lnTo>
                  <a:pt x="1179" y="2665"/>
                </a:lnTo>
                <a:lnTo>
                  <a:pt x="1175" y="2684"/>
                </a:lnTo>
                <a:lnTo>
                  <a:pt x="1168" y="2702"/>
                </a:lnTo>
                <a:lnTo>
                  <a:pt x="1162" y="2721"/>
                </a:lnTo>
                <a:lnTo>
                  <a:pt x="1154" y="2739"/>
                </a:lnTo>
                <a:lnTo>
                  <a:pt x="1145" y="2757"/>
                </a:lnTo>
                <a:lnTo>
                  <a:pt x="1136" y="2773"/>
                </a:lnTo>
                <a:lnTo>
                  <a:pt x="1125" y="2791"/>
                </a:lnTo>
                <a:lnTo>
                  <a:pt x="1114" y="2808"/>
                </a:lnTo>
                <a:lnTo>
                  <a:pt x="1100" y="2824"/>
                </a:lnTo>
                <a:lnTo>
                  <a:pt x="1087" y="2839"/>
                </a:lnTo>
                <a:lnTo>
                  <a:pt x="1073" y="2855"/>
                </a:lnTo>
                <a:lnTo>
                  <a:pt x="1343" y="3125"/>
                </a:lnTo>
                <a:lnTo>
                  <a:pt x="2570" y="1898"/>
                </a:lnTo>
                <a:lnTo>
                  <a:pt x="3545" y="2872"/>
                </a:lnTo>
                <a:lnTo>
                  <a:pt x="3727" y="3054"/>
                </a:lnTo>
                <a:lnTo>
                  <a:pt x="3742" y="3069"/>
                </a:lnTo>
                <a:lnTo>
                  <a:pt x="3755" y="3086"/>
                </a:lnTo>
                <a:lnTo>
                  <a:pt x="3768" y="3101"/>
                </a:lnTo>
                <a:lnTo>
                  <a:pt x="3780" y="3118"/>
                </a:lnTo>
                <a:lnTo>
                  <a:pt x="3790" y="3135"/>
                </a:lnTo>
                <a:lnTo>
                  <a:pt x="3800" y="3153"/>
                </a:lnTo>
                <a:lnTo>
                  <a:pt x="3809" y="3169"/>
                </a:lnTo>
                <a:lnTo>
                  <a:pt x="3816" y="3188"/>
                </a:lnTo>
                <a:lnTo>
                  <a:pt x="3823" y="3206"/>
                </a:lnTo>
                <a:lnTo>
                  <a:pt x="3830" y="3225"/>
                </a:lnTo>
                <a:lnTo>
                  <a:pt x="3834" y="3244"/>
                </a:lnTo>
                <a:lnTo>
                  <a:pt x="3839" y="3263"/>
                </a:lnTo>
                <a:lnTo>
                  <a:pt x="3842" y="3282"/>
                </a:lnTo>
                <a:lnTo>
                  <a:pt x="3844" y="3301"/>
                </a:lnTo>
                <a:lnTo>
                  <a:pt x="3845" y="3321"/>
                </a:lnTo>
                <a:lnTo>
                  <a:pt x="3845" y="3340"/>
                </a:lnTo>
                <a:lnTo>
                  <a:pt x="3845" y="3359"/>
                </a:lnTo>
                <a:lnTo>
                  <a:pt x="3844" y="3379"/>
                </a:lnTo>
                <a:lnTo>
                  <a:pt x="3842" y="3398"/>
                </a:lnTo>
                <a:lnTo>
                  <a:pt x="3839" y="3417"/>
                </a:lnTo>
                <a:lnTo>
                  <a:pt x="3834" y="3436"/>
                </a:lnTo>
                <a:lnTo>
                  <a:pt x="3830" y="3455"/>
                </a:lnTo>
                <a:lnTo>
                  <a:pt x="3823" y="3474"/>
                </a:lnTo>
                <a:lnTo>
                  <a:pt x="3816" y="3492"/>
                </a:lnTo>
                <a:lnTo>
                  <a:pt x="3809" y="3511"/>
                </a:lnTo>
                <a:lnTo>
                  <a:pt x="3800" y="3528"/>
                </a:lnTo>
                <a:lnTo>
                  <a:pt x="3790" y="3545"/>
                </a:lnTo>
                <a:lnTo>
                  <a:pt x="3780" y="3562"/>
                </a:lnTo>
                <a:lnTo>
                  <a:pt x="3768" y="3579"/>
                </a:lnTo>
                <a:lnTo>
                  <a:pt x="3755" y="3595"/>
                </a:lnTo>
                <a:lnTo>
                  <a:pt x="3742" y="3611"/>
                </a:lnTo>
                <a:lnTo>
                  <a:pt x="3727" y="3626"/>
                </a:lnTo>
                <a:close/>
                <a:moveTo>
                  <a:pt x="2480" y="2235"/>
                </a:moveTo>
                <a:lnTo>
                  <a:pt x="1460" y="3254"/>
                </a:lnTo>
                <a:lnTo>
                  <a:pt x="1730" y="3524"/>
                </a:lnTo>
                <a:lnTo>
                  <a:pt x="2750" y="2505"/>
                </a:lnTo>
                <a:lnTo>
                  <a:pt x="2480" y="2235"/>
                </a:lnTo>
                <a:close/>
                <a:moveTo>
                  <a:pt x="2887" y="2643"/>
                </a:moveTo>
                <a:lnTo>
                  <a:pt x="1868" y="3662"/>
                </a:lnTo>
                <a:lnTo>
                  <a:pt x="2139" y="3932"/>
                </a:lnTo>
                <a:lnTo>
                  <a:pt x="3157" y="2913"/>
                </a:lnTo>
                <a:lnTo>
                  <a:pt x="2887" y="2643"/>
                </a:lnTo>
                <a:close/>
                <a:moveTo>
                  <a:pt x="2276" y="4069"/>
                </a:moveTo>
                <a:lnTo>
                  <a:pt x="2546" y="4340"/>
                </a:lnTo>
                <a:lnTo>
                  <a:pt x="3565" y="3321"/>
                </a:lnTo>
                <a:lnTo>
                  <a:pt x="3295" y="3050"/>
                </a:lnTo>
                <a:lnTo>
                  <a:pt x="2276" y="4069"/>
                </a:lnTo>
                <a:close/>
              </a:path>
            </a:pathLst>
          </a:custGeom>
          <a:solidFill>
            <a:srgbClr val="069B88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2400">
              <a:solidFill>
                <a:srgbClr val="FFFFFF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+mn-lt"/>
            </a:endParaRPr>
          </a:p>
        </p:txBody>
      </p:sp>
      <p:sp>
        <p:nvSpPr>
          <p:cNvPr id="13" name="MH_SubTitle_1">
            <a:extLst>
              <a:ext uri="{FF2B5EF4-FFF2-40B4-BE49-F238E27FC236}">
                <a16:creationId xmlns:a16="http://schemas.microsoft.com/office/drawing/2014/main" xmlns="" id="{5AD4E58D-0C44-4097-A368-8F11ECBEE5A6}"/>
              </a:ext>
            </a:extLst>
          </p:cNvPr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845235" y="5173175"/>
            <a:ext cx="2802132" cy="490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0" tIns="0" rIns="0" bIns="0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2000"/>
              </a:lnSpc>
              <a:defRPr/>
            </a:pPr>
            <a:r>
              <a:rPr lang="zh-CN" altLang="en-US" sz="1200" dirty="0">
                <a:solidFill>
                  <a:srgbClr val="84CBEB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+mn-ea"/>
              </a:rPr>
              <a:t>请在此处添加具体内容，文字尽量言简意赅，简单说明即可，不必过于繁琐，注意版面美观度</a:t>
            </a:r>
          </a:p>
          <a:p>
            <a:pPr>
              <a:lnSpc>
                <a:spcPts val="2000"/>
              </a:lnSpc>
              <a:defRPr/>
            </a:pPr>
            <a:endParaRPr lang="zh-CN" altLang="en-US" sz="1200" dirty="0">
              <a:solidFill>
                <a:srgbClr val="84CBEB"/>
              </a:solidFill>
              <a:latin typeface="造字工房悦圆（非商用）常规体" pitchFamily="50" charset="-122"/>
              <a:ea typeface="造字工房悦圆（非商用）常规体" pitchFamily="50" charset="-122"/>
              <a:sym typeface="+mn-ea"/>
            </a:endParaRPr>
          </a:p>
          <a:p>
            <a:pPr>
              <a:lnSpc>
                <a:spcPts val="2000"/>
              </a:lnSpc>
              <a:defRPr/>
            </a:pPr>
            <a:endParaRPr lang="zh-CN" altLang="en-US" sz="1200" dirty="0">
              <a:solidFill>
                <a:srgbClr val="84CBEB"/>
              </a:solidFill>
              <a:latin typeface="造字工房悦圆（非商用）常规体" pitchFamily="50" charset="-122"/>
              <a:ea typeface="造字工房悦圆（非商用）常规体" pitchFamily="50" charset="-122"/>
              <a:sym typeface="+mn-ea"/>
            </a:endParaRP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498232C1-9DC8-4E38-9790-F285A210D4C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40093" y="3024314"/>
            <a:ext cx="4182451" cy="1261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00863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5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 bldLvl="0" animBg="1"/>
      <p:bldP spid="11" grpId="0"/>
      <p:bldP spid="12" grpId="0" bldLvl="0" animBg="1"/>
      <p:bldP spid="1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"/>
          <p:cNvPicPr>
            <a:picLocks noGrp="1" noChangeAspect="1"/>
          </p:cNvPicPr>
          <p:nvPr isPhoto="1"/>
        </p:nvPicPr>
        <p:blipFill>
          <a:blip r:embed="rId8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7067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18">
            <a:extLst>
              <a:ext uri="{FF2B5EF4-FFF2-40B4-BE49-F238E27FC236}">
                <a16:creationId xmlns:a16="http://schemas.microsoft.com/office/drawing/2014/main" xmlns="" id="{4AE19D4D-0D62-4201-93DB-EAB10007BAC8}"/>
              </a:ext>
            </a:extLst>
          </p:cNvPr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6191581" y="2631435"/>
            <a:ext cx="884812" cy="923330"/>
          </a:xfrm>
          <a:prstGeom prst="rect">
            <a:avLst/>
          </a:prstGeom>
          <a:noFill/>
          <a:ln w="12700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6000" b="1" dirty="0">
                <a:solidFill>
                  <a:srgbClr val="89DDCE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宋体" panose="02010600030101010101" pitchFamily="2" charset="-122"/>
                <a:sym typeface="Arial" panose="020B0604020202020204"/>
              </a:rPr>
              <a:t>的</a:t>
            </a:r>
            <a:endParaRPr lang="en-US" altLang="zh-CN" sz="6000" b="1" dirty="0">
              <a:solidFill>
                <a:srgbClr val="89DDCE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宋体" panose="02010600030101010101" pitchFamily="2" charset="-122"/>
              <a:sym typeface="Arial" panose="020B0604020202020204"/>
            </a:endParaRPr>
          </a:p>
        </p:txBody>
      </p:sp>
      <p:sp>
        <p:nvSpPr>
          <p:cNvPr id="4" name="18">
            <a:extLst>
              <a:ext uri="{FF2B5EF4-FFF2-40B4-BE49-F238E27FC236}">
                <a16:creationId xmlns:a16="http://schemas.microsoft.com/office/drawing/2014/main" xmlns="" id="{B28506D4-AB70-4481-BDDD-7F9F5510BFEB}"/>
              </a:ext>
            </a:extLst>
          </p:cNvPr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3780869" y="2597192"/>
            <a:ext cx="884812" cy="1107996"/>
          </a:xfrm>
          <a:prstGeom prst="rect">
            <a:avLst/>
          </a:prstGeom>
          <a:noFill/>
          <a:ln w="12700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7200" b="1" dirty="0">
                <a:solidFill>
                  <a:srgbClr val="FDCF55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宋体" panose="02010600030101010101" pitchFamily="2" charset="-122"/>
                <a:sym typeface="Arial" panose="020B0604020202020204"/>
              </a:rPr>
              <a:t>感</a:t>
            </a:r>
            <a:endParaRPr lang="en-US" altLang="zh-CN" sz="7200" b="1" dirty="0">
              <a:solidFill>
                <a:srgbClr val="FDCF55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宋体" panose="02010600030101010101" pitchFamily="2" charset="-122"/>
              <a:sym typeface="Arial" panose="020B0604020202020204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18411C7-5AF7-49CC-B3E3-D4573C745CDD}"/>
              </a:ext>
            </a:extLst>
          </p:cNvPr>
          <p:cNvSpPr txBox="1"/>
          <p:nvPr/>
        </p:nvSpPr>
        <p:spPr>
          <a:xfrm>
            <a:off x="3432441" y="3924729"/>
            <a:ext cx="5320687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100" b="1" spc="1725" dirty="0">
                <a:solidFill>
                  <a:srgbClr val="89DDCE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Arial" panose="020B0604020202020204"/>
              </a:rPr>
              <a:t>教</a:t>
            </a:r>
            <a:r>
              <a:rPr lang="zh-CN" altLang="en-US" sz="2100" b="1" spc="1725" dirty="0">
                <a:solidFill>
                  <a:srgbClr val="EB4E2B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Arial" panose="020B0604020202020204"/>
              </a:rPr>
              <a:t>育</a:t>
            </a:r>
            <a:r>
              <a:rPr lang="zh-CN" altLang="en-US" sz="2100" b="1" spc="1725" dirty="0">
                <a:solidFill>
                  <a:srgbClr val="AA4845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Arial" panose="020B0604020202020204"/>
              </a:rPr>
              <a:t>机</a:t>
            </a:r>
            <a:r>
              <a:rPr lang="zh-CN" altLang="en-US" sz="2100" b="1" spc="1725" dirty="0">
                <a:solidFill>
                  <a:srgbClr val="84CBEB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Arial" panose="020B0604020202020204"/>
              </a:rPr>
              <a:t>构</a:t>
            </a:r>
            <a:r>
              <a:rPr lang="zh-CN" altLang="en-US" sz="2100" b="1" spc="1725" dirty="0">
                <a:solidFill>
                  <a:srgbClr val="FDCF55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Arial" panose="020B0604020202020204"/>
              </a:rPr>
              <a:t>通</a:t>
            </a:r>
            <a:r>
              <a:rPr lang="zh-CN" altLang="en-US" sz="2100" b="1" spc="1725" dirty="0">
                <a:solidFill>
                  <a:srgbClr val="AA4845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Arial" panose="020B0604020202020204"/>
              </a:rPr>
              <a:t>用</a:t>
            </a:r>
            <a:r>
              <a:rPr lang="en-US" altLang="zh-CN" sz="2100" b="1" spc="1725" dirty="0">
                <a:solidFill>
                  <a:srgbClr val="89DDCE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Arial" panose="020B0604020202020204"/>
              </a:rPr>
              <a:t>PPT</a:t>
            </a:r>
            <a:r>
              <a:rPr lang="zh-CN" altLang="en-US" sz="2100" b="1" spc="1725" dirty="0">
                <a:solidFill>
                  <a:srgbClr val="84CBEB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Arial" panose="020B0604020202020204"/>
              </a:rPr>
              <a:t>模</a:t>
            </a:r>
            <a:r>
              <a:rPr lang="zh-CN" altLang="en-US" sz="2100" b="1" spc="1725" dirty="0">
                <a:solidFill>
                  <a:srgbClr val="FDCF55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Arial" panose="020B0604020202020204"/>
              </a:rPr>
              <a:t>板</a:t>
            </a:r>
            <a:endParaRPr lang="en-US" altLang="zh-CN" sz="2100" b="1" spc="1725" dirty="0">
              <a:solidFill>
                <a:srgbClr val="FDCF55"/>
              </a:solidFill>
              <a:latin typeface="造字工房悦圆（非商用）常规体" pitchFamily="50" charset="-122"/>
              <a:ea typeface="造字工房悦圆（非商用）常规体" pitchFamily="50" charset="-122"/>
              <a:sym typeface="Arial" panose="020B0604020202020204"/>
            </a:endParaRPr>
          </a:p>
        </p:txBody>
      </p:sp>
      <p:sp>
        <p:nvSpPr>
          <p:cNvPr id="6" name="18">
            <a:extLst>
              <a:ext uri="{FF2B5EF4-FFF2-40B4-BE49-F238E27FC236}">
                <a16:creationId xmlns:a16="http://schemas.microsoft.com/office/drawing/2014/main" xmlns="" id="{A413CC1A-4B67-4174-AEA2-767DBE6604DE}"/>
              </a:ext>
            </a:extLst>
          </p:cNvPr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416660" y="2539123"/>
            <a:ext cx="884812" cy="1107996"/>
          </a:xfrm>
          <a:prstGeom prst="rect">
            <a:avLst/>
          </a:prstGeom>
          <a:noFill/>
          <a:ln w="12700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7200" b="1" dirty="0">
                <a:solidFill>
                  <a:srgbClr val="AA4845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宋体" panose="02010600030101010101" pitchFamily="2" charset="-122"/>
                <a:sym typeface="Arial" panose="020B0604020202020204"/>
              </a:rPr>
              <a:t>您</a:t>
            </a:r>
            <a:endParaRPr lang="en-US" altLang="zh-CN" sz="7200" b="1" dirty="0">
              <a:solidFill>
                <a:srgbClr val="AA4845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宋体" panose="02010600030101010101" pitchFamily="2" charset="-122"/>
              <a:sym typeface="Arial" panose="020B0604020202020204"/>
            </a:endParaRPr>
          </a:p>
        </p:txBody>
      </p:sp>
      <p:sp>
        <p:nvSpPr>
          <p:cNvPr id="7" name="18">
            <a:extLst>
              <a:ext uri="{FF2B5EF4-FFF2-40B4-BE49-F238E27FC236}">
                <a16:creationId xmlns:a16="http://schemas.microsoft.com/office/drawing/2014/main" xmlns="" id="{0AF78B78-3189-427F-8304-0875317236CB}"/>
              </a:ext>
            </a:extLst>
          </p:cNvPr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7000148" y="2610323"/>
            <a:ext cx="884812" cy="1015663"/>
          </a:xfrm>
          <a:prstGeom prst="rect">
            <a:avLst/>
          </a:prstGeom>
          <a:noFill/>
          <a:ln w="12700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6600" b="1" dirty="0">
                <a:solidFill>
                  <a:srgbClr val="EB4E2B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宋体" panose="02010600030101010101" pitchFamily="2" charset="-122"/>
                <a:sym typeface="Arial" panose="020B0604020202020204"/>
              </a:rPr>
              <a:t>观</a:t>
            </a:r>
            <a:endParaRPr lang="en-US" altLang="zh-CN" sz="6600" b="1" dirty="0">
              <a:solidFill>
                <a:srgbClr val="EB4E2B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宋体" panose="02010600030101010101" pitchFamily="2" charset="-122"/>
              <a:sym typeface="Arial" panose="020B0604020202020204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627C4D21-E674-4004-9B57-D401078EE1CF}"/>
              </a:ext>
            </a:extLst>
          </p:cNvPr>
          <p:cNvSpPr txBox="1"/>
          <p:nvPr/>
        </p:nvSpPr>
        <p:spPr>
          <a:xfrm>
            <a:off x="3617273" y="2045453"/>
            <a:ext cx="4957454" cy="830998"/>
          </a:xfrm>
          <a:prstGeom prst="rect">
            <a:avLst/>
          </a:prstGeom>
          <a:noFill/>
        </p:spPr>
        <p:txBody>
          <a:bodyPr wrap="none" rtlCol="0">
            <a:prstTxWarp prst="textArchUp">
              <a:avLst>
                <a:gd name="adj" fmla="val 11252315"/>
              </a:avLst>
            </a:prstTxWarp>
            <a:spAutoFit/>
          </a:bodyPr>
          <a:lstStyle/>
          <a:p>
            <a:pPr algn="ctr"/>
            <a:r>
              <a:rPr lang="en-US" altLang="zh-CN" sz="8800" dirty="0">
                <a:solidFill>
                  <a:srgbClr val="EB4E2B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Arial" panose="020B0604020202020204"/>
              </a:rPr>
              <a:t>Thank </a:t>
            </a:r>
            <a:r>
              <a:rPr lang="en-US" altLang="zh-CN" sz="8800" dirty="0">
                <a:solidFill>
                  <a:srgbClr val="89DDCE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Arial" panose="020B0604020202020204"/>
              </a:rPr>
              <a:t>you</a:t>
            </a:r>
            <a:r>
              <a:rPr lang="en-US" altLang="zh-CN" sz="8800" dirty="0">
                <a:solidFill>
                  <a:srgbClr val="EB4E2B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Arial" panose="020B0604020202020204"/>
              </a:rPr>
              <a:t> </a:t>
            </a:r>
            <a:r>
              <a:rPr lang="en-US" altLang="zh-CN" sz="8800" dirty="0">
                <a:solidFill>
                  <a:srgbClr val="FDCF55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Arial" panose="020B0604020202020204"/>
              </a:rPr>
              <a:t>for</a:t>
            </a:r>
            <a:r>
              <a:rPr lang="en-US" altLang="zh-CN" sz="8800" dirty="0">
                <a:solidFill>
                  <a:srgbClr val="EB4E2B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Arial" panose="020B0604020202020204"/>
              </a:rPr>
              <a:t> </a:t>
            </a:r>
            <a:r>
              <a:rPr lang="en-US" altLang="zh-CN" sz="8800" dirty="0">
                <a:solidFill>
                  <a:srgbClr val="84CBEB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Arial" panose="020B0604020202020204"/>
              </a:rPr>
              <a:t>watching</a:t>
            </a:r>
            <a:endParaRPr lang="zh-CN" altLang="en-US" sz="8800" dirty="0">
              <a:solidFill>
                <a:srgbClr val="84CBEB"/>
              </a:solidFill>
              <a:latin typeface="造字工房悦圆（非商用）常规体" pitchFamily="50" charset="-122"/>
              <a:ea typeface="造字工房悦圆（非商用）常规体" pitchFamily="50" charset="-122"/>
              <a:sym typeface="Arial" panose="020B0604020202020204"/>
            </a:endParaRPr>
          </a:p>
        </p:txBody>
      </p:sp>
      <p:sp>
        <p:nvSpPr>
          <p:cNvPr id="9" name="18">
            <a:extLst>
              <a:ext uri="{FF2B5EF4-FFF2-40B4-BE49-F238E27FC236}">
                <a16:creationId xmlns:a16="http://schemas.microsoft.com/office/drawing/2014/main" xmlns="" id="{59873151-8994-403C-B8AE-09ED39054DB9}"/>
              </a:ext>
            </a:extLst>
          </p:cNvPr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598765" y="2805801"/>
            <a:ext cx="884812" cy="830997"/>
          </a:xfrm>
          <a:prstGeom prst="rect">
            <a:avLst/>
          </a:prstGeom>
          <a:noFill/>
          <a:ln w="12700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dirty="0">
                <a:solidFill>
                  <a:srgbClr val="84CBEB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宋体" panose="02010600030101010101" pitchFamily="2" charset="-122"/>
                <a:sym typeface="Arial" panose="020B0604020202020204"/>
              </a:rPr>
              <a:t>谢</a:t>
            </a:r>
            <a:endParaRPr lang="en-US" altLang="zh-CN" sz="5400" b="1" dirty="0">
              <a:solidFill>
                <a:srgbClr val="84CBEB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宋体" panose="02010600030101010101" pitchFamily="2" charset="-122"/>
              <a:sym typeface="Arial" panose="020B0604020202020204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889042F7-9980-49EE-AB4C-72A853787D99}"/>
              </a:ext>
            </a:extLst>
          </p:cNvPr>
          <p:cNvSpPr/>
          <p:nvPr/>
        </p:nvSpPr>
        <p:spPr>
          <a:xfrm>
            <a:off x="4284438" y="4638970"/>
            <a:ext cx="2992550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500" dirty="0">
                <a:solidFill>
                  <a:srgbClr val="84CBEB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Arial" panose="020B0604020202020204"/>
              </a:rPr>
              <a:t>汇报人</a:t>
            </a:r>
            <a:r>
              <a:rPr lang="zh-CN" altLang="en-US" sz="1500" dirty="0" smtClean="0">
                <a:solidFill>
                  <a:srgbClr val="84CBEB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Arial" panose="020B0604020202020204"/>
              </a:rPr>
              <a:t>：</a:t>
            </a:r>
            <a:r>
              <a:rPr lang="en-US" altLang="zh-CN" sz="1500" dirty="0" smtClean="0">
                <a:solidFill>
                  <a:srgbClr val="AA4845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Arial" panose="020B0604020202020204"/>
              </a:rPr>
              <a:t>PPT      </a:t>
            </a:r>
            <a:r>
              <a:rPr lang="zh-CN" altLang="en-US" sz="1500" dirty="0" smtClean="0">
                <a:solidFill>
                  <a:srgbClr val="FDCF55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Arial" panose="020B0604020202020204"/>
              </a:rPr>
              <a:t>时间</a:t>
            </a:r>
            <a:r>
              <a:rPr lang="zh-CN" altLang="en-US" sz="1500" dirty="0">
                <a:solidFill>
                  <a:srgbClr val="FDCF55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Arial" panose="020B0604020202020204"/>
              </a:rPr>
              <a:t>：</a:t>
            </a:r>
            <a:r>
              <a:rPr lang="en-US" altLang="zh-CN" sz="1500" dirty="0">
                <a:solidFill>
                  <a:srgbClr val="EB4E2B"/>
                </a:solidFill>
                <a:latin typeface="造字工房悦圆（非商用）常规体" pitchFamily="50" charset="-122"/>
                <a:ea typeface="造字工房悦圆（非商用）常规体" pitchFamily="50" charset="-122"/>
                <a:sym typeface="Arial" panose="020B0604020202020204"/>
              </a:rPr>
              <a:t>20XX.XX</a:t>
            </a:r>
            <a:endParaRPr lang="zh-CN" altLang="en-US" sz="1500" dirty="0">
              <a:solidFill>
                <a:srgbClr val="EB4E2B"/>
              </a:solidFill>
              <a:latin typeface="造字工房悦圆（非商用）常规体" pitchFamily="50" charset="-122"/>
              <a:ea typeface="造字工房悦圆（非商用）常规体" pitchFamily="50" charset="-122"/>
              <a:sym typeface="Arial" panose="020B0604020202020204"/>
            </a:endParaRPr>
          </a:p>
        </p:txBody>
      </p:sp>
      <p:sp>
        <p:nvSpPr>
          <p:cNvPr id="11" name="18">
            <a:extLst>
              <a:ext uri="{FF2B5EF4-FFF2-40B4-BE49-F238E27FC236}">
                <a16:creationId xmlns:a16="http://schemas.microsoft.com/office/drawing/2014/main" xmlns="" id="{6887EFCB-9F22-42E9-AD5B-6250D89B8C82}"/>
              </a:ext>
            </a:extLst>
          </p:cNvPr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7689915" y="2872956"/>
            <a:ext cx="884812" cy="738664"/>
          </a:xfrm>
          <a:prstGeom prst="rect">
            <a:avLst/>
          </a:prstGeom>
          <a:noFill/>
          <a:ln w="12700">
            <a:noFill/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dirty="0">
                <a:solidFill>
                  <a:srgbClr val="069B88"/>
                </a:solidFill>
                <a:latin typeface="造字工房悦圆（非商用）常规体" pitchFamily="50" charset="-122"/>
                <a:ea typeface="造字工房悦圆（非商用）常规体" pitchFamily="50" charset="-122"/>
                <a:cs typeface="宋体" panose="02010600030101010101" pitchFamily="2" charset="-122"/>
                <a:sym typeface="Arial" panose="020B0604020202020204"/>
              </a:rPr>
              <a:t>看</a:t>
            </a:r>
            <a:endParaRPr lang="en-US" altLang="zh-CN" sz="4800" b="1" dirty="0">
              <a:solidFill>
                <a:srgbClr val="069B88"/>
              </a:solidFill>
              <a:latin typeface="造字工房悦圆（非商用）常规体" pitchFamily="50" charset="-122"/>
              <a:ea typeface="造字工房悦圆（非商用）常规体" pitchFamily="50" charset="-122"/>
              <a:cs typeface="宋体" panose="02010600030101010101" pitchFamily="2" charset="-122"/>
              <a:sym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24778440"/>
      </p:ext>
    </p:extLst>
  </p:cSld>
  <p:clrMapOvr>
    <a:masterClrMapping/>
  </p:clrMapOvr>
  <p:transition spd="slow">
    <p:fade/>
  </p:transition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2" presetClass="entr" presetSubtype="4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4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9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8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3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5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  <p:bldP spid="4" grpId="0"/>
          <p:bldP spid="5" grpId="0"/>
          <p:bldP spid="6" grpId="0"/>
          <p:bldP spid="7" grpId="0"/>
          <p:bldP spid="8" grpId="0"/>
          <p:bldP spid="9" grpId="0"/>
          <p:bldP spid="10" grpId="0"/>
          <p:bldP spid="11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8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3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5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  <p:bldP spid="4" grpId="0"/>
          <p:bldP spid="5" grpId="0"/>
          <p:bldP spid="6" grpId="0"/>
          <p:bldP spid="7" grpId="0"/>
          <p:bldP spid="8" grpId="0"/>
          <p:bldP spid="9" grpId="0"/>
          <p:bldP spid="10" grpId="0"/>
          <p:bldP spid="11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1019134344"/>
  <p:tag name="MH_LIBRARY" val="GRAPHIC"/>
  <p:tag name="MH_TYPE" val="SubTitle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1019134344"/>
  <p:tag name="MH_LIBRARY" val="GRAPHIC"/>
  <p:tag name="MH_TYPE" val="SubTitle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1019134344"/>
  <p:tag name="MH_LIBRARY" val="GRAPHIC"/>
  <p:tag name="MH_TYPE" val="SubTitle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1019134344"/>
  <p:tag name="MH_LIBRARY" val="GRAPHIC"/>
  <p:tag name="MH_TYPE" val="SubTitle"/>
  <p:tag name="MH_ORDER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1120211712"/>
  <p:tag name="MH_LIBRARY" val="GRAPHIC"/>
  <p:tag name="MH_TYPE" val="Other"/>
  <p:tag name="MH_ORDER" val="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1120211712"/>
  <p:tag name="MH_LIBRARY" val="GRAPHIC"/>
  <p:tag name="MH_TYPE" val="Other"/>
  <p:tag name="MH_ORDER" val="1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1120211712"/>
  <p:tag name="MH_LIBRARY" val="GRAPHIC"/>
  <p:tag name="MH_TYPE" val="Other"/>
  <p:tag name="MH_ORDER" val="1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1019134344"/>
  <p:tag name="MH_LIBRARY" val="GRAPHIC"/>
  <p:tag name="MH_TYPE" val="SubTitle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1019134344"/>
  <p:tag name="MH_LIBRARY" val="GRAPHIC"/>
  <p:tag name="MH_TYPE" val="SubTitle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1019134344"/>
  <p:tag name="MH_LIBRARY" val="GRAPHIC"/>
  <p:tag name="MH_TYPE" val="SubTitle"/>
  <p:tag name="MH_ORDER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1019134344"/>
  <p:tag name="MH_LIBRARY" val="GRAPHIC"/>
  <p:tag name="MH_TYPE" val="SubTitle"/>
  <p:tag name="MH_ORDER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1019134344"/>
  <p:tag name="MH_LIBRARY" val="GRAPHIC"/>
  <p:tag name="MH_TYPE" val="SubTitle"/>
  <p:tag name="MH_ORDER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1019134344"/>
  <p:tag name="MH_LIBRARY" val="GRAPHIC"/>
  <p:tag name="MH_TYPE" val="SubTitle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1019134344"/>
  <p:tag name="MH_LIBRARY" val="GRAPHIC"/>
  <p:tag name="MH_TYPE" val="SubTitle"/>
  <p:tag name="MH_ORDER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1019134344"/>
  <p:tag name="MH_LIBRARY" val="GRAPHIC"/>
  <p:tag name="MH_TYPE" val="SubTitle"/>
  <p:tag name="MH_ORDER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1125732"/>
  <p:tag name="MH_LIBRARY" val="GRAPHIC"/>
  <p:tag name="MH_TYPE" val="Other"/>
  <p:tag name="MH_ORDER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1125732"/>
  <p:tag name="MH_LIBRARY" val="GRAPHIC"/>
  <p:tag name="MH_TYPE" val="Other"/>
  <p:tag name="MH_ORDER" val="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1125732"/>
  <p:tag name="MH_LIBRARY" val="GRAPHIC"/>
  <p:tag name="MH_TYPE" val="Other"/>
  <p:tag name="MH_ORDER" val="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1125732"/>
  <p:tag name="MH_LIBRARY" val="GRAPHIC"/>
  <p:tag name="MH_TYPE" val="Other"/>
  <p:tag name="MH_ORDER" val="4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1125732"/>
  <p:tag name="MH_LIBRARY" val="GRAPHIC"/>
  <p:tag name="MH_TYPE" val="Other"/>
  <p:tag name="MH_ORDER" val="5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1125732"/>
  <p:tag name="MH_LIBRARY" val="GRAPHIC"/>
  <p:tag name="MH_TYPE" val="Other"/>
  <p:tag name="MH_ORDER" val="6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1125732"/>
  <p:tag name="MH_LIBRARY" val="GRAPHIC"/>
  <p:tag name="MH_TYPE" val="Other"/>
  <p:tag name="MH_ORDER" val="7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1125732"/>
  <p:tag name="MH_LIBRARY" val="GRAPHIC"/>
  <p:tag name="MH_TYPE" val="Other"/>
  <p:tag name="MH_ORDER" val="8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1125732"/>
  <p:tag name="MH_LIBRARY" val="GRAPHIC"/>
  <p:tag name="MH_TYPE" val="Other"/>
  <p:tag name="MH_ORDER" val="9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1125732"/>
  <p:tag name="MH_LIBRARY" val="GRAPHIC"/>
  <p:tag name="MH_TYPE" val="Other"/>
  <p:tag name="MH_ORDER" val="1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1120225001"/>
  <p:tag name="MH_LIBRARY" val="GRAPHIC"/>
  <p:tag name="MH_TYPE" val="Other"/>
  <p:tag name="MH_ORDER" val="4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1019134344"/>
  <p:tag name="MH_LIBRARY" val="GRAPHIC"/>
  <p:tag name="MH_TYPE" val="SubTitle"/>
  <p:tag name="MH_ORDER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1019134344"/>
  <p:tag name="MH_LIBRARY" val="GRAPHIC"/>
  <p:tag name="MH_TYPE" val="SubTitle"/>
  <p:tag name="MH_ORDER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1019134344"/>
  <p:tag name="MH_LIBRARY" val="GRAPHIC"/>
  <p:tag name="MH_TYPE" val="SubTitle"/>
  <p:tag name="MH_ORDER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1019134344"/>
  <p:tag name="MH_LIBRARY" val="GRAPHIC"/>
  <p:tag name="MH_TYPE" val="SubTitle"/>
  <p:tag name="MH_ORDER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1120231856"/>
  <p:tag name="MH_LIBRARY" val="GRAPHIC"/>
  <p:tag name="MH_TYPE" val="Other"/>
  <p:tag name="MH_ORDER" val="4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1120231856"/>
  <p:tag name="MH_LIBRARY" val="GRAPHIC"/>
  <p:tag name="MH_TYPE" val="Other"/>
  <p:tag name="MH_ORDER" val="3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1120231856"/>
  <p:tag name="MH_LIBRARY" val="GRAPHIC"/>
  <p:tag name="MH_TYPE" val="Other"/>
  <p:tag name="MH_ORDER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1120231856"/>
  <p:tag name="MH_LIBRARY" val="GRAPHIC"/>
  <p:tag name="MH_TYPE" val="Other"/>
  <p:tag name="MH_ORDER" val="2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1120231856"/>
  <p:tag name="MH_LIBRARY" val="GRAPHIC"/>
  <p:tag name="MH_TYPE" val="Other"/>
  <p:tag name="MH_ORDER" val="5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1120231856"/>
  <p:tag name="MH_LIBRARY" val="GRAPHIC"/>
  <p:tag name="MH_TYPE" val="Other"/>
  <p:tag name="MH_ORDER" val="6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1120231856"/>
  <p:tag name="MH_LIBRARY" val="GRAPHIC"/>
  <p:tag name="MH_TYPE" val="Other"/>
  <p:tag name="MH_ORDER" val="7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1120231856"/>
  <p:tag name="MH_LIBRARY" val="GRAPHIC"/>
  <p:tag name="MH_TYPE" val="Other"/>
  <p:tag name="MH_ORDER" val="8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1120231856"/>
  <p:tag name="MH_LIBRARY" val="GRAPHIC"/>
  <p:tag name="MH_TYPE" val="Other"/>
  <p:tag name="MH_ORDER" val="9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1019134344"/>
  <p:tag name="MH_LIBRARY" val="GRAPHIC"/>
  <p:tag name="MH_TYPE" val="SubTitle"/>
  <p:tag name="MH_ORDER" val="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1019134344"/>
  <p:tag name="MH_LIBRARY" val="GRAPHIC"/>
  <p:tag name="MH_TYPE" val="SubTitle"/>
  <p:tag name="MH_ORDER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1019134344"/>
  <p:tag name="MH_LIBRARY" val="GRAPHIC"/>
  <p:tag name="MH_TYPE" val="SubTitle"/>
  <p:tag name="MH_ORDER" val="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1019134344"/>
  <p:tag name="MH_LIBRARY" val="GRAPHIC"/>
  <p:tag name="MH_TYPE" val="SubTitle"/>
  <p:tag name="MH_ORDER" val="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1511</Words>
  <Application>Microsoft Office PowerPoint</Application>
  <PresentationFormat>自定义</PresentationFormat>
  <Paragraphs>154</Paragraphs>
  <Slides>21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2" baseType="lpstr">
      <vt:lpstr>Office 主题​​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</vt:vector>
  </TitlesOfParts>
  <Manager>www.51pptmoban.com</Manager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</dc:creator>
  <cp:keywords>PPT</cp:keywords>
  <dc:description>www.51pptmoban.com</dc:description>
  <cp:lastModifiedBy>User</cp:lastModifiedBy>
  <cp:revision>9</cp:revision>
  <dcterms:created xsi:type="dcterms:W3CDTF">2018-12-06T03:57:54Z</dcterms:created>
  <dcterms:modified xsi:type="dcterms:W3CDTF">2020-08-10T07:12:44Z</dcterms:modified>
</cp:coreProperties>
</file>