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handoutMasterIdLst>
    <p:handoutMasterId r:id="rId32"/>
  </p:handoutMasterIdLst>
  <p:sldIdLst>
    <p:sldId id="256" r:id="rId2"/>
    <p:sldId id="257" r:id="rId3"/>
    <p:sldId id="258" r:id="rId4"/>
    <p:sldId id="259" r:id="rId5"/>
    <p:sldId id="261" r:id="rId6"/>
    <p:sldId id="263" r:id="rId7"/>
    <p:sldId id="264" r:id="rId8"/>
    <p:sldId id="262" r:id="rId9"/>
    <p:sldId id="265" r:id="rId10"/>
    <p:sldId id="266" r:id="rId11"/>
    <p:sldId id="268" r:id="rId12"/>
    <p:sldId id="269" r:id="rId13"/>
    <p:sldId id="267" r:id="rId14"/>
    <p:sldId id="270" r:id="rId15"/>
    <p:sldId id="271" r:id="rId16"/>
    <p:sldId id="272" r:id="rId17"/>
    <p:sldId id="273" r:id="rId18"/>
    <p:sldId id="274" r:id="rId19"/>
    <p:sldId id="275" r:id="rId20"/>
    <p:sldId id="276" r:id="rId21"/>
    <p:sldId id="277" r:id="rId22"/>
    <p:sldId id="278" r:id="rId23"/>
    <p:sldId id="279" r:id="rId24"/>
    <p:sldId id="281" r:id="rId25"/>
    <p:sldId id="280" r:id="rId26"/>
    <p:sldId id="282" r:id="rId27"/>
    <p:sldId id="283" r:id="rId28"/>
    <p:sldId id="284" r:id="rId29"/>
    <p:sldId id="285" r:id="rId30"/>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55FB4"/>
    <a:srgbClr val="1D2B32"/>
    <a:srgbClr val="5BB9AA"/>
    <a:srgbClr val="FF8050"/>
    <a:srgbClr val="9CD5CB"/>
    <a:srgbClr val="FFE878"/>
    <a:srgbClr val="FFE562"/>
    <a:srgbClr val="FFE86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408" autoAdjust="0"/>
    <p:restoredTop sz="94720" autoAdjust="0"/>
  </p:normalViewPr>
  <p:slideViewPr>
    <p:cSldViewPr snapToGrid="0">
      <p:cViewPr>
        <p:scale>
          <a:sx n="50" d="100"/>
          <a:sy n="50" d="100"/>
        </p:scale>
        <p:origin x="-2946" y="-147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96" d="100"/>
          <a:sy n="96" d="100"/>
        </p:scale>
        <p:origin x="-76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pieChart>
        <c:varyColors val="1"/>
        <c:ser>
          <c:idx val="0"/>
          <c:order val="0"/>
          <c:tx>
            <c:strRef>
              <c:f>Sheet1!$B$1</c:f>
              <c:strCache>
                <c:ptCount val="1"/>
                <c:pt idx="0">
                  <c:v>系列 1</c:v>
                </c:pt>
              </c:strCache>
            </c:strRef>
          </c:tx>
          <c:dPt>
            <c:idx val="0"/>
            <c:spPr>
              <a:solidFill>
                <a:srgbClr val="FF8050"/>
              </a:solidFill>
              <a:ln>
                <a:noFill/>
              </a:ln>
              <a:effectLst/>
            </c:spPr>
            <c:extLst xmlns:c16r2="http://schemas.microsoft.com/office/drawing/2015/06/chart">
              <c:ext xmlns:c16="http://schemas.microsoft.com/office/drawing/2014/chart" uri="{C3380CC4-5D6E-409C-BE32-E72D297353CC}">
                <c16:uniqueId val="{00000001-1F8E-4C34-8E06-FBDC874D0757}"/>
              </c:ext>
            </c:extLst>
          </c:dPt>
          <c:dPt>
            <c:idx val="1"/>
            <c:spPr>
              <a:solidFill>
                <a:srgbClr val="FFC000"/>
              </a:solidFill>
              <a:ln>
                <a:noFill/>
              </a:ln>
              <a:effectLst/>
            </c:spPr>
            <c:extLst xmlns:c16r2="http://schemas.microsoft.com/office/drawing/2015/06/chart">
              <c:ext xmlns:c16="http://schemas.microsoft.com/office/drawing/2014/chart" uri="{C3380CC4-5D6E-409C-BE32-E72D297353CC}">
                <c16:uniqueId val="{00000003-1F8E-4C34-8E06-FBDC874D0757}"/>
              </c:ext>
            </c:extLst>
          </c:dPt>
          <c:dPt>
            <c:idx val="2"/>
            <c:spPr>
              <a:solidFill>
                <a:srgbClr val="5BB9AA"/>
              </a:solidFill>
              <a:ln>
                <a:noFill/>
              </a:ln>
              <a:effectLst/>
            </c:spPr>
            <c:extLst xmlns:c16r2="http://schemas.microsoft.com/office/drawing/2015/06/chart">
              <c:ext xmlns:c16="http://schemas.microsoft.com/office/drawing/2014/chart" uri="{C3380CC4-5D6E-409C-BE32-E72D297353CC}">
                <c16:uniqueId val="{00000005-1F8E-4C34-8E06-FBDC874D0757}"/>
              </c:ext>
            </c:extLst>
          </c:dPt>
          <c:cat>
            <c:strRef>
              <c:f>Sheet1!$A$2:$A$4</c:f>
              <c:strCache>
                <c:ptCount val="3"/>
                <c:pt idx="0">
                  <c:v>老师</c:v>
                </c:pt>
                <c:pt idx="1">
                  <c:v>家长</c:v>
                </c:pt>
                <c:pt idx="2">
                  <c:v>学生</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6-1F8E-4C34-8E06-FBDC874D0757}"/>
            </c:ext>
          </c:extLst>
        </c:ser>
        <c:ser>
          <c:idx val="1"/>
          <c:order val="1"/>
          <c:tx>
            <c:strRef>
              <c:f>Sheet1!$C$1</c:f>
              <c:strCache>
                <c:ptCount val="1"/>
                <c:pt idx="0">
                  <c:v>系列 2</c:v>
                </c:pt>
              </c:strCache>
            </c:strRef>
          </c:tx>
          <c:dPt>
            <c:idx val="0"/>
            <c:spPr>
              <a:solidFill>
                <a:schemeClr val="accent1"/>
              </a:solidFill>
              <a:ln>
                <a:noFill/>
              </a:ln>
              <a:effectLst/>
            </c:spPr>
            <c:extLst xmlns:c16r2="http://schemas.microsoft.com/office/drawing/2015/06/chart">
              <c:ext xmlns:c16="http://schemas.microsoft.com/office/drawing/2014/chart" uri="{C3380CC4-5D6E-409C-BE32-E72D297353CC}">
                <c16:uniqueId val="{00000008-1F8E-4C34-8E06-FBDC874D0757}"/>
              </c:ext>
            </c:extLst>
          </c:dPt>
          <c:dPt>
            <c:idx val="1"/>
            <c:spPr>
              <a:solidFill>
                <a:schemeClr val="accent2"/>
              </a:solidFill>
              <a:ln>
                <a:noFill/>
              </a:ln>
              <a:effectLst/>
            </c:spPr>
            <c:extLst xmlns:c16r2="http://schemas.microsoft.com/office/drawing/2015/06/chart">
              <c:ext xmlns:c16="http://schemas.microsoft.com/office/drawing/2014/chart" uri="{C3380CC4-5D6E-409C-BE32-E72D297353CC}">
                <c16:uniqueId val="{0000000A-1F8E-4C34-8E06-FBDC874D0757}"/>
              </c:ext>
            </c:extLst>
          </c:dPt>
          <c:dPt>
            <c:idx val="2"/>
            <c:spPr>
              <a:solidFill>
                <a:schemeClr val="accent3"/>
              </a:solidFill>
              <a:ln>
                <a:noFill/>
              </a:ln>
              <a:effectLst/>
            </c:spPr>
            <c:extLst xmlns:c16r2="http://schemas.microsoft.com/office/drawing/2015/06/chart">
              <c:ext xmlns:c16="http://schemas.microsoft.com/office/drawing/2014/chart" uri="{C3380CC4-5D6E-409C-BE32-E72D297353CC}">
                <c16:uniqueId val="{0000000C-1F8E-4C34-8E06-FBDC874D0757}"/>
              </c:ext>
            </c:extLst>
          </c:dPt>
          <c:cat>
            <c:strRef>
              <c:f>Sheet1!$A$2:$A$4</c:f>
              <c:strCache>
                <c:ptCount val="3"/>
                <c:pt idx="0">
                  <c:v>老师</c:v>
                </c:pt>
                <c:pt idx="1">
                  <c:v>家长</c:v>
                </c:pt>
                <c:pt idx="2">
                  <c:v>学生</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D-1F8E-4C34-8E06-FBDC874D0757}"/>
            </c:ext>
          </c:extLst>
        </c:ser>
        <c:ser>
          <c:idx val="2"/>
          <c:order val="2"/>
          <c:tx>
            <c:strRef>
              <c:f>Sheet1!$D$1</c:f>
              <c:strCache>
                <c:ptCount val="1"/>
                <c:pt idx="0">
                  <c:v>系列 3</c:v>
                </c:pt>
              </c:strCache>
            </c:strRef>
          </c:tx>
          <c:dPt>
            <c:idx val="0"/>
            <c:spPr>
              <a:solidFill>
                <a:schemeClr val="accent1"/>
              </a:solidFill>
              <a:ln>
                <a:noFill/>
              </a:ln>
              <a:effectLst/>
            </c:spPr>
            <c:extLst xmlns:c16r2="http://schemas.microsoft.com/office/drawing/2015/06/chart">
              <c:ext xmlns:c16="http://schemas.microsoft.com/office/drawing/2014/chart" uri="{C3380CC4-5D6E-409C-BE32-E72D297353CC}">
                <c16:uniqueId val="{0000000F-1F8E-4C34-8E06-FBDC874D0757}"/>
              </c:ext>
            </c:extLst>
          </c:dPt>
          <c:dPt>
            <c:idx val="1"/>
            <c:spPr>
              <a:solidFill>
                <a:schemeClr val="accent2"/>
              </a:solidFill>
              <a:ln>
                <a:noFill/>
              </a:ln>
              <a:effectLst/>
            </c:spPr>
            <c:extLst xmlns:c16r2="http://schemas.microsoft.com/office/drawing/2015/06/chart">
              <c:ext xmlns:c16="http://schemas.microsoft.com/office/drawing/2014/chart" uri="{C3380CC4-5D6E-409C-BE32-E72D297353CC}">
                <c16:uniqueId val="{00000011-1F8E-4C34-8E06-FBDC874D0757}"/>
              </c:ext>
            </c:extLst>
          </c:dPt>
          <c:dPt>
            <c:idx val="2"/>
            <c:spPr>
              <a:solidFill>
                <a:schemeClr val="accent3"/>
              </a:solidFill>
              <a:ln>
                <a:noFill/>
              </a:ln>
              <a:effectLst/>
            </c:spPr>
            <c:extLst xmlns:c16r2="http://schemas.microsoft.com/office/drawing/2015/06/chart">
              <c:ext xmlns:c16="http://schemas.microsoft.com/office/drawing/2014/chart" uri="{C3380CC4-5D6E-409C-BE32-E72D297353CC}">
                <c16:uniqueId val="{00000013-1F8E-4C34-8E06-FBDC874D0757}"/>
              </c:ext>
            </c:extLst>
          </c:dPt>
          <c:cat>
            <c:strRef>
              <c:f>Sheet1!$A$2:$A$4</c:f>
              <c:strCache>
                <c:ptCount val="3"/>
                <c:pt idx="0">
                  <c:v>老师</c:v>
                </c:pt>
                <c:pt idx="1">
                  <c:v>家长</c:v>
                </c:pt>
                <c:pt idx="2">
                  <c:v>学生</c:v>
                </c:pt>
              </c:strCache>
            </c:strRef>
          </c:ca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14-1F8E-4C34-8E06-FBDC874D0757}"/>
            </c:ext>
          </c:extLst>
        </c:ser>
        <c:dLbls/>
        <c:firstSliceAng val="0"/>
      </c:pieChart>
      <c:spPr>
        <a:noFill/>
        <a:ln>
          <a:noFill/>
        </a:ln>
        <a:effectLst/>
      </c:spPr>
    </c:plotArea>
    <c:legend>
      <c:legendPos val="b"/>
      <c:layout/>
      <c:spPr>
        <a:noFill/>
        <a:ln>
          <a:noFill/>
        </a:ln>
        <a:effectLst/>
      </c:spPr>
      <c:txPr>
        <a:bodyPr rot="0" vert="horz"/>
        <a:lstStyle/>
        <a:p>
          <a:pPr>
            <a:defRPr/>
          </a:pPr>
          <a:endParaRPr lang="zh-CN"/>
        </a:p>
      </c:txPr>
    </c:legend>
    <c:plotVisOnly val="1"/>
    <c:dispBlanksAs val="zero"/>
  </c:chart>
  <c:spPr>
    <a:noFill/>
    <a:ln>
      <a:noFill/>
    </a:ln>
    <a:effectLst/>
  </c:spPr>
  <c:txPr>
    <a:bodyPr/>
    <a:lstStyle/>
    <a:p>
      <a:pPr>
        <a:defRPr lang="zh-CN">
          <a:latin typeface="+mn-lt"/>
          <a:ea typeface="+mn-ea"/>
          <a:cs typeface="+mn-ea"/>
          <a:sym typeface="+mn-lt"/>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0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pPr/>
              <a:t>2020/8/10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pPr/>
              <a:t>‹#›</a:t>
            </a:fld>
            <a:endParaRPr lang="zh-CN" altLang="en-US"/>
          </a:p>
        </p:txBody>
      </p:sp>
    </p:spTree>
    <p:extLst>
      <p:ext uri="{BB962C8B-B14F-4D97-AF65-F5344CB8AC3E}">
        <p14:creationId xmlns:p14="http://schemas.microsoft.com/office/powerpoint/2010/main" xmlns="" val="22338823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6D0E6D-A224-4FE7-96E7-B9D73B2BA21F}" type="datetimeFigureOut">
              <a:rPr lang="zh-CN" altLang="en-US" smtClean="0"/>
              <a:pPr/>
              <a:t>2020/8/10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32D1CA-73D4-4AF3-BA21-B443727B6C28}" type="slidenum">
              <a:rPr lang="zh-CN" altLang="en-US" smtClean="0"/>
              <a:pPr/>
              <a:t>‹#›</a:t>
            </a:fld>
            <a:endParaRPr lang="zh-CN" altLang="en-US"/>
          </a:p>
        </p:txBody>
      </p:sp>
    </p:spTree>
    <p:extLst>
      <p:ext uri="{BB962C8B-B14F-4D97-AF65-F5344CB8AC3E}">
        <p14:creationId xmlns:p14="http://schemas.microsoft.com/office/powerpoint/2010/main" xmlns="" val="2149558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7.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www.PPT.com/sucai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032D1CA-73D4-4AF3-BA21-B443727B6C28}" type="slidenum">
              <a:rPr lang="zh-CN" altLang="en-US" smtClean="0"/>
              <a:pPr/>
              <a:t>29</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6126A0A-8735-4290-A149-A2664330D04C}" type="slidenum">
              <a:rPr lang="zh-CN" altLang="en-US" smtClean="0"/>
              <a:pPr/>
              <a:t>‹#›</a:t>
            </a:fld>
            <a:endParaRPr lang="zh-CN" altLang="en-US"/>
          </a:p>
        </p:txBody>
      </p:sp>
      <p:sp>
        <p:nvSpPr>
          <p:cNvPr id="11" name="矩形 10"/>
          <p:cNvSpPr/>
          <p:nvPr userDrawn="1"/>
        </p:nvSpPr>
        <p:spPr>
          <a:xfrm>
            <a:off x="8515728" y="46023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a:t>
            </a:r>
            <a:r>
              <a:rPr lang="en-US" altLang="zh-CN" sz="100" dirty="0" smtClean="0">
                <a:solidFill>
                  <a:prstClr val="white"/>
                </a:solidFill>
                <a:latin typeface="Calibri"/>
                <a:ea typeface="宋体"/>
              </a:rPr>
              <a:t>www.PPT.com/sucai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a:t>
            </a:r>
            <a:r>
              <a:rPr lang="en-US" altLang="zh-CN" sz="100" dirty="0" smtClean="0">
                <a:solidFill>
                  <a:prstClr val="white"/>
                </a:solidFill>
                <a:latin typeface="Calibri"/>
                <a:ea typeface="宋体"/>
              </a:rPr>
              <a:t>www.PPT.com/tubiao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smtClean="0">
                <a:solidFill>
                  <a:prstClr val="white"/>
                </a:solidFill>
                <a:latin typeface="Calibri"/>
                <a:ea typeface="宋体"/>
              </a:rPr>
              <a:t>www.PPT.com/kejian</a:t>
            </a:r>
            <a:r>
              <a:rPr lang="en-US" altLang="zh-CN" sz="100" dirty="0">
                <a:solidFill>
                  <a:prstClr val="white"/>
                </a:solidFill>
                <a:latin typeface="Calibri"/>
                <a:ea typeface="宋体"/>
              </a:rPr>
              <a:t>/             </a:t>
            </a:r>
            <a:r>
              <a:rPr lang="zh-CN" altLang="en-US" sz="100" dirty="0">
                <a:solidFill>
                  <a:prstClr val="white"/>
                </a:solidFill>
                <a:latin typeface="Calibri"/>
                <a:ea typeface="宋体"/>
              </a:rPr>
              <a:t>字体下载：</a:t>
            </a:r>
            <a:r>
              <a:rPr lang="en-US" altLang="zh-CN" sz="100" dirty="0" smtClean="0">
                <a:solidFill>
                  <a:prstClr val="white"/>
                </a:solidFill>
                <a:latin typeface="Calibri"/>
                <a:ea typeface="宋体"/>
              </a:rPr>
              <a:t>www.PPT.com/ziti</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www.PPT.com/xiazai/zongjie</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工作计划：</a:t>
            </a:r>
            <a:r>
              <a:rPr lang="en-US" altLang="zh-CN" sz="100" dirty="0" smtClean="0">
                <a:solidFill>
                  <a:prstClr val="white"/>
                </a:solidFill>
                <a:latin typeface="Calibri"/>
                <a:ea typeface="宋体"/>
              </a:rPr>
              <a:t>www.PPT.com/xiazai/jihua</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www.PPT.com/moban/shangwu</a:t>
            </a:r>
            <a:r>
              <a:rPr lang="en-US" altLang="zh-CN" sz="100" dirty="0">
                <a:solidFill>
                  <a:prstClr val="white"/>
                </a:solidFill>
                <a:latin typeface="Calibri"/>
                <a:ea typeface="宋体"/>
              </a:rPr>
              <a:t>/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www.PPT.com/xiazai/jianli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www.PPT.com/xiazai/dabian</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www.PPT.com/xiazai/huibao</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 </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373EB63-945B-43EF-BC43-DFC72FC76E8A}" type="datetimeFigureOut">
              <a:rPr lang="zh-CN" altLang="en-US" smtClean="0"/>
              <a:pPr/>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126A0A-8735-4290-A149-A2664330D04C}"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73EB63-945B-43EF-BC43-DFC72FC76E8A}" type="datetimeFigureOut">
              <a:rPr lang="zh-CN" altLang="en-US" smtClean="0"/>
              <a:pPr/>
              <a:t>2020/8/10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126A0A-8735-4290-A149-A2664330D04C}"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p14:dur="0" advTm="3000"/>
    </mc:Choice>
    <mc:Fallback>
      <p:transition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17.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17.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13.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13.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13.png"/><Relationship Id="rId4" Type="http://schemas.openxmlformats.org/officeDocument/2006/relationships/image" Target="../media/image4.png"/><Relationship Id="rId9" Type="http://schemas.openxmlformats.org/officeDocument/2006/relationships/image" Target="../media/image32.png"/></Relationships>
</file>

<file path=ppt/slides/_rels/slide1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png"/><Relationship Id="rId7" Type="http://schemas.openxmlformats.org/officeDocument/2006/relationships/image" Target="../media/image34.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13.png"/><Relationship Id="rId4" Type="http://schemas.openxmlformats.org/officeDocument/2006/relationships/image" Target="../media/image4.png"/><Relationship Id="rId9"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13.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png"/><Relationship Id="rId7"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13.png"/><Relationship Id="rId4" Type="http://schemas.openxmlformats.org/officeDocument/2006/relationships/image" Target="../media/image4.png"/><Relationship Id="rId9" Type="http://schemas.openxmlformats.org/officeDocument/2006/relationships/image" Target="../media/image42.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3.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chart" Target="../charts/chart1.xml"/><Relationship Id="rId5" Type="http://schemas.openxmlformats.org/officeDocument/2006/relationships/image" Target="../media/image13.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4.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3.png"/><Relationship Id="rId7" Type="http://schemas.openxmlformats.org/officeDocument/2006/relationships/image" Target="../media/image45.jpe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3.png"/><Relationship Id="rId4" Type="http://schemas.openxmlformats.org/officeDocument/2006/relationships/image" Target="../media/image4.png"/><Relationship Id="rId9" Type="http://schemas.openxmlformats.org/officeDocument/2006/relationships/image" Target="../media/image47.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48.png"/><Relationship Id="rId5" Type="http://schemas.openxmlformats.org/officeDocument/2006/relationships/image" Target="../media/image13.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3.png"/><Relationship Id="rId7"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13.png"/><Relationship Id="rId4" Type="http://schemas.openxmlformats.org/officeDocument/2006/relationships/image" Target="../media/image4.png"/><Relationship Id="rId9" Type="http://schemas.openxmlformats.org/officeDocument/2006/relationships/image" Target="../media/image51.jpeg"/></Relationships>
</file>

<file path=ppt/slides/_rels/slide28.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3.png"/><Relationship Id="rId7" Type="http://schemas.openxmlformats.org/officeDocument/2006/relationships/image" Target="../media/image52.jpe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2.png"/><Relationship Id="rId11" Type="http://schemas.openxmlformats.org/officeDocument/2006/relationships/image" Target="../media/image56.png"/><Relationship Id="rId5" Type="http://schemas.openxmlformats.org/officeDocument/2006/relationships/image" Target="../media/image13.png"/><Relationship Id="rId10" Type="http://schemas.openxmlformats.org/officeDocument/2006/relationships/image" Target="../media/image55.jpeg"/><Relationship Id="rId4" Type="http://schemas.openxmlformats.org/officeDocument/2006/relationships/image" Target="../media/image4.png"/><Relationship Id="rId9" Type="http://schemas.openxmlformats.org/officeDocument/2006/relationships/image" Target="../media/image54.jpeg"/></Relationships>
</file>

<file path=ppt/slides/_rels/slide29.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5578" y="-362756"/>
            <a:ext cx="12215450" cy="7604773"/>
          </a:xfrm>
          <a:prstGeom prst="rect">
            <a:avLst/>
          </a:prstGeom>
        </p:spPr>
      </p:pic>
      <p:pic>
        <p:nvPicPr>
          <p:cNvPr id="5" name="图片 4"/>
          <p:cNvPicPr>
            <a:picLocks noChangeAspect="1"/>
          </p:cNvPicPr>
          <p:nvPr/>
        </p:nvPicPr>
        <p:blipFill>
          <a:blip r:embed="rId4"/>
          <a:stretch>
            <a:fillRect/>
          </a:stretch>
        </p:blipFill>
        <p:spPr>
          <a:xfrm>
            <a:off x="3446723" y="2407880"/>
            <a:ext cx="4967208" cy="2042240"/>
          </a:xfrm>
          <a:prstGeom prst="rect">
            <a:avLst/>
          </a:prstGeom>
        </p:spPr>
      </p:pic>
      <p:sp>
        <p:nvSpPr>
          <p:cNvPr id="7" name="文本框 6"/>
          <p:cNvSpPr txBox="1"/>
          <p:nvPr/>
        </p:nvSpPr>
        <p:spPr>
          <a:xfrm>
            <a:off x="4429502" y="2951537"/>
            <a:ext cx="3444921" cy="1323439"/>
          </a:xfrm>
          <a:prstGeom prst="rect">
            <a:avLst/>
          </a:prstGeom>
          <a:noFill/>
        </p:spPr>
        <p:txBody>
          <a:bodyPr wrap="square" rtlCol="0">
            <a:spAutoFit/>
          </a:bodyPr>
          <a:lstStyle/>
          <a:p>
            <a:r>
              <a:rPr lang="zh-CN" altLang="en-US" sz="8000" dirty="0">
                <a:solidFill>
                  <a:schemeClr val="bg2">
                    <a:lumMod val="10000"/>
                  </a:schemeClr>
                </a:solidFill>
                <a:cs typeface="+mn-ea"/>
                <a:sym typeface="+mn-lt"/>
              </a:rPr>
              <a:t>家长会</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 calcmode="lin" valueType="num">
                                      <p:cBhvr>
                                        <p:cTn id="24" dur="500" fill="hold"/>
                                        <p:tgtEl>
                                          <p:spTgt spid="7"/>
                                        </p:tgtEl>
                                        <p:attrNameLst>
                                          <p:attrName>style.rotation</p:attrName>
                                        </p:attrNameLst>
                                      </p:cBhvr>
                                      <p:tavLst>
                                        <p:tav tm="0">
                                          <p:val>
                                            <p:fltVal val="360"/>
                                          </p:val>
                                        </p:tav>
                                        <p:tav tm="100000">
                                          <p:val>
                                            <p:fltVal val="0"/>
                                          </p:val>
                                        </p:tav>
                                      </p:tavLst>
                                    </p:anim>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26" presetClass="emph" presetSubtype="0" fill="hold" nodeType="clickEffect">
                                  <p:stCondLst>
                                    <p:cond delay="0"/>
                                  </p:stCondLst>
                                  <p:childTnLst>
                                    <p:animEffect transition="out" filter="fade">
                                      <p:cBhvr>
                                        <p:cTn id="29" dur="500" tmFilter="0, 0; .2, .5; .8, .5; 1, 0"/>
                                        <p:tgtEl>
                                          <p:spTgt spid="5"/>
                                        </p:tgtEl>
                                      </p:cBhvr>
                                    </p:animEffect>
                                    <p:animScale>
                                      <p:cBhvr>
                                        <p:cTn id="30" dur="250" autoRev="1" fill="hold"/>
                                        <p:tgtEl>
                                          <p:spTgt spid="5"/>
                                        </p:tgtEl>
                                      </p:cBhvr>
                                      <p:by x="105000" y="105000"/>
                                    </p:animScale>
                                  </p:childTnLst>
                                </p:cTn>
                              </p:par>
                              <p:par>
                                <p:cTn id="31" presetID="26" presetClass="emph" presetSubtype="0" fill="hold" grpId="1" nodeType="withEffect">
                                  <p:stCondLst>
                                    <p:cond delay="0"/>
                                  </p:stCondLst>
                                  <p:childTnLst>
                                    <p:animEffect transition="out" filter="fade">
                                      <p:cBhvr>
                                        <p:cTn id="32" dur="500" tmFilter="0, 0; .2, .5; .8, .5; 1, 0"/>
                                        <p:tgtEl>
                                          <p:spTgt spid="7"/>
                                        </p:tgtEl>
                                      </p:cBhvr>
                                    </p:animEffect>
                                    <p:animScale>
                                      <p:cBhvr>
                                        <p:cTn id="33" dur="250" autoRev="1" fill="hold"/>
                                        <p:tgtEl>
                                          <p:spTgt spid="7"/>
                                        </p:tgtEl>
                                      </p:cBhvr>
                                      <p:by x="105000" y="105000"/>
                                    </p:animScale>
                                  </p:childTnLst>
                                </p:cTn>
                              </p:par>
                            </p:childTnLst>
                          </p:cTn>
                        </p:par>
                      </p:childTnLst>
                    </p:cTn>
                  </p:par>
                  <p:par>
                    <p:cTn id="34" fill="hold">
                      <p:stCondLst>
                        <p:cond delay="indefinite"/>
                      </p:stCondLst>
                      <p:childTnLst>
                        <p:par>
                          <p:cTn id="35" fill="hold">
                            <p:stCondLst>
                              <p:cond delay="0"/>
                            </p:stCondLst>
                            <p:childTnLst>
                              <p:par>
                                <p:cTn id="36" presetID="32" presetClass="emph" presetSubtype="0" fill="hold" nodeType="clickEffect">
                                  <p:stCondLst>
                                    <p:cond delay="0"/>
                                  </p:stCondLst>
                                  <p:childTnLst>
                                    <p:animRot by="120000">
                                      <p:cBhvr>
                                        <p:cTn id="37" dur="100" fill="hold">
                                          <p:stCondLst>
                                            <p:cond delay="0"/>
                                          </p:stCondLst>
                                        </p:cTn>
                                        <p:tgtEl>
                                          <p:spTgt spid="5"/>
                                        </p:tgtEl>
                                        <p:attrNameLst>
                                          <p:attrName>r</p:attrName>
                                        </p:attrNameLst>
                                      </p:cBhvr>
                                    </p:animRot>
                                    <p:animRot by="-240000">
                                      <p:cBhvr>
                                        <p:cTn id="38" dur="200" fill="hold">
                                          <p:stCondLst>
                                            <p:cond delay="200"/>
                                          </p:stCondLst>
                                        </p:cTn>
                                        <p:tgtEl>
                                          <p:spTgt spid="5"/>
                                        </p:tgtEl>
                                        <p:attrNameLst>
                                          <p:attrName>r</p:attrName>
                                        </p:attrNameLst>
                                      </p:cBhvr>
                                    </p:animRot>
                                    <p:animRot by="240000">
                                      <p:cBhvr>
                                        <p:cTn id="39" dur="200" fill="hold">
                                          <p:stCondLst>
                                            <p:cond delay="400"/>
                                          </p:stCondLst>
                                        </p:cTn>
                                        <p:tgtEl>
                                          <p:spTgt spid="5"/>
                                        </p:tgtEl>
                                        <p:attrNameLst>
                                          <p:attrName>r</p:attrName>
                                        </p:attrNameLst>
                                      </p:cBhvr>
                                    </p:animRot>
                                    <p:animRot by="-240000">
                                      <p:cBhvr>
                                        <p:cTn id="40" dur="200" fill="hold">
                                          <p:stCondLst>
                                            <p:cond delay="600"/>
                                          </p:stCondLst>
                                        </p:cTn>
                                        <p:tgtEl>
                                          <p:spTgt spid="5"/>
                                        </p:tgtEl>
                                        <p:attrNameLst>
                                          <p:attrName>r</p:attrName>
                                        </p:attrNameLst>
                                      </p:cBhvr>
                                    </p:animRot>
                                    <p:animRot by="120000">
                                      <p:cBhvr>
                                        <p:cTn id="41" dur="200" fill="hold">
                                          <p:stCondLst>
                                            <p:cond delay="800"/>
                                          </p:stCondLst>
                                        </p:cTn>
                                        <p:tgtEl>
                                          <p:spTgt spid="5"/>
                                        </p:tgtEl>
                                        <p:attrNameLst>
                                          <p:attrName>r</p:attrName>
                                        </p:attrNameLst>
                                      </p:cBhvr>
                                    </p:animRot>
                                  </p:childTnLst>
                                </p:cTn>
                              </p:par>
                              <p:par>
                                <p:cTn id="42" presetID="32" presetClass="emph" presetSubtype="0" fill="hold" grpId="2" nodeType="withEffect">
                                  <p:stCondLst>
                                    <p:cond delay="0"/>
                                  </p:stCondLst>
                                  <p:childTnLst>
                                    <p:animRot by="120000">
                                      <p:cBhvr>
                                        <p:cTn id="43" dur="100" fill="hold">
                                          <p:stCondLst>
                                            <p:cond delay="0"/>
                                          </p:stCondLst>
                                        </p:cTn>
                                        <p:tgtEl>
                                          <p:spTgt spid="7"/>
                                        </p:tgtEl>
                                        <p:attrNameLst>
                                          <p:attrName>r</p:attrName>
                                        </p:attrNameLst>
                                      </p:cBhvr>
                                    </p:animRot>
                                    <p:animRot by="-240000">
                                      <p:cBhvr>
                                        <p:cTn id="44" dur="200" fill="hold">
                                          <p:stCondLst>
                                            <p:cond delay="200"/>
                                          </p:stCondLst>
                                        </p:cTn>
                                        <p:tgtEl>
                                          <p:spTgt spid="7"/>
                                        </p:tgtEl>
                                        <p:attrNameLst>
                                          <p:attrName>r</p:attrName>
                                        </p:attrNameLst>
                                      </p:cBhvr>
                                    </p:animRot>
                                    <p:animRot by="240000">
                                      <p:cBhvr>
                                        <p:cTn id="45" dur="200" fill="hold">
                                          <p:stCondLst>
                                            <p:cond delay="400"/>
                                          </p:stCondLst>
                                        </p:cTn>
                                        <p:tgtEl>
                                          <p:spTgt spid="7"/>
                                        </p:tgtEl>
                                        <p:attrNameLst>
                                          <p:attrName>r</p:attrName>
                                        </p:attrNameLst>
                                      </p:cBhvr>
                                    </p:animRot>
                                    <p:animRot by="-240000">
                                      <p:cBhvr>
                                        <p:cTn id="46" dur="200" fill="hold">
                                          <p:stCondLst>
                                            <p:cond delay="600"/>
                                          </p:stCondLst>
                                        </p:cTn>
                                        <p:tgtEl>
                                          <p:spTgt spid="7"/>
                                        </p:tgtEl>
                                        <p:attrNameLst>
                                          <p:attrName>r</p:attrName>
                                        </p:attrNameLst>
                                      </p:cBhvr>
                                    </p:animRot>
                                    <p:animRot by="120000">
                                      <p:cBhvr>
                                        <p:cTn id="47"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7" grpId="2"/>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2842630" y="1431738"/>
            <a:ext cx="5262979" cy="646331"/>
          </a:xfrm>
          <a:prstGeom prst="rect">
            <a:avLst/>
          </a:prstGeom>
          <a:noFill/>
        </p:spPr>
        <p:txBody>
          <a:bodyPr wrap="none" rtlCol="0">
            <a:spAutoFit/>
          </a:bodyPr>
          <a:lstStyle/>
          <a:p>
            <a:r>
              <a:rPr lang="zh-CN" altLang="en-US" sz="3600" dirty="0">
                <a:solidFill>
                  <a:srgbClr val="FF8050"/>
                </a:solidFill>
                <a:cs typeface="+mn-ea"/>
                <a:sym typeface="+mn-lt"/>
              </a:rPr>
              <a:t>尊敬的各位家长大家好！</a:t>
            </a: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9477829" y="4495876"/>
            <a:ext cx="2714171" cy="2362124"/>
          </a:xfrm>
          <a:prstGeom prst="rect">
            <a:avLst/>
          </a:prstGeom>
        </p:spPr>
      </p:pic>
      <p:sp>
        <p:nvSpPr>
          <p:cNvPr id="10" name="文本框 9"/>
          <p:cNvSpPr txBox="1"/>
          <p:nvPr/>
        </p:nvSpPr>
        <p:spPr>
          <a:xfrm>
            <a:off x="3312932" y="2078069"/>
            <a:ext cx="6866492" cy="2677656"/>
          </a:xfrm>
          <a:prstGeom prst="rect">
            <a:avLst/>
          </a:prstGeom>
          <a:noFill/>
        </p:spPr>
        <p:txBody>
          <a:bodyPr wrap="square" rtlCol="0">
            <a:spAutoFit/>
          </a:bodyPr>
          <a:lstStyle/>
          <a:p>
            <a:pPr>
              <a:lnSpc>
                <a:spcPct val="150000"/>
              </a:lnSpc>
            </a:pPr>
            <a:r>
              <a:rPr lang="zh-CN" altLang="en-US" sz="1600" dirty="0">
                <a:solidFill>
                  <a:schemeClr val="bg2">
                    <a:lumMod val="50000"/>
                  </a:schemeClr>
                </a:solidFill>
                <a:cs typeface="+mn-ea"/>
                <a:sym typeface="+mn-lt"/>
              </a:rPr>
              <a:t>       首先，各位家长能在百忙之中抽出时间来参加这次家长会表示深深的感谢！召开这次家长会的目的是为了加强老师与家长之间的联系，互相交流一下学生在校及在家的情况，以使我们能够及时调整工作，提高教育教学质量，同时促使家长也能够积极与到学生的管理中来。总之一句话，就是“一切为了孩子。这是我们教育的一个根本出发点。我希望也相信，从这个出发点出发，我们的家长会一定能够达到预期的效果，取得圆满的成功！下面我把本班的有关情况向家长们做个汇报：</a:t>
            </a:r>
          </a:p>
        </p:txBody>
      </p:sp>
      <p:pic>
        <p:nvPicPr>
          <p:cNvPr id="11" name="图片 10"/>
          <p:cNvPicPr>
            <a:picLocks noChangeAspect="1"/>
          </p:cNvPicPr>
          <p:nvPr/>
        </p:nvPicPr>
        <p:blipFill>
          <a:blip r:embed="rId5"/>
          <a:stretch>
            <a:fillRect/>
          </a:stretch>
        </p:blipFill>
        <p:spPr>
          <a:xfrm>
            <a:off x="400471" y="2202498"/>
            <a:ext cx="3303401" cy="4346581"/>
          </a:xfrm>
          <a:prstGeom prst="rect">
            <a:avLst/>
          </a:prstGeom>
        </p:spPr>
      </p:pic>
      <p:pic>
        <p:nvPicPr>
          <p:cNvPr id="12" name="图片 11"/>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0046954" y="795070"/>
            <a:ext cx="780704" cy="88279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1+#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10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0"/>
                                        </p:tgtEl>
                                        <p:attrNameLst>
                                          <p:attrName>ppt_y</p:attrName>
                                        </p:attrNameLst>
                                      </p:cBhvr>
                                      <p:tavLst>
                                        <p:tav tm="0">
                                          <p:val>
                                            <p:strVal val="#ppt_y"/>
                                          </p:val>
                                        </p:tav>
                                        <p:tav tm="100000">
                                          <p:val>
                                            <p:strVal val="#ppt_y"/>
                                          </p:val>
                                        </p:tav>
                                      </p:tavLst>
                                    </p:anim>
                                    <p:anim calcmode="lin" valueType="num">
                                      <p:cBhvr>
                                        <p:cTn id="37"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3923605" y="1641467"/>
            <a:ext cx="4610795" cy="716988"/>
          </a:xfrm>
          <a:prstGeom prst="round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3923605" y="2672629"/>
            <a:ext cx="4610795" cy="716988"/>
          </a:xfrm>
          <a:prstGeom prst="round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圆角矩形 11"/>
          <p:cNvSpPr/>
          <p:nvPr/>
        </p:nvSpPr>
        <p:spPr>
          <a:xfrm>
            <a:off x="3923605" y="3649133"/>
            <a:ext cx="4610795" cy="716988"/>
          </a:xfrm>
          <a:prstGeom prst="round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圆角矩形 12"/>
          <p:cNvSpPr/>
          <p:nvPr/>
        </p:nvSpPr>
        <p:spPr>
          <a:xfrm>
            <a:off x="3923605" y="4625637"/>
            <a:ext cx="4610795" cy="716988"/>
          </a:xfrm>
          <a:prstGeom prst="round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5099227" y="435810"/>
            <a:ext cx="2031325" cy="1200329"/>
          </a:xfrm>
          <a:prstGeom prst="rect">
            <a:avLst/>
          </a:prstGeom>
          <a:noFill/>
        </p:spPr>
        <p:txBody>
          <a:bodyPr wrap="none" rtlCol="0">
            <a:spAutoFit/>
          </a:bodyPr>
          <a:lstStyle/>
          <a:p>
            <a:r>
              <a:rPr lang="zh-CN" altLang="en-US" sz="7200" dirty="0">
                <a:solidFill>
                  <a:srgbClr val="FF8050"/>
                </a:solidFill>
                <a:cs typeface="+mn-ea"/>
                <a:sym typeface="+mn-lt"/>
              </a:rPr>
              <a:t>目录</a:t>
            </a:r>
          </a:p>
        </p:txBody>
      </p:sp>
      <p:sp>
        <p:nvSpPr>
          <p:cNvPr id="9" name="文本框 8"/>
          <p:cNvSpPr txBox="1"/>
          <p:nvPr/>
        </p:nvSpPr>
        <p:spPr>
          <a:xfrm>
            <a:off x="4206757" y="1680923"/>
            <a:ext cx="3257623" cy="584775"/>
          </a:xfrm>
          <a:prstGeom prst="rect">
            <a:avLst/>
          </a:prstGeom>
          <a:noFill/>
        </p:spPr>
        <p:txBody>
          <a:bodyPr wrap="none" rtlCol="0">
            <a:spAutoFit/>
          </a:bodyPr>
          <a:lstStyle/>
          <a:p>
            <a:r>
              <a:rPr lang="en-US" altLang="zh-CN" sz="3200" dirty="0">
                <a:solidFill>
                  <a:schemeClr val="bg1"/>
                </a:solidFill>
                <a:cs typeface="+mn-ea"/>
                <a:sym typeface="+mn-lt"/>
              </a:rPr>
              <a:t>1</a:t>
            </a:r>
            <a:r>
              <a:rPr lang="zh-CN" altLang="en-US" sz="3200" dirty="0">
                <a:solidFill>
                  <a:schemeClr val="bg1"/>
                </a:solidFill>
                <a:cs typeface="+mn-ea"/>
                <a:sym typeface="+mn-lt"/>
              </a:rPr>
              <a:t>、家长会的意义</a:t>
            </a: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9477829" y="4495876"/>
            <a:ext cx="2714171" cy="2362124"/>
          </a:xfrm>
          <a:prstGeom prst="rect">
            <a:avLst/>
          </a:prstGeom>
        </p:spPr>
      </p:pic>
      <p:sp>
        <p:nvSpPr>
          <p:cNvPr id="6" name="文本框 5"/>
          <p:cNvSpPr txBox="1"/>
          <p:nvPr/>
        </p:nvSpPr>
        <p:spPr>
          <a:xfrm>
            <a:off x="4223645" y="2745199"/>
            <a:ext cx="2515432" cy="584775"/>
          </a:xfrm>
          <a:prstGeom prst="rect">
            <a:avLst/>
          </a:prstGeom>
          <a:noFill/>
        </p:spPr>
        <p:txBody>
          <a:bodyPr wrap="none" rtlCol="0">
            <a:spAutoFit/>
          </a:bodyPr>
          <a:lstStyle/>
          <a:p>
            <a:r>
              <a:rPr lang="en-US" altLang="zh-CN" sz="3200" dirty="0">
                <a:solidFill>
                  <a:schemeClr val="bg1"/>
                </a:solidFill>
                <a:cs typeface="+mn-ea"/>
                <a:sym typeface="+mn-lt"/>
              </a:rPr>
              <a:t>2</a:t>
            </a:r>
            <a:r>
              <a:rPr lang="zh-CN" altLang="en-US" sz="3200" dirty="0">
                <a:solidFill>
                  <a:schemeClr val="bg1"/>
                </a:solidFill>
                <a:cs typeface="+mn-ea"/>
                <a:sym typeface="+mn-lt"/>
              </a:rPr>
              <a:t>、班级介绍</a:t>
            </a:r>
          </a:p>
        </p:txBody>
      </p:sp>
      <p:sp>
        <p:nvSpPr>
          <p:cNvPr id="7" name="文本框 6"/>
          <p:cNvSpPr txBox="1"/>
          <p:nvPr/>
        </p:nvSpPr>
        <p:spPr>
          <a:xfrm>
            <a:off x="4223645" y="3711579"/>
            <a:ext cx="3257623" cy="584775"/>
          </a:xfrm>
          <a:prstGeom prst="rect">
            <a:avLst/>
          </a:prstGeom>
          <a:noFill/>
        </p:spPr>
        <p:txBody>
          <a:bodyPr wrap="none" rtlCol="0">
            <a:spAutoFit/>
          </a:bodyPr>
          <a:lstStyle/>
          <a:p>
            <a:r>
              <a:rPr lang="en-US" altLang="zh-CN" sz="3200" dirty="0">
                <a:solidFill>
                  <a:schemeClr val="bg1"/>
                </a:solidFill>
                <a:cs typeface="+mn-ea"/>
                <a:sym typeface="+mn-lt"/>
              </a:rPr>
              <a:t>3</a:t>
            </a:r>
            <a:r>
              <a:rPr lang="zh-CN" altLang="en-US" sz="3200" dirty="0">
                <a:solidFill>
                  <a:schemeClr val="bg1"/>
                </a:solidFill>
                <a:cs typeface="+mn-ea"/>
                <a:sym typeface="+mn-lt"/>
              </a:rPr>
              <a:t>、给家长的建议</a:t>
            </a:r>
          </a:p>
        </p:txBody>
      </p:sp>
      <p:sp>
        <p:nvSpPr>
          <p:cNvPr id="10" name="文本框 9"/>
          <p:cNvSpPr txBox="1"/>
          <p:nvPr/>
        </p:nvSpPr>
        <p:spPr>
          <a:xfrm>
            <a:off x="4223645" y="4713066"/>
            <a:ext cx="4139275" cy="584775"/>
          </a:xfrm>
          <a:prstGeom prst="rect">
            <a:avLst/>
          </a:prstGeom>
          <a:noFill/>
        </p:spPr>
        <p:txBody>
          <a:bodyPr wrap="none" rtlCol="0">
            <a:spAutoFit/>
          </a:bodyPr>
          <a:lstStyle/>
          <a:p>
            <a:r>
              <a:rPr lang="en-US" altLang="zh-CN" sz="3200" dirty="0">
                <a:solidFill>
                  <a:schemeClr val="bg1"/>
                </a:solidFill>
                <a:cs typeface="+mn-ea"/>
                <a:sym typeface="+mn-lt"/>
              </a:rPr>
              <a:t>4</a:t>
            </a:r>
            <a:r>
              <a:rPr lang="zh-CN" altLang="en-US" sz="3200" dirty="0">
                <a:solidFill>
                  <a:schemeClr val="bg1"/>
                </a:solidFill>
                <a:cs typeface="+mn-ea"/>
                <a:sym typeface="+mn-lt"/>
              </a:rPr>
              <a:t>、新学期的工作安排</a:t>
            </a:r>
          </a:p>
        </p:txBody>
      </p:sp>
      <p:pic>
        <p:nvPicPr>
          <p:cNvPr id="5" name="图片 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14809" y="4742094"/>
            <a:ext cx="1734960" cy="2144934"/>
          </a:xfrm>
          <a:prstGeom prst="rect">
            <a:avLst/>
          </a:prstGeom>
        </p:spPr>
      </p:pic>
      <p:pic>
        <p:nvPicPr>
          <p:cNvPr id="14" name="图片 13"/>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0444562" y="395570"/>
            <a:ext cx="780704" cy="882796"/>
          </a:xfrm>
          <a:prstGeom prst="rect">
            <a:avLst/>
          </a:prstGeom>
        </p:spPr>
      </p:pic>
      <p:pic>
        <p:nvPicPr>
          <p:cNvPr id="15" name="图片 14"/>
          <p:cNvPicPr>
            <a:picLocks noChangeAspect="1"/>
          </p:cNvPicPr>
          <p:nvPr/>
        </p:nvPicPr>
        <p:blipFill>
          <a:blip r:embed="rId7"/>
          <a:stretch>
            <a:fillRect/>
          </a:stretch>
        </p:blipFill>
        <p:spPr>
          <a:xfrm>
            <a:off x="8834440" y="1635840"/>
            <a:ext cx="2576250" cy="4736251"/>
          </a:xfrm>
          <a:prstGeom prst="rect">
            <a:avLst/>
          </a:prstGeom>
        </p:spPr>
      </p:pic>
      <p:pic>
        <p:nvPicPr>
          <p:cNvPr id="17" name="图片 16"/>
          <p:cNvPicPr>
            <a:picLocks noChangeAspect="1"/>
          </p:cNvPicPr>
          <p:nvPr/>
        </p:nvPicPr>
        <p:blipFill>
          <a:blip r:embed="rId8"/>
          <a:stretch>
            <a:fillRect/>
          </a:stretch>
        </p:blipFill>
        <p:spPr>
          <a:xfrm>
            <a:off x="1108974" y="3262230"/>
            <a:ext cx="2313985" cy="3624798"/>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par>
                                    <p:cTn id="14" presetID="6" presetClass="entr" presetSubtype="16"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circle(in)">
                                          <p:cBhvr>
                                            <p:cTn id="16" dur="20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14:presetBounceEnd="38000">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14:bounceEnd="38000">
                                          <p:cBhvr additive="base">
                                            <p:cTn id="21" dur="500" fill="hold"/>
                                            <p:tgtEl>
                                              <p:spTgt spid="17"/>
                                            </p:tgtEl>
                                            <p:attrNameLst>
                                              <p:attrName>ppt_x</p:attrName>
                                            </p:attrNameLst>
                                          </p:cBhvr>
                                          <p:tavLst>
                                            <p:tav tm="0">
                                              <p:val>
                                                <p:strVal val="#ppt_x"/>
                                              </p:val>
                                            </p:tav>
                                            <p:tav tm="100000">
                                              <p:val>
                                                <p:strVal val="#ppt_x"/>
                                              </p:val>
                                            </p:tav>
                                          </p:tavLst>
                                        </p:anim>
                                        <p:anim calcmode="lin" valueType="num" p14:bounceEnd="38000">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14:presetBounceEnd="38000">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14:bounceEnd="38000">
                                          <p:cBhvr additive="base">
                                            <p:cTn id="27" dur="500" fill="hold"/>
                                            <p:tgtEl>
                                              <p:spTgt spid="15"/>
                                            </p:tgtEl>
                                            <p:attrNameLst>
                                              <p:attrName>ppt_x</p:attrName>
                                            </p:attrNameLst>
                                          </p:cBhvr>
                                          <p:tavLst>
                                            <p:tav tm="0">
                                              <p:val>
                                                <p:strVal val="#ppt_x"/>
                                              </p:val>
                                            </p:tav>
                                            <p:tav tm="100000">
                                              <p:val>
                                                <p:strVal val="#ppt_x"/>
                                              </p:val>
                                            </p:tav>
                                          </p:tavLst>
                                        </p:anim>
                                        <p:anim calcmode="lin" valueType="num" p14:bounceEnd="38000">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left)">
                                          <p:cBhvr>
                                            <p:cTn id="46" dur="5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ipe(left)">
                                          <p:cBhvr>
                                            <p:cTn id="58" dur="500"/>
                                            <p:tgtEl>
                                              <p:spTgt spid="6"/>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000"/>
                                            <p:tgtEl>
                                              <p:spTgt spid="12"/>
                                            </p:tgtEl>
                                          </p:cBhvr>
                                        </p:animEffect>
                                        <p:anim calcmode="lin" valueType="num">
                                          <p:cBhvr>
                                            <p:cTn id="64" dur="1000" fill="hold"/>
                                            <p:tgtEl>
                                              <p:spTgt spid="12"/>
                                            </p:tgtEl>
                                            <p:attrNameLst>
                                              <p:attrName>ppt_x</p:attrName>
                                            </p:attrNameLst>
                                          </p:cBhvr>
                                          <p:tavLst>
                                            <p:tav tm="0">
                                              <p:val>
                                                <p:strVal val="#ppt_x"/>
                                              </p:val>
                                            </p:tav>
                                            <p:tav tm="100000">
                                              <p:val>
                                                <p:strVal val="#ppt_x"/>
                                              </p:val>
                                            </p:tav>
                                          </p:tavLst>
                                        </p:anim>
                                        <p:anim calcmode="lin" valueType="num">
                                          <p:cBhvr>
                                            <p:cTn id="6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wipe(left)">
                                          <p:cBhvr>
                                            <p:cTn id="70" dur="500"/>
                                            <p:tgtEl>
                                              <p:spTgt spid="7"/>
                                            </p:tgtEl>
                                          </p:cBhvr>
                                        </p:animEffect>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
                                              </p:val>
                                            </p:tav>
                                            <p:tav tm="100000">
                                              <p:val>
                                                <p:strVal val="#ppt_x"/>
                                              </p:val>
                                            </p:tav>
                                          </p:tavLst>
                                        </p:anim>
                                        <p:anim calcmode="lin" valueType="num">
                                          <p:cBhvr>
                                            <p:cTn id="7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wipe(left)">
                                          <p:cBhvr>
                                            <p:cTn id="8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3" grpId="0" animBg="1"/>
          <p:bldP spid="8" grpId="0"/>
          <p:bldP spid="9" grpId="0"/>
          <p:bldP spid="6" grpId="0"/>
          <p:bldP spid="7" grpId="0"/>
          <p:bldP spid="10"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par>
                                    <p:cTn id="14" presetID="6" presetClass="entr" presetSubtype="16"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circle(in)">
                                          <p:cBhvr>
                                            <p:cTn id="16" dur="20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left)">
                                          <p:cBhvr>
                                            <p:cTn id="46" dur="5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ipe(left)">
                                          <p:cBhvr>
                                            <p:cTn id="58" dur="500"/>
                                            <p:tgtEl>
                                              <p:spTgt spid="6"/>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000"/>
                                            <p:tgtEl>
                                              <p:spTgt spid="12"/>
                                            </p:tgtEl>
                                          </p:cBhvr>
                                        </p:animEffect>
                                        <p:anim calcmode="lin" valueType="num">
                                          <p:cBhvr>
                                            <p:cTn id="64" dur="1000" fill="hold"/>
                                            <p:tgtEl>
                                              <p:spTgt spid="12"/>
                                            </p:tgtEl>
                                            <p:attrNameLst>
                                              <p:attrName>ppt_x</p:attrName>
                                            </p:attrNameLst>
                                          </p:cBhvr>
                                          <p:tavLst>
                                            <p:tav tm="0">
                                              <p:val>
                                                <p:strVal val="#ppt_x"/>
                                              </p:val>
                                            </p:tav>
                                            <p:tav tm="100000">
                                              <p:val>
                                                <p:strVal val="#ppt_x"/>
                                              </p:val>
                                            </p:tav>
                                          </p:tavLst>
                                        </p:anim>
                                        <p:anim calcmode="lin" valueType="num">
                                          <p:cBhvr>
                                            <p:cTn id="6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wipe(left)">
                                          <p:cBhvr>
                                            <p:cTn id="70" dur="500"/>
                                            <p:tgtEl>
                                              <p:spTgt spid="7"/>
                                            </p:tgtEl>
                                          </p:cBhvr>
                                        </p:animEffect>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
                                              </p:val>
                                            </p:tav>
                                            <p:tav tm="100000">
                                              <p:val>
                                                <p:strVal val="#ppt_x"/>
                                              </p:val>
                                            </p:tav>
                                          </p:tavLst>
                                        </p:anim>
                                        <p:anim calcmode="lin" valueType="num">
                                          <p:cBhvr>
                                            <p:cTn id="7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wipe(left)">
                                          <p:cBhvr>
                                            <p:cTn id="8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3" grpId="0" animBg="1"/>
          <p:bldP spid="8" grpId="0"/>
          <p:bldP spid="9" grpId="0"/>
          <p:bldP spid="6" grpId="0"/>
          <p:bldP spid="7" grpId="0"/>
          <p:bldP spid="10"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4252634" y="3305525"/>
            <a:ext cx="3877985" cy="830997"/>
          </a:xfrm>
          <a:prstGeom prst="rect">
            <a:avLst/>
          </a:prstGeom>
          <a:noFill/>
        </p:spPr>
        <p:txBody>
          <a:bodyPr wrap="none" rtlCol="0">
            <a:spAutoFit/>
          </a:bodyPr>
          <a:lstStyle/>
          <a:p>
            <a:r>
              <a:rPr lang="zh-CN" altLang="en-US" sz="4800" dirty="0">
                <a:solidFill>
                  <a:srgbClr val="FF8050"/>
                </a:solidFill>
                <a:cs typeface="+mn-ea"/>
                <a:sym typeface="+mn-lt"/>
              </a:rPr>
              <a:t>家长会的意义</a:t>
            </a: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9477829" y="4495876"/>
            <a:ext cx="2714171" cy="2362124"/>
          </a:xfrm>
          <a:prstGeom prst="rect">
            <a:avLst/>
          </a:prstGeom>
        </p:spPr>
      </p:pic>
      <p:sp>
        <p:nvSpPr>
          <p:cNvPr id="14" name="文本框 13"/>
          <p:cNvSpPr txBox="1"/>
          <p:nvPr/>
        </p:nvSpPr>
        <p:spPr>
          <a:xfrm>
            <a:off x="4325204" y="4166071"/>
            <a:ext cx="3595856" cy="400110"/>
          </a:xfrm>
          <a:prstGeom prst="rect">
            <a:avLst/>
          </a:prstGeom>
          <a:noFill/>
        </p:spPr>
        <p:txBody>
          <a:bodyPr wrap="none" rtlCol="0">
            <a:spAutoFit/>
          </a:bodyPr>
          <a:lstStyle/>
          <a:p>
            <a:r>
              <a:rPr lang="zh-CN" altLang="en-US" sz="2000" dirty="0">
                <a:solidFill>
                  <a:schemeClr val="tx1">
                    <a:lumMod val="75000"/>
                    <a:lumOff val="25000"/>
                  </a:schemeClr>
                </a:solidFill>
                <a:cs typeface="+mn-ea"/>
                <a:sym typeface="+mn-lt"/>
              </a:rPr>
              <a:t>促成交流与合作 达到教育共识</a:t>
            </a:r>
          </a:p>
        </p:txBody>
      </p:sp>
      <p:sp>
        <p:nvSpPr>
          <p:cNvPr id="16" name="文本框 15"/>
          <p:cNvSpPr txBox="1"/>
          <p:nvPr/>
        </p:nvSpPr>
        <p:spPr>
          <a:xfrm>
            <a:off x="5660046" y="2350803"/>
            <a:ext cx="697627" cy="1200329"/>
          </a:xfrm>
          <a:prstGeom prst="rect">
            <a:avLst/>
          </a:prstGeom>
          <a:noFill/>
        </p:spPr>
        <p:txBody>
          <a:bodyPr wrap="none" rtlCol="0">
            <a:spAutoFit/>
          </a:bodyPr>
          <a:lstStyle/>
          <a:p>
            <a:r>
              <a:rPr lang="en-US" altLang="zh-CN" sz="7200" dirty="0">
                <a:solidFill>
                  <a:srgbClr val="FF8050"/>
                </a:solidFill>
                <a:cs typeface="+mn-ea"/>
                <a:sym typeface="+mn-lt"/>
              </a:rPr>
              <a:t>1</a:t>
            </a:r>
            <a:endParaRPr lang="zh-CN" altLang="en-US" sz="7200" dirty="0">
              <a:solidFill>
                <a:srgbClr val="FF8050"/>
              </a:solidFill>
              <a:cs typeface="+mn-ea"/>
              <a:sym typeface="+mn-lt"/>
            </a:endParaRPr>
          </a:p>
        </p:txBody>
      </p:sp>
      <p:pic>
        <p:nvPicPr>
          <p:cNvPr id="18" name="图片 17"/>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440357" y="3305525"/>
            <a:ext cx="623643" cy="1476146"/>
          </a:xfrm>
          <a:prstGeom prst="rect">
            <a:avLst/>
          </a:prstGeom>
        </p:spPr>
      </p:pic>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8080001" y="3305525"/>
            <a:ext cx="623643" cy="1476146"/>
          </a:xfrm>
          <a:prstGeom prst="rect">
            <a:avLst/>
          </a:prstGeom>
        </p:spPr>
      </p:pic>
      <p:pic>
        <p:nvPicPr>
          <p:cNvPr id="20" name="图片 19"/>
          <p:cNvPicPr>
            <a:picLocks noChangeAspect="1"/>
          </p:cNvPicPr>
          <p:nvPr/>
        </p:nvPicPr>
        <p:blipFill>
          <a:blip r:embed="rId6"/>
          <a:stretch>
            <a:fillRect/>
          </a:stretch>
        </p:blipFill>
        <p:spPr>
          <a:xfrm>
            <a:off x="5167876" y="843303"/>
            <a:ext cx="2047500" cy="15075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Scale>
                                          <p:cBhvr>
                                            <p:cTn id="15"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20"/>
                                            </p:tgtEl>
                                            <p:attrNameLst>
                                              <p:attrName>ppt_x</p:attrName>
                                              <p:attrName>ppt_y</p:attrName>
                                            </p:attrNameLst>
                                          </p:cBhvr>
                                        </p:animMotion>
                                        <p:animEffect transition="in" filter="fade">
                                          <p:cBhvr>
                                            <p:cTn id="17" dur="1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14:presetBounceEnd="38000">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14:bounceEnd="38000">
                                          <p:cBhvr additive="base">
                                            <p:cTn id="30" dur="500" fill="hold"/>
                                            <p:tgtEl>
                                              <p:spTgt spid="16"/>
                                            </p:tgtEl>
                                            <p:attrNameLst>
                                              <p:attrName>ppt_x</p:attrName>
                                            </p:attrNameLst>
                                          </p:cBhvr>
                                          <p:tavLst>
                                            <p:tav tm="0">
                                              <p:val>
                                                <p:strVal val="#ppt_x"/>
                                              </p:val>
                                            </p:tav>
                                            <p:tav tm="100000">
                                              <p:val>
                                                <p:strVal val="#ppt_x"/>
                                              </p:val>
                                            </p:tav>
                                          </p:tavLst>
                                        </p:anim>
                                        <p:anim calcmode="lin" valueType="num" p14:bounceEnd="38000">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1" presetClass="entr" presetSubtype="0" fill="hold" grpId="0" nodeType="click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par>
                              <p:cTn id="41" fill="hold">
                                <p:stCondLst>
                                  <p:cond delay="7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14"/>
                                            </p:tgtEl>
                                            <p:attrNameLst>
                                              <p:attrName>ppt_y</p:attrName>
                                            </p:attrNameLst>
                                          </p:cBhvr>
                                          <p:tavLst>
                                            <p:tav tm="0">
                                              <p:val>
                                                <p:strVal val="#ppt_y"/>
                                              </p:val>
                                            </p:tav>
                                            <p:tav tm="100000">
                                              <p:val>
                                                <p:strVal val="#ppt_y"/>
                                              </p:val>
                                            </p:tav>
                                          </p:tavLst>
                                        </p:anim>
                                        <p:anim calcmode="lin" valueType="num">
                                          <p:cBhvr>
                                            <p:cTn id="4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6"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Scale>
                                          <p:cBhvr>
                                            <p:cTn id="15"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20"/>
                                            </p:tgtEl>
                                            <p:attrNameLst>
                                              <p:attrName>ppt_x</p:attrName>
                                              <p:attrName>ppt_y</p:attrName>
                                            </p:attrNameLst>
                                          </p:cBhvr>
                                        </p:animMotion>
                                        <p:animEffect transition="in" filter="fade">
                                          <p:cBhvr>
                                            <p:cTn id="17" dur="1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1" presetClass="entr" presetSubtype="0" fill="hold" grpId="0" nodeType="click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par>
                              <p:cTn id="41" fill="hold">
                                <p:stCondLst>
                                  <p:cond delay="7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14"/>
                                            </p:tgtEl>
                                            <p:attrNameLst>
                                              <p:attrName>ppt_y</p:attrName>
                                            </p:attrNameLst>
                                          </p:cBhvr>
                                          <p:tavLst>
                                            <p:tav tm="0">
                                              <p:val>
                                                <p:strVal val="#ppt_y"/>
                                              </p:val>
                                            </p:tav>
                                            <p:tav tm="100000">
                                              <p:val>
                                                <p:strVal val="#ppt_y"/>
                                              </p:val>
                                            </p:tav>
                                          </p:tavLst>
                                        </p:anim>
                                        <p:anim calcmode="lin" valueType="num">
                                          <p:cBhvr>
                                            <p:cTn id="4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6"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2070338" y="1339144"/>
            <a:ext cx="4076536" cy="4076536"/>
          </a:xfrm>
          <a:prstGeom prst="ellipse">
            <a:avLst/>
          </a:prstGeom>
          <a:noFill/>
          <a:ln>
            <a:solidFill>
              <a:srgbClr val="FF8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35414"/>
            <a:ext cx="2094220" cy="1822585"/>
          </a:xfrm>
          <a:prstGeom prst="rect">
            <a:avLst/>
          </a:prstGeom>
        </p:spPr>
      </p:pic>
      <p:grpSp>
        <p:nvGrpSpPr>
          <p:cNvPr id="4" name="组合 3"/>
          <p:cNvGrpSpPr/>
          <p:nvPr/>
        </p:nvGrpSpPr>
        <p:grpSpPr>
          <a:xfrm>
            <a:off x="4500799" y="1032259"/>
            <a:ext cx="1041614" cy="1041614"/>
            <a:chOff x="4500799" y="1032259"/>
            <a:chExt cx="1041614" cy="1041614"/>
          </a:xfrm>
        </p:grpSpPr>
        <p:sp>
          <p:nvSpPr>
            <p:cNvPr id="5" name="椭圆 4"/>
            <p:cNvSpPr/>
            <p:nvPr/>
          </p:nvSpPr>
          <p:spPr>
            <a:xfrm>
              <a:off x="4500799" y="1032259"/>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4537010" y="1260679"/>
              <a:ext cx="1005403" cy="584775"/>
            </a:xfrm>
            <a:prstGeom prst="rect">
              <a:avLst/>
            </a:prstGeom>
            <a:noFill/>
          </p:spPr>
          <p:txBody>
            <a:bodyPr wrap="none" rtlCol="0">
              <a:spAutoFit/>
            </a:bodyPr>
            <a:lstStyle/>
            <a:p>
              <a:r>
                <a:rPr lang="zh-CN" altLang="en-US" sz="3200" dirty="0">
                  <a:solidFill>
                    <a:schemeClr val="bg1"/>
                  </a:solidFill>
                  <a:cs typeface="+mn-ea"/>
                  <a:sym typeface="+mn-lt"/>
                </a:rPr>
                <a:t>目的</a:t>
              </a:r>
            </a:p>
          </p:txBody>
        </p:sp>
      </p:grpSp>
      <p:grpSp>
        <p:nvGrpSpPr>
          <p:cNvPr id="8" name="组合 7"/>
          <p:cNvGrpSpPr/>
          <p:nvPr/>
        </p:nvGrpSpPr>
        <p:grpSpPr>
          <a:xfrm>
            <a:off x="5364426" y="2004949"/>
            <a:ext cx="1041614" cy="1041614"/>
            <a:chOff x="5364426" y="2004949"/>
            <a:chExt cx="1041614" cy="1041614"/>
          </a:xfrm>
        </p:grpSpPr>
        <p:sp>
          <p:nvSpPr>
            <p:cNvPr id="17" name="椭圆 16"/>
            <p:cNvSpPr/>
            <p:nvPr/>
          </p:nvSpPr>
          <p:spPr>
            <a:xfrm>
              <a:off x="5364426" y="2004949"/>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5400637" y="2233369"/>
              <a:ext cx="1005403" cy="584775"/>
            </a:xfrm>
            <a:prstGeom prst="rect">
              <a:avLst/>
            </a:prstGeom>
            <a:noFill/>
          </p:spPr>
          <p:txBody>
            <a:bodyPr wrap="none" rtlCol="0">
              <a:spAutoFit/>
            </a:bodyPr>
            <a:lstStyle/>
            <a:p>
              <a:r>
                <a:rPr lang="zh-CN" altLang="en-US" sz="3200" dirty="0">
                  <a:solidFill>
                    <a:schemeClr val="bg1"/>
                  </a:solidFill>
                  <a:cs typeface="+mn-ea"/>
                  <a:sym typeface="+mn-lt"/>
                </a:rPr>
                <a:t>愿望</a:t>
              </a:r>
            </a:p>
          </p:txBody>
        </p:sp>
      </p:grpSp>
      <p:grpSp>
        <p:nvGrpSpPr>
          <p:cNvPr id="9" name="组合 8"/>
          <p:cNvGrpSpPr/>
          <p:nvPr/>
        </p:nvGrpSpPr>
        <p:grpSpPr>
          <a:xfrm>
            <a:off x="5623592" y="3180606"/>
            <a:ext cx="1041614" cy="1041614"/>
            <a:chOff x="5623592" y="3180606"/>
            <a:chExt cx="1041614" cy="1041614"/>
          </a:xfrm>
        </p:grpSpPr>
        <p:sp>
          <p:nvSpPr>
            <p:cNvPr id="21" name="椭圆 20"/>
            <p:cNvSpPr/>
            <p:nvPr/>
          </p:nvSpPr>
          <p:spPr>
            <a:xfrm>
              <a:off x="5623592" y="3180606"/>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p:cNvSpPr txBox="1"/>
            <p:nvPr/>
          </p:nvSpPr>
          <p:spPr>
            <a:xfrm>
              <a:off x="5659803" y="3409026"/>
              <a:ext cx="1005403" cy="584775"/>
            </a:xfrm>
            <a:prstGeom prst="rect">
              <a:avLst/>
            </a:prstGeom>
            <a:noFill/>
          </p:spPr>
          <p:txBody>
            <a:bodyPr wrap="none" rtlCol="0">
              <a:spAutoFit/>
            </a:bodyPr>
            <a:lstStyle/>
            <a:p>
              <a:r>
                <a:rPr lang="zh-CN" altLang="en-US" sz="3200" dirty="0">
                  <a:solidFill>
                    <a:schemeClr val="bg1"/>
                  </a:solidFill>
                  <a:cs typeface="+mn-ea"/>
                  <a:sym typeface="+mn-lt"/>
                </a:rPr>
                <a:t>理念</a:t>
              </a:r>
            </a:p>
          </p:txBody>
        </p:sp>
      </p:grpSp>
      <p:grpSp>
        <p:nvGrpSpPr>
          <p:cNvPr id="10" name="组合 9"/>
          <p:cNvGrpSpPr/>
          <p:nvPr/>
        </p:nvGrpSpPr>
        <p:grpSpPr>
          <a:xfrm>
            <a:off x="4861724" y="4240023"/>
            <a:ext cx="1041614" cy="1041614"/>
            <a:chOff x="4861724" y="4240023"/>
            <a:chExt cx="1041614" cy="1041614"/>
          </a:xfrm>
        </p:grpSpPr>
        <p:sp>
          <p:nvSpPr>
            <p:cNvPr id="22" name="椭圆 21"/>
            <p:cNvSpPr/>
            <p:nvPr/>
          </p:nvSpPr>
          <p:spPr>
            <a:xfrm>
              <a:off x="4861724" y="4240023"/>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4897935" y="4450640"/>
              <a:ext cx="1005403" cy="584775"/>
            </a:xfrm>
            <a:prstGeom prst="rect">
              <a:avLst/>
            </a:prstGeom>
            <a:noFill/>
          </p:spPr>
          <p:txBody>
            <a:bodyPr wrap="none" rtlCol="0">
              <a:spAutoFit/>
            </a:bodyPr>
            <a:lstStyle/>
            <a:p>
              <a:r>
                <a:rPr lang="zh-CN" altLang="en-US" sz="3200" dirty="0">
                  <a:solidFill>
                    <a:schemeClr val="bg1"/>
                  </a:solidFill>
                  <a:cs typeface="+mn-ea"/>
                  <a:sym typeface="+mn-lt"/>
                </a:rPr>
                <a:t>管理</a:t>
              </a:r>
            </a:p>
          </p:txBody>
        </p:sp>
      </p:grpSp>
      <p:pic>
        <p:nvPicPr>
          <p:cNvPr id="7" name="图片 6"/>
          <p:cNvPicPr>
            <a:picLocks noChangeAspect="1"/>
          </p:cNvPicPr>
          <p:nvPr/>
        </p:nvPicPr>
        <p:blipFill>
          <a:blip r:embed="rId5"/>
          <a:stretch>
            <a:fillRect/>
          </a:stretch>
        </p:blipFill>
        <p:spPr>
          <a:xfrm>
            <a:off x="2217011" y="1664144"/>
            <a:ext cx="1906924" cy="4659313"/>
          </a:xfrm>
          <a:prstGeom prst="rect">
            <a:avLst/>
          </a:prstGeom>
        </p:spPr>
      </p:pic>
      <p:sp>
        <p:nvSpPr>
          <p:cNvPr id="23" name="文本框 22"/>
          <p:cNvSpPr txBox="1"/>
          <p:nvPr/>
        </p:nvSpPr>
        <p:spPr>
          <a:xfrm>
            <a:off x="5903338" y="999705"/>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4" name="文本框 23"/>
          <p:cNvSpPr txBox="1"/>
          <p:nvPr/>
        </p:nvSpPr>
        <p:spPr>
          <a:xfrm>
            <a:off x="6665206" y="2144552"/>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5" name="文本框 24"/>
          <p:cNvSpPr txBox="1"/>
          <p:nvPr/>
        </p:nvSpPr>
        <p:spPr>
          <a:xfrm>
            <a:off x="6855147" y="3427139"/>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6" name="文本框 25"/>
          <p:cNvSpPr txBox="1"/>
          <p:nvPr/>
        </p:nvSpPr>
        <p:spPr>
          <a:xfrm>
            <a:off x="6054135" y="4571757"/>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14:presetBounceEnd="38000">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14:bounceEnd="38000">
                                          <p:cBhvr additive="base">
                                            <p:cTn id="20" dur="500" fill="hold"/>
                                            <p:tgtEl>
                                              <p:spTgt spid="7"/>
                                            </p:tgtEl>
                                            <p:attrNameLst>
                                              <p:attrName>ppt_x</p:attrName>
                                            </p:attrNameLst>
                                          </p:cBhvr>
                                          <p:tavLst>
                                            <p:tav tm="0">
                                              <p:val>
                                                <p:strVal val="#ppt_x"/>
                                              </p:val>
                                            </p:tav>
                                            <p:tav tm="100000">
                                              <p:val>
                                                <p:strVal val="#ppt_x"/>
                                              </p:val>
                                            </p:tav>
                                          </p:tavLst>
                                        </p:anim>
                                        <p:anim calcmode="lin" valueType="num" p14:bounceEnd="38000">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Scale>
                                          <p:cBhvr>
                                            <p:cTn id="26"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4"/>
                                            </p:tgtEl>
                                            <p:attrNameLst>
                                              <p:attrName>ppt_x</p:attrName>
                                              <p:attrName>ppt_y</p:attrName>
                                            </p:attrNameLst>
                                          </p:cBhvr>
                                        </p:animMotion>
                                        <p:animEffect transition="in" filter="fade">
                                          <p:cBhvr>
                                            <p:cTn id="28" dur="1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5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Scale>
                                          <p:cBhvr>
                                            <p:cTn id="33"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8"/>
                                            </p:tgtEl>
                                            <p:attrNameLst>
                                              <p:attrName>ppt_x</p:attrName>
                                              <p:attrName>ppt_y</p:attrName>
                                            </p:attrNameLst>
                                          </p:cBhvr>
                                        </p:animMotion>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52"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Scale>
                                          <p:cBhvr>
                                            <p:cTn id="40"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9"/>
                                            </p:tgtEl>
                                            <p:attrNameLst>
                                              <p:attrName>ppt_x</p:attrName>
                                              <p:attrName>ppt_y</p:attrName>
                                            </p:attrNameLst>
                                          </p:cBhvr>
                                        </p:animMotion>
                                        <p:animEffect transition="in" filter="fade">
                                          <p:cBhvr>
                                            <p:cTn id="42" dur="1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52"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Scale>
                                          <p:cBhvr>
                                            <p:cTn id="47"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0"/>
                                            </p:tgtEl>
                                            <p:attrNameLst>
                                              <p:attrName>ppt_x</p:attrName>
                                              <p:attrName>ppt_y</p:attrName>
                                            </p:attrNameLst>
                                          </p:cBhvr>
                                        </p:animMotion>
                                        <p:animEffect transition="in" filter="fade">
                                          <p:cBhvr>
                                            <p:cTn id="49" dur="10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wipe(left)">
                                          <p:cBhvr>
                                            <p:cTn id="54" dur="500"/>
                                            <p:tgtEl>
                                              <p:spTgt spid="23"/>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500"/>
                                            <p:tgtEl>
                                              <p:spTgt spid="25"/>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grpId="0" nodeType="click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wipe(left)">
                                          <p:cBhvr>
                                            <p:cTn id="6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24" grpId="0"/>
          <p:bldP spid="25" grpId="0"/>
          <p:bldP spid="26"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Scale>
                                          <p:cBhvr>
                                            <p:cTn id="26"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4"/>
                                            </p:tgtEl>
                                            <p:attrNameLst>
                                              <p:attrName>ppt_x</p:attrName>
                                              <p:attrName>ppt_y</p:attrName>
                                            </p:attrNameLst>
                                          </p:cBhvr>
                                        </p:animMotion>
                                        <p:animEffect transition="in" filter="fade">
                                          <p:cBhvr>
                                            <p:cTn id="28" dur="1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5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Scale>
                                          <p:cBhvr>
                                            <p:cTn id="33"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8"/>
                                            </p:tgtEl>
                                            <p:attrNameLst>
                                              <p:attrName>ppt_x</p:attrName>
                                              <p:attrName>ppt_y</p:attrName>
                                            </p:attrNameLst>
                                          </p:cBhvr>
                                        </p:animMotion>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52"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Scale>
                                          <p:cBhvr>
                                            <p:cTn id="40"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9"/>
                                            </p:tgtEl>
                                            <p:attrNameLst>
                                              <p:attrName>ppt_x</p:attrName>
                                              <p:attrName>ppt_y</p:attrName>
                                            </p:attrNameLst>
                                          </p:cBhvr>
                                        </p:animMotion>
                                        <p:animEffect transition="in" filter="fade">
                                          <p:cBhvr>
                                            <p:cTn id="42" dur="1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52"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Scale>
                                          <p:cBhvr>
                                            <p:cTn id="47"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0"/>
                                            </p:tgtEl>
                                            <p:attrNameLst>
                                              <p:attrName>ppt_x</p:attrName>
                                              <p:attrName>ppt_y</p:attrName>
                                            </p:attrNameLst>
                                          </p:cBhvr>
                                        </p:animMotion>
                                        <p:animEffect transition="in" filter="fade">
                                          <p:cBhvr>
                                            <p:cTn id="49" dur="10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wipe(left)">
                                          <p:cBhvr>
                                            <p:cTn id="54" dur="500"/>
                                            <p:tgtEl>
                                              <p:spTgt spid="23"/>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left)">
                                          <p:cBhvr>
                                            <p:cTn id="64" dur="500"/>
                                            <p:tgtEl>
                                              <p:spTgt spid="25"/>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grpId="0" nodeType="click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wipe(left)">
                                          <p:cBhvr>
                                            <p:cTn id="6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24" grpId="0"/>
          <p:bldP spid="25" grpId="0"/>
          <p:bldP spid="26"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9794826" y="4771756"/>
            <a:ext cx="2397174" cy="2086244"/>
          </a:xfrm>
          <a:prstGeom prst="rect">
            <a:avLst/>
          </a:prstGeom>
        </p:spPr>
      </p:pic>
      <p:grpSp>
        <p:nvGrpSpPr>
          <p:cNvPr id="5" name="组合 4"/>
          <p:cNvGrpSpPr/>
          <p:nvPr/>
        </p:nvGrpSpPr>
        <p:grpSpPr>
          <a:xfrm>
            <a:off x="4952034" y="2113297"/>
            <a:ext cx="2044359" cy="2044359"/>
            <a:chOff x="4952034" y="2113297"/>
            <a:chExt cx="2044359" cy="2044359"/>
          </a:xfrm>
        </p:grpSpPr>
        <p:sp>
          <p:nvSpPr>
            <p:cNvPr id="12" name="椭圆 11"/>
            <p:cNvSpPr/>
            <p:nvPr/>
          </p:nvSpPr>
          <p:spPr>
            <a:xfrm>
              <a:off x="4952034" y="2113297"/>
              <a:ext cx="2044359" cy="2044359"/>
            </a:xfrm>
            <a:prstGeom prst="ellipse">
              <a:avLst/>
            </a:prstGeom>
            <a:solidFill>
              <a:srgbClr val="FFC00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8050"/>
                </a:solidFill>
                <a:cs typeface="+mn-ea"/>
                <a:sym typeface="+mn-lt"/>
              </a:endParaRPr>
            </a:p>
          </p:txBody>
        </p:sp>
        <p:sp>
          <p:nvSpPr>
            <p:cNvPr id="13" name="文本框 12"/>
            <p:cNvSpPr txBox="1"/>
            <p:nvPr/>
          </p:nvSpPr>
          <p:spPr>
            <a:xfrm>
              <a:off x="5388277" y="2701534"/>
              <a:ext cx="1528857" cy="707886"/>
            </a:xfrm>
            <a:prstGeom prst="rect">
              <a:avLst/>
            </a:prstGeom>
            <a:noFill/>
          </p:spPr>
          <p:txBody>
            <a:bodyPr wrap="square" rtlCol="0">
              <a:spAutoFit/>
            </a:bodyPr>
            <a:lstStyle/>
            <a:p>
              <a:r>
                <a:rPr lang="zh-CN" altLang="en-US" sz="4000" dirty="0">
                  <a:solidFill>
                    <a:schemeClr val="bg1"/>
                  </a:solidFill>
                  <a:cs typeface="+mn-ea"/>
                  <a:sym typeface="+mn-lt"/>
                </a:rPr>
                <a:t>学生</a:t>
              </a:r>
            </a:p>
          </p:txBody>
        </p:sp>
      </p:grpSp>
      <p:grpSp>
        <p:nvGrpSpPr>
          <p:cNvPr id="7" name="组合 6"/>
          <p:cNvGrpSpPr/>
          <p:nvPr/>
        </p:nvGrpSpPr>
        <p:grpSpPr>
          <a:xfrm>
            <a:off x="4128408" y="3534462"/>
            <a:ext cx="2044359" cy="2044359"/>
            <a:chOff x="4128408" y="3534462"/>
            <a:chExt cx="2044359" cy="2044359"/>
          </a:xfrm>
        </p:grpSpPr>
        <p:sp>
          <p:nvSpPr>
            <p:cNvPr id="15" name="椭圆 14"/>
            <p:cNvSpPr/>
            <p:nvPr/>
          </p:nvSpPr>
          <p:spPr>
            <a:xfrm>
              <a:off x="4128408" y="3534462"/>
              <a:ext cx="2044359" cy="2044359"/>
            </a:xfrm>
            <a:prstGeom prst="ellipse">
              <a:avLst/>
            </a:prstGeom>
            <a:solidFill>
              <a:srgbClr val="FF805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文本框 16"/>
            <p:cNvSpPr txBox="1"/>
            <p:nvPr/>
          </p:nvSpPr>
          <p:spPr>
            <a:xfrm>
              <a:off x="4517899" y="4276995"/>
              <a:ext cx="1528857" cy="707886"/>
            </a:xfrm>
            <a:prstGeom prst="rect">
              <a:avLst/>
            </a:prstGeom>
            <a:noFill/>
          </p:spPr>
          <p:txBody>
            <a:bodyPr wrap="square" rtlCol="0">
              <a:spAutoFit/>
            </a:bodyPr>
            <a:lstStyle/>
            <a:p>
              <a:r>
                <a:rPr lang="zh-CN" altLang="en-US" sz="4000" dirty="0">
                  <a:solidFill>
                    <a:schemeClr val="bg1"/>
                  </a:solidFill>
                  <a:cs typeface="+mn-ea"/>
                  <a:sym typeface="+mn-lt"/>
                </a:rPr>
                <a:t>家长</a:t>
              </a:r>
            </a:p>
          </p:txBody>
        </p:sp>
      </p:grpSp>
      <p:grpSp>
        <p:nvGrpSpPr>
          <p:cNvPr id="6" name="组合 5"/>
          <p:cNvGrpSpPr/>
          <p:nvPr/>
        </p:nvGrpSpPr>
        <p:grpSpPr>
          <a:xfrm>
            <a:off x="5836899" y="3499507"/>
            <a:ext cx="2044359" cy="2044359"/>
            <a:chOff x="5836899" y="3499507"/>
            <a:chExt cx="2044359" cy="2044359"/>
          </a:xfrm>
        </p:grpSpPr>
        <p:sp>
          <p:nvSpPr>
            <p:cNvPr id="21" name="椭圆 20"/>
            <p:cNvSpPr/>
            <p:nvPr/>
          </p:nvSpPr>
          <p:spPr>
            <a:xfrm>
              <a:off x="5836899" y="3499507"/>
              <a:ext cx="2044359" cy="2044359"/>
            </a:xfrm>
            <a:prstGeom prst="ellipse">
              <a:avLst/>
            </a:prstGeom>
            <a:solidFill>
              <a:srgbClr val="5BB9AA">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文本框 21"/>
            <p:cNvSpPr txBox="1"/>
            <p:nvPr/>
          </p:nvSpPr>
          <p:spPr>
            <a:xfrm>
              <a:off x="6291162" y="4242040"/>
              <a:ext cx="1528857" cy="707886"/>
            </a:xfrm>
            <a:prstGeom prst="rect">
              <a:avLst/>
            </a:prstGeom>
            <a:noFill/>
          </p:spPr>
          <p:txBody>
            <a:bodyPr wrap="square" rtlCol="0">
              <a:spAutoFit/>
            </a:bodyPr>
            <a:lstStyle/>
            <a:p>
              <a:r>
                <a:rPr lang="zh-CN" altLang="en-US" sz="4000" dirty="0">
                  <a:solidFill>
                    <a:schemeClr val="bg1"/>
                  </a:solidFill>
                  <a:cs typeface="+mn-ea"/>
                  <a:sym typeface="+mn-lt"/>
                </a:rPr>
                <a:t>学校</a:t>
              </a:r>
            </a:p>
          </p:txBody>
        </p:sp>
      </p:grpSp>
      <p:sp>
        <p:nvSpPr>
          <p:cNvPr id="23" name="文本框 22"/>
          <p:cNvSpPr txBox="1"/>
          <p:nvPr/>
        </p:nvSpPr>
        <p:spPr>
          <a:xfrm>
            <a:off x="7577443" y="2444998"/>
            <a:ext cx="2596982"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4" name="文本框 23"/>
          <p:cNvSpPr txBox="1"/>
          <p:nvPr/>
        </p:nvSpPr>
        <p:spPr>
          <a:xfrm>
            <a:off x="8504107" y="4026582"/>
            <a:ext cx="2596982"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5" name="文本框 24"/>
          <p:cNvSpPr txBox="1"/>
          <p:nvPr/>
        </p:nvSpPr>
        <p:spPr>
          <a:xfrm>
            <a:off x="886067" y="4111958"/>
            <a:ext cx="2596982"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6" name="文本框 25"/>
          <p:cNvSpPr txBox="1"/>
          <p:nvPr/>
        </p:nvSpPr>
        <p:spPr>
          <a:xfrm>
            <a:off x="2497520" y="1176821"/>
            <a:ext cx="7721987" cy="554704"/>
          </a:xfrm>
          <a:prstGeom prst="rect">
            <a:avLst/>
          </a:prstGeom>
          <a:noFill/>
        </p:spPr>
        <p:txBody>
          <a:bodyPr wrap="square" rtlCol="0">
            <a:spAutoFit/>
          </a:bodyPr>
          <a:lstStyle/>
          <a:p>
            <a:pPr algn="ct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r>
              <a:rPr lang="en-US" altLang="zh-CN" sz="1050" dirty="0">
                <a:solidFill>
                  <a:schemeClr val="bg2">
                    <a:lumMod val="50000"/>
                  </a:schemeClr>
                </a:solidFill>
                <a:cs typeface="+mn-ea"/>
                <a:sym typeface="+mn-lt"/>
              </a:rPr>
              <a:t>,</a:t>
            </a: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cxnSp>
        <p:nvCxnSpPr>
          <p:cNvPr id="8" name="直接箭头连接符 7"/>
          <p:cNvCxnSpPr>
            <a:stCxn id="12" idx="6"/>
          </p:cNvCxnSpPr>
          <p:nvPr/>
        </p:nvCxnSpPr>
        <p:spPr>
          <a:xfrm flipV="1">
            <a:off x="6996393" y="3135476"/>
            <a:ext cx="581050" cy="1"/>
          </a:xfrm>
          <a:prstGeom prst="straightConnector1">
            <a:avLst/>
          </a:prstGeom>
          <a:ln>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flipV="1">
            <a:off x="7871538" y="4527612"/>
            <a:ext cx="581050" cy="1"/>
          </a:xfrm>
          <a:prstGeom prst="straightConnector1">
            <a:avLst/>
          </a:prstGeom>
          <a:ln>
            <a:solidFill>
              <a:srgbClr val="5BB9AA"/>
            </a:solidFill>
            <a:tailEnd type="triangle"/>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p:nvPr/>
        </p:nvCxnSpPr>
        <p:spPr>
          <a:xfrm flipH="1" flipV="1">
            <a:off x="3546029" y="4527612"/>
            <a:ext cx="581050" cy="1"/>
          </a:xfrm>
          <a:prstGeom prst="straightConnector1">
            <a:avLst/>
          </a:prstGeom>
          <a:ln>
            <a:solidFill>
              <a:srgbClr val="FF8050"/>
            </a:solidFill>
            <a:tailEnd type="triangle"/>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5501362" y="315128"/>
            <a:ext cx="1415772" cy="830997"/>
          </a:xfrm>
          <a:prstGeom prst="rect">
            <a:avLst/>
          </a:prstGeom>
          <a:noFill/>
        </p:spPr>
        <p:txBody>
          <a:bodyPr wrap="none" rtlCol="0">
            <a:spAutoFit/>
          </a:bodyPr>
          <a:lstStyle/>
          <a:p>
            <a:r>
              <a:rPr lang="zh-CN" altLang="en-US" sz="4800" dirty="0">
                <a:solidFill>
                  <a:srgbClr val="FF8050"/>
                </a:solidFill>
                <a:cs typeface="+mn-ea"/>
                <a:sym typeface="+mn-lt"/>
              </a:rPr>
              <a:t>目的</a:t>
            </a:r>
          </a:p>
        </p:txBody>
      </p:sp>
      <p:grpSp>
        <p:nvGrpSpPr>
          <p:cNvPr id="9" name="组合 8"/>
          <p:cNvGrpSpPr/>
          <p:nvPr/>
        </p:nvGrpSpPr>
        <p:grpSpPr>
          <a:xfrm>
            <a:off x="4290987" y="315128"/>
            <a:ext cx="3753829" cy="662207"/>
            <a:chOff x="4290987" y="315128"/>
            <a:chExt cx="3753829" cy="662207"/>
          </a:xfrm>
        </p:grpSpPr>
        <p:pic>
          <p:nvPicPr>
            <p:cNvPr id="11" name="图片 10"/>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290987" y="315128"/>
              <a:ext cx="1239402" cy="662207"/>
            </a:xfrm>
            <a:prstGeom prst="rect">
              <a:avLst/>
            </a:prstGeom>
          </p:spPr>
        </p:pic>
        <p:pic>
          <p:nvPicPr>
            <p:cNvPr id="29" name="图片 2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6805414" y="315128"/>
              <a:ext cx="1239402" cy="662207"/>
            </a:xfrm>
            <a:prstGeom prst="rect">
              <a:avLst/>
            </a:prstGeom>
          </p:spPr>
        </p:pic>
      </p:gr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500"/>
                                        <p:tgtEl>
                                          <p:spTgt spid="26"/>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p:cTn id="43" dur="500" fill="hold"/>
                                        <p:tgtEl>
                                          <p:spTgt spid="23"/>
                                        </p:tgtEl>
                                        <p:attrNameLst>
                                          <p:attrName>ppt_w</p:attrName>
                                        </p:attrNameLst>
                                      </p:cBhvr>
                                      <p:tavLst>
                                        <p:tav tm="0">
                                          <p:val>
                                            <p:fltVal val="0"/>
                                          </p:val>
                                        </p:tav>
                                        <p:tav tm="100000">
                                          <p:val>
                                            <p:strVal val="#ppt_w"/>
                                          </p:val>
                                        </p:tav>
                                      </p:tavLst>
                                    </p:anim>
                                    <p:anim calcmode="lin" valueType="num">
                                      <p:cBhvr>
                                        <p:cTn id="44" dur="500" fill="hold"/>
                                        <p:tgtEl>
                                          <p:spTgt spid="23"/>
                                        </p:tgtEl>
                                        <p:attrNameLst>
                                          <p:attrName>ppt_h</p:attrName>
                                        </p:attrNameLst>
                                      </p:cBhvr>
                                      <p:tavLst>
                                        <p:tav tm="0">
                                          <p:val>
                                            <p:fltVal val="0"/>
                                          </p:val>
                                        </p:tav>
                                        <p:tav tm="100000">
                                          <p:val>
                                            <p:strVal val="#ppt_h"/>
                                          </p:val>
                                        </p:tav>
                                      </p:tavLst>
                                    </p:anim>
                                    <p:animEffect transition="in" filter="fade">
                                      <p:cBhvr>
                                        <p:cTn id="45" dur="500"/>
                                        <p:tgtEl>
                                          <p:spTgt spid="23"/>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2" fill="hold" nodeType="click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wipe(right)">
                                      <p:cBhvr>
                                        <p:cTn id="56" dur="500"/>
                                        <p:tgtEl>
                                          <p:spTgt spid="28"/>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Effect transition="in" filter="fade">
                                      <p:cBhvr>
                                        <p:cTn id="63" dur="500"/>
                                        <p:tgtEl>
                                          <p:spTgt spid="25"/>
                                        </p:tgtEl>
                                      </p:cBhvr>
                                    </p:animEffect>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additive="base">
                                        <p:cTn id="68" dur="500" fill="hold"/>
                                        <p:tgtEl>
                                          <p:spTgt spid="6"/>
                                        </p:tgtEl>
                                        <p:attrNameLst>
                                          <p:attrName>ppt_x</p:attrName>
                                        </p:attrNameLst>
                                      </p:cBhvr>
                                      <p:tavLst>
                                        <p:tav tm="0">
                                          <p:val>
                                            <p:strVal val="#ppt_x"/>
                                          </p:val>
                                        </p:tav>
                                        <p:tav tm="100000">
                                          <p:val>
                                            <p:strVal val="#ppt_x"/>
                                          </p:val>
                                        </p:tav>
                                      </p:tavLst>
                                    </p:anim>
                                    <p:anim calcmode="lin" valueType="num">
                                      <p:cBhvr additive="base">
                                        <p:cTn id="6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2" presetClass="entr" presetSubtype="8" fill="hold" nodeType="click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ipe(left)">
                                      <p:cBhvr>
                                        <p:cTn id="74" dur="500"/>
                                        <p:tgtEl>
                                          <p:spTgt spid="27"/>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p:cTn id="79" dur="500" fill="hold"/>
                                        <p:tgtEl>
                                          <p:spTgt spid="24"/>
                                        </p:tgtEl>
                                        <p:attrNameLst>
                                          <p:attrName>ppt_w</p:attrName>
                                        </p:attrNameLst>
                                      </p:cBhvr>
                                      <p:tavLst>
                                        <p:tav tm="0">
                                          <p:val>
                                            <p:fltVal val="0"/>
                                          </p:val>
                                        </p:tav>
                                        <p:tav tm="100000">
                                          <p:val>
                                            <p:strVal val="#ppt_w"/>
                                          </p:val>
                                        </p:tav>
                                      </p:tavLst>
                                    </p:anim>
                                    <p:anim calcmode="lin" valueType="num">
                                      <p:cBhvr>
                                        <p:cTn id="80" dur="500" fill="hold"/>
                                        <p:tgtEl>
                                          <p:spTgt spid="24"/>
                                        </p:tgtEl>
                                        <p:attrNameLst>
                                          <p:attrName>ppt_h</p:attrName>
                                        </p:attrNameLst>
                                      </p:cBhvr>
                                      <p:tavLst>
                                        <p:tav tm="0">
                                          <p:val>
                                            <p:fltVal val="0"/>
                                          </p:val>
                                        </p:tav>
                                        <p:tav tm="100000">
                                          <p:val>
                                            <p:strVal val="#ppt_h"/>
                                          </p:val>
                                        </p:tav>
                                      </p:tavLst>
                                    </p:anim>
                                    <p:animEffect transition="in" filter="fade">
                                      <p:cBhvr>
                                        <p:cTn id="8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sp>
        <p:nvSpPr>
          <p:cNvPr id="10" name="文本框 9"/>
          <p:cNvSpPr txBox="1"/>
          <p:nvPr/>
        </p:nvSpPr>
        <p:spPr>
          <a:xfrm>
            <a:off x="5501362" y="315128"/>
            <a:ext cx="1415772" cy="830997"/>
          </a:xfrm>
          <a:prstGeom prst="rect">
            <a:avLst/>
          </a:prstGeom>
          <a:noFill/>
        </p:spPr>
        <p:txBody>
          <a:bodyPr wrap="none" rtlCol="0">
            <a:spAutoFit/>
          </a:bodyPr>
          <a:lstStyle/>
          <a:p>
            <a:r>
              <a:rPr lang="zh-CN" altLang="en-US" sz="4800" dirty="0">
                <a:solidFill>
                  <a:srgbClr val="FF8050"/>
                </a:solidFill>
                <a:cs typeface="+mn-ea"/>
                <a:sym typeface="+mn-lt"/>
              </a:rPr>
              <a:t>愿望</a:t>
            </a:r>
          </a:p>
        </p:txBody>
      </p:sp>
      <p:grpSp>
        <p:nvGrpSpPr>
          <p:cNvPr id="3" name="组合 2"/>
          <p:cNvGrpSpPr/>
          <p:nvPr/>
        </p:nvGrpSpPr>
        <p:grpSpPr>
          <a:xfrm>
            <a:off x="4290987" y="315128"/>
            <a:ext cx="3753829" cy="662207"/>
            <a:chOff x="4290987" y="315128"/>
            <a:chExt cx="3753829" cy="662207"/>
          </a:xfrm>
        </p:grpSpPr>
        <p:pic>
          <p:nvPicPr>
            <p:cNvPr id="11" name="图片 1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290987" y="315128"/>
              <a:ext cx="1239402" cy="662207"/>
            </a:xfrm>
            <a:prstGeom prst="rect">
              <a:avLst/>
            </a:prstGeom>
          </p:spPr>
        </p:pic>
        <p:pic>
          <p:nvPicPr>
            <p:cNvPr id="29" name="图片 2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805414" y="315128"/>
              <a:ext cx="1239402" cy="662207"/>
            </a:xfrm>
            <a:prstGeom prst="rect">
              <a:avLst/>
            </a:prstGeom>
          </p:spPr>
        </p:pic>
      </p:grpSp>
      <p:sp>
        <p:nvSpPr>
          <p:cNvPr id="31" name="矩形 30"/>
          <p:cNvSpPr/>
          <p:nvPr/>
        </p:nvSpPr>
        <p:spPr>
          <a:xfrm>
            <a:off x="1827934" y="1574722"/>
            <a:ext cx="2598505" cy="3182520"/>
          </a:xfrm>
          <a:prstGeom prst="rect">
            <a:avLst/>
          </a:prstGeom>
          <a:solidFill>
            <a:srgbClr val="FF8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p:cNvSpPr/>
          <p:nvPr/>
        </p:nvSpPr>
        <p:spPr>
          <a:xfrm>
            <a:off x="1944272" y="1691060"/>
            <a:ext cx="2365829" cy="2365829"/>
          </a:xfrm>
          <a:prstGeom prst="rect">
            <a:avLst/>
          </a:prstGeom>
          <a:blipFill dpi="0" rotWithShape="1">
            <a:blip r:embed="rId5"/>
            <a:srcRect/>
            <a:tile tx="-1073150" ty="-393700" sx="60000" sy="6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文本框 32"/>
          <p:cNvSpPr txBox="1"/>
          <p:nvPr/>
        </p:nvSpPr>
        <p:spPr>
          <a:xfrm>
            <a:off x="2210944" y="4211990"/>
            <a:ext cx="1954381" cy="400110"/>
          </a:xfrm>
          <a:prstGeom prst="rect">
            <a:avLst/>
          </a:prstGeom>
          <a:noFill/>
        </p:spPr>
        <p:txBody>
          <a:bodyPr wrap="none" rtlCol="0">
            <a:spAutoFit/>
          </a:bodyPr>
          <a:lstStyle/>
          <a:p>
            <a:r>
              <a:rPr lang="zh-CN" altLang="en-US" sz="2000" b="1" spc="300" dirty="0">
                <a:solidFill>
                  <a:schemeClr val="bg1"/>
                </a:solidFill>
                <a:cs typeface="+mn-ea"/>
                <a:sym typeface="+mn-lt"/>
              </a:rPr>
              <a:t>家长积极配合</a:t>
            </a:r>
          </a:p>
        </p:txBody>
      </p:sp>
      <p:sp>
        <p:nvSpPr>
          <p:cNvPr id="34" name="矩形 33"/>
          <p:cNvSpPr/>
          <p:nvPr/>
        </p:nvSpPr>
        <p:spPr>
          <a:xfrm>
            <a:off x="4882019" y="1574722"/>
            <a:ext cx="2598505" cy="3182520"/>
          </a:xfrm>
          <a:prstGeom prst="rect">
            <a:avLst/>
          </a:prstGeom>
          <a:solidFill>
            <a:srgbClr val="5BB9A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4998357" y="1691060"/>
            <a:ext cx="2365829" cy="2365829"/>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文本框 35"/>
          <p:cNvSpPr txBox="1"/>
          <p:nvPr/>
        </p:nvSpPr>
        <p:spPr>
          <a:xfrm>
            <a:off x="5235730" y="4211989"/>
            <a:ext cx="1954381" cy="400110"/>
          </a:xfrm>
          <a:prstGeom prst="rect">
            <a:avLst/>
          </a:prstGeom>
          <a:noFill/>
        </p:spPr>
        <p:txBody>
          <a:bodyPr wrap="none" rtlCol="0">
            <a:spAutoFit/>
          </a:bodyPr>
          <a:lstStyle/>
          <a:p>
            <a:r>
              <a:rPr lang="zh-CN" altLang="en-US" sz="2000" b="1" spc="300" dirty="0">
                <a:solidFill>
                  <a:schemeClr val="bg1"/>
                </a:solidFill>
                <a:cs typeface="+mn-ea"/>
                <a:sym typeface="+mn-lt"/>
              </a:rPr>
              <a:t>教师倾情教育</a:t>
            </a:r>
          </a:p>
        </p:txBody>
      </p:sp>
      <p:sp>
        <p:nvSpPr>
          <p:cNvPr id="37" name="矩形 36"/>
          <p:cNvSpPr/>
          <p:nvPr/>
        </p:nvSpPr>
        <p:spPr>
          <a:xfrm>
            <a:off x="8029078" y="1574722"/>
            <a:ext cx="2598505" cy="3182520"/>
          </a:xfrm>
          <a:prstGeom prst="rect">
            <a:avLst/>
          </a:prstGeom>
          <a:solidFill>
            <a:srgbClr val="FFE56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矩形 37"/>
          <p:cNvSpPr/>
          <p:nvPr/>
        </p:nvSpPr>
        <p:spPr>
          <a:xfrm>
            <a:off x="8145416" y="1691060"/>
            <a:ext cx="2365829" cy="2365829"/>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文本框 38"/>
          <p:cNvSpPr txBox="1"/>
          <p:nvPr/>
        </p:nvSpPr>
        <p:spPr>
          <a:xfrm>
            <a:off x="8409195" y="4185381"/>
            <a:ext cx="1954381" cy="400110"/>
          </a:xfrm>
          <a:prstGeom prst="rect">
            <a:avLst/>
          </a:prstGeom>
          <a:noFill/>
        </p:spPr>
        <p:txBody>
          <a:bodyPr wrap="none" rtlCol="0">
            <a:spAutoFit/>
          </a:bodyPr>
          <a:lstStyle/>
          <a:p>
            <a:r>
              <a:rPr lang="zh-CN" altLang="en-US" sz="2000" b="1" spc="300" dirty="0">
                <a:solidFill>
                  <a:schemeClr val="bg1"/>
                </a:solidFill>
                <a:cs typeface="+mn-ea"/>
                <a:sym typeface="+mn-lt"/>
              </a:rPr>
              <a:t>孩子健康成长</a:t>
            </a:r>
          </a:p>
        </p:txBody>
      </p:sp>
      <p:sp>
        <p:nvSpPr>
          <p:cNvPr id="40" name="文本框 39"/>
          <p:cNvSpPr txBox="1"/>
          <p:nvPr/>
        </p:nvSpPr>
        <p:spPr>
          <a:xfrm>
            <a:off x="1763699" y="4914609"/>
            <a:ext cx="272697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41" name="文本框 40"/>
          <p:cNvSpPr txBox="1"/>
          <p:nvPr/>
        </p:nvSpPr>
        <p:spPr>
          <a:xfrm>
            <a:off x="4835190" y="4914609"/>
            <a:ext cx="272697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42" name="文本框 41"/>
          <p:cNvSpPr txBox="1"/>
          <p:nvPr/>
        </p:nvSpPr>
        <p:spPr>
          <a:xfrm>
            <a:off x="7977068" y="4914609"/>
            <a:ext cx="272697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43" name="图片 42"/>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9677546" y="4926856"/>
            <a:ext cx="2451687" cy="197468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circle(in)">
                                      <p:cBhvr>
                                        <p:cTn id="10" dur="2000"/>
                                        <p:tgtEl>
                                          <p:spTgt spid="4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1000"/>
                                        <p:tgtEl>
                                          <p:spTgt spid="31"/>
                                        </p:tgtEl>
                                      </p:cBhvr>
                                    </p:animEffect>
                                    <p:anim calcmode="lin" valueType="num">
                                      <p:cBhvr>
                                        <p:cTn id="28" dur="1000" fill="hold"/>
                                        <p:tgtEl>
                                          <p:spTgt spid="31"/>
                                        </p:tgtEl>
                                        <p:attrNameLst>
                                          <p:attrName>ppt_x</p:attrName>
                                        </p:attrNameLst>
                                      </p:cBhvr>
                                      <p:tavLst>
                                        <p:tav tm="0">
                                          <p:val>
                                            <p:strVal val="#ppt_x"/>
                                          </p:val>
                                        </p:tav>
                                        <p:tav tm="100000">
                                          <p:val>
                                            <p:strVal val="#ppt_x"/>
                                          </p:val>
                                        </p:tav>
                                      </p:tavLst>
                                    </p:anim>
                                    <p:anim calcmode="lin" valueType="num">
                                      <p:cBhvr>
                                        <p:cTn id="29" dur="10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additive="base">
                                        <p:cTn id="39" dur="500" fill="hold"/>
                                        <p:tgtEl>
                                          <p:spTgt spid="33"/>
                                        </p:tgtEl>
                                        <p:attrNameLst>
                                          <p:attrName>ppt_x</p:attrName>
                                        </p:attrNameLst>
                                      </p:cBhvr>
                                      <p:tavLst>
                                        <p:tav tm="0">
                                          <p:val>
                                            <p:strVal val="#ppt_x"/>
                                          </p:val>
                                        </p:tav>
                                        <p:tav tm="100000">
                                          <p:val>
                                            <p:strVal val="#ppt_x"/>
                                          </p:val>
                                        </p:tav>
                                      </p:tavLst>
                                    </p:anim>
                                    <p:anim calcmode="lin" valueType="num">
                                      <p:cBhvr additive="base">
                                        <p:cTn id="4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animEffect transition="in" filter="fade">
                                      <p:cBhvr>
                                        <p:cTn id="45" dur="1000"/>
                                        <p:tgtEl>
                                          <p:spTgt spid="40"/>
                                        </p:tgtEl>
                                      </p:cBhvr>
                                    </p:animEffect>
                                    <p:anim calcmode="lin" valueType="num">
                                      <p:cBhvr>
                                        <p:cTn id="46" dur="1000" fill="hold"/>
                                        <p:tgtEl>
                                          <p:spTgt spid="40"/>
                                        </p:tgtEl>
                                        <p:attrNameLst>
                                          <p:attrName>ppt_x</p:attrName>
                                        </p:attrNameLst>
                                      </p:cBhvr>
                                      <p:tavLst>
                                        <p:tav tm="0">
                                          <p:val>
                                            <p:strVal val="#ppt_x"/>
                                          </p:val>
                                        </p:tav>
                                        <p:tav tm="100000">
                                          <p:val>
                                            <p:strVal val="#ppt_x"/>
                                          </p:val>
                                        </p:tav>
                                      </p:tavLst>
                                    </p:anim>
                                    <p:anim calcmode="lin" valueType="num">
                                      <p:cBhvr>
                                        <p:cTn id="4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1000"/>
                                        <p:tgtEl>
                                          <p:spTgt spid="35"/>
                                        </p:tgtEl>
                                      </p:cBhvr>
                                    </p:animEffect>
                                    <p:anim calcmode="lin" valueType="num">
                                      <p:cBhvr>
                                        <p:cTn id="53" dur="1000" fill="hold"/>
                                        <p:tgtEl>
                                          <p:spTgt spid="35"/>
                                        </p:tgtEl>
                                        <p:attrNameLst>
                                          <p:attrName>ppt_x</p:attrName>
                                        </p:attrNameLst>
                                      </p:cBhvr>
                                      <p:tavLst>
                                        <p:tav tm="0">
                                          <p:val>
                                            <p:strVal val="#ppt_x"/>
                                          </p:val>
                                        </p:tav>
                                        <p:tav tm="100000">
                                          <p:val>
                                            <p:strVal val="#ppt_x"/>
                                          </p:val>
                                        </p:tav>
                                      </p:tavLst>
                                    </p:anim>
                                    <p:anim calcmode="lin" valueType="num">
                                      <p:cBhvr>
                                        <p:cTn id="54" dur="1000" fill="hold"/>
                                        <p:tgtEl>
                                          <p:spTgt spid="3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42"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1000"/>
                                        <p:tgtEl>
                                          <p:spTgt spid="36"/>
                                        </p:tgtEl>
                                      </p:cBhvr>
                                    </p:animEffect>
                                    <p:anim calcmode="lin" valueType="num">
                                      <p:cBhvr>
                                        <p:cTn id="64" dur="1000" fill="hold"/>
                                        <p:tgtEl>
                                          <p:spTgt spid="36"/>
                                        </p:tgtEl>
                                        <p:attrNameLst>
                                          <p:attrName>ppt_x</p:attrName>
                                        </p:attrNameLst>
                                      </p:cBhvr>
                                      <p:tavLst>
                                        <p:tav tm="0">
                                          <p:val>
                                            <p:strVal val="#ppt_x"/>
                                          </p:val>
                                        </p:tav>
                                        <p:tav tm="100000">
                                          <p:val>
                                            <p:strVal val="#ppt_x"/>
                                          </p:val>
                                        </p:tav>
                                      </p:tavLst>
                                    </p:anim>
                                    <p:anim calcmode="lin" valueType="num">
                                      <p:cBhvr>
                                        <p:cTn id="65"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41"/>
                                        </p:tgtEl>
                                        <p:attrNameLst>
                                          <p:attrName>style.visibility</p:attrName>
                                        </p:attrNameLst>
                                      </p:cBhvr>
                                      <p:to>
                                        <p:strVal val="visible"/>
                                      </p:to>
                                    </p:set>
                                    <p:anim calcmode="lin" valueType="num">
                                      <p:cBhvr additive="base">
                                        <p:cTn id="70" dur="500" fill="hold"/>
                                        <p:tgtEl>
                                          <p:spTgt spid="41"/>
                                        </p:tgtEl>
                                        <p:attrNameLst>
                                          <p:attrName>ppt_x</p:attrName>
                                        </p:attrNameLst>
                                      </p:cBhvr>
                                      <p:tavLst>
                                        <p:tav tm="0">
                                          <p:val>
                                            <p:strVal val="#ppt_x"/>
                                          </p:val>
                                        </p:tav>
                                        <p:tav tm="100000">
                                          <p:val>
                                            <p:strVal val="#ppt_x"/>
                                          </p:val>
                                        </p:tav>
                                      </p:tavLst>
                                    </p:anim>
                                    <p:anim calcmode="lin" valueType="num">
                                      <p:cBhvr additive="base">
                                        <p:cTn id="71"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37"/>
                                        </p:tgtEl>
                                        <p:attrNameLst>
                                          <p:attrName>style.visibility</p:attrName>
                                        </p:attrNameLst>
                                      </p:cBhvr>
                                      <p:to>
                                        <p:strVal val="visible"/>
                                      </p:to>
                                    </p:set>
                                    <p:anim calcmode="lin" valueType="num">
                                      <p:cBhvr additive="base">
                                        <p:cTn id="76" dur="500" fill="hold"/>
                                        <p:tgtEl>
                                          <p:spTgt spid="37"/>
                                        </p:tgtEl>
                                        <p:attrNameLst>
                                          <p:attrName>ppt_x</p:attrName>
                                        </p:attrNameLst>
                                      </p:cBhvr>
                                      <p:tavLst>
                                        <p:tav tm="0">
                                          <p:val>
                                            <p:strVal val="#ppt_x"/>
                                          </p:val>
                                        </p:tav>
                                        <p:tav tm="100000">
                                          <p:val>
                                            <p:strVal val="#ppt_x"/>
                                          </p:val>
                                        </p:tav>
                                      </p:tavLst>
                                    </p:anim>
                                    <p:anim calcmode="lin" valueType="num">
                                      <p:cBhvr additive="base">
                                        <p:cTn id="77" dur="500" fill="hold"/>
                                        <p:tgtEl>
                                          <p:spTgt spid="37"/>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38"/>
                                        </p:tgtEl>
                                        <p:attrNameLst>
                                          <p:attrName>style.visibility</p:attrName>
                                        </p:attrNameLst>
                                      </p:cBhvr>
                                      <p:to>
                                        <p:strVal val="visible"/>
                                      </p:to>
                                    </p:set>
                                    <p:anim calcmode="lin" valueType="num">
                                      <p:cBhvr additive="base">
                                        <p:cTn id="80" dur="500" fill="hold"/>
                                        <p:tgtEl>
                                          <p:spTgt spid="38"/>
                                        </p:tgtEl>
                                        <p:attrNameLst>
                                          <p:attrName>ppt_x</p:attrName>
                                        </p:attrNameLst>
                                      </p:cBhvr>
                                      <p:tavLst>
                                        <p:tav tm="0">
                                          <p:val>
                                            <p:strVal val="#ppt_x"/>
                                          </p:val>
                                        </p:tav>
                                        <p:tav tm="100000">
                                          <p:val>
                                            <p:strVal val="#ppt_x"/>
                                          </p:val>
                                        </p:tav>
                                      </p:tavLst>
                                    </p:anim>
                                    <p:anim calcmode="lin" valueType="num">
                                      <p:cBhvr additive="base">
                                        <p:cTn id="81" dur="500" fill="hold"/>
                                        <p:tgtEl>
                                          <p:spTgt spid="38"/>
                                        </p:tgtEl>
                                        <p:attrNameLst>
                                          <p:attrName>ppt_y</p:attrName>
                                        </p:attrNameLst>
                                      </p:cBhvr>
                                      <p:tavLst>
                                        <p:tav tm="0">
                                          <p:val>
                                            <p:strVal val="1+#ppt_h/2"/>
                                          </p:val>
                                        </p:tav>
                                        <p:tav tm="100000">
                                          <p:val>
                                            <p:strVal val="#ppt_y"/>
                                          </p:val>
                                        </p:tav>
                                      </p:tavLst>
                                    </p:anim>
                                  </p:childTnLst>
                                </p:cTn>
                              </p:par>
                            </p:childTnLst>
                          </p:cTn>
                        </p:par>
                        <p:par>
                          <p:cTn id="82" fill="hold">
                            <p:stCondLst>
                              <p:cond delay="500"/>
                            </p:stCondLst>
                            <p:childTnLst>
                              <p:par>
                                <p:cTn id="83" presetID="42" presetClass="entr" presetSubtype="0"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fade">
                                      <p:cBhvr>
                                        <p:cTn id="85" dur="1000"/>
                                        <p:tgtEl>
                                          <p:spTgt spid="39"/>
                                        </p:tgtEl>
                                      </p:cBhvr>
                                    </p:animEffect>
                                    <p:anim calcmode="lin" valueType="num">
                                      <p:cBhvr>
                                        <p:cTn id="86" dur="1000" fill="hold"/>
                                        <p:tgtEl>
                                          <p:spTgt spid="39"/>
                                        </p:tgtEl>
                                        <p:attrNameLst>
                                          <p:attrName>ppt_x</p:attrName>
                                        </p:attrNameLst>
                                      </p:cBhvr>
                                      <p:tavLst>
                                        <p:tav tm="0">
                                          <p:val>
                                            <p:strVal val="#ppt_x"/>
                                          </p:val>
                                        </p:tav>
                                        <p:tav tm="100000">
                                          <p:val>
                                            <p:strVal val="#ppt_x"/>
                                          </p:val>
                                        </p:tav>
                                      </p:tavLst>
                                    </p:anim>
                                    <p:anim calcmode="lin" valueType="num">
                                      <p:cBhvr>
                                        <p:cTn id="87"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42"/>
                                        </p:tgtEl>
                                        <p:attrNameLst>
                                          <p:attrName>style.visibility</p:attrName>
                                        </p:attrNameLst>
                                      </p:cBhvr>
                                      <p:to>
                                        <p:strVal val="visible"/>
                                      </p:to>
                                    </p:set>
                                    <p:animEffect transition="in" filter="fade">
                                      <p:cBhvr>
                                        <p:cTn id="92" dur="1000"/>
                                        <p:tgtEl>
                                          <p:spTgt spid="42"/>
                                        </p:tgtEl>
                                      </p:cBhvr>
                                    </p:animEffect>
                                    <p:anim calcmode="lin" valueType="num">
                                      <p:cBhvr>
                                        <p:cTn id="93" dur="1000" fill="hold"/>
                                        <p:tgtEl>
                                          <p:spTgt spid="42"/>
                                        </p:tgtEl>
                                        <p:attrNameLst>
                                          <p:attrName>ppt_x</p:attrName>
                                        </p:attrNameLst>
                                      </p:cBhvr>
                                      <p:tavLst>
                                        <p:tav tm="0">
                                          <p:val>
                                            <p:strVal val="#ppt_x"/>
                                          </p:val>
                                        </p:tav>
                                        <p:tav tm="100000">
                                          <p:val>
                                            <p:strVal val="#ppt_x"/>
                                          </p:val>
                                        </p:tav>
                                      </p:tavLst>
                                    </p:anim>
                                    <p:anim calcmode="lin" valueType="num">
                                      <p:cBhvr>
                                        <p:cTn id="94"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1" grpId="0" animBg="1"/>
      <p:bldP spid="32" grpId="0" animBg="1"/>
      <p:bldP spid="33" grpId="0"/>
      <p:bldP spid="34" grpId="0" animBg="1"/>
      <p:bldP spid="35" grpId="0" animBg="1"/>
      <p:bldP spid="36" grpId="0"/>
      <p:bldP spid="37" grpId="0" animBg="1"/>
      <p:bldP spid="38" grpId="0" animBg="1"/>
      <p:bldP spid="39" grpId="0"/>
      <p:bldP spid="40" grpId="0"/>
      <p:bldP spid="41"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sp>
        <p:nvSpPr>
          <p:cNvPr id="10" name="文本框 9"/>
          <p:cNvSpPr txBox="1"/>
          <p:nvPr/>
        </p:nvSpPr>
        <p:spPr>
          <a:xfrm>
            <a:off x="5501362" y="315128"/>
            <a:ext cx="1415772" cy="830997"/>
          </a:xfrm>
          <a:prstGeom prst="rect">
            <a:avLst/>
          </a:prstGeom>
          <a:noFill/>
        </p:spPr>
        <p:txBody>
          <a:bodyPr wrap="none" rtlCol="0">
            <a:spAutoFit/>
          </a:bodyPr>
          <a:lstStyle/>
          <a:p>
            <a:r>
              <a:rPr lang="zh-CN" altLang="en-US" sz="4800" dirty="0">
                <a:solidFill>
                  <a:srgbClr val="FF8050"/>
                </a:solidFill>
                <a:cs typeface="+mn-ea"/>
                <a:sym typeface="+mn-lt"/>
              </a:rPr>
              <a:t>理念</a:t>
            </a:r>
          </a:p>
        </p:txBody>
      </p:sp>
      <p:grpSp>
        <p:nvGrpSpPr>
          <p:cNvPr id="5" name="组合 4"/>
          <p:cNvGrpSpPr/>
          <p:nvPr/>
        </p:nvGrpSpPr>
        <p:grpSpPr>
          <a:xfrm>
            <a:off x="4290987" y="315128"/>
            <a:ext cx="3753829" cy="662207"/>
            <a:chOff x="4290987" y="315128"/>
            <a:chExt cx="3753829" cy="662207"/>
          </a:xfrm>
        </p:grpSpPr>
        <p:pic>
          <p:nvPicPr>
            <p:cNvPr id="11" name="图片 1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290987" y="315128"/>
              <a:ext cx="1239402" cy="662207"/>
            </a:xfrm>
            <a:prstGeom prst="rect">
              <a:avLst/>
            </a:prstGeom>
          </p:spPr>
        </p:pic>
        <p:pic>
          <p:nvPicPr>
            <p:cNvPr id="29" name="图片 2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805414" y="315128"/>
              <a:ext cx="1239402" cy="662207"/>
            </a:xfrm>
            <a:prstGeom prst="rect">
              <a:avLst/>
            </a:prstGeom>
          </p:spPr>
        </p:pic>
      </p:grpSp>
      <p:pic>
        <p:nvPicPr>
          <p:cNvPr id="43" name="图片 42"/>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9677546" y="4926856"/>
            <a:ext cx="2451687" cy="1974685"/>
          </a:xfrm>
          <a:prstGeom prst="rect">
            <a:avLst/>
          </a:prstGeom>
        </p:spPr>
      </p:pic>
      <p:sp>
        <p:nvSpPr>
          <p:cNvPr id="44" name="椭圆 43"/>
          <p:cNvSpPr/>
          <p:nvPr/>
        </p:nvSpPr>
        <p:spPr>
          <a:xfrm>
            <a:off x="1451429" y="1624857"/>
            <a:ext cx="1901371" cy="1901371"/>
          </a:xfrm>
          <a:prstGeom prst="ellipse">
            <a:avLst/>
          </a:prstGeom>
          <a:blipFill>
            <a:blip r:embed="rId6" cstate="screen">
              <a:extLst>
                <a:ext uri="{28A0092B-C50C-407E-A947-70E740481C1C}">
                  <a14:useLocalDpi xmlns:a14="http://schemas.microsoft.com/office/drawing/2010/main" xmlns=""/>
                </a:ext>
              </a:extLst>
            </a:blip>
            <a:stretch>
              <a:fillRect/>
            </a:stretch>
          </a:blipFill>
          <a:ln w="38100">
            <a:solidFill>
              <a:srgbClr val="FFE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3889829" y="1624857"/>
            <a:ext cx="1901371" cy="1901371"/>
          </a:xfrm>
          <a:prstGeom prst="ellipse">
            <a:avLst/>
          </a:prstGeom>
          <a:blipFill>
            <a:blip r:embed="rId7" cstate="screen">
              <a:extLst>
                <a:ext uri="{28A0092B-C50C-407E-A947-70E740481C1C}">
                  <a14:useLocalDpi xmlns:a14="http://schemas.microsoft.com/office/drawing/2010/main" xmlns=""/>
                </a:ext>
              </a:extLst>
            </a:blip>
            <a:stretch>
              <a:fillRect/>
            </a:stretch>
          </a:blipFill>
          <a:ln w="38100">
            <a:solidFill>
              <a:srgbClr val="FFE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椭圆 45"/>
          <p:cNvSpPr/>
          <p:nvPr/>
        </p:nvSpPr>
        <p:spPr>
          <a:xfrm>
            <a:off x="6401876" y="1624857"/>
            <a:ext cx="1901371" cy="1901371"/>
          </a:xfrm>
          <a:prstGeom prst="ellipse">
            <a:avLst/>
          </a:prstGeom>
          <a:blipFill>
            <a:blip r:embed="rId8"/>
            <a:stretch>
              <a:fillRect/>
            </a:stretch>
          </a:blipFill>
          <a:ln w="38100">
            <a:solidFill>
              <a:srgbClr val="FFE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椭圆 46"/>
          <p:cNvSpPr/>
          <p:nvPr/>
        </p:nvSpPr>
        <p:spPr>
          <a:xfrm>
            <a:off x="8913923" y="1624857"/>
            <a:ext cx="1901371" cy="1901371"/>
          </a:xfrm>
          <a:prstGeom prst="ellipse">
            <a:avLst/>
          </a:prstGeom>
          <a:blipFill>
            <a:blip r:embed="rId9"/>
            <a:stretch>
              <a:fillRect/>
            </a:stretch>
          </a:blipFill>
          <a:ln w="38100">
            <a:solidFill>
              <a:srgbClr val="FFE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1848116" y="3529043"/>
            <a:ext cx="1107996" cy="646331"/>
          </a:xfrm>
          <a:prstGeom prst="rect">
            <a:avLst/>
          </a:prstGeom>
          <a:noFill/>
        </p:spPr>
        <p:txBody>
          <a:bodyPr wrap="none" rtlCol="0">
            <a:spAutoFit/>
          </a:bodyPr>
          <a:lstStyle/>
          <a:p>
            <a:r>
              <a:rPr lang="zh-CN" altLang="en-US" sz="3600" dirty="0">
                <a:solidFill>
                  <a:srgbClr val="FF8050"/>
                </a:solidFill>
                <a:cs typeface="+mn-ea"/>
                <a:sym typeface="+mn-lt"/>
              </a:rPr>
              <a:t>关注</a:t>
            </a:r>
          </a:p>
        </p:txBody>
      </p:sp>
      <p:sp>
        <p:nvSpPr>
          <p:cNvPr id="16" name="文本框 15"/>
          <p:cNvSpPr txBox="1"/>
          <p:nvPr/>
        </p:nvSpPr>
        <p:spPr>
          <a:xfrm>
            <a:off x="4393366" y="3529043"/>
            <a:ext cx="1107996" cy="646331"/>
          </a:xfrm>
          <a:prstGeom prst="rect">
            <a:avLst/>
          </a:prstGeom>
          <a:noFill/>
        </p:spPr>
        <p:txBody>
          <a:bodyPr wrap="none" rtlCol="0">
            <a:spAutoFit/>
          </a:bodyPr>
          <a:lstStyle/>
          <a:p>
            <a:r>
              <a:rPr lang="zh-CN" altLang="en-US" sz="3600" dirty="0">
                <a:solidFill>
                  <a:srgbClr val="FF8050"/>
                </a:solidFill>
                <a:cs typeface="+mn-ea"/>
                <a:sym typeface="+mn-lt"/>
              </a:rPr>
              <a:t>专注</a:t>
            </a:r>
          </a:p>
        </p:txBody>
      </p:sp>
      <p:sp>
        <p:nvSpPr>
          <p:cNvPr id="17" name="文本框 16"/>
          <p:cNvSpPr txBox="1"/>
          <p:nvPr/>
        </p:nvSpPr>
        <p:spPr>
          <a:xfrm>
            <a:off x="6871117" y="3529043"/>
            <a:ext cx="1107996" cy="646331"/>
          </a:xfrm>
          <a:prstGeom prst="rect">
            <a:avLst/>
          </a:prstGeom>
          <a:noFill/>
        </p:spPr>
        <p:txBody>
          <a:bodyPr wrap="none" rtlCol="0">
            <a:spAutoFit/>
          </a:bodyPr>
          <a:lstStyle/>
          <a:p>
            <a:r>
              <a:rPr lang="zh-CN" altLang="en-US" sz="3600" dirty="0">
                <a:solidFill>
                  <a:srgbClr val="FF8050"/>
                </a:solidFill>
                <a:cs typeface="+mn-ea"/>
                <a:sym typeface="+mn-lt"/>
              </a:rPr>
              <a:t>引导</a:t>
            </a:r>
          </a:p>
        </p:txBody>
      </p:sp>
      <p:sp>
        <p:nvSpPr>
          <p:cNvPr id="18" name="文本框 17"/>
          <p:cNvSpPr txBox="1"/>
          <p:nvPr/>
        </p:nvSpPr>
        <p:spPr>
          <a:xfrm>
            <a:off x="9310610" y="3529043"/>
            <a:ext cx="1107996" cy="646331"/>
          </a:xfrm>
          <a:prstGeom prst="rect">
            <a:avLst/>
          </a:prstGeom>
          <a:noFill/>
        </p:spPr>
        <p:txBody>
          <a:bodyPr wrap="none" rtlCol="0">
            <a:spAutoFit/>
          </a:bodyPr>
          <a:lstStyle/>
          <a:p>
            <a:r>
              <a:rPr lang="zh-CN" altLang="en-US" sz="3600" dirty="0">
                <a:solidFill>
                  <a:srgbClr val="FF8050"/>
                </a:solidFill>
                <a:cs typeface="+mn-ea"/>
                <a:sym typeface="+mn-lt"/>
              </a:rPr>
              <a:t>主动</a:t>
            </a:r>
          </a:p>
        </p:txBody>
      </p:sp>
      <p:sp>
        <p:nvSpPr>
          <p:cNvPr id="19" name="文本框 18"/>
          <p:cNvSpPr txBox="1"/>
          <p:nvPr/>
        </p:nvSpPr>
        <p:spPr>
          <a:xfrm>
            <a:off x="1262972" y="4044746"/>
            <a:ext cx="2221527"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0" name="文本框 19"/>
          <p:cNvSpPr txBox="1"/>
          <p:nvPr/>
        </p:nvSpPr>
        <p:spPr>
          <a:xfrm>
            <a:off x="3705232" y="4044746"/>
            <a:ext cx="2221527"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1" name="文本框 20"/>
          <p:cNvSpPr txBox="1"/>
          <p:nvPr/>
        </p:nvSpPr>
        <p:spPr>
          <a:xfrm>
            <a:off x="6209248" y="4044746"/>
            <a:ext cx="2221527"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2" name="文本框 21"/>
          <p:cNvSpPr txBox="1"/>
          <p:nvPr/>
        </p:nvSpPr>
        <p:spPr>
          <a:xfrm>
            <a:off x="8870381" y="4044746"/>
            <a:ext cx="2221527"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circle(in)">
                                      <p:cBhvr>
                                        <p:cTn id="10" dur="2000"/>
                                        <p:tgtEl>
                                          <p:spTgt spid="4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ppt_x"/>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1000"/>
                                        <p:tgtEl>
                                          <p:spTgt spid="45"/>
                                        </p:tgtEl>
                                      </p:cBhvr>
                                    </p:animEffect>
                                    <p:anim calcmode="lin" valueType="num">
                                      <p:cBhvr>
                                        <p:cTn id="48" dur="1000" fill="hold"/>
                                        <p:tgtEl>
                                          <p:spTgt spid="45"/>
                                        </p:tgtEl>
                                        <p:attrNameLst>
                                          <p:attrName>ppt_x</p:attrName>
                                        </p:attrNameLst>
                                      </p:cBhvr>
                                      <p:tavLst>
                                        <p:tav tm="0">
                                          <p:val>
                                            <p:strVal val="#ppt_x"/>
                                          </p:val>
                                        </p:tav>
                                        <p:tav tm="100000">
                                          <p:val>
                                            <p:strVal val="#ppt_x"/>
                                          </p:val>
                                        </p:tav>
                                      </p:tavLst>
                                    </p:anim>
                                    <p:anim calcmode="lin" valueType="num">
                                      <p:cBhvr>
                                        <p:cTn id="49"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500" fill="hold"/>
                                        <p:tgtEl>
                                          <p:spTgt spid="20"/>
                                        </p:tgtEl>
                                        <p:attrNameLst>
                                          <p:attrName>ppt_w</p:attrName>
                                        </p:attrNameLst>
                                      </p:cBhvr>
                                      <p:tavLst>
                                        <p:tav tm="0">
                                          <p:val>
                                            <p:fltVal val="0"/>
                                          </p:val>
                                        </p:tav>
                                        <p:tav tm="100000">
                                          <p:val>
                                            <p:strVal val="#ppt_w"/>
                                          </p:val>
                                        </p:tav>
                                      </p:tavLst>
                                    </p:anim>
                                    <p:anim calcmode="lin" valueType="num">
                                      <p:cBhvr>
                                        <p:cTn id="61" dur="500" fill="hold"/>
                                        <p:tgtEl>
                                          <p:spTgt spid="20"/>
                                        </p:tgtEl>
                                        <p:attrNameLst>
                                          <p:attrName>ppt_h</p:attrName>
                                        </p:attrNameLst>
                                      </p:cBhvr>
                                      <p:tavLst>
                                        <p:tav tm="0">
                                          <p:val>
                                            <p:fltVal val="0"/>
                                          </p:val>
                                        </p:tav>
                                        <p:tav tm="100000">
                                          <p:val>
                                            <p:strVal val="#ppt_h"/>
                                          </p:val>
                                        </p:tav>
                                      </p:tavLst>
                                    </p:anim>
                                    <p:animEffect transition="in" filter="fade">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1000"/>
                                        <p:tgtEl>
                                          <p:spTgt spid="46"/>
                                        </p:tgtEl>
                                      </p:cBhvr>
                                    </p:animEffect>
                                    <p:anim calcmode="lin" valueType="num">
                                      <p:cBhvr>
                                        <p:cTn id="68" dur="1000" fill="hold"/>
                                        <p:tgtEl>
                                          <p:spTgt spid="46"/>
                                        </p:tgtEl>
                                        <p:attrNameLst>
                                          <p:attrName>ppt_x</p:attrName>
                                        </p:attrNameLst>
                                      </p:cBhvr>
                                      <p:tavLst>
                                        <p:tav tm="0">
                                          <p:val>
                                            <p:strVal val="#ppt_x"/>
                                          </p:val>
                                        </p:tav>
                                        <p:tav tm="100000">
                                          <p:val>
                                            <p:strVal val="#ppt_x"/>
                                          </p:val>
                                        </p:tav>
                                      </p:tavLst>
                                    </p:anim>
                                    <p:anim calcmode="lin" valueType="num">
                                      <p:cBhvr>
                                        <p:cTn id="6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500" fill="hold"/>
                                        <p:tgtEl>
                                          <p:spTgt spid="17"/>
                                        </p:tgtEl>
                                        <p:attrNameLst>
                                          <p:attrName>ppt_x</p:attrName>
                                        </p:attrNameLst>
                                      </p:cBhvr>
                                      <p:tavLst>
                                        <p:tav tm="0">
                                          <p:val>
                                            <p:strVal val="#ppt_x"/>
                                          </p:val>
                                        </p:tav>
                                        <p:tav tm="100000">
                                          <p:val>
                                            <p:strVal val="#ppt_x"/>
                                          </p:val>
                                        </p:tav>
                                      </p:tavLst>
                                    </p:anim>
                                    <p:anim calcmode="lin" valueType="num">
                                      <p:cBhvr additive="base">
                                        <p:cTn id="75"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53" presetClass="entr" presetSubtype="16" fill="hold" grpId="0" nodeType="click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p:cTn id="80" dur="500" fill="hold"/>
                                        <p:tgtEl>
                                          <p:spTgt spid="21"/>
                                        </p:tgtEl>
                                        <p:attrNameLst>
                                          <p:attrName>ppt_w</p:attrName>
                                        </p:attrNameLst>
                                      </p:cBhvr>
                                      <p:tavLst>
                                        <p:tav tm="0">
                                          <p:val>
                                            <p:fltVal val="0"/>
                                          </p:val>
                                        </p:tav>
                                        <p:tav tm="100000">
                                          <p:val>
                                            <p:strVal val="#ppt_w"/>
                                          </p:val>
                                        </p:tav>
                                      </p:tavLst>
                                    </p:anim>
                                    <p:anim calcmode="lin" valueType="num">
                                      <p:cBhvr>
                                        <p:cTn id="81" dur="500" fill="hold"/>
                                        <p:tgtEl>
                                          <p:spTgt spid="21"/>
                                        </p:tgtEl>
                                        <p:attrNameLst>
                                          <p:attrName>ppt_h</p:attrName>
                                        </p:attrNameLst>
                                      </p:cBhvr>
                                      <p:tavLst>
                                        <p:tav tm="0">
                                          <p:val>
                                            <p:fltVal val="0"/>
                                          </p:val>
                                        </p:tav>
                                        <p:tav tm="100000">
                                          <p:val>
                                            <p:strVal val="#ppt_h"/>
                                          </p:val>
                                        </p:tav>
                                      </p:tavLst>
                                    </p:anim>
                                    <p:animEffect transition="in" filter="fade">
                                      <p:cBhvr>
                                        <p:cTn id="82" dur="500"/>
                                        <p:tgtEl>
                                          <p:spTgt spid="21"/>
                                        </p:tgtEl>
                                      </p:cBhvr>
                                    </p:animEffect>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grpId="0" nodeType="clickEffect">
                                  <p:stCondLst>
                                    <p:cond delay="0"/>
                                  </p:stCondLst>
                                  <p:childTnLst>
                                    <p:set>
                                      <p:cBhvr>
                                        <p:cTn id="86" dur="1" fill="hold">
                                          <p:stCondLst>
                                            <p:cond delay="0"/>
                                          </p:stCondLst>
                                        </p:cTn>
                                        <p:tgtEl>
                                          <p:spTgt spid="47"/>
                                        </p:tgtEl>
                                        <p:attrNameLst>
                                          <p:attrName>style.visibility</p:attrName>
                                        </p:attrNameLst>
                                      </p:cBhvr>
                                      <p:to>
                                        <p:strVal val="visible"/>
                                      </p:to>
                                    </p:set>
                                    <p:animEffect transition="in" filter="fade">
                                      <p:cBhvr>
                                        <p:cTn id="87" dur="1000"/>
                                        <p:tgtEl>
                                          <p:spTgt spid="47"/>
                                        </p:tgtEl>
                                      </p:cBhvr>
                                    </p:animEffect>
                                    <p:anim calcmode="lin" valueType="num">
                                      <p:cBhvr>
                                        <p:cTn id="88" dur="1000" fill="hold"/>
                                        <p:tgtEl>
                                          <p:spTgt spid="47"/>
                                        </p:tgtEl>
                                        <p:attrNameLst>
                                          <p:attrName>ppt_x</p:attrName>
                                        </p:attrNameLst>
                                      </p:cBhvr>
                                      <p:tavLst>
                                        <p:tav tm="0">
                                          <p:val>
                                            <p:strVal val="#ppt_x"/>
                                          </p:val>
                                        </p:tav>
                                        <p:tav tm="100000">
                                          <p:val>
                                            <p:strVal val="#ppt_x"/>
                                          </p:val>
                                        </p:tav>
                                      </p:tavLst>
                                    </p:anim>
                                    <p:anim calcmode="lin" valueType="num">
                                      <p:cBhvr>
                                        <p:cTn id="89"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grpId="0" nodeType="click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500" fill="hold"/>
                                        <p:tgtEl>
                                          <p:spTgt spid="18"/>
                                        </p:tgtEl>
                                        <p:attrNameLst>
                                          <p:attrName>ppt_x</p:attrName>
                                        </p:attrNameLst>
                                      </p:cBhvr>
                                      <p:tavLst>
                                        <p:tav tm="0">
                                          <p:val>
                                            <p:strVal val="#ppt_x"/>
                                          </p:val>
                                        </p:tav>
                                        <p:tav tm="100000">
                                          <p:val>
                                            <p:strVal val="#ppt_x"/>
                                          </p:val>
                                        </p:tav>
                                      </p:tavLst>
                                    </p:anim>
                                    <p:anim calcmode="lin" valueType="num">
                                      <p:cBhvr additive="base">
                                        <p:cTn id="9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53" presetClass="entr" presetSubtype="16" fill="hold" grpId="0" nodeType="click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500" fill="hold"/>
                                        <p:tgtEl>
                                          <p:spTgt spid="22"/>
                                        </p:tgtEl>
                                        <p:attrNameLst>
                                          <p:attrName>ppt_w</p:attrName>
                                        </p:attrNameLst>
                                      </p:cBhvr>
                                      <p:tavLst>
                                        <p:tav tm="0">
                                          <p:val>
                                            <p:fltVal val="0"/>
                                          </p:val>
                                        </p:tav>
                                        <p:tav tm="100000">
                                          <p:val>
                                            <p:strVal val="#ppt_w"/>
                                          </p:val>
                                        </p:tav>
                                      </p:tavLst>
                                    </p:anim>
                                    <p:anim calcmode="lin" valueType="num">
                                      <p:cBhvr>
                                        <p:cTn id="101" dur="500" fill="hold"/>
                                        <p:tgtEl>
                                          <p:spTgt spid="22"/>
                                        </p:tgtEl>
                                        <p:attrNameLst>
                                          <p:attrName>ppt_h</p:attrName>
                                        </p:attrNameLst>
                                      </p:cBhvr>
                                      <p:tavLst>
                                        <p:tav tm="0">
                                          <p:val>
                                            <p:fltVal val="0"/>
                                          </p:val>
                                        </p:tav>
                                        <p:tav tm="100000">
                                          <p:val>
                                            <p:strVal val="#ppt_h"/>
                                          </p:val>
                                        </p:tav>
                                      </p:tavLst>
                                    </p:anim>
                                    <p:animEffect transition="in" filter="fade">
                                      <p:cBhvr>
                                        <p:cTn id="10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4" grpId="0" animBg="1"/>
      <p:bldP spid="45" grpId="0" animBg="1"/>
      <p:bldP spid="46" grpId="0" animBg="1"/>
      <p:bldP spid="47" grpId="0" animBg="1"/>
      <p:bldP spid="15" grpId="0"/>
      <p:bldP spid="16" grpId="0"/>
      <p:bldP spid="17" grpId="0"/>
      <p:bldP spid="18" grpId="0"/>
      <p:bldP spid="19" grpId="0"/>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sp>
        <p:nvSpPr>
          <p:cNvPr id="10" name="文本框 9"/>
          <p:cNvSpPr txBox="1"/>
          <p:nvPr/>
        </p:nvSpPr>
        <p:spPr>
          <a:xfrm>
            <a:off x="5501362" y="315128"/>
            <a:ext cx="1415772" cy="830997"/>
          </a:xfrm>
          <a:prstGeom prst="rect">
            <a:avLst/>
          </a:prstGeom>
          <a:noFill/>
        </p:spPr>
        <p:txBody>
          <a:bodyPr wrap="none" rtlCol="0">
            <a:spAutoFit/>
          </a:bodyPr>
          <a:lstStyle/>
          <a:p>
            <a:r>
              <a:rPr lang="zh-CN" altLang="en-US" sz="4800" dirty="0">
                <a:solidFill>
                  <a:srgbClr val="FF8050"/>
                </a:solidFill>
                <a:cs typeface="+mn-ea"/>
                <a:sym typeface="+mn-lt"/>
              </a:rPr>
              <a:t>管理</a:t>
            </a:r>
          </a:p>
        </p:txBody>
      </p:sp>
      <p:grpSp>
        <p:nvGrpSpPr>
          <p:cNvPr id="4" name="组合 3"/>
          <p:cNvGrpSpPr/>
          <p:nvPr/>
        </p:nvGrpSpPr>
        <p:grpSpPr>
          <a:xfrm>
            <a:off x="4290987" y="315128"/>
            <a:ext cx="3753829" cy="662207"/>
            <a:chOff x="4290987" y="315128"/>
            <a:chExt cx="3753829" cy="662207"/>
          </a:xfrm>
        </p:grpSpPr>
        <p:pic>
          <p:nvPicPr>
            <p:cNvPr id="11" name="图片 1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290987" y="315128"/>
              <a:ext cx="1239402" cy="662207"/>
            </a:xfrm>
            <a:prstGeom prst="rect">
              <a:avLst/>
            </a:prstGeom>
          </p:spPr>
        </p:pic>
        <p:pic>
          <p:nvPicPr>
            <p:cNvPr id="29" name="图片 2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805414" y="315128"/>
              <a:ext cx="1239402" cy="662207"/>
            </a:xfrm>
            <a:prstGeom prst="rect">
              <a:avLst/>
            </a:prstGeom>
          </p:spPr>
        </p:pic>
      </p:grpSp>
      <p:pic>
        <p:nvPicPr>
          <p:cNvPr id="43" name="图片 42"/>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9677546" y="4926856"/>
            <a:ext cx="2451687" cy="1974685"/>
          </a:xfrm>
          <a:prstGeom prst="rect">
            <a:avLst/>
          </a:prstGeom>
        </p:spPr>
      </p:pic>
      <p:sp>
        <p:nvSpPr>
          <p:cNvPr id="12" name="文本框 11"/>
          <p:cNvSpPr txBox="1"/>
          <p:nvPr/>
        </p:nvSpPr>
        <p:spPr>
          <a:xfrm>
            <a:off x="2796617" y="2061028"/>
            <a:ext cx="2733772"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grpSp>
        <p:nvGrpSpPr>
          <p:cNvPr id="5" name="组合 4"/>
          <p:cNvGrpSpPr/>
          <p:nvPr/>
        </p:nvGrpSpPr>
        <p:grpSpPr>
          <a:xfrm>
            <a:off x="1978360" y="2026210"/>
            <a:ext cx="726234" cy="777683"/>
            <a:chOff x="1978360" y="2026210"/>
            <a:chExt cx="726234" cy="777683"/>
          </a:xfrm>
        </p:grpSpPr>
        <p:pic>
          <p:nvPicPr>
            <p:cNvPr id="3" name="图片 2"/>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978360" y="2061028"/>
              <a:ext cx="726234" cy="742865"/>
            </a:xfrm>
            <a:prstGeom prst="rect">
              <a:avLst/>
            </a:prstGeom>
          </p:spPr>
        </p:pic>
        <p:sp>
          <p:nvSpPr>
            <p:cNvPr id="13" name="文本框 12"/>
            <p:cNvSpPr txBox="1"/>
            <p:nvPr/>
          </p:nvSpPr>
          <p:spPr>
            <a:xfrm>
              <a:off x="2074217" y="2026210"/>
              <a:ext cx="470000" cy="707886"/>
            </a:xfrm>
            <a:prstGeom prst="rect">
              <a:avLst/>
            </a:prstGeom>
            <a:noFill/>
          </p:spPr>
          <p:txBody>
            <a:bodyPr wrap="none" rtlCol="0">
              <a:spAutoFit/>
            </a:bodyPr>
            <a:lstStyle/>
            <a:p>
              <a:r>
                <a:rPr lang="en-US" altLang="zh-CN" sz="4000" dirty="0">
                  <a:solidFill>
                    <a:schemeClr val="bg1"/>
                  </a:solidFill>
                  <a:cs typeface="+mn-ea"/>
                  <a:sym typeface="+mn-lt"/>
                </a:rPr>
                <a:t>1</a:t>
              </a:r>
              <a:endParaRPr lang="zh-CN" altLang="en-US" sz="4000" dirty="0">
                <a:solidFill>
                  <a:schemeClr val="bg1"/>
                </a:solidFill>
                <a:cs typeface="+mn-ea"/>
                <a:sym typeface="+mn-lt"/>
              </a:endParaRPr>
            </a:p>
          </p:txBody>
        </p:sp>
      </p:grpSp>
      <p:sp>
        <p:nvSpPr>
          <p:cNvPr id="15" name="文本框 14"/>
          <p:cNvSpPr txBox="1"/>
          <p:nvPr/>
        </p:nvSpPr>
        <p:spPr>
          <a:xfrm>
            <a:off x="7093080" y="2061028"/>
            <a:ext cx="2733772"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grpSp>
        <p:nvGrpSpPr>
          <p:cNvPr id="6" name="组合 5"/>
          <p:cNvGrpSpPr/>
          <p:nvPr/>
        </p:nvGrpSpPr>
        <p:grpSpPr>
          <a:xfrm>
            <a:off x="6274823" y="2026210"/>
            <a:ext cx="726234" cy="777683"/>
            <a:chOff x="6274823" y="2026210"/>
            <a:chExt cx="726234" cy="777683"/>
          </a:xfrm>
        </p:grpSpPr>
        <p:pic>
          <p:nvPicPr>
            <p:cNvPr id="14" name="图片 13"/>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6274823" y="2061028"/>
              <a:ext cx="726234" cy="742865"/>
            </a:xfrm>
            <a:prstGeom prst="rect">
              <a:avLst/>
            </a:prstGeom>
          </p:spPr>
        </p:pic>
        <p:sp>
          <p:nvSpPr>
            <p:cNvPr id="16" name="文本框 15"/>
            <p:cNvSpPr txBox="1"/>
            <p:nvPr/>
          </p:nvSpPr>
          <p:spPr>
            <a:xfrm>
              <a:off x="6370680" y="2026210"/>
              <a:ext cx="470000" cy="707886"/>
            </a:xfrm>
            <a:prstGeom prst="rect">
              <a:avLst/>
            </a:prstGeom>
            <a:noFill/>
          </p:spPr>
          <p:txBody>
            <a:bodyPr wrap="none" rtlCol="0">
              <a:spAutoFit/>
            </a:bodyPr>
            <a:lstStyle/>
            <a:p>
              <a:r>
                <a:rPr lang="en-US" altLang="zh-CN" sz="4000" dirty="0">
                  <a:solidFill>
                    <a:schemeClr val="bg1"/>
                  </a:solidFill>
                  <a:cs typeface="+mn-ea"/>
                  <a:sym typeface="+mn-lt"/>
                </a:rPr>
                <a:t>2</a:t>
              </a:r>
              <a:endParaRPr lang="zh-CN" altLang="en-US" sz="4000" dirty="0">
                <a:solidFill>
                  <a:schemeClr val="bg1"/>
                </a:solidFill>
                <a:cs typeface="+mn-ea"/>
                <a:sym typeface="+mn-lt"/>
              </a:endParaRPr>
            </a:p>
          </p:txBody>
        </p:sp>
      </p:grpSp>
      <p:sp>
        <p:nvSpPr>
          <p:cNvPr id="18" name="文本框 17"/>
          <p:cNvSpPr txBox="1"/>
          <p:nvPr/>
        </p:nvSpPr>
        <p:spPr>
          <a:xfrm>
            <a:off x="2796617" y="3033757"/>
            <a:ext cx="2733772"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grpSp>
        <p:nvGrpSpPr>
          <p:cNvPr id="7" name="组合 6"/>
          <p:cNvGrpSpPr/>
          <p:nvPr/>
        </p:nvGrpSpPr>
        <p:grpSpPr>
          <a:xfrm>
            <a:off x="1978360" y="2998939"/>
            <a:ext cx="726234" cy="777683"/>
            <a:chOff x="1978360" y="2998939"/>
            <a:chExt cx="726234" cy="777683"/>
          </a:xfrm>
        </p:grpSpPr>
        <p:pic>
          <p:nvPicPr>
            <p:cNvPr id="17" name="图片 16"/>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978360" y="3033757"/>
              <a:ext cx="726234" cy="742865"/>
            </a:xfrm>
            <a:prstGeom prst="rect">
              <a:avLst/>
            </a:prstGeom>
          </p:spPr>
        </p:pic>
        <p:sp>
          <p:nvSpPr>
            <p:cNvPr id="19" name="文本框 18"/>
            <p:cNvSpPr txBox="1"/>
            <p:nvPr/>
          </p:nvSpPr>
          <p:spPr>
            <a:xfrm>
              <a:off x="2074217" y="2998939"/>
              <a:ext cx="470000" cy="707886"/>
            </a:xfrm>
            <a:prstGeom prst="rect">
              <a:avLst/>
            </a:prstGeom>
            <a:noFill/>
          </p:spPr>
          <p:txBody>
            <a:bodyPr wrap="none" rtlCol="0">
              <a:spAutoFit/>
            </a:bodyPr>
            <a:lstStyle/>
            <a:p>
              <a:r>
                <a:rPr lang="en-US" altLang="zh-CN" sz="4000" dirty="0">
                  <a:solidFill>
                    <a:schemeClr val="bg1"/>
                  </a:solidFill>
                  <a:cs typeface="+mn-ea"/>
                  <a:sym typeface="+mn-lt"/>
                </a:rPr>
                <a:t>3</a:t>
              </a:r>
              <a:endParaRPr lang="zh-CN" altLang="en-US" sz="4000" dirty="0">
                <a:solidFill>
                  <a:schemeClr val="bg1"/>
                </a:solidFill>
                <a:cs typeface="+mn-ea"/>
                <a:sym typeface="+mn-lt"/>
              </a:endParaRPr>
            </a:p>
          </p:txBody>
        </p:sp>
      </p:grpSp>
      <p:sp>
        <p:nvSpPr>
          <p:cNvPr id="21" name="文本框 20"/>
          <p:cNvSpPr txBox="1"/>
          <p:nvPr/>
        </p:nvSpPr>
        <p:spPr>
          <a:xfrm>
            <a:off x="7093080" y="3033757"/>
            <a:ext cx="2733772"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grpSp>
        <p:nvGrpSpPr>
          <p:cNvPr id="8" name="组合 7"/>
          <p:cNvGrpSpPr/>
          <p:nvPr/>
        </p:nvGrpSpPr>
        <p:grpSpPr>
          <a:xfrm>
            <a:off x="6274823" y="2998939"/>
            <a:ext cx="726234" cy="777683"/>
            <a:chOff x="6274823" y="2998939"/>
            <a:chExt cx="726234" cy="777683"/>
          </a:xfrm>
        </p:grpSpPr>
        <p:pic>
          <p:nvPicPr>
            <p:cNvPr id="20" name="图片 19"/>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6274823" y="3033757"/>
              <a:ext cx="726234" cy="742865"/>
            </a:xfrm>
            <a:prstGeom prst="rect">
              <a:avLst/>
            </a:prstGeom>
          </p:spPr>
        </p:pic>
        <p:sp>
          <p:nvSpPr>
            <p:cNvPr id="22" name="文本框 21"/>
            <p:cNvSpPr txBox="1"/>
            <p:nvPr/>
          </p:nvSpPr>
          <p:spPr>
            <a:xfrm>
              <a:off x="6370680" y="2998939"/>
              <a:ext cx="470000" cy="707886"/>
            </a:xfrm>
            <a:prstGeom prst="rect">
              <a:avLst/>
            </a:prstGeom>
            <a:noFill/>
          </p:spPr>
          <p:txBody>
            <a:bodyPr wrap="none" rtlCol="0">
              <a:spAutoFit/>
            </a:bodyPr>
            <a:lstStyle/>
            <a:p>
              <a:r>
                <a:rPr lang="en-US" altLang="zh-CN" sz="4000" dirty="0">
                  <a:solidFill>
                    <a:schemeClr val="bg1"/>
                  </a:solidFill>
                  <a:cs typeface="+mn-ea"/>
                  <a:sym typeface="+mn-lt"/>
                </a:rPr>
                <a:t>4</a:t>
              </a:r>
              <a:endParaRPr lang="zh-CN" altLang="en-US" sz="4000" dirty="0">
                <a:solidFill>
                  <a:schemeClr val="bg1"/>
                </a:solidFill>
                <a:cs typeface="+mn-ea"/>
                <a:sym typeface="+mn-lt"/>
              </a:endParaRPr>
            </a:p>
          </p:txBody>
        </p:sp>
      </p:grpSp>
      <p:sp>
        <p:nvSpPr>
          <p:cNvPr id="24" name="文本框 23"/>
          <p:cNvSpPr txBox="1"/>
          <p:nvPr/>
        </p:nvSpPr>
        <p:spPr>
          <a:xfrm>
            <a:off x="2796617" y="4080561"/>
            <a:ext cx="2733772"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grpSp>
        <p:nvGrpSpPr>
          <p:cNvPr id="9" name="组合 8"/>
          <p:cNvGrpSpPr/>
          <p:nvPr/>
        </p:nvGrpSpPr>
        <p:grpSpPr>
          <a:xfrm>
            <a:off x="1978360" y="4045743"/>
            <a:ext cx="726234" cy="777683"/>
            <a:chOff x="1978360" y="4045743"/>
            <a:chExt cx="726234" cy="777683"/>
          </a:xfrm>
        </p:grpSpPr>
        <p:pic>
          <p:nvPicPr>
            <p:cNvPr id="23" name="图片 22"/>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978360" y="4080561"/>
              <a:ext cx="726234" cy="742865"/>
            </a:xfrm>
            <a:prstGeom prst="rect">
              <a:avLst/>
            </a:prstGeom>
          </p:spPr>
        </p:pic>
        <p:sp>
          <p:nvSpPr>
            <p:cNvPr id="25" name="文本框 24"/>
            <p:cNvSpPr txBox="1"/>
            <p:nvPr/>
          </p:nvSpPr>
          <p:spPr>
            <a:xfrm>
              <a:off x="2074217" y="4045743"/>
              <a:ext cx="470000" cy="707886"/>
            </a:xfrm>
            <a:prstGeom prst="rect">
              <a:avLst/>
            </a:prstGeom>
            <a:noFill/>
          </p:spPr>
          <p:txBody>
            <a:bodyPr wrap="none" rtlCol="0">
              <a:spAutoFit/>
            </a:bodyPr>
            <a:lstStyle/>
            <a:p>
              <a:r>
                <a:rPr lang="en-US" altLang="zh-CN" sz="4000" dirty="0">
                  <a:solidFill>
                    <a:schemeClr val="bg1"/>
                  </a:solidFill>
                  <a:cs typeface="+mn-ea"/>
                  <a:sym typeface="+mn-lt"/>
                </a:rPr>
                <a:t>5</a:t>
              </a:r>
              <a:endParaRPr lang="zh-CN" altLang="en-US" sz="4000" dirty="0">
                <a:solidFill>
                  <a:schemeClr val="bg1"/>
                </a:solidFill>
                <a:cs typeface="+mn-ea"/>
                <a:sym typeface="+mn-lt"/>
              </a:endParaRPr>
            </a:p>
          </p:txBody>
        </p:sp>
      </p:grpSp>
      <p:sp>
        <p:nvSpPr>
          <p:cNvPr id="27" name="文本框 26"/>
          <p:cNvSpPr txBox="1"/>
          <p:nvPr/>
        </p:nvSpPr>
        <p:spPr>
          <a:xfrm>
            <a:off x="7093080" y="4080561"/>
            <a:ext cx="2733772"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grpSp>
        <p:nvGrpSpPr>
          <p:cNvPr id="30" name="组合 29"/>
          <p:cNvGrpSpPr/>
          <p:nvPr/>
        </p:nvGrpSpPr>
        <p:grpSpPr>
          <a:xfrm>
            <a:off x="6274823" y="4045743"/>
            <a:ext cx="726234" cy="777683"/>
            <a:chOff x="6274823" y="4045743"/>
            <a:chExt cx="726234" cy="777683"/>
          </a:xfrm>
        </p:grpSpPr>
        <p:pic>
          <p:nvPicPr>
            <p:cNvPr id="26" name="图片 25"/>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6274823" y="4080561"/>
              <a:ext cx="726234" cy="742865"/>
            </a:xfrm>
            <a:prstGeom prst="rect">
              <a:avLst/>
            </a:prstGeom>
          </p:spPr>
        </p:pic>
        <p:sp>
          <p:nvSpPr>
            <p:cNvPr id="28" name="文本框 27"/>
            <p:cNvSpPr txBox="1"/>
            <p:nvPr/>
          </p:nvSpPr>
          <p:spPr>
            <a:xfrm>
              <a:off x="6370680" y="4045743"/>
              <a:ext cx="470000" cy="707886"/>
            </a:xfrm>
            <a:prstGeom prst="rect">
              <a:avLst/>
            </a:prstGeom>
            <a:noFill/>
          </p:spPr>
          <p:txBody>
            <a:bodyPr wrap="none" rtlCol="0">
              <a:spAutoFit/>
            </a:bodyPr>
            <a:lstStyle/>
            <a:p>
              <a:r>
                <a:rPr lang="en-US" altLang="zh-CN" sz="4000" dirty="0">
                  <a:solidFill>
                    <a:schemeClr val="bg1"/>
                  </a:solidFill>
                  <a:cs typeface="+mn-ea"/>
                  <a:sym typeface="+mn-lt"/>
                </a:rPr>
                <a:t>6</a:t>
              </a:r>
              <a:endParaRPr lang="zh-CN" altLang="en-US" sz="4000" dirty="0">
                <a:solidFill>
                  <a:schemeClr val="bg1"/>
                </a:solidFill>
                <a:cs typeface="+mn-ea"/>
                <a:sym typeface="+mn-lt"/>
              </a:endParaRPr>
            </a:p>
          </p:txBody>
        </p:sp>
      </p:gr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circle(in)">
                                      <p:cBhvr>
                                        <p:cTn id="10" dur="2000"/>
                                        <p:tgtEl>
                                          <p:spTgt spid="4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9" presetClass="entr" presetSubtype="0" decel="10000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49" presetClass="entr" presetSubtype="0" decel="10000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 calcmode="lin" valueType="num">
                                      <p:cBhvr>
                                        <p:cTn id="44" dur="500" fill="hold"/>
                                        <p:tgtEl>
                                          <p:spTgt spid="6"/>
                                        </p:tgtEl>
                                        <p:attrNameLst>
                                          <p:attrName>style.rotation</p:attrName>
                                        </p:attrNameLst>
                                      </p:cBhvr>
                                      <p:tavLst>
                                        <p:tav tm="0">
                                          <p:val>
                                            <p:fltVal val="360"/>
                                          </p:val>
                                        </p:tav>
                                        <p:tav tm="100000">
                                          <p:val>
                                            <p:fltVal val="0"/>
                                          </p:val>
                                        </p:tav>
                                      </p:tavLst>
                                    </p:anim>
                                    <p:animEffect transition="in" filter="fade">
                                      <p:cBhvr>
                                        <p:cTn id="45" dur="500"/>
                                        <p:tgtEl>
                                          <p:spTgt spid="6"/>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500" fill="hold"/>
                                        <p:tgtEl>
                                          <p:spTgt spid="15"/>
                                        </p:tgtEl>
                                        <p:attrNameLst>
                                          <p:attrName>ppt_w</p:attrName>
                                        </p:attrNameLst>
                                      </p:cBhvr>
                                      <p:tavLst>
                                        <p:tav tm="0">
                                          <p:val>
                                            <p:fltVal val="0"/>
                                          </p:val>
                                        </p:tav>
                                        <p:tav tm="100000">
                                          <p:val>
                                            <p:strVal val="#ppt_w"/>
                                          </p:val>
                                        </p:tav>
                                      </p:tavLst>
                                    </p:anim>
                                    <p:anim calcmode="lin" valueType="num">
                                      <p:cBhvr>
                                        <p:cTn id="51" dur="500" fill="hold"/>
                                        <p:tgtEl>
                                          <p:spTgt spid="15"/>
                                        </p:tgtEl>
                                        <p:attrNameLst>
                                          <p:attrName>ppt_h</p:attrName>
                                        </p:attrNameLst>
                                      </p:cBhvr>
                                      <p:tavLst>
                                        <p:tav tm="0">
                                          <p:val>
                                            <p:fltVal val="0"/>
                                          </p:val>
                                        </p:tav>
                                        <p:tav tm="100000">
                                          <p:val>
                                            <p:strVal val="#ppt_h"/>
                                          </p:val>
                                        </p:tav>
                                      </p:tavLst>
                                    </p:anim>
                                    <p:animEffect transition="in" filter="fade">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49" presetClass="entr" presetSubtype="0" decel="100000" fill="hold" nodeType="click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500" fill="hold"/>
                                        <p:tgtEl>
                                          <p:spTgt spid="7"/>
                                        </p:tgtEl>
                                        <p:attrNameLst>
                                          <p:attrName>ppt_w</p:attrName>
                                        </p:attrNameLst>
                                      </p:cBhvr>
                                      <p:tavLst>
                                        <p:tav tm="0">
                                          <p:val>
                                            <p:fltVal val="0"/>
                                          </p:val>
                                        </p:tav>
                                        <p:tav tm="100000">
                                          <p:val>
                                            <p:strVal val="#ppt_w"/>
                                          </p:val>
                                        </p:tav>
                                      </p:tavLst>
                                    </p:anim>
                                    <p:anim calcmode="lin" valueType="num">
                                      <p:cBhvr>
                                        <p:cTn id="58" dur="500" fill="hold"/>
                                        <p:tgtEl>
                                          <p:spTgt spid="7"/>
                                        </p:tgtEl>
                                        <p:attrNameLst>
                                          <p:attrName>ppt_h</p:attrName>
                                        </p:attrNameLst>
                                      </p:cBhvr>
                                      <p:tavLst>
                                        <p:tav tm="0">
                                          <p:val>
                                            <p:fltVal val="0"/>
                                          </p:val>
                                        </p:tav>
                                        <p:tav tm="100000">
                                          <p:val>
                                            <p:strVal val="#ppt_h"/>
                                          </p:val>
                                        </p:tav>
                                      </p:tavLst>
                                    </p:anim>
                                    <p:anim calcmode="lin" valueType="num">
                                      <p:cBhvr>
                                        <p:cTn id="59" dur="500" fill="hold"/>
                                        <p:tgtEl>
                                          <p:spTgt spid="7"/>
                                        </p:tgtEl>
                                        <p:attrNameLst>
                                          <p:attrName>style.rotation</p:attrName>
                                        </p:attrNameLst>
                                      </p:cBhvr>
                                      <p:tavLst>
                                        <p:tav tm="0">
                                          <p:val>
                                            <p:fltVal val="360"/>
                                          </p:val>
                                        </p:tav>
                                        <p:tav tm="100000">
                                          <p:val>
                                            <p:fltVal val="0"/>
                                          </p:val>
                                        </p:tav>
                                      </p:tavLst>
                                    </p:anim>
                                    <p:animEffect transition="in" filter="fade">
                                      <p:cBhvr>
                                        <p:cTn id="60" dur="500"/>
                                        <p:tgtEl>
                                          <p:spTgt spid="7"/>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p:cTn id="65" dur="500" fill="hold"/>
                                        <p:tgtEl>
                                          <p:spTgt spid="18"/>
                                        </p:tgtEl>
                                        <p:attrNameLst>
                                          <p:attrName>ppt_w</p:attrName>
                                        </p:attrNameLst>
                                      </p:cBhvr>
                                      <p:tavLst>
                                        <p:tav tm="0">
                                          <p:val>
                                            <p:fltVal val="0"/>
                                          </p:val>
                                        </p:tav>
                                        <p:tav tm="100000">
                                          <p:val>
                                            <p:strVal val="#ppt_w"/>
                                          </p:val>
                                        </p:tav>
                                      </p:tavLst>
                                    </p:anim>
                                    <p:anim calcmode="lin" valueType="num">
                                      <p:cBhvr>
                                        <p:cTn id="66" dur="500" fill="hold"/>
                                        <p:tgtEl>
                                          <p:spTgt spid="18"/>
                                        </p:tgtEl>
                                        <p:attrNameLst>
                                          <p:attrName>ppt_h</p:attrName>
                                        </p:attrNameLst>
                                      </p:cBhvr>
                                      <p:tavLst>
                                        <p:tav tm="0">
                                          <p:val>
                                            <p:fltVal val="0"/>
                                          </p:val>
                                        </p:tav>
                                        <p:tav tm="100000">
                                          <p:val>
                                            <p:strVal val="#ppt_h"/>
                                          </p:val>
                                        </p:tav>
                                      </p:tavLst>
                                    </p:anim>
                                    <p:animEffect transition="in" filter="fade">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49" presetClass="entr" presetSubtype="0" decel="100000" fill="hold" nodeType="clickEffect">
                                  <p:stCondLst>
                                    <p:cond delay="0"/>
                                  </p:stCondLst>
                                  <p:childTnLst>
                                    <p:set>
                                      <p:cBhvr>
                                        <p:cTn id="71" dur="1" fill="hold">
                                          <p:stCondLst>
                                            <p:cond delay="0"/>
                                          </p:stCondLst>
                                        </p:cTn>
                                        <p:tgtEl>
                                          <p:spTgt spid="8"/>
                                        </p:tgtEl>
                                        <p:attrNameLst>
                                          <p:attrName>style.visibility</p:attrName>
                                        </p:attrNameLst>
                                      </p:cBhvr>
                                      <p:to>
                                        <p:strVal val="visible"/>
                                      </p:to>
                                    </p:set>
                                    <p:anim calcmode="lin" valueType="num">
                                      <p:cBhvr>
                                        <p:cTn id="72" dur="500" fill="hold"/>
                                        <p:tgtEl>
                                          <p:spTgt spid="8"/>
                                        </p:tgtEl>
                                        <p:attrNameLst>
                                          <p:attrName>ppt_w</p:attrName>
                                        </p:attrNameLst>
                                      </p:cBhvr>
                                      <p:tavLst>
                                        <p:tav tm="0">
                                          <p:val>
                                            <p:fltVal val="0"/>
                                          </p:val>
                                        </p:tav>
                                        <p:tav tm="100000">
                                          <p:val>
                                            <p:strVal val="#ppt_w"/>
                                          </p:val>
                                        </p:tav>
                                      </p:tavLst>
                                    </p:anim>
                                    <p:anim calcmode="lin" valueType="num">
                                      <p:cBhvr>
                                        <p:cTn id="73" dur="500" fill="hold"/>
                                        <p:tgtEl>
                                          <p:spTgt spid="8"/>
                                        </p:tgtEl>
                                        <p:attrNameLst>
                                          <p:attrName>ppt_h</p:attrName>
                                        </p:attrNameLst>
                                      </p:cBhvr>
                                      <p:tavLst>
                                        <p:tav tm="0">
                                          <p:val>
                                            <p:fltVal val="0"/>
                                          </p:val>
                                        </p:tav>
                                        <p:tav tm="100000">
                                          <p:val>
                                            <p:strVal val="#ppt_h"/>
                                          </p:val>
                                        </p:tav>
                                      </p:tavLst>
                                    </p:anim>
                                    <p:anim calcmode="lin" valueType="num">
                                      <p:cBhvr>
                                        <p:cTn id="74" dur="500" fill="hold"/>
                                        <p:tgtEl>
                                          <p:spTgt spid="8"/>
                                        </p:tgtEl>
                                        <p:attrNameLst>
                                          <p:attrName>style.rotation</p:attrName>
                                        </p:attrNameLst>
                                      </p:cBhvr>
                                      <p:tavLst>
                                        <p:tav tm="0">
                                          <p:val>
                                            <p:fltVal val="360"/>
                                          </p:val>
                                        </p:tav>
                                        <p:tav tm="100000">
                                          <p:val>
                                            <p:fltVal val="0"/>
                                          </p:val>
                                        </p:tav>
                                      </p:tavLst>
                                    </p:anim>
                                    <p:animEffect transition="in" filter="fade">
                                      <p:cBhvr>
                                        <p:cTn id="75" dur="500"/>
                                        <p:tgtEl>
                                          <p:spTgt spid="8"/>
                                        </p:tgtEl>
                                      </p:cBhvr>
                                    </p:animEffect>
                                  </p:childTnLst>
                                </p:cTn>
                              </p:par>
                            </p:childTnLst>
                          </p:cTn>
                        </p:par>
                      </p:childTnLst>
                    </p:cTn>
                  </p:par>
                  <p:par>
                    <p:cTn id="76" fill="hold">
                      <p:stCondLst>
                        <p:cond delay="indefinite"/>
                      </p:stCondLst>
                      <p:childTnLst>
                        <p:par>
                          <p:cTn id="77" fill="hold">
                            <p:stCondLst>
                              <p:cond delay="0"/>
                            </p:stCondLst>
                            <p:childTnLst>
                              <p:par>
                                <p:cTn id="78" presetID="53" presetClass="entr" presetSubtype="16" fill="hold" grpId="0" nodeType="click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p:cTn id="80" dur="500" fill="hold"/>
                                        <p:tgtEl>
                                          <p:spTgt spid="21"/>
                                        </p:tgtEl>
                                        <p:attrNameLst>
                                          <p:attrName>ppt_w</p:attrName>
                                        </p:attrNameLst>
                                      </p:cBhvr>
                                      <p:tavLst>
                                        <p:tav tm="0">
                                          <p:val>
                                            <p:fltVal val="0"/>
                                          </p:val>
                                        </p:tav>
                                        <p:tav tm="100000">
                                          <p:val>
                                            <p:strVal val="#ppt_w"/>
                                          </p:val>
                                        </p:tav>
                                      </p:tavLst>
                                    </p:anim>
                                    <p:anim calcmode="lin" valueType="num">
                                      <p:cBhvr>
                                        <p:cTn id="81" dur="500" fill="hold"/>
                                        <p:tgtEl>
                                          <p:spTgt spid="21"/>
                                        </p:tgtEl>
                                        <p:attrNameLst>
                                          <p:attrName>ppt_h</p:attrName>
                                        </p:attrNameLst>
                                      </p:cBhvr>
                                      <p:tavLst>
                                        <p:tav tm="0">
                                          <p:val>
                                            <p:fltVal val="0"/>
                                          </p:val>
                                        </p:tav>
                                        <p:tav tm="100000">
                                          <p:val>
                                            <p:strVal val="#ppt_h"/>
                                          </p:val>
                                        </p:tav>
                                      </p:tavLst>
                                    </p:anim>
                                    <p:animEffect transition="in" filter="fade">
                                      <p:cBhvr>
                                        <p:cTn id="82" dur="500"/>
                                        <p:tgtEl>
                                          <p:spTgt spid="21"/>
                                        </p:tgtEl>
                                      </p:cBhvr>
                                    </p:animEffect>
                                  </p:childTnLst>
                                </p:cTn>
                              </p:par>
                            </p:childTnLst>
                          </p:cTn>
                        </p:par>
                      </p:childTnLst>
                    </p:cTn>
                  </p:par>
                  <p:par>
                    <p:cTn id="83" fill="hold">
                      <p:stCondLst>
                        <p:cond delay="indefinite"/>
                      </p:stCondLst>
                      <p:childTnLst>
                        <p:par>
                          <p:cTn id="84" fill="hold">
                            <p:stCondLst>
                              <p:cond delay="0"/>
                            </p:stCondLst>
                            <p:childTnLst>
                              <p:par>
                                <p:cTn id="85" presetID="49" presetClass="entr" presetSubtype="0" decel="100000" fill="hold" nodeType="click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p:cTn id="87" dur="500" fill="hold"/>
                                        <p:tgtEl>
                                          <p:spTgt spid="9"/>
                                        </p:tgtEl>
                                        <p:attrNameLst>
                                          <p:attrName>ppt_w</p:attrName>
                                        </p:attrNameLst>
                                      </p:cBhvr>
                                      <p:tavLst>
                                        <p:tav tm="0">
                                          <p:val>
                                            <p:fltVal val="0"/>
                                          </p:val>
                                        </p:tav>
                                        <p:tav tm="100000">
                                          <p:val>
                                            <p:strVal val="#ppt_w"/>
                                          </p:val>
                                        </p:tav>
                                      </p:tavLst>
                                    </p:anim>
                                    <p:anim calcmode="lin" valueType="num">
                                      <p:cBhvr>
                                        <p:cTn id="88" dur="500" fill="hold"/>
                                        <p:tgtEl>
                                          <p:spTgt spid="9"/>
                                        </p:tgtEl>
                                        <p:attrNameLst>
                                          <p:attrName>ppt_h</p:attrName>
                                        </p:attrNameLst>
                                      </p:cBhvr>
                                      <p:tavLst>
                                        <p:tav tm="0">
                                          <p:val>
                                            <p:fltVal val="0"/>
                                          </p:val>
                                        </p:tav>
                                        <p:tav tm="100000">
                                          <p:val>
                                            <p:strVal val="#ppt_h"/>
                                          </p:val>
                                        </p:tav>
                                      </p:tavLst>
                                    </p:anim>
                                    <p:anim calcmode="lin" valueType="num">
                                      <p:cBhvr>
                                        <p:cTn id="89" dur="500" fill="hold"/>
                                        <p:tgtEl>
                                          <p:spTgt spid="9"/>
                                        </p:tgtEl>
                                        <p:attrNameLst>
                                          <p:attrName>style.rotation</p:attrName>
                                        </p:attrNameLst>
                                      </p:cBhvr>
                                      <p:tavLst>
                                        <p:tav tm="0">
                                          <p:val>
                                            <p:fltVal val="360"/>
                                          </p:val>
                                        </p:tav>
                                        <p:tav tm="100000">
                                          <p:val>
                                            <p:fltVal val="0"/>
                                          </p:val>
                                        </p:tav>
                                      </p:tavLst>
                                    </p:anim>
                                    <p:animEffect transition="in" filter="fade">
                                      <p:cBhvr>
                                        <p:cTn id="90" dur="500"/>
                                        <p:tgtEl>
                                          <p:spTgt spid="9"/>
                                        </p:tgtEl>
                                      </p:cBhvr>
                                    </p:animEffect>
                                  </p:childTnLst>
                                </p:cTn>
                              </p:par>
                            </p:childTnLst>
                          </p:cTn>
                        </p:par>
                      </p:childTnLst>
                    </p:cTn>
                  </p:par>
                  <p:par>
                    <p:cTn id="91" fill="hold">
                      <p:stCondLst>
                        <p:cond delay="indefinite"/>
                      </p:stCondLst>
                      <p:childTnLst>
                        <p:par>
                          <p:cTn id="92" fill="hold">
                            <p:stCondLst>
                              <p:cond delay="0"/>
                            </p:stCondLst>
                            <p:childTnLst>
                              <p:par>
                                <p:cTn id="93" presetID="53" presetClass="entr" presetSubtype="16"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p:cTn id="95" dur="500" fill="hold"/>
                                        <p:tgtEl>
                                          <p:spTgt spid="24"/>
                                        </p:tgtEl>
                                        <p:attrNameLst>
                                          <p:attrName>ppt_w</p:attrName>
                                        </p:attrNameLst>
                                      </p:cBhvr>
                                      <p:tavLst>
                                        <p:tav tm="0">
                                          <p:val>
                                            <p:fltVal val="0"/>
                                          </p:val>
                                        </p:tav>
                                        <p:tav tm="100000">
                                          <p:val>
                                            <p:strVal val="#ppt_w"/>
                                          </p:val>
                                        </p:tav>
                                      </p:tavLst>
                                    </p:anim>
                                    <p:anim calcmode="lin" valueType="num">
                                      <p:cBhvr>
                                        <p:cTn id="96" dur="500" fill="hold"/>
                                        <p:tgtEl>
                                          <p:spTgt spid="24"/>
                                        </p:tgtEl>
                                        <p:attrNameLst>
                                          <p:attrName>ppt_h</p:attrName>
                                        </p:attrNameLst>
                                      </p:cBhvr>
                                      <p:tavLst>
                                        <p:tav tm="0">
                                          <p:val>
                                            <p:fltVal val="0"/>
                                          </p:val>
                                        </p:tav>
                                        <p:tav tm="100000">
                                          <p:val>
                                            <p:strVal val="#ppt_h"/>
                                          </p:val>
                                        </p:tav>
                                      </p:tavLst>
                                    </p:anim>
                                    <p:animEffect transition="in" filter="fade">
                                      <p:cBhvr>
                                        <p:cTn id="97" dur="500"/>
                                        <p:tgtEl>
                                          <p:spTgt spid="24"/>
                                        </p:tgtEl>
                                      </p:cBhvr>
                                    </p:animEffect>
                                  </p:childTnLst>
                                </p:cTn>
                              </p:par>
                            </p:childTnLst>
                          </p:cTn>
                        </p:par>
                      </p:childTnLst>
                    </p:cTn>
                  </p:par>
                  <p:par>
                    <p:cTn id="98" fill="hold">
                      <p:stCondLst>
                        <p:cond delay="indefinite"/>
                      </p:stCondLst>
                      <p:childTnLst>
                        <p:par>
                          <p:cTn id="99" fill="hold">
                            <p:stCondLst>
                              <p:cond delay="0"/>
                            </p:stCondLst>
                            <p:childTnLst>
                              <p:par>
                                <p:cTn id="100" presetID="49" presetClass="entr" presetSubtype="0" decel="100000" fill="hold" nodeType="click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500" fill="hold"/>
                                        <p:tgtEl>
                                          <p:spTgt spid="30"/>
                                        </p:tgtEl>
                                        <p:attrNameLst>
                                          <p:attrName>ppt_w</p:attrName>
                                        </p:attrNameLst>
                                      </p:cBhvr>
                                      <p:tavLst>
                                        <p:tav tm="0">
                                          <p:val>
                                            <p:fltVal val="0"/>
                                          </p:val>
                                        </p:tav>
                                        <p:tav tm="100000">
                                          <p:val>
                                            <p:strVal val="#ppt_w"/>
                                          </p:val>
                                        </p:tav>
                                      </p:tavLst>
                                    </p:anim>
                                    <p:anim calcmode="lin" valueType="num">
                                      <p:cBhvr>
                                        <p:cTn id="103" dur="500" fill="hold"/>
                                        <p:tgtEl>
                                          <p:spTgt spid="30"/>
                                        </p:tgtEl>
                                        <p:attrNameLst>
                                          <p:attrName>ppt_h</p:attrName>
                                        </p:attrNameLst>
                                      </p:cBhvr>
                                      <p:tavLst>
                                        <p:tav tm="0">
                                          <p:val>
                                            <p:fltVal val="0"/>
                                          </p:val>
                                        </p:tav>
                                        <p:tav tm="100000">
                                          <p:val>
                                            <p:strVal val="#ppt_h"/>
                                          </p:val>
                                        </p:tav>
                                      </p:tavLst>
                                    </p:anim>
                                    <p:anim calcmode="lin" valueType="num">
                                      <p:cBhvr>
                                        <p:cTn id="104" dur="500" fill="hold"/>
                                        <p:tgtEl>
                                          <p:spTgt spid="30"/>
                                        </p:tgtEl>
                                        <p:attrNameLst>
                                          <p:attrName>style.rotation</p:attrName>
                                        </p:attrNameLst>
                                      </p:cBhvr>
                                      <p:tavLst>
                                        <p:tav tm="0">
                                          <p:val>
                                            <p:fltVal val="360"/>
                                          </p:val>
                                        </p:tav>
                                        <p:tav tm="100000">
                                          <p:val>
                                            <p:fltVal val="0"/>
                                          </p:val>
                                        </p:tav>
                                      </p:tavLst>
                                    </p:anim>
                                    <p:animEffect transition="in" filter="fade">
                                      <p:cBhvr>
                                        <p:cTn id="105" dur="500"/>
                                        <p:tgtEl>
                                          <p:spTgt spid="30"/>
                                        </p:tgtEl>
                                      </p:cBhvr>
                                    </p:animEffect>
                                  </p:childTnLst>
                                </p:cTn>
                              </p:par>
                            </p:childTnLst>
                          </p:cTn>
                        </p:par>
                      </p:childTnLst>
                    </p:cTn>
                  </p:par>
                  <p:par>
                    <p:cTn id="106" fill="hold">
                      <p:stCondLst>
                        <p:cond delay="indefinite"/>
                      </p:stCondLst>
                      <p:childTnLst>
                        <p:par>
                          <p:cTn id="107" fill="hold">
                            <p:stCondLst>
                              <p:cond delay="0"/>
                            </p:stCondLst>
                            <p:childTnLst>
                              <p:par>
                                <p:cTn id="108" presetID="53" presetClass="entr" presetSubtype="16" fill="hold" grpId="0" nodeType="click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p:cTn id="110" dur="500" fill="hold"/>
                                        <p:tgtEl>
                                          <p:spTgt spid="27"/>
                                        </p:tgtEl>
                                        <p:attrNameLst>
                                          <p:attrName>ppt_w</p:attrName>
                                        </p:attrNameLst>
                                      </p:cBhvr>
                                      <p:tavLst>
                                        <p:tav tm="0">
                                          <p:val>
                                            <p:fltVal val="0"/>
                                          </p:val>
                                        </p:tav>
                                        <p:tav tm="100000">
                                          <p:val>
                                            <p:strVal val="#ppt_w"/>
                                          </p:val>
                                        </p:tav>
                                      </p:tavLst>
                                    </p:anim>
                                    <p:anim calcmode="lin" valueType="num">
                                      <p:cBhvr>
                                        <p:cTn id="111" dur="500" fill="hold"/>
                                        <p:tgtEl>
                                          <p:spTgt spid="27"/>
                                        </p:tgtEl>
                                        <p:attrNameLst>
                                          <p:attrName>ppt_h</p:attrName>
                                        </p:attrNameLst>
                                      </p:cBhvr>
                                      <p:tavLst>
                                        <p:tav tm="0">
                                          <p:val>
                                            <p:fltVal val="0"/>
                                          </p:val>
                                        </p:tav>
                                        <p:tav tm="100000">
                                          <p:val>
                                            <p:strVal val="#ppt_h"/>
                                          </p:val>
                                        </p:tav>
                                      </p:tavLst>
                                    </p:anim>
                                    <p:animEffect transition="in" filter="fade">
                                      <p:cBhvr>
                                        <p:cTn id="11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5" grpId="0"/>
      <p:bldP spid="18" grpId="0"/>
      <p:bldP spid="21" grpId="0"/>
      <p:bldP spid="24"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4658938" y="3305525"/>
            <a:ext cx="2646878" cy="830997"/>
          </a:xfrm>
          <a:prstGeom prst="rect">
            <a:avLst/>
          </a:prstGeom>
          <a:noFill/>
        </p:spPr>
        <p:txBody>
          <a:bodyPr wrap="none" rtlCol="0">
            <a:spAutoFit/>
          </a:bodyPr>
          <a:lstStyle/>
          <a:p>
            <a:r>
              <a:rPr lang="zh-CN" altLang="en-US" sz="4800" dirty="0">
                <a:solidFill>
                  <a:srgbClr val="FF8050"/>
                </a:solidFill>
                <a:cs typeface="+mn-ea"/>
                <a:sym typeface="+mn-lt"/>
              </a:rPr>
              <a:t>班级介绍</a:t>
            </a: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9477829" y="4495876"/>
            <a:ext cx="2714171" cy="2362124"/>
          </a:xfrm>
          <a:prstGeom prst="rect">
            <a:avLst/>
          </a:prstGeom>
        </p:spPr>
      </p:pic>
      <p:sp>
        <p:nvSpPr>
          <p:cNvPr id="14" name="文本框 13"/>
          <p:cNvSpPr txBox="1"/>
          <p:nvPr/>
        </p:nvSpPr>
        <p:spPr>
          <a:xfrm>
            <a:off x="3985610" y="4166071"/>
            <a:ext cx="4003019" cy="400110"/>
          </a:xfrm>
          <a:prstGeom prst="rect">
            <a:avLst/>
          </a:prstGeom>
          <a:noFill/>
        </p:spPr>
        <p:txBody>
          <a:bodyPr wrap="none" rtlCol="0">
            <a:spAutoFit/>
          </a:bodyPr>
          <a:lstStyle/>
          <a:p>
            <a:r>
              <a:rPr lang="zh-CN" altLang="en-US" sz="2000" dirty="0">
                <a:solidFill>
                  <a:schemeClr val="tx1">
                    <a:lumMod val="75000"/>
                    <a:lumOff val="25000"/>
                  </a:schemeClr>
                </a:solidFill>
                <a:cs typeface="+mn-ea"/>
                <a:sym typeface="+mn-lt"/>
              </a:rPr>
              <a:t>人数：</a:t>
            </a:r>
            <a:r>
              <a:rPr lang="en-US" altLang="zh-CN" sz="2000" dirty="0">
                <a:solidFill>
                  <a:schemeClr val="tx1">
                    <a:lumMod val="75000"/>
                    <a:lumOff val="25000"/>
                  </a:schemeClr>
                </a:solidFill>
                <a:cs typeface="+mn-ea"/>
                <a:sym typeface="+mn-lt"/>
              </a:rPr>
              <a:t>35 </a:t>
            </a:r>
            <a:r>
              <a:rPr lang="zh-CN" altLang="en-US" sz="2000" dirty="0">
                <a:solidFill>
                  <a:schemeClr val="tx1">
                    <a:lumMod val="75000"/>
                    <a:lumOff val="25000"/>
                  </a:schemeClr>
                </a:solidFill>
                <a:cs typeface="+mn-ea"/>
                <a:sym typeface="+mn-lt"/>
              </a:rPr>
              <a:t>其中男孩：</a:t>
            </a:r>
            <a:r>
              <a:rPr lang="en-US" altLang="zh-CN" sz="2000" dirty="0">
                <a:solidFill>
                  <a:schemeClr val="tx1">
                    <a:lumMod val="75000"/>
                    <a:lumOff val="25000"/>
                  </a:schemeClr>
                </a:solidFill>
                <a:cs typeface="+mn-ea"/>
                <a:sym typeface="+mn-lt"/>
              </a:rPr>
              <a:t>15/</a:t>
            </a:r>
            <a:r>
              <a:rPr lang="zh-CN" altLang="en-US" sz="2000" dirty="0">
                <a:solidFill>
                  <a:schemeClr val="tx1">
                    <a:lumMod val="75000"/>
                    <a:lumOff val="25000"/>
                  </a:schemeClr>
                </a:solidFill>
                <a:cs typeface="+mn-ea"/>
                <a:sym typeface="+mn-lt"/>
              </a:rPr>
              <a:t>女孩</a:t>
            </a:r>
            <a:r>
              <a:rPr lang="en-US" altLang="zh-CN" sz="2000" dirty="0">
                <a:solidFill>
                  <a:schemeClr val="tx1">
                    <a:lumMod val="75000"/>
                    <a:lumOff val="25000"/>
                  </a:schemeClr>
                </a:solidFill>
                <a:cs typeface="+mn-ea"/>
                <a:sym typeface="+mn-lt"/>
              </a:rPr>
              <a:t>20</a:t>
            </a:r>
            <a:r>
              <a:rPr lang="zh-CN" altLang="en-US" sz="2000" dirty="0">
                <a:solidFill>
                  <a:schemeClr val="tx1">
                    <a:lumMod val="75000"/>
                    <a:lumOff val="25000"/>
                  </a:schemeClr>
                </a:solidFill>
                <a:cs typeface="+mn-ea"/>
                <a:sym typeface="+mn-lt"/>
              </a:rPr>
              <a:t>人</a:t>
            </a:r>
          </a:p>
        </p:txBody>
      </p:sp>
      <p:sp>
        <p:nvSpPr>
          <p:cNvPr id="16" name="文本框 15"/>
          <p:cNvSpPr txBox="1"/>
          <p:nvPr/>
        </p:nvSpPr>
        <p:spPr>
          <a:xfrm>
            <a:off x="5660046" y="2350803"/>
            <a:ext cx="697627" cy="1200329"/>
          </a:xfrm>
          <a:prstGeom prst="rect">
            <a:avLst/>
          </a:prstGeom>
          <a:noFill/>
        </p:spPr>
        <p:txBody>
          <a:bodyPr wrap="none" rtlCol="0">
            <a:spAutoFit/>
          </a:bodyPr>
          <a:lstStyle/>
          <a:p>
            <a:r>
              <a:rPr lang="en-US" altLang="zh-CN" sz="7200" dirty="0">
                <a:solidFill>
                  <a:srgbClr val="FF8050"/>
                </a:solidFill>
                <a:cs typeface="+mn-ea"/>
                <a:sym typeface="+mn-lt"/>
              </a:rPr>
              <a:t>2</a:t>
            </a:r>
            <a:endParaRPr lang="zh-CN" altLang="en-US" sz="7200" dirty="0">
              <a:solidFill>
                <a:srgbClr val="FF8050"/>
              </a:solidFill>
              <a:cs typeface="+mn-ea"/>
              <a:sym typeface="+mn-lt"/>
            </a:endParaRPr>
          </a:p>
        </p:txBody>
      </p:sp>
      <p:pic>
        <p:nvPicPr>
          <p:cNvPr id="18" name="图片 17"/>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286696" y="3305525"/>
            <a:ext cx="623643" cy="1476146"/>
          </a:xfrm>
          <a:prstGeom prst="rect">
            <a:avLst/>
          </a:prstGeom>
        </p:spPr>
      </p:pic>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8080001" y="3305525"/>
            <a:ext cx="623643" cy="1476146"/>
          </a:xfrm>
          <a:prstGeom prst="rect">
            <a:avLst/>
          </a:prstGeom>
        </p:spPr>
      </p:pic>
      <p:pic>
        <p:nvPicPr>
          <p:cNvPr id="20" name="图片 19"/>
          <p:cNvPicPr>
            <a:picLocks noChangeAspect="1"/>
          </p:cNvPicPr>
          <p:nvPr/>
        </p:nvPicPr>
        <p:blipFill>
          <a:blip r:embed="rId6"/>
          <a:stretch>
            <a:fillRect/>
          </a:stretch>
        </p:blipFill>
        <p:spPr>
          <a:xfrm>
            <a:off x="5167876" y="843303"/>
            <a:ext cx="2047500" cy="15075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Scale>
                                          <p:cBhvr>
                                            <p:cTn id="15"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20"/>
                                            </p:tgtEl>
                                            <p:attrNameLst>
                                              <p:attrName>ppt_x</p:attrName>
                                              <p:attrName>ppt_y</p:attrName>
                                            </p:attrNameLst>
                                          </p:cBhvr>
                                        </p:animMotion>
                                        <p:animEffect transition="in" filter="fade">
                                          <p:cBhvr>
                                            <p:cTn id="17" dur="1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14:presetBounceEnd="38000">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14:bounceEnd="38000">
                                          <p:cBhvr additive="base">
                                            <p:cTn id="30" dur="500" fill="hold"/>
                                            <p:tgtEl>
                                              <p:spTgt spid="16"/>
                                            </p:tgtEl>
                                            <p:attrNameLst>
                                              <p:attrName>ppt_x</p:attrName>
                                            </p:attrNameLst>
                                          </p:cBhvr>
                                          <p:tavLst>
                                            <p:tav tm="0">
                                              <p:val>
                                                <p:strVal val="#ppt_x"/>
                                              </p:val>
                                            </p:tav>
                                            <p:tav tm="100000">
                                              <p:val>
                                                <p:strVal val="#ppt_x"/>
                                              </p:val>
                                            </p:tav>
                                          </p:tavLst>
                                        </p:anim>
                                        <p:anim calcmode="lin" valueType="num" p14:bounceEnd="38000">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1" presetClass="entr" presetSubtype="0" fill="hold" grpId="0" nodeType="click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par>
                              <p:cTn id="41" fill="hold">
                                <p:stCondLst>
                                  <p:cond delay="649"/>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14"/>
                                            </p:tgtEl>
                                            <p:attrNameLst>
                                              <p:attrName>ppt_y</p:attrName>
                                            </p:attrNameLst>
                                          </p:cBhvr>
                                          <p:tavLst>
                                            <p:tav tm="0">
                                              <p:val>
                                                <p:strVal val="#ppt_y"/>
                                              </p:val>
                                            </p:tav>
                                            <p:tav tm="100000">
                                              <p:val>
                                                <p:strVal val="#ppt_y"/>
                                              </p:val>
                                            </p:tav>
                                          </p:tavLst>
                                        </p:anim>
                                        <p:anim calcmode="lin" valueType="num">
                                          <p:cBhvr>
                                            <p:cTn id="4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6"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Scale>
                                          <p:cBhvr>
                                            <p:cTn id="15"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20"/>
                                            </p:tgtEl>
                                            <p:attrNameLst>
                                              <p:attrName>ppt_x</p:attrName>
                                              <p:attrName>ppt_y</p:attrName>
                                            </p:attrNameLst>
                                          </p:cBhvr>
                                        </p:animMotion>
                                        <p:animEffect transition="in" filter="fade">
                                          <p:cBhvr>
                                            <p:cTn id="17" dur="1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1" presetClass="entr" presetSubtype="0" fill="hold" grpId="0" nodeType="click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par>
                              <p:cTn id="41" fill="hold">
                                <p:stCondLst>
                                  <p:cond delay="649"/>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14"/>
                                            </p:tgtEl>
                                            <p:attrNameLst>
                                              <p:attrName>ppt_y</p:attrName>
                                            </p:attrNameLst>
                                          </p:cBhvr>
                                          <p:tavLst>
                                            <p:tav tm="0">
                                              <p:val>
                                                <p:strVal val="#ppt_y"/>
                                              </p:val>
                                            </p:tav>
                                            <p:tav tm="100000">
                                              <p:val>
                                                <p:strVal val="#ppt_y"/>
                                              </p:val>
                                            </p:tav>
                                          </p:tavLst>
                                        </p:anim>
                                        <p:anim calcmode="lin" valueType="num">
                                          <p:cBhvr>
                                            <p:cTn id="4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6"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2070338" y="1339144"/>
            <a:ext cx="4076536" cy="4076536"/>
          </a:xfrm>
          <a:prstGeom prst="ellipse">
            <a:avLst/>
          </a:prstGeom>
          <a:noFill/>
          <a:ln>
            <a:solidFill>
              <a:srgbClr val="FF8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35414"/>
            <a:ext cx="2094220" cy="1822585"/>
          </a:xfrm>
          <a:prstGeom prst="rect">
            <a:avLst/>
          </a:prstGeom>
        </p:spPr>
      </p:pic>
      <p:grpSp>
        <p:nvGrpSpPr>
          <p:cNvPr id="8" name="组合 7"/>
          <p:cNvGrpSpPr/>
          <p:nvPr/>
        </p:nvGrpSpPr>
        <p:grpSpPr>
          <a:xfrm>
            <a:off x="4500799" y="1032259"/>
            <a:ext cx="1041614" cy="1041614"/>
            <a:chOff x="4500799" y="1032259"/>
            <a:chExt cx="1041614" cy="1041614"/>
          </a:xfrm>
        </p:grpSpPr>
        <p:sp>
          <p:nvSpPr>
            <p:cNvPr id="5" name="椭圆 4"/>
            <p:cNvSpPr/>
            <p:nvPr/>
          </p:nvSpPr>
          <p:spPr>
            <a:xfrm>
              <a:off x="4500799" y="1032259"/>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4624094" y="1159081"/>
              <a:ext cx="800219" cy="830997"/>
            </a:xfrm>
            <a:prstGeom prst="rect">
              <a:avLst/>
            </a:prstGeom>
            <a:noFill/>
          </p:spPr>
          <p:txBody>
            <a:bodyPr wrap="none" rtlCol="0">
              <a:spAutoFit/>
            </a:bodyPr>
            <a:lstStyle/>
            <a:p>
              <a:r>
                <a:rPr lang="zh-CN" altLang="en-US" sz="2400" dirty="0">
                  <a:solidFill>
                    <a:schemeClr val="bg1"/>
                  </a:solidFill>
                  <a:cs typeface="+mn-ea"/>
                  <a:sym typeface="+mn-lt"/>
                </a:rPr>
                <a:t>心理</a:t>
              </a:r>
              <a:endParaRPr lang="en-US" altLang="zh-CN" sz="2400" dirty="0">
                <a:solidFill>
                  <a:schemeClr val="bg1"/>
                </a:solidFill>
                <a:cs typeface="+mn-ea"/>
                <a:sym typeface="+mn-lt"/>
              </a:endParaRPr>
            </a:p>
            <a:p>
              <a:r>
                <a:rPr lang="zh-CN" altLang="en-US" sz="2400" dirty="0">
                  <a:solidFill>
                    <a:schemeClr val="bg1"/>
                  </a:solidFill>
                  <a:cs typeface="+mn-ea"/>
                  <a:sym typeface="+mn-lt"/>
                </a:rPr>
                <a:t>分析</a:t>
              </a:r>
            </a:p>
          </p:txBody>
        </p:sp>
      </p:grpSp>
      <p:grpSp>
        <p:nvGrpSpPr>
          <p:cNvPr id="9" name="组合 8"/>
          <p:cNvGrpSpPr/>
          <p:nvPr/>
        </p:nvGrpSpPr>
        <p:grpSpPr>
          <a:xfrm>
            <a:off x="5364426" y="2004949"/>
            <a:ext cx="1041614" cy="1041614"/>
            <a:chOff x="5364426" y="2004949"/>
            <a:chExt cx="1041614" cy="1041614"/>
          </a:xfrm>
        </p:grpSpPr>
        <p:sp>
          <p:nvSpPr>
            <p:cNvPr id="17" name="椭圆 16"/>
            <p:cNvSpPr/>
            <p:nvPr/>
          </p:nvSpPr>
          <p:spPr>
            <a:xfrm>
              <a:off x="5364426" y="2004949"/>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5487721" y="2131771"/>
              <a:ext cx="800219" cy="830997"/>
            </a:xfrm>
            <a:prstGeom prst="rect">
              <a:avLst/>
            </a:prstGeom>
            <a:noFill/>
          </p:spPr>
          <p:txBody>
            <a:bodyPr wrap="none" rtlCol="0">
              <a:spAutoFit/>
            </a:bodyPr>
            <a:lstStyle/>
            <a:p>
              <a:r>
                <a:rPr lang="zh-CN" altLang="en-US" sz="2400" dirty="0">
                  <a:solidFill>
                    <a:schemeClr val="bg1"/>
                  </a:solidFill>
                  <a:cs typeface="+mn-ea"/>
                  <a:sym typeface="+mn-lt"/>
                </a:rPr>
                <a:t>本班</a:t>
              </a:r>
              <a:endParaRPr lang="en-US" altLang="zh-CN" sz="2400" dirty="0">
                <a:solidFill>
                  <a:schemeClr val="bg1"/>
                </a:solidFill>
                <a:cs typeface="+mn-ea"/>
                <a:sym typeface="+mn-lt"/>
              </a:endParaRPr>
            </a:p>
            <a:p>
              <a:r>
                <a:rPr lang="zh-CN" altLang="en-US" sz="2400" dirty="0">
                  <a:solidFill>
                    <a:schemeClr val="bg1"/>
                  </a:solidFill>
                  <a:cs typeface="+mn-ea"/>
                  <a:sym typeface="+mn-lt"/>
                </a:rPr>
                <a:t>特点</a:t>
              </a:r>
            </a:p>
          </p:txBody>
        </p:sp>
      </p:grpSp>
      <p:grpSp>
        <p:nvGrpSpPr>
          <p:cNvPr id="10" name="组合 9"/>
          <p:cNvGrpSpPr/>
          <p:nvPr/>
        </p:nvGrpSpPr>
        <p:grpSpPr>
          <a:xfrm>
            <a:off x="5623592" y="3180606"/>
            <a:ext cx="1041614" cy="1041614"/>
            <a:chOff x="5623592" y="3180606"/>
            <a:chExt cx="1041614" cy="1041614"/>
          </a:xfrm>
        </p:grpSpPr>
        <p:sp>
          <p:nvSpPr>
            <p:cNvPr id="21" name="椭圆 20"/>
            <p:cNvSpPr/>
            <p:nvPr/>
          </p:nvSpPr>
          <p:spPr>
            <a:xfrm>
              <a:off x="5623592" y="3180606"/>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p:cNvSpPr txBox="1"/>
            <p:nvPr/>
          </p:nvSpPr>
          <p:spPr>
            <a:xfrm>
              <a:off x="5746887" y="3307428"/>
              <a:ext cx="800219" cy="830997"/>
            </a:xfrm>
            <a:prstGeom prst="rect">
              <a:avLst/>
            </a:prstGeom>
            <a:noFill/>
          </p:spPr>
          <p:txBody>
            <a:bodyPr wrap="none" rtlCol="0">
              <a:spAutoFit/>
            </a:bodyPr>
            <a:lstStyle/>
            <a:p>
              <a:r>
                <a:rPr lang="zh-CN" altLang="en-US" sz="2400" dirty="0">
                  <a:solidFill>
                    <a:schemeClr val="bg1"/>
                  </a:solidFill>
                  <a:cs typeface="+mn-ea"/>
                  <a:sym typeface="+mn-lt"/>
                </a:rPr>
                <a:t>成长</a:t>
              </a:r>
              <a:endParaRPr lang="en-US" altLang="zh-CN" sz="2400" dirty="0">
                <a:solidFill>
                  <a:schemeClr val="bg1"/>
                </a:solidFill>
                <a:cs typeface="+mn-ea"/>
                <a:sym typeface="+mn-lt"/>
              </a:endParaRPr>
            </a:p>
            <a:p>
              <a:r>
                <a:rPr lang="zh-CN" altLang="en-US" sz="2400" dirty="0">
                  <a:solidFill>
                    <a:schemeClr val="bg1"/>
                  </a:solidFill>
                  <a:cs typeface="+mn-ea"/>
                  <a:sym typeface="+mn-lt"/>
                </a:rPr>
                <a:t>情况</a:t>
              </a:r>
            </a:p>
          </p:txBody>
        </p:sp>
      </p:grpSp>
      <p:grpSp>
        <p:nvGrpSpPr>
          <p:cNvPr id="14" name="组合 13"/>
          <p:cNvGrpSpPr/>
          <p:nvPr/>
        </p:nvGrpSpPr>
        <p:grpSpPr>
          <a:xfrm>
            <a:off x="4828533" y="4240023"/>
            <a:ext cx="1107996" cy="1041614"/>
            <a:chOff x="4828533" y="4240023"/>
            <a:chExt cx="1107996" cy="1041614"/>
          </a:xfrm>
        </p:grpSpPr>
        <p:sp>
          <p:nvSpPr>
            <p:cNvPr id="22" name="椭圆 21"/>
            <p:cNvSpPr/>
            <p:nvPr/>
          </p:nvSpPr>
          <p:spPr>
            <a:xfrm>
              <a:off x="4861724" y="4240023"/>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4828533" y="4343953"/>
              <a:ext cx="1107996" cy="830997"/>
            </a:xfrm>
            <a:prstGeom prst="rect">
              <a:avLst/>
            </a:prstGeom>
            <a:noFill/>
          </p:spPr>
          <p:txBody>
            <a:bodyPr wrap="none" rtlCol="0">
              <a:spAutoFit/>
            </a:bodyPr>
            <a:lstStyle/>
            <a:p>
              <a:pPr algn="ctr"/>
              <a:r>
                <a:rPr lang="zh-CN" altLang="en-US" sz="2400" dirty="0">
                  <a:solidFill>
                    <a:schemeClr val="bg1"/>
                  </a:solidFill>
                  <a:cs typeface="+mn-ea"/>
                  <a:sym typeface="+mn-lt"/>
                </a:rPr>
                <a:t>问题</a:t>
              </a:r>
              <a:endParaRPr lang="en-US" altLang="zh-CN" sz="2400" dirty="0">
                <a:solidFill>
                  <a:schemeClr val="bg1"/>
                </a:solidFill>
                <a:cs typeface="+mn-ea"/>
                <a:sym typeface="+mn-lt"/>
              </a:endParaRPr>
            </a:p>
            <a:p>
              <a:pPr algn="ctr"/>
              <a:r>
                <a:rPr lang="zh-CN" altLang="en-US" sz="2400" dirty="0">
                  <a:solidFill>
                    <a:schemeClr val="bg1"/>
                  </a:solidFill>
                  <a:cs typeface="+mn-ea"/>
                  <a:sym typeface="+mn-lt"/>
                </a:rPr>
                <a:t>及不足</a:t>
              </a:r>
            </a:p>
          </p:txBody>
        </p:sp>
      </p:grpSp>
      <p:sp>
        <p:nvSpPr>
          <p:cNvPr id="23" name="文本框 22"/>
          <p:cNvSpPr txBox="1"/>
          <p:nvPr/>
        </p:nvSpPr>
        <p:spPr>
          <a:xfrm>
            <a:off x="5903338" y="999705"/>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4" name="文本框 23"/>
          <p:cNvSpPr txBox="1"/>
          <p:nvPr/>
        </p:nvSpPr>
        <p:spPr>
          <a:xfrm>
            <a:off x="6665206" y="2144552"/>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5" name="文本框 24"/>
          <p:cNvSpPr txBox="1"/>
          <p:nvPr/>
        </p:nvSpPr>
        <p:spPr>
          <a:xfrm>
            <a:off x="6855147" y="3427139"/>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6" name="文本框 25"/>
          <p:cNvSpPr txBox="1"/>
          <p:nvPr/>
        </p:nvSpPr>
        <p:spPr>
          <a:xfrm>
            <a:off x="6144399" y="4571757"/>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4" name="图片 3"/>
          <p:cNvPicPr>
            <a:picLocks noChangeAspect="1"/>
          </p:cNvPicPr>
          <p:nvPr/>
        </p:nvPicPr>
        <p:blipFill>
          <a:blip r:embed="rId5"/>
          <a:stretch>
            <a:fillRect/>
          </a:stretch>
        </p:blipFill>
        <p:spPr>
          <a:xfrm>
            <a:off x="1241414" y="2225392"/>
            <a:ext cx="3928552" cy="2403493"/>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par>
                                <p:cTn id="16" presetID="42" presetClass="entr" presetSubtype="0" fill="hold" nodeType="withEffect">
                                  <p:stCondLst>
                                    <p:cond delay="1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2"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Scale>
                                      <p:cBhvr>
                                        <p:cTn id="25"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8"/>
                                        </p:tgtEl>
                                        <p:attrNameLst>
                                          <p:attrName>ppt_x</p:attrName>
                                          <p:attrName>ppt_y</p:attrName>
                                        </p:attrNameLst>
                                      </p:cBhvr>
                                    </p:animMotion>
                                    <p:animEffect transition="in" filter="fade">
                                      <p:cBhvr>
                                        <p:cTn id="27" dur="1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52"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Scale>
                                      <p:cBhvr>
                                        <p:cTn id="32"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9"/>
                                        </p:tgtEl>
                                        <p:attrNameLst>
                                          <p:attrName>ppt_x</p:attrName>
                                          <p:attrName>ppt_y</p:attrName>
                                        </p:attrNameLst>
                                      </p:cBhvr>
                                    </p:animMotion>
                                    <p:animEffect transition="in" filter="fade">
                                      <p:cBhvr>
                                        <p:cTn id="34" dur="1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52"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Scale>
                                      <p:cBhvr>
                                        <p:cTn id="39"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0"/>
                                        </p:tgtEl>
                                        <p:attrNameLst>
                                          <p:attrName>ppt_x</p:attrName>
                                          <p:attrName>ppt_y</p:attrName>
                                        </p:attrNameLst>
                                      </p:cBhvr>
                                    </p:animMotion>
                                    <p:animEffect transition="in" filter="fade">
                                      <p:cBhvr>
                                        <p:cTn id="41" dur="10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52" presetClass="entr" presetSubtype="0"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Scale>
                                      <p:cBhvr>
                                        <p:cTn id="46"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4"/>
                                        </p:tgtEl>
                                        <p:attrNameLst>
                                          <p:attrName>ppt_x</p:attrName>
                                          <p:attrName>ppt_y</p:attrName>
                                        </p:attrNameLst>
                                      </p:cBhvr>
                                    </p:animMotion>
                                    <p:animEffect transition="in" filter="fade">
                                      <p:cBhvr>
                                        <p:cTn id="48" dur="10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wipe(left)">
                                      <p:cBhvr>
                                        <p:cTn id="53" dur="500"/>
                                        <p:tgtEl>
                                          <p:spTgt spid="2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wipe(left)">
                                      <p:cBhvr>
                                        <p:cTn id="63" dur="500"/>
                                        <p:tgtEl>
                                          <p:spTgt spid="25"/>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wipe(left)">
                                      <p:cBhvr>
                                        <p:cTn id="6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24" grpId="0"/>
      <p:bldP spid="25" grpId="0"/>
      <p:bldP spid="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五边形 31"/>
          <p:cNvSpPr/>
          <p:nvPr/>
        </p:nvSpPr>
        <p:spPr>
          <a:xfrm flipH="1">
            <a:off x="8142489" y="3131738"/>
            <a:ext cx="3273313" cy="1812544"/>
          </a:xfrm>
          <a:prstGeom prst="homePlate">
            <a:avLst>
              <a:gd name="adj" fmla="val 21973"/>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五边形 6"/>
          <p:cNvSpPr/>
          <p:nvPr/>
        </p:nvSpPr>
        <p:spPr>
          <a:xfrm>
            <a:off x="823666" y="3131738"/>
            <a:ext cx="3273313" cy="1812544"/>
          </a:xfrm>
          <a:prstGeom prst="homePlate">
            <a:avLst>
              <a:gd name="adj" fmla="val 21973"/>
            </a:avLst>
          </a:prstGeom>
          <a:solidFill>
            <a:srgbClr val="5BB9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sp>
        <p:nvSpPr>
          <p:cNvPr id="10" name="文本框 9"/>
          <p:cNvSpPr txBox="1"/>
          <p:nvPr/>
        </p:nvSpPr>
        <p:spPr>
          <a:xfrm>
            <a:off x="4738560"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心理分析</a:t>
            </a:r>
          </a:p>
        </p:txBody>
      </p:sp>
      <p:grpSp>
        <p:nvGrpSpPr>
          <p:cNvPr id="8" name="组合 7"/>
          <p:cNvGrpSpPr/>
          <p:nvPr/>
        </p:nvGrpSpPr>
        <p:grpSpPr>
          <a:xfrm>
            <a:off x="3496781" y="315128"/>
            <a:ext cx="5075768" cy="662207"/>
            <a:chOff x="3496781" y="315128"/>
            <a:chExt cx="5075768" cy="662207"/>
          </a:xfrm>
        </p:grpSpPr>
        <p:pic>
          <p:nvPicPr>
            <p:cNvPr id="11" name="图片 1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496781" y="315128"/>
              <a:ext cx="1239402" cy="662207"/>
            </a:xfrm>
            <a:prstGeom prst="rect">
              <a:avLst/>
            </a:prstGeom>
          </p:spPr>
        </p:pic>
        <p:pic>
          <p:nvPicPr>
            <p:cNvPr id="29" name="图片 2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7333147" y="315128"/>
              <a:ext cx="1239402" cy="662207"/>
            </a:xfrm>
            <a:prstGeom prst="rect">
              <a:avLst/>
            </a:prstGeom>
          </p:spPr>
        </p:pic>
      </p:grpSp>
      <p:pic>
        <p:nvPicPr>
          <p:cNvPr id="43" name="图片 42"/>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9677546" y="4926856"/>
            <a:ext cx="2451687" cy="1974685"/>
          </a:xfrm>
          <a:prstGeom prst="rect">
            <a:avLst/>
          </a:prstGeom>
        </p:spPr>
      </p:pic>
      <p:sp>
        <p:nvSpPr>
          <p:cNvPr id="24" name="文本框 23"/>
          <p:cNvSpPr txBox="1"/>
          <p:nvPr/>
        </p:nvSpPr>
        <p:spPr>
          <a:xfrm>
            <a:off x="739723" y="2670970"/>
            <a:ext cx="2138727" cy="400110"/>
          </a:xfrm>
          <a:prstGeom prst="rect">
            <a:avLst/>
          </a:prstGeom>
          <a:noFill/>
        </p:spPr>
        <p:txBody>
          <a:bodyPr wrap="none" rtlCol="0">
            <a:spAutoFit/>
          </a:bodyPr>
          <a:lstStyle/>
          <a:p>
            <a:r>
              <a:rPr lang="en-US" altLang="zh-CN" sz="2000" b="1" dirty="0">
                <a:solidFill>
                  <a:srgbClr val="5BB9AA"/>
                </a:solidFill>
                <a:cs typeface="+mn-ea"/>
                <a:sym typeface="+mn-lt"/>
              </a:rPr>
              <a:t>1</a:t>
            </a:r>
            <a:r>
              <a:rPr lang="zh-CN" altLang="en-US" sz="2000" b="1" dirty="0">
                <a:solidFill>
                  <a:srgbClr val="5BB9AA"/>
                </a:solidFill>
                <a:cs typeface="+mn-ea"/>
                <a:sym typeface="+mn-lt"/>
              </a:rPr>
              <a:t>、生理发育特点</a:t>
            </a:r>
          </a:p>
        </p:txBody>
      </p:sp>
      <p:sp>
        <p:nvSpPr>
          <p:cNvPr id="25" name="文本框 24"/>
          <p:cNvSpPr txBox="1"/>
          <p:nvPr/>
        </p:nvSpPr>
        <p:spPr>
          <a:xfrm>
            <a:off x="1103692" y="3424307"/>
            <a:ext cx="2488097" cy="1304203"/>
          </a:xfrm>
          <a:prstGeom prst="rect">
            <a:avLst/>
          </a:prstGeom>
          <a:noFill/>
        </p:spPr>
        <p:txBody>
          <a:bodyPr wrap="square" rtlCol="0">
            <a:spAutoFit/>
          </a:bodyPr>
          <a:lstStyle/>
          <a:p>
            <a:pPr>
              <a:lnSpc>
                <a:spcPct val="150000"/>
              </a:lnSpc>
            </a:pPr>
            <a:r>
              <a:rPr lang="zh-CN" altLang="en-US" sz="1050" dirty="0">
                <a:solidFill>
                  <a:schemeClr val="bg1"/>
                </a:solidFill>
                <a:cs typeface="+mn-ea"/>
                <a:sym typeface="+mn-lt"/>
              </a:rPr>
              <a:t>输入您要写的内容输入您要写的内容输入您要写的内容输入您要写的内容输入您要写的内容输入您要写的内容输入您要写的内容输入您要写的内容输入您要写的内容输入您要写的内容</a:t>
            </a:r>
          </a:p>
        </p:txBody>
      </p:sp>
      <p:sp>
        <p:nvSpPr>
          <p:cNvPr id="28" name="文本框 27"/>
          <p:cNvSpPr txBox="1"/>
          <p:nvPr/>
        </p:nvSpPr>
        <p:spPr>
          <a:xfrm>
            <a:off x="8408147" y="2670970"/>
            <a:ext cx="1625766" cy="400110"/>
          </a:xfrm>
          <a:prstGeom prst="rect">
            <a:avLst/>
          </a:prstGeom>
          <a:noFill/>
        </p:spPr>
        <p:txBody>
          <a:bodyPr wrap="none" rtlCol="0">
            <a:spAutoFit/>
          </a:bodyPr>
          <a:lstStyle/>
          <a:p>
            <a:r>
              <a:rPr lang="en-US" altLang="zh-CN" sz="2000" b="1" dirty="0">
                <a:solidFill>
                  <a:srgbClr val="FF8050"/>
                </a:solidFill>
                <a:cs typeface="+mn-ea"/>
                <a:sym typeface="+mn-lt"/>
              </a:rPr>
              <a:t>2</a:t>
            </a:r>
            <a:r>
              <a:rPr lang="zh-CN" altLang="en-US" sz="2000" b="1" dirty="0">
                <a:solidFill>
                  <a:srgbClr val="FF8050"/>
                </a:solidFill>
                <a:cs typeface="+mn-ea"/>
                <a:sym typeface="+mn-lt"/>
              </a:rPr>
              <a:t>、心理特点</a:t>
            </a:r>
          </a:p>
        </p:txBody>
      </p:sp>
      <p:pic>
        <p:nvPicPr>
          <p:cNvPr id="30" name="图片 29"/>
          <p:cNvPicPr>
            <a:picLocks noChangeAspect="1"/>
          </p:cNvPicPr>
          <p:nvPr/>
        </p:nvPicPr>
        <p:blipFill>
          <a:blip r:embed="rId6"/>
          <a:stretch>
            <a:fillRect/>
          </a:stretch>
        </p:blipFill>
        <p:spPr>
          <a:xfrm>
            <a:off x="3892938" y="977335"/>
            <a:ext cx="2735448" cy="3517004"/>
          </a:xfrm>
          <a:prstGeom prst="rect">
            <a:avLst/>
          </a:prstGeom>
        </p:spPr>
      </p:pic>
      <p:pic>
        <p:nvPicPr>
          <p:cNvPr id="31" name="图片 30"/>
          <p:cNvPicPr>
            <a:picLocks noChangeAspect="1"/>
          </p:cNvPicPr>
          <p:nvPr/>
        </p:nvPicPr>
        <p:blipFill>
          <a:blip r:embed="rId7"/>
          <a:stretch>
            <a:fillRect/>
          </a:stretch>
        </p:blipFill>
        <p:spPr>
          <a:xfrm>
            <a:off x="6014271" y="1061073"/>
            <a:ext cx="2637753" cy="3433266"/>
          </a:xfrm>
          <a:prstGeom prst="rect">
            <a:avLst/>
          </a:prstGeom>
        </p:spPr>
      </p:pic>
      <p:sp>
        <p:nvSpPr>
          <p:cNvPr id="33" name="文本框 32"/>
          <p:cNvSpPr txBox="1"/>
          <p:nvPr/>
        </p:nvSpPr>
        <p:spPr>
          <a:xfrm>
            <a:off x="8652024" y="3424307"/>
            <a:ext cx="2488097" cy="1304203"/>
          </a:xfrm>
          <a:prstGeom prst="rect">
            <a:avLst/>
          </a:prstGeom>
          <a:noFill/>
        </p:spPr>
        <p:txBody>
          <a:bodyPr wrap="square" rtlCol="0">
            <a:spAutoFit/>
          </a:bodyPr>
          <a:lstStyle/>
          <a:p>
            <a:pPr>
              <a:lnSpc>
                <a:spcPct val="150000"/>
              </a:lnSpc>
            </a:pPr>
            <a:r>
              <a:rPr lang="zh-CN" altLang="en-US" sz="1050" dirty="0">
                <a:solidFill>
                  <a:schemeClr val="bg1"/>
                </a:solidFill>
                <a:cs typeface="+mn-ea"/>
                <a:sym typeface="+mn-lt"/>
              </a:rPr>
              <a:t>输入您要写的内容输入您要写的内容输入您要写的内容输入您要写的内容输入您要写的内容输入您要写的内容输入您要写的内容输入您要写的内容输入您要写的内容输入您要写的内容</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circle(in)">
                                      <p:cBhvr>
                                        <p:cTn id="10" dur="2000"/>
                                        <p:tgtEl>
                                          <p:spTgt spid="4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right)">
                                      <p:cBhvr>
                                        <p:cTn id="39" dur="500"/>
                                        <p:tgtEl>
                                          <p:spTgt spid="7"/>
                                        </p:tgtEl>
                                      </p:cBhvr>
                                    </p:animEffect>
                                  </p:childTnLst>
                                </p:cTn>
                              </p:par>
                            </p:childTnLst>
                          </p:cTn>
                        </p:par>
                        <p:par>
                          <p:cTn id="40" fill="hold">
                            <p:stCondLst>
                              <p:cond delay="500"/>
                            </p:stCondLst>
                            <p:childTnLst>
                              <p:par>
                                <p:cTn id="41" presetID="42"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1000"/>
                                        <p:tgtEl>
                                          <p:spTgt spid="24"/>
                                        </p:tgtEl>
                                      </p:cBhvr>
                                    </p:animEffect>
                                    <p:anim calcmode="lin" valueType="num">
                                      <p:cBhvr>
                                        <p:cTn id="44" dur="1000" fill="hold"/>
                                        <p:tgtEl>
                                          <p:spTgt spid="24"/>
                                        </p:tgtEl>
                                        <p:attrNameLst>
                                          <p:attrName>ppt_x</p:attrName>
                                        </p:attrNameLst>
                                      </p:cBhvr>
                                      <p:tavLst>
                                        <p:tav tm="0">
                                          <p:val>
                                            <p:strVal val="#ppt_x"/>
                                          </p:val>
                                        </p:tav>
                                        <p:tav tm="100000">
                                          <p:val>
                                            <p:strVal val="#ppt_x"/>
                                          </p:val>
                                        </p:tav>
                                      </p:tavLst>
                                    </p:anim>
                                    <p:anim calcmode="lin" valueType="num">
                                      <p:cBhvr>
                                        <p:cTn id="4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wipe(left)">
                                      <p:cBhvr>
                                        <p:cTn id="57" dur="500"/>
                                        <p:tgtEl>
                                          <p:spTgt spid="32"/>
                                        </p:tgtEl>
                                      </p:cBhvr>
                                    </p:animEffect>
                                  </p:childTnLst>
                                </p:cTn>
                              </p:par>
                            </p:childTnLst>
                          </p:cTn>
                        </p:par>
                        <p:par>
                          <p:cTn id="58" fill="hold">
                            <p:stCondLst>
                              <p:cond delay="500"/>
                            </p:stCondLst>
                            <p:childTnLst>
                              <p:par>
                                <p:cTn id="59" presetID="42" presetClass="entr" presetSubtype="0"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p:cTn id="68" dur="500" fill="hold"/>
                                        <p:tgtEl>
                                          <p:spTgt spid="33"/>
                                        </p:tgtEl>
                                        <p:attrNameLst>
                                          <p:attrName>ppt_w</p:attrName>
                                        </p:attrNameLst>
                                      </p:cBhvr>
                                      <p:tavLst>
                                        <p:tav tm="0">
                                          <p:val>
                                            <p:fltVal val="0"/>
                                          </p:val>
                                        </p:tav>
                                        <p:tav tm="100000">
                                          <p:val>
                                            <p:strVal val="#ppt_w"/>
                                          </p:val>
                                        </p:tav>
                                      </p:tavLst>
                                    </p:anim>
                                    <p:anim calcmode="lin" valueType="num">
                                      <p:cBhvr>
                                        <p:cTn id="69" dur="500" fill="hold"/>
                                        <p:tgtEl>
                                          <p:spTgt spid="33"/>
                                        </p:tgtEl>
                                        <p:attrNameLst>
                                          <p:attrName>ppt_h</p:attrName>
                                        </p:attrNameLst>
                                      </p:cBhvr>
                                      <p:tavLst>
                                        <p:tav tm="0">
                                          <p:val>
                                            <p:fltVal val="0"/>
                                          </p:val>
                                        </p:tav>
                                        <p:tav tm="100000">
                                          <p:val>
                                            <p:strVal val="#ppt_h"/>
                                          </p:val>
                                        </p:tav>
                                      </p:tavLst>
                                    </p:anim>
                                    <p:animEffect transition="in" filter="fade">
                                      <p:cBhvr>
                                        <p:cTn id="7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7" grpId="0" animBg="1"/>
      <p:bldP spid="10" grpId="0"/>
      <p:bldP spid="24" grpId="0"/>
      <p:bldP spid="25" grpId="0"/>
      <p:bldP spid="28"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35414"/>
            <a:ext cx="2094220" cy="1822585"/>
          </a:xfrm>
          <a:prstGeom prst="rect">
            <a:avLst/>
          </a:prstGeom>
        </p:spPr>
      </p:pic>
      <p:sp>
        <p:nvSpPr>
          <p:cNvPr id="18" name="文本框 17"/>
          <p:cNvSpPr txBox="1"/>
          <p:nvPr/>
        </p:nvSpPr>
        <p:spPr>
          <a:xfrm>
            <a:off x="4954302"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本班特点</a:t>
            </a:r>
          </a:p>
        </p:txBody>
      </p:sp>
      <p:grpSp>
        <p:nvGrpSpPr>
          <p:cNvPr id="41" name="组合 40"/>
          <p:cNvGrpSpPr/>
          <p:nvPr/>
        </p:nvGrpSpPr>
        <p:grpSpPr>
          <a:xfrm>
            <a:off x="3714900" y="315128"/>
            <a:ext cx="5125682" cy="662207"/>
            <a:chOff x="3714900" y="315128"/>
            <a:chExt cx="5125682"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714900"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01180" y="315128"/>
              <a:ext cx="1239402" cy="662207"/>
            </a:xfrm>
            <a:prstGeom prst="rect">
              <a:avLst/>
            </a:prstGeom>
          </p:spPr>
        </p:pic>
      </p:grpSp>
      <p:sp>
        <p:nvSpPr>
          <p:cNvPr id="16" name="矩形 15"/>
          <p:cNvSpPr/>
          <p:nvPr/>
        </p:nvSpPr>
        <p:spPr>
          <a:xfrm>
            <a:off x="3236686" y="2055240"/>
            <a:ext cx="2830285" cy="1299029"/>
          </a:xfrm>
          <a:prstGeom prst="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p:cNvSpPr/>
          <p:nvPr/>
        </p:nvSpPr>
        <p:spPr>
          <a:xfrm>
            <a:off x="6066972" y="3650348"/>
            <a:ext cx="2830285" cy="1299029"/>
          </a:xfrm>
          <a:prstGeom prst="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2" name="组合 41"/>
          <p:cNvGrpSpPr/>
          <p:nvPr/>
        </p:nvGrpSpPr>
        <p:grpSpPr>
          <a:xfrm>
            <a:off x="2002973" y="2098782"/>
            <a:ext cx="1166931" cy="1166931"/>
            <a:chOff x="2002973" y="2098782"/>
            <a:chExt cx="1166931" cy="1166931"/>
          </a:xfrm>
        </p:grpSpPr>
        <p:sp>
          <p:nvSpPr>
            <p:cNvPr id="38" name="椭圆 37"/>
            <p:cNvSpPr/>
            <p:nvPr/>
          </p:nvSpPr>
          <p:spPr>
            <a:xfrm>
              <a:off x="2002973" y="2098782"/>
              <a:ext cx="1166931" cy="1166931"/>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文本框 31"/>
            <p:cNvSpPr txBox="1"/>
            <p:nvPr/>
          </p:nvSpPr>
          <p:spPr>
            <a:xfrm>
              <a:off x="2188514" y="2457687"/>
              <a:ext cx="800219" cy="461665"/>
            </a:xfrm>
            <a:prstGeom prst="rect">
              <a:avLst/>
            </a:prstGeom>
            <a:noFill/>
          </p:spPr>
          <p:txBody>
            <a:bodyPr wrap="none" rtlCol="0">
              <a:spAutoFit/>
            </a:bodyPr>
            <a:lstStyle/>
            <a:p>
              <a:r>
                <a:rPr lang="zh-CN" altLang="en-US" sz="2400" b="1" dirty="0">
                  <a:solidFill>
                    <a:schemeClr val="bg1"/>
                  </a:solidFill>
                  <a:cs typeface="+mn-ea"/>
                  <a:sym typeface="+mn-lt"/>
                </a:rPr>
                <a:t>优点</a:t>
              </a:r>
            </a:p>
          </p:txBody>
        </p:sp>
      </p:grpSp>
      <p:sp>
        <p:nvSpPr>
          <p:cNvPr id="34" name="文本框 33"/>
          <p:cNvSpPr txBox="1"/>
          <p:nvPr/>
        </p:nvSpPr>
        <p:spPr>
          <a:xfrm>
            <a:off x="3349725" y="2278793"/>
            <a:ext cx="2604206" cy="819455"/>
          </a:xfrm>
          <a:prstGeom prst="rect">
            <a:avLst/>
          </a:prstGeom>
          <a:noFill/>
        </p:spPr>
        <p:txBody>
          <a:bodyPr wrap="square" rtlCol="0">
            <a:spAutoFit/>
          </a:bodyPr>
          <a:lstStyle/>
          <a:p>
            <a:pPr>
              <a:lnSpc>
                <a:spcPct val="150000"/>
              </a:lnSpc>
            </a:pPr>
            <a:r>
              <a:rPr lang="zh-CN" altLang="en-US" sz="1050" dirty="0">
                <a:solidFill>
                  <a:schemeClr val="bg1"/>
                </a:solidFill>
                <a:cs typeface="+mn-ea"/>
                <a:sym typeface="+mn-lt"/>
              </a:rPr>
              <a:t>输入您要写的内容输入您要写的内容输入您要写的内容输入您要写的内容输入您要写的内容输入您要写的内容</a:t>
            </a:r>
          </a:p>
        </p:txBody>
      </p:sp>
      <p:sp>
        <p:nvSpPr>
          <p:cNvPr id="35" name="文本框 34"/>
          <p:cNvSpPr txBox="1"/>
          <p:nvPr/>
        </p:nvSpPr>
        <p:spPr>
          <a:xfrm>
            <a:off x="6211283" y="3890134"/>
            <a:ext cx="2604206" cy="819455"/>
          </a:xfrm>
          <a:prstGeom prst="rect">
            <a:avLst/>
          </a:prstGeom>
          <a:noFill/>
        </p:spPr>
        <p:txBody>
          <a:bodyPr wrap="square" rtlCol="0">
            <a:spAutoFit/>
          </a:bodyPr>
          <a:lstStyle/>
          <a:p>
            <a:pPr>
              <a:lnSpc>
                <a:spcPct val="150000"/>
              </a:lnSpc>
            </a:pPr>
            <a:r>
              <a:rPr lang="zh-CN" altLang="en-US" sz="1050" dirty="0">
                <a:solidFill>
                  <a:schemeClr val="bg1"/>
                </a:solidFill>
                <a:cs typeface="+mn-ea"/>
                <a:sym typeface="+mn-lt"/>
              </a:rPr>
              <a:t>输入您要写的内容输入您要写的内容输入您要写的内容输入您要写的内容输入您要写的内容输入您要写的内容</a:t>
            </a:r>
          </a:p>
        </p:txBody>
      </p:sp>
      <p:sp>
        <p:nvSpPr>
          <p:cNvPr id="36" name="矩形 35"/>
          <p:cNvSpPr/>
          <p:nvPr/>
        </p:nvSpPr>
        <p:spPr>
          <a:xfrm>
            <a:off x="6066970" y="2055240"/>
            <a:ext cx="2830285" cy="1299029"/>
          </a:xfrm>
          <a:prstGeom prst="rect">
            <a:avLst/>
          </a:prstGeom>
          <a:blipFill>
            <a:blip r:embed="rId6"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矩形 36"/>
          <p:cNvSpPr/>
          <p:nvPr/>
        </p:nvSpPr>
        <p:spPr>
          <a:xfrm>
            <a:off x="3236685" y="3650348"/>
            <a:ext cx="2830285" cy="1299029"/>
          </a:xfrm>
          <a:prstGeom prst="rect">
            <a:avLst/>
          </a:prstGeom>
          <a:blipFill>
            <a:blip r:embed="rId7"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3" name="组合 42"/>
          <p:cNvGrpSpPr/>
          <p:nvPr/>
        </p:nvGrpSpPr>
        <p:grpSpPr>
          <a:xfrm>
            <a:off x="8959800" y="3650348"/>
            <a:ext cx="1166931" cy="1166931"/>
            <a:chOff x="8959800" y="3650348"/>
            <a:chExt cx="1166931" cy="1166931"/>
          </a:xfrm>
        </p:grpSpPr>
        <p:sp>
          <p:nvSpPr>
            <p:cNvPr id="39" name="椭圆 38"/>
            <p:cNvSpPr/>
            <p:nvPr/>
          </p:nvSpPr>
          <p:spPr>
            <a:xfrm>
              <a:off x="8959800" y="3650348"/>
              <a:ext cx="1166931" cy="1166931"/>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文本框 39"/>
            <p:cNvSpPr txBox="1"/>
            <p:nvPr/>
          </p:nvSpPr>
          <p:spPr>
            <a:xfrm>
              <a:off x="9188883" y="4009253"/>
              <a:ext cx="800219" cy="461665"/>
            </a:xfrm>
            <a:prstGeom prst="rect">
              <a:avLst/>
            </a:prstGeom>
            <a:noFill/>
          </p:spPr>
          <p:txBody>
            <a:bodyPr wrap="none" rtlCol="0">
              <a:spAutoFit/>
            </a:bodyPr>
            <a:lstStyle/>
            <a:p>
              <a:r>
                <a:rPr lang="zh-CN" altLang="en-US" sz="2400" b="1" dirty="0">
                  <a:solidFill>
                    <a:schemeClr val="bg1"/>
                  </a:solidFill>
                  <a:cs typeface="+mn-ea"/>
                  <a:sym typeface="+mn-lt"/>
                </a:rPr>
                <a:t>缺点</a:t>
              </a:r>
            </a:p>
          </p:txBody>
        </p:sp>
      </p:gr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barn(inVertical)">
                                      <p:cBhvr>
                                        <p:cTn id="15" dur="500"/>
                                        <p:tgtEl>
                                          <p:spTgt spid="41"/>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dissolve">
                                      <p:cBhvr>
                                        <p:cTn id="27" dur="500"/>
                                        <p:tgtEl>
                                          <p:spTgt spid="4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childTnLst>
                    </p:cTn>
                  </p:par>
                  <p:par>
                    <p:cTn id="36" fill="hold">
                      <p:stCondLst>
                        <p:cond delay="indefinite"/>
                      </p:stCondLst>
                      <p:childTnLst>
                        <p:par>
                          <p:cTn id="37" fill="hold">
                            <p:stCondLst>
                              <p:cond delay="0"/>
                            </p:stCondLst>
                            <p:childTnLst>
                              <p:par>
                                <p:cTn id="38" presetID="18" presetClass="entr" presetSubtype="12" fill="hold" grpId="0" nodeType="click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strips(downLeft)">
                                      <p:cBhvr>
                                        <p:cTn id="40" dur="500"/>
                                        <p:tgtEl>
                                          <p:spTgt spid="34"/>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dissolve">
                                      <p:cBhvr>
                                        <p:cTn id="45" dur="500"/>
                                        <p:tgtEl>
                                          <p:spTgt spid="43"/>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wipe(right)">
                                      <p:cBhvr>
                                        <p:cTn id="50" dur="500"/>
                                        <p:tgtEl>
                                          <p:spTgt spid="31"/>
                                        </p:tgtEl>
                                      </p:cBhvr>
                                    </p:animEffect>
                                  </p:childTnLst>
                                </p:cTn>
                              </p:par>
                              <p:par>
                                <p:cTn id="51" presetID="22" presetClass="entr" presetSubtype="2"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right)">
                                      <p:cBhvr>
                                        <p:cTn id="53" dur="500"/>
                                        <p:tgtEl>
                                          <p:spTgt spid="37"/>
                                        </p:tgtEl>
                                      </p:cBhvr>
                                    </p:animEffect>
                                  </p:childTnLst>
                                </p:cTn>
                              </p:par>
                            </p:childTnLst>
                          </p:cTn>
                        </p:par>
                      </p:childTnLst>
                    </p:cTn>
                  </p:par>
                  <p:par>
                    <p:cTn id="54" fill="hold">
                      <p:stCondLst>
                        <p:cond delay="indefinite"/>
                      </p:stCondLst>
                      <p:childTnLst>
                        <p:par>
                          <p:cTn id="55" fill="hold">
                            <p:stCondLst>
                              <p:cond delay="0"/>
                            </p:stCondLst>
                            <p:childTnLst>
                              <p:par>
                                <p:cTn id="56" presetID="18" presetClass="entr" presetSubtype="12" fill="hold" grpId="0" nodeType="click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strips(downLeft)">
                                      <p:cBhvr>
                                        <p:cTn id="5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6" grpId="0" animBg="1"/>
      <p:bldP spid="31" grpId="0" animBg="1"/>
      <p:bldP spid="34" grpId="0"/>
      <p:bldP spid="35" grpId="0"/>
      <p:bldP spid="36" grpId="0" animBg="1"/>
      <p:bldP spid="3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35414"/>
            <a:ext cx="2094220" cy="1822585"/>
          </a:xfrm>
          <a:prstGeom prst="rect">
            <a:avLst/>
          </a:prstGeom>
        </p:spPr>
      </p:pic>
      <p:sp>
        <p:nvSpPr>
          <p:cNvPr id="18" name="文本框 17"/>
          <p:cNvSpPr txBox="1"/>
          <p:nvPr/>
        </p:nvSpPr>
        <p:spPr>
          <a:xfrm>
            <a:off x="4954302"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基本情况</a:t>
            </a:r>
          </a:p>
        </p:txBody>
      </p:sp>
      <p:grpSp>
        <p:nvGrpSpPr>
          <p:cNvPr id="7" name="组合 6"/>
          <p:cNvGrpSpPr/>
          <p:nvPr/>
        </p:nvGrpSpPr>
        <p:grpSpPr>
          <a:xfrm>
            <a:off x="3714900" y="315128"/>
            <a:ext cx="5125682" cy="662207"/>
            <a:chOff x="3714900" y="315128"/>
            <a:chExt cx="5125682"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714900"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01180" y="315128"/>
              <a:ext cx="1239402" cy="662207"/>
            </a:xfrm>
            <a:prstGeom prst="rect">
              <a:avLst/>
            </a:prstGeom>
          </p:spPr>
        </p:pic>
      </p:grpSp>
      <p:pic>
        <p:nvPicPr>
          <p:cNvPr id="5" name="图片 4"/>
          <p:cNvPicPr>
            <a:picLocks noChangeAspect="1"/>
          </p:cNvPicPr>
          <p:nvPr/>
        </p:nvPicPr>
        <p:blipFill>
          <a:blip r:embed="rId6"/>
          <a:stretch>
            <a:fillRect/>
          </a:stretch>
        </p:blipFill>
        <p:spPr>
          <a:xfrm>
            <a:off x="876950" y="2791079"/>
            <a:ext cx="328798" cy="366736"/>
          </a:xfrm>
          <a:prstGeom prst="rect">
            <a:avLst/>
          </a:prstGeom>
        </p:spPr>
      </p:pic>
      <p:sp>
        <p:nvSpPr>
          <p:cNvPr id="10" name="文本框 9"/>
          <p:cNvSpPr txBox="1"/>
          <p:nvPr/>
        </p:nvSpPr>
        <p:spPr>
          <a:xfrm>
            <a:off x="1220263" y="2781443"/>
            <a:ext cx="255451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11" name="图片 10"/>
          <p:cNvPicPr>
            <a:picLocks noChangeAspect="1"/>
          </p:cNvPicPr>
          <p:nvPr/>
        </p:nvPicPr>
        <p:blipFill>
          <a:blip r:embed="rId6"/>
          <a:stretch>
            <a:fillRect/>
          </a:stretch>
        </p:blipFill>
        <p:spPr>
          <a:xfrm>
            <a:off x="876950" y="3879650"/>
            <a:ext cx="328798" cy="366736"/>
          </a:xfrm>
          <a:prstGeom prst="rect">
            <a:avLst/>
          </a:prstGeom>
        </p:spPr>
      </p:pic>
      <p:sp>
        <p:nvSpPr>
          <p:cNvPr id="12" name="文本框 11"/>
          <p:cNvSpPr txBox="1"/>
          <p:nvPr/>
        </p:nvSpPr>
        <p:spPr>
          <a:xfrm>
            <a:off x="1220263" y="3870014"/>
            <a:ext cx="255451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15" name="图片 14"/>
          <p:cNvPicPr>
            <a:picLocks noChangeAspect="1"/>
          </p:cNvPicPr>
          <p:nvPr/>
        </p:nvPicPr>
        <p:blipFill>
          <a:blip r:embed="rId6"/>
          <a:stretch>
            <a:fillRect/>
          </a:stretch>
        </p:blipFill>
        <p:spPr>
          <a:xfrm>
            <a:off x="8665029" y="2791079"/>
            <a:ext cx="328798" cy="366736"/>
          </a:xfrm>
          <a:prstGeom prst="rect">
            <a:avLst/>
          </a:prstGeom>
        </p:spPr>
      </p:pic>
      <p:sp>
        <p:nvSpPr>
          <p:cNvPr id="16" name="文本框 15"/>
          <p:cNvSpPr txBox="1"/>
          <p:nvPr/>
        </p:nvSpPr>
        <p:spPr>
          <a:xfrm>
            <a:off x="9008342" y="2781443"/>
            <a:ext cx="255451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17" name="图片 16"/>
          <p:cNvPicPr>
            <a:picLocks noChangeAspect="1"/>
          </p:cNvPicPr>
          <p:nvPr/>
        </p:nvPicPr>
        <p:blipFill>
          <a:blip r:embed="rId6"/>
          <a:stretch>
            <a:fillRect/>
          </a:stretch>
        </p:blipFill>
        <p:spPr>
          <a:xfrm>
            <a:off x="8665029" y="3879650"/>
            <a:ext cx="328798" cy="366736"/>
          </a:xfrm>
          <a:prstGeom prst="rect">
            <a:avLst/>
          </a:prstGeom>
        </p:spPr>
      </p:pic>
      <p:sp>
        <p:nvSpPr>
          <p:cNvPr id="21" name="文本框 20"/>
          <p:cNvSpPr txBox="1"/>
          <p:nvPr/>
        </p:nvSpPr>
        <p:spPr>
          <a:xfrm>
            <a:off x="9008342" y="3870014"/>
            <a:ext cx="255451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6" name="图片 5"/>
          <p:cNvPicPr>
            <a:picLocks noChangeAspect="1"/>
          </p:cNvPicPr>
          <p:nvPr/>
        </p:nvPicPr>
        <p:blipFill>
          <a:blip r:embed="rId7"/>
          <a:stretch>
            <a:fillRect/>
          </a:stretch>
        </p:blipFill>
        <p:spPr>
          <a:xfrm>
            <a:off x="4107621" y="2021143"/>
            <a:ext cx="3881250" cy="408375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500" fill="hold"/>
                                        <p:tgtEl>
                                          <p:spTgt spid="15"/>
                                        </p:tgtEl>
                                        <p:attrNameLst>
                                          <p:attrName>ppt_w</p:attrName>
                                        </p:attrNameLst>
                                      </p:cBhvr>
                                      <p:tavLst>
                                        <p:tav tm="0">
                                          <p:val>
                                            <p:fltVal val="0"/>
                                          </p:val>
                                        </p:tav>
                                        <p:tav tm="100000">
                                          <p:val>
                                            <p:strVal val="#ppt_w"/>
                                          </p:val>
                                        </p:tav>
                                      </p:tavLst>
                                    </p:anim>
                                    <p:anim calcmode="lin" valueType="num">
                                      <p:cBhvr>
                                        <p:cTn id="49" dur="500" fill="hold"/>
                                        <p:tgtEl>
                                          <p:spTgt spid="15"/>
                                        </p:tgtEl>
                                        <p:attrNameLst>
                                          <p:attrName>ppt_h</p:attrName>
                                        </p:attrNameLst>
                                      </p:cBhvr>
                                      <p:tavLst>
                                        <p:tav tm="0">
                                          <p:val>
                                            <p:fltVal val="0"/>
                                          </p:val>
                                        </p:tav>
                                        <p:tav tm="100000">
                                          <p:val>
                                            <p:strVal val="#ppt_h"/>
                                          </p:val>
                                        </p:tav>
                                      </p:tavLst>
                                    </p:anim>
                                    <p:animEffect transition="in" filter="fade">
                                      <p:cBhvr>
                                        <p:cTn id="50" dur="500"/>
                                        <p:tgtEl>
                                          <p:spTgt spid="15"/>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Effect transition="in" filter="fade">
                                      <p:cBhvr>
                                        <p:cTn id="57" dur="500"/>
                                        <p:tgtEl>
                                          <p:spTgt spid="16"/>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nodeType="click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500" fill="hold"/>
                                        <p:tgtEl>
                                          <p:spTgt spid="11"/>
                                        </p:tgtEl>
                                        <p:attrNameLst>
                                          <p:attrName>ppt_w</p:attrName>
                                        </p:attrNameLst>
                                      </p:cBhvr>
                                      <p:tavLst>
                                        <p:tav tm="0">
                                          <p:val>
                                            <p:fltVal val="0"/>
                                          </p:val>
                                        </p:tav>
                                        <p:tav tm="100000">
                                          <p:val>
                                            <p:strVal val="#ppt_w"/>
                                          </p:val>
                                        </p:tav>
                                      </p:tavLst>
                                    </p:anim>
                                    <p:anim calcmode="lin" valueType="num">
                                      <p:cBhvr>
                                        <p:cTn id="63" dur="500" fill="hold"/>
                                        <p:tgtEl>
                                          <p:spTgt spid="11"/>
                                        </p:tgtEl>
                                        <p:attrNameLst>
                                          <p:attrName>ppt_h</p:attrName>
                                        </p:attrNameLst>
                                      </p:cBhvr>
                                      <p:tavLst>
                                        <p:tav tm="0">
                                          <p:val>
                                            <p:fltVal val="0"/>
                                          </p:val>
                                        </p:tav>
                                        <p:tav tm="100000">
                                          <p:val>
                                            <p:strVal val="#ppt_h"/>
                                          </p:val>
                                        </p:tav>
                                      </p:tavLst>
                                    </p:anim>
                                    <p:animEffect transition="in" filter="fade">
                                      <p:cBhvr>
                                        <p:cTn id="64" dur="500"/>
                                        <p:tgtEl>
                                          <p:spTgt spid="11"/>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p:cTn id="69" dur="500" fill="hold"/>
                                        <p:tgtEl>
                                          <p:spTgt spid="12"/>
                                        </p:tgtEl>
                                        <p:attrNameLst>
                                          <p:attrName>ppt_w</p:attrName>
                                        </p:attrNameLst>
                                      </p:cBhvr>
                                      <p:tavLst>
                                        <p:tav tm="0">
                                          <p:val>
                                            <p:fltVal val="0"/>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animEffect transition="in" filter="fade">
                                      <p:cBhvr>
                                        <p:cTn id="71" dur="500"/>
                                        <p:tgtEl>
                                          <p:spTgt spid="12"/>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nodeType="click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childTnLst>
                    </p:cTn>
                  </p:par>
                  <p:par>
                    <p:cTn id="79" fill="hold">
                      <p:stCondLst>
                        <p:cond delay="indefinite"/>
                      </p:stCondLst>
                      <p:childTnLst>
                        <p:par>
                          <p:cTn id="80" fill="hold">
                            <p:stCondLst>
                              <p:cond delay="0"/>
                            </p:stCondLst>
                            <p:childTnLst>
                              <p:par>
                                <p:cTn id="81" presetID="53" presetClass="entr" presetSubtype="16" fill="hold" grpId="0" nodeType="click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p:cTn id="83" dur="500" fill="hold"/>
                                        <p:tgtEl>
                                          <p:spTgt spid="21"/>
                                        </p:tgtEl>
                                        <p:attrNameLst>
                                          <p:attrName>ppt_w</p:attrName>
                                        </p:attrNameLst>
                                      </p:cBhvr>
                                      <p:tavLst>
                                        <p:tav tm="0">
                                          <p:val>
                                            <p:fltVal val="0"/>
                                          </p:val>
                                        </p:tav>
                                        <p:tav tm="100000">
                                          <p:val>
                                            <p:strVal val="#ppt_w"/>
                                          </p:val>
                                        </p:tav>
                                      </p:tavLst>
                                    </p:anim>
                                    <p:anim calcmode="lin" valueType="num">
                                      <p:cBhvr>
                                        <p:cTn id="84" dur="500" fill="hold"/>
                                        <p:tgtEl>
                                          <p:spTgt spid="21"/>
                                        </p:tgtEl>
                                        <p:attrNameLst>
                                          <p:attrName>ppt_h</p:attrName>
                                        </p:attrNameLst>
                                      </p:cBhvr>
                                      <p:tavLst>
                                        <p:tav tm="0">
                                          <p:val>
                                            <p:fltVal val="0"/>
                                          </p:val>
                                        </p:tav>
                                        <p:tav tm="100000">
                                          <p:val>
                                            <p:strVal val="#ppt_h"/>
                                          </p:val>
                                        </p:tav>
                                      </p:tavLst>
                                    </p:anim>
                                    <p:animEffect transition="in" filter="fade">
                                      <p:cBhvr>
                                        <p:cTn id="8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0" grpId="0"/>
      <p:bldP spid="12" grpId="0"/>
      <p:bldP spid="16" grpId="0"/>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6"/>
          <p:cNvSpPr/>
          <p:nvPr/>
        </p:nvSpPr>
        <p:spPr>
          <a:xfrm>
            <a:off x="7300775" y="2236623"/>
            <a:ext cx="3301799" cy="1290349"/>
          </a:xfrm>
          <a:prstGeom prst="round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圆角矩形 33"/>
          <p:cNvSpPr/>
          <p:nvPr/>
        </p:nvSpPr>
        <p:spPr>
          <a:xfrm>
            <a:off x="7300775" y="3860625"/>
            <a:ext cx="3301799" cy="1290349"/>
          </a:xfrm>
          <a:prstGeom prst="round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a:off x="2510972" y="2236623"/>
            <a:ext cx="3301799" cy="1290349"/>
          </a:xfrm>
          <a:prstGeom prst="round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圆角矩形 30"/>
          <p:cNvSpPr/>
          <p:nvPr/>
        </p:nvSpPr>
        <p:spPr>
          <a:xfrm>
            <a:off x="2510972" y="3860625"/>
            <a:ext cx="3301799" cy="1290349"/>
          </a:xfrm>
          <a:prstGeom prst="round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64442"/>
            <a:ext cx="2094220" cy="1822585"/>
          </a:xfrm>
          <a:prstGeom prst="rect">
            <a:avLst/>
          </a:prstGeom>
        </p:spPr>
      </p:pic>
      <p:sp>
        <p:nvSpPr>
          <p:cNvPr id="18" name="文本框 17"/>
          <p:cNvSpPr txBox="1"/>
          <p:nvPr/>
        </p:nvSpPr>
        <p:spPr>
          <a:xfrm>
            <a:off x="4881732" y="315128"/>
            <a:ext cx="3262432" cy="830997"/>
          </a:xfrm>
          <a:prstGeom prst="rect">
            <a:avLst/>
          </a:prstGeom>
          <a:noFill/>
        </p:spPr>
        <p:txBody>
          <a:bodyPr wrap="none" rtlCol="0">
            <a:spAutoFit/>
          </a:bodyPr>
          <a:lstStyle/>
          <a:p>
            <a:r>
              <a:rPr lang="zh-CN" altLang="en-US" sz="4800" dirty="0">
                <a:solidFill>
                  <a:srgbClr val="FF8050"/>
                </a:solidFill>
                <a:cs typeface="+mn-ea"/>
                <a:sym typeface="+mn-lt"/>
              </a:rPr>
              <a:t>问题及不足</a:t>
            </a:r>
          </a:p>
        </p:txBody>
      </p:sp>
      <p:grpSp>
        <p:nvGrpSpPr>
          <p:cNvPr id="14" name="组合 13"/>
          <p:cNvGrpSpPr/>
          <p:nvPr/>
        </p:nvGrpSpPr>
        <p:grpSpPr>
          <a:xfrm>
            <a:off x="3642330" y="315128"/>
            <a:ext cx="5532082" cy="662207"/>
            <a:chOff x="3642330" y="315128"/>
            <a:chExt cx="5532082"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42330"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935010" y="315128"/>
              <a:ext cx="1239402" cy="662207"/>
            </a:xfrm>
            <a:prstGeom prst="rect">
              <a:avLst/>
            </a:prstGeom>
          </p:spPr>
        </p:pic>
      </p:grpSp>
      <p:pic>
        <p:nvPicPr>
          <p:cNvPr id="4" name="图片 3"/>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124566" y="2070968"/>
            <a:ext cx="1594040" cy="1588691"/>
          </a:xfrm>
          <a:prstGeom prst="rect">
            <a:avLst/>
          </a:prstGeom>
        </p:spPr>
      </p:pic>
      <p:sp>
        <p:nvSpPr>
          <p:cNvPr id="22" name="文本框 21"/>
          <p:cNvSpPr txBox="1"/>
          <p:nvPr/>
        </p:nvSpPr>
        <p:spPr>
          <a:xfrm>
            <a:off x="2612570" y="2309193"/>
            <a:ext cx="527709" cy="830997"/>
          </a:xfrm>
          <a:prstGeom prst="rect">
            <a:avLst/>
          </a:prstGeom>
          <a:noFill/>
        </p:spPr>
        <p:txBody>
          <a:bodyPr wrap="none" rtlCol="0">
            <a:spAutoFit/>
          </a:bodyPr>
          <a:lstStyle/>
          <a:p>
            <a:r>
              <a:rPr lang="en-US" altLang="zh-CN" sz="4800" dirty="0">
                <a:solidFill>
                  <a:schemeClr val="bg1"/>
                </a:solidFill>
                <a:cs typeface="+mn-ea"/>
                <a:sym typeface="+mn-lt"/>
              </a:rPr>
              <a:t>1</a:t>
            </a:r>
            <a:endParaRPr lang="zh-CN" altLang="en-US" sz="4800" dirty="0">
              <a:solidFill>
                <a:schemeClr val="bg1"/>
              </a:solidFill>
              <a:cs typeface="+mn-ea"/>
              <a:sym typeface="+mn-lt"/>
            </a:endParaRPr>
          </a:p>
        </p:txBody>
      </p:sp>
      <p:sp>
        <p:nvSpPr>
          <p:cNvPr id="23" name="文本框 22"/>
          <p:cNvSpPr txBox="1"/>
          <p:nvPr/>
        </p:nvSpPr>
        <p:spPr>
          <a:xfrm>
            <a:off x="3098600" y="2510159"/>
            <a:ext cx="2714171" cy="819455"/>
          </a:xfrm>
          <a:prstGeom prst="rect">
            <a:avLst/>
          </a:prstGeom>
          <a:noFill/>
        </p:spPr>
        <p:txBody>
          <a:bodyPr wrap="square" rtlCol="0">
            <a:spAutoFit/>
          </a:bodyPr>
          <a:lstStyle/>
          <a:p>
            <a:pPr>
              <a:lnSpc>
                <a:spcPct val="150000"/>
              </a:lnSpc>
            </a:pPr>
            <a:r>
              <a:rPr lang="zh-CN" altLang="en-US" sz="1050" dirty="0">
                <a:solidFill>
                  <a:schemeClr val="bg1"/>
                </a:solidFill>
                <a:cs typeface="+mn-ea"/>
                <a:sym typeface="+mn-lt"/>
              </a:rPr>
              <a:t>输入您要写的内容输入您要写的内容输入您要写的内容输入您要写的内容输入您要写的内容输入您要写的内容</a:t>
            </a:r>
          </a:p>
        </p:txBody>
      </p:sp>
      <p:sp>
        <p:nvSpPr>
          <p:cNvPr id="25" name="文本框 24"/>
          <p:cNvSpPr txBox="1"/>
          <p:nvPr/>
        </p:nvSpPr>
        <p:spPr>
          <a:xfrm>
            <a:off x="7402373" y="2309193"/>
            <a:ext cx="527709" cy="830997"/>
          </a:xfrm>
          <a:prstGeom prst="rect">
            <a:avLst/>
          </a:prstGeom>
          <a:noFill/>
        </p:spPr>
        <p:txBody>
          <a:bodyPr wrap="none" rtlCol="0">
            <a:spAutoFit/>
          </a:bodyPr>
          <a:lstStyle/>
          <a:p>
            <a:r>
              <a:rPr lang="en-US" altLang="zh-CN" sz="4800" dirty="0">
                <a:solidFill>
                  <a:schemeClr val="bg1"/>
                </a:solidFill>
                <a:cs typeface="+mn-ea"/>
                <a:sym typeface="+mn-lt"/>
              </a:rPr>
              <a:t>2</a:t>
            </a:r>
            <a:endParaRPr lang="zh-CN" altLang="en-US" sz="4800" dirty="0">
              <a:solidFill>
                <a:schemeClr val="bg1"/>
              </a:solidFill>
              <a:cs typeface="+mn-ea"/>
              <a:sym typeface="+mn-lt"/>
            </a:endParaRPr>
          </a:p>
        </p:txBody>
      </p:sp>
      <p:sp>
        <p:nvSpPr>
          <p:cNvPr id="26" name="文本框 25"/>
          <p:cNvSpPr txBox="1"/>
          <p:nvPr/>
        </p:nvSpPr>
        <p:spPr>
          <a:xfrm>
            <a:off x="7888403" y="2510159"/>
            <a:ext cx="2714171" cy="819455"/>
          </a:xfrm>
          <a:prstGeom prst="rect">
            <a:avLst/>
          </a:prstGeom>
          <a:noFill/>
        </p:spPr>
        <p:txBody>
          <a:bodyPr wrap="square" rtlCol="0">
            <a:spAutoFit/>
          </a:bodyPr>
          <a:lstStyle/>
          <a:p>
            <a:pPr>
              <a:lnSpc>
                <a:spcPct val="150000"/>
              </a:lnSpc>
            </a:pPr>
            <a:r>
              <a:rPr lang="zh-CN" altLang="en-US" sz="1050" dirty="0">
                <a:solidFill>
                  <a:schemeClr val="bg1"/>
                </a:solidFill>
                <a:cs typeface="+mn-ea"/>
                <a:sym typeface="+mn-lt"/>
              </a:rPr>
              <a:t>输入您要写的内容输入您要写的内容输入您要写的内容输入您要写的内容输入您要写的内容输入您要写的内容</a:t>
            </a:r>
          </a:p>
        </p:txBody>
      </p:sp>
      <p:pic>
        <p:nvPicPr>
          <p:cNvPr id="8" name="图片 7"/>
          <p:cNvPicPr>
            <a:picLocks noChangeAspect="1"/>
          </p:cNvPicPr>
          <p:nvPr/>
        </p:nvPicPr>
        <p:blipFill>
          <a:blip r:embed="rId7"/>
          <a:stretch>
            <a:fillRect/>
          </a:stretch>
        </p:blipFill>
        <p:spPr>
          <a:xfrm>
            <a:off x="6120195" y="1951983"/>
            <a:ext cx="1305454" cy="2755262"/>
          </a:xfrm>
          <a:prstGeom prst="rect">
            <a:avLst/>
          </a:prstGeom>
        </p:spPr>
      </p:pic>
      <p:sp>
        <p:nvSpPr>
          <p:cNvPr id="29" name="文本框 28"/>
          <p:cNvSpPr txBox="1"/>
          <p:nvPr/>
        </p:nvSpPr>
        <p:spPr>
          <a:xfrm>
            <a:off x="2612570" y="3933195"/>
            <a:ext cx="527709" cy="830997"/>
          </a:xfrm>
          <a:prstGeom prst="rect">
            <a:avLst/>
          </a:prstGeom>
          <a:noFill/>
        </p:spPr>
        <p:txBody>
          <a:bodyPr wrap="none" rtlCol="0">
            <a:spAutoFit/>
          </a:bodyPr>
          <a:lstStyle/>
          <a:p>
            <a:r>
              <a:rPr lang="en-US" altLang="zh-CN" sz="4800" dirty="0">
                <a:solidFill>
                  <a:schemeClr val="bg1"/>
                </a:solidFill>
                <a:cs typeface="+mn-ea"/>
                <a:sym typeface="+mn-lt"/>
              </a:rPr>
              <a:t>3</a:t>
            </a:r>
            <a:endParaRPr lang="zh-CN" altLang="en-US" sz="4800" dirty="0">
              <a:solidFill>
                <a:schemeClr val="bg1"/>
              </a:solidFill>
              <a:cs typeface="+mn-ea"/>
              <a:sym typeface="+mn-lt"/>
            </a:endParaRPr>
          </a:p>
        </p:txBody>
      </p:sp>
      <p:sp>
        <p:nvSpPr>
          <p:cNvPr id="30" name="文本框 29"/>
          <p:cNvSpPr txBox="1"/>
          <p:nvPr/>
        </p:nvSpPr>
        <p:spPr>
          <a:xfrm>
            <a:off x="3098600" y="4134161"/>
            <a:ext cx="2714171" cy="819455"/>
          </a:xfrm>
          <a:prstGeom prst="rect">
            <a:avLst/>
          </a:prstGeom>
          <a:noFill/>
        </p:spPr>
        <p:txBody>
          <a:bodyPr wrap="square" rtlCol="0">
            <a:spAutoFit/>
          </a:bodyPr>
          <a:lstStyle/>
          <a:p>
            <a:pPr>
              <a:lnSpc>
                <a:spcPct val="150000"/>
              </a:lnSpc>
            </a:pPr>
            <a:r>
              <a:rPr lang="zh-CN" altLang="en-US" sz="1050" dirty="0">
                <a:solidFill>
                  <a:schemeClr val="bg1"/>
                </a:solidFill>
                <a:cs typeface="+mn-ea"/>
                <a:sym typeface="+mn-lt"/>
              </a:rPr>
              <a:t>输入您要写的内容输入您要写的内容输入您要写的内容输入您要写的内容输入您要写的内容输入您要写的内容</a:t>
            </a:r>
          </a:p>
        </p:txBody>
      </p:sp>
      <p:sp>
        <p:nvSpPr>
          <p:cNvPr id="32" name="文本框 31"/>
          <p:cNvSpPr txBox="1"/>
          <p:nvPr/>
        </p:nvSpPr>
        <p:spPr>
          <a:xfrm>
            <a:off x="7402373" y="3933195"/>
            <a:ext cx="527709" cy="830997"/>
          </a:xfrm>
          <a:prstGeom prst="rect">
            <a:avLst/>
          </a:prstGeom>
          <a:noFill/>
        </p:spPr>
        <p:txBody>
          <a:bodyPr wrap="none" rtlCol="0">
            <a:spAutoFit/>
          </a:bodyPr>
          <a:lstStyle/>
          <a:p>
            <a:r>
              <a:rPr lang="en-US" altLang="zh-CN" sz="4800" dirty="0">
                <a:solidFill>
                  <a:schemeClr val="bg1"/>
                </a:solidFill>
                <a:cs typeface="+mn-ea"/>
                <a:sym typeface="+mn-lt"/>
              </a:rPr>
              <a:t>4</a:t>
            </a:r>
            <a:endParaRPr lang="zh-CN" altLang="en-US" sz="4800" dirty="0">
              <a:solidFill>
                <a:schemeClr val="bg1"/>
              </a:solidFill>
              <a:cs typeface="+mn-ea"/>
              <a:sym typeface="+mn-lt"/>
            </a:endParaRPr>
          </a:p>
        </p:txBody>
      </p:sp>
      <p:sp>
        <p:nvSpPr>
          <p:cNvPr id="33" name="文本框 32"/>
          <p:cNvSpPr txBox="1"/>
          <p:nvPr/>
        </p:nvSpPr>
        <p:spPr>
          <a:xfrm>
            <a:off x="7888403" y="4134161"/>
            <a:ext cx="2714171" cy="819455"/>
          </a:xfrm>
          <a:prstGeom prst="rect">
            <a:avLst/>
          </a:prstGeom>
          <a:noFill/>
        </p:spPr>
        <p:txBody>
          <a:bodyPr wrap="square" rtlCol="0">
            <a:spAutoFit/>
          </a:bodyPr>
          <a:lstStyle/>
          <a:p>
            <a:pPr>
              <a:lnSpc>
                <a:spcPct val="150000"/>
              </a:lnSpc>
            </a:pPr>
            <a:r>
              <a:rPr lang="zh-CN" altLang="en-US" sz="1050" dirty="0">
                <a:solidFill>
                  <a:schemeClr val="bg1"/>
                </a:solidFill>
                <a:cs typeface="+mn-ea"/>
                <a:sym typeface="+mn-lt"/>
              </a:rPr>
              <a:t>输入您要写的内容输入您要写的内容输入您要写的内容输入您要写的内容输入您要写的内容输入您要写的内容</a:t>
            </a:r>
          </a:p>
        </p:txBody>
      </p:sp>
      <p:pic>
        <p:nvPicPr>
          <p:cNvPr id="9" name="图片 8"/>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974483" y="3701069"/>
            <a:ext cx="1881102" cy="2126246"/>
          </a:xfrm>
          <a:prstGeom prst="rect">
            <a:avLst/>
          </a:prstGeom>
        </p:spPr>
      </p:pic>
      <p:pic>
        <p:nvPicPr>
          <p:cNvPr id="13" name="图片 12"/>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5483291" y="3733702"/>
            <a:ext cx="1822587" cy="210511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barn(inVertical)">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23"/>
                                        </p:tgtEl>
                                        <p:attrNameLst>
                                          <p:attrName>ppt_y</p:attrName>
                                        </p:attrNameLst>
                                      </p:cBhvr>
                                      <p:tavLst>
                                        <p:tav tm="0">
                                          <p:val>
                                            <p:strVal val="#ppt_y"/>
                                          </p:val>
                                        </p:tav>
                                        <p:tav tm="100000">
                                          <p:val>
                                            <p:strVal val="#ppt_y"/>
                                          </p:val>
                                        </p:tav>
                                      </p:tavLst>
                                    </p:anim>
                                    <p:anim calcmode="lin" valueType="num">
                                      <p:cBhvr>
                                        <p:cTn id="42"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23"/>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childTnLst>
                          </p:cTn>
                        </p:par>
                        <p:par>
                          <p:cTn id="59" fill="hold">
                            <p:stCondLst>
                              <p:cond delay="1000"/>
                            </p:stCondLst>
                            <p:childTnLst>
                              <p:par>
                                <p:cTn id="60" presetID="41" presetClass="entr" presetSubtype="0" fill="hold" grpId="0" nodeType="afterEffect">
                                  <p:stCondLst>
                                    <p:cond delay="0"/>
                                  </p:stCondLst>
                                  <p:iterate type="lt">
                                    <p:tmPct val="10000"/>
                                  </p:iterate>
                                  <p:childTnLst>
                                    <p:set>
                                      <p:cBhvr>
                                        <p:cTn id="61" dur="1" fill="hold">
                                          <p:stCondLst>
                                            <p:cond delay="0"/>
                                          </p:stCondLst>
                                        </p:cTn>
                                        <p:tgtEl>
                                          <p:spTgt spid="26"/>
                                        </p:tgtEl>
                                        <p:attrNameLst>
                                          <p:attrName>style.visibility</p:attrName>
                                        </p:attrNameLst>
                                      </p:cBhvr>
                                      <p:to>
                                        <p:strVal val="visible"/>
                                      </p:to>
                                    </p:set>
                                    <p:anim calcmode="lin" valueType="num">
                                      <p:cBhvr>
                                        <p:cTn id="62"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3" dur="500" fill="hold"/>
                                        <p:tgtEl>
                                          <p:spTgt spid="26"/>
                                        </p:tgtEl>
                                        <p:attrNameLst>
                                          <p:attrName>ppt_y</p:attrName>
                                        </p:attrNameLst>
                                      </p:cBhvr>
                                      <p:tavLst>
                                        <p:tav tm="0">
                                          <p:val>
                                            <p:strVal val="#ppt_y"/>
                                          </p:val>
                                        </p:tav>
                                        <p:tav tm="100000">
                                          <p:val>
                                            <p:strVal val="#ppt_y"/>
                                          </p:val>
                                        </p:tav>
                                      </p:tavLst>
                                    </p:anim>
                                    <p:anim calcmode="lin" valueType="num">
                                      <p:cBhvr>
                                        <p:cTn id="64"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5"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6" dur="500" tmFilter="0,0; .5, 1; 1, 1"/>
                                        <p:tgtEl>
                                          <p:spTgt spid="26"/>
                                        </p:tgtEl>
                                      </p:cBhvr>
                                    </p:animEffect>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1000"/>
                                        <p:tgtEl>
                                          <p:spTgt spid="9"/>
                                        </p:tgtEl>
                                      </p:cBhvr>
                                    </p:animEffect>
                                    <p:anim calcmode="lin" valueType="num">
                                      <p:cBhvr>
                                        <p:cTn id="72" dur="1000" fill="hold"/>
                                        <p:tgtEl>
                                          <p:spTgt spid="9"/>
                                        </p:tgtEl>
                                        <p:attrNameLst>
                                          <p:attrName>ppt_x</p:attrName>
                                        </p:attrNameLst>
                                      </p:cBhvr>
                                      <p:tavLst>
                                        <p:tav tm="0">
                                          <p:val>
                                            <p:strVal val="#ppt_x"/>
                                          </p:val>
                                        </p:tav>
                                        <p:tav tm="100000">
                                          <p:val>
                                            <p:strVal val="#ppt_x"/>
                                          </p:val>
                                        </p:tav>
                                      </p:tavLst>
                                    </p:anim>
                                    <p:anim calcmode="lin" valueType="num">
                                      <p:cBhvr>
                                        <p:cTn id="7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additive="base">
                                        <p:cTn id="78" dur="500" fill="hold"/>
                                        <p:tgtEl>
                                          <p:spTgt spid="31"/>
                                        </p:tgtEl>
                                        <p:attrNameLst>
                                          <p:attrName>ppt_x</p:attrName>
                                        </p:attrNameLst>
                                      </p:cBhvr>
                                      <p:tavLst>
                                        <p:tav tm="0">
                                          <p:val>
                                            <p:strVal val="#ppt_x"/>
                                          </p:val>
                                        </p:tav>
                                        <p:tav tm="100000">
                                          <p:val>
                                            <p:strVal val="#ppt_x"/>
                                          </p:val>
                                        </p:tav>
                                      </p:tavLst>
                                    </p:anim>
                                    <p:anim calcmode="lin" valueType="num">
                                      <p:cBhvr additive="base">
                                        <p:cTn id="79" dur="500" fill="hold"/>
                                        <p:tgtEl>
                                          <p:spTgt spid="31"/>
                                        </p:tgtEl>
                                        <p:attrNameLst>
                                          <p:attrName>ppt_y</p:attrName>
                                        </p:attrNameLst>
                                      </p:cBhvr>
                                      <p:tavLst>
                                        <p:tav tm="0">
                                          <p:val>
                                            <p:strVal val="1+#ppt_h/2"/>
                                          </p:val>
                                        </p:tav>
                                        <p:tav tm="100000">
                                          <p:val>
                                            <p:strVal val="#ppt_y"/>
                                          </p:val>
                                        </p:tav>
                                      </p:tavLst>
                                    </p:anim>
                                  </p:childTnLst>
                                </p:cTn>
                              </p:par>
                            </p:childTnLst>
                          </p:cTn>
                        </p:par>
                        <p:par>
                          <p:cTn id="80" fill="hold">
                            <p:stCondLst>
                              <p:cond delay="50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30"/>
                                        </p:tgtEl>
                                        <p:attrNameLst>
                                          <p:attrName>style.visibility</p:attrName>
                                        </p:attrNameLst>
                                      </p:cBhvr>
                                      <p:to>
                                        <p:strVal val="visible"/>
                                      </p:to>
                                    </p:set>
                                    <p:anim calcmode="lin" valueType="num">
                                      <p:cBhvr>
                                        <p:cTn id="83"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30"/>
                                        </p:tgtEl>
                                        <p:attrNameLst>
                                          <p:attrName>ppt_y</p:attrName>
                                        </p:attrNameLst>
                                      </p:cBhvr>
                                      <p:tavLst>
                                        <p:tav tm="0">
                                          <p:val>
                                            <p:strVal val="#ppt_y"/>
                                          </p:val>
                                        </p:tav>
                                        <p:tav tm="100000">
                                          <p:val>
                                            <p:strVal val="#ppt_y"/>
                                          </p:val>
                                        </p:tav>
                                      </p:tavLst>
                                    </p:anim>
                                    <p:anim calcmode="lin" valueType="num">
                                      <p:cBhvr>
                                        <p:cTn id="85"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30"/>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13"/>
                                        </p:tgtEl>
                                        <p:attrNameLst>
                                          <p:attrName>style.visibility</p:attrName>
                                        </p:attrNameLst>
                                      </p:cBhvr>
                                      <p:to>
                                        <p:strVal val="visible"/>
                                      </p:to>
                                    </p:set>
                                    <p:animEffect transition="in" filter="fade">
                                      <p:cBhvr>
                                        <p:cTn id="92" dur="1000"/>
                                        <p:tgtEl>
                                          <p:spTgt spid="13"/>
                                        </p:tgtEl>
                                      </p:cBhvr>
                                    </p:animEffect>
                                    <p:anim calcmode="lin" valueType="num">
                                      <p:cBhvr>
                                        <p:cTn id="93" dur="1000" fill="hold"/>
                                        <p:tgtEl>
                                          <p:spTgt spid="13"/>
                                        </p:tgtEl>
                                        <p:attrNameLst>
                                          <p:attrName>ppt_x</p:attrName>
                                        </p:attrNameLst>
                                      </p:cBhvr>
                                      <p:tavLst>
                                        <p:tav tm="0">
                                          <p:val>
                                            <p:strVal val="#ppt_x"/>
                                          </p:val>
                                        </p:tav>
                                        <p:tav tm="100000">
                                          <p:val>
                                            <p:strVal val="#ppt_x"/>
                                          </p:val>
                                        </p:tav>
                                      </p:tavLst>
                                    </p:anim>
                                    <p:anim calcmode="lin" valueType="num">
                                      <p:cBhvr>
                                        <p:cTn id="9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grpId="0" nodeType="clickEffect">
                                  <p:stCondLst>
                                    <p:cond delay="0"/>
                                  </p:stCondLst>
                                  <p:childTnLst>
                                    <p:set>
                                      <p:cBhvr>
                                        <p:cTn id="98" dur="1" fill="hold">
                                          <p:stCondLst>
                                            <p:cond delay="0"/>
                                          </p:stCondLst>
                                        </p:cTn>
                                        <p:tgtEl>
                                          <p:spTgt spid="34"/>
                                        </p:tgtEl>
                                        <p:attrNameLst>
                                          <p:attrName>style.visibility</p:attrName>
                                        </p:attrNameLst>
                                      </p:cBhvr>
                                      <p:to>
                                        <p:strVal val="visible"/>
                                      </p:to>
                                    </p:set>
                                    <p:animEffect transition="in" filter="fade">
                                      <p:cBhvr>
                                        <p:cTn id="99" dur="1000"/>
                                        <p:tgtEl>
                                          <p:spTgt spid="34"/>
                                        </p:tgtEl>
                                      </p:cBhvr>
                                    </p:animEffect>
                                    <p:anim calcmode="lin" valueType="num">
                                      <p:cBhvr>
                                        <p:cTn id="100" dur="1000" fill="hold"/>
                                        <p:tgtEl>
                                          <p:spTgt spid="34"/>
                                        </p:tgtEl>
                                        <p:attrNameLst>
                                          <p:attrName>ppt_x</p:attrName>
                                        </p:attrNameLst>
                                      </p:cBhvr>
                                      <p:tavLst>
                                        <p:tav tm="0">
                                          <p:val>
                                            <p:strVal val="#ppt_x"/>
                                          </p:val>
                                        </p:tav>
                                        <p:tav tm="100000">
                                          <p:val>
                                            <p:strVal val="#ppt_x"/>
                                          </p:val>
                                        </p:tav>
                                      </p:tavLst>
                                    </p:anim>
                                    <p:anim calcmode="lin" valueType="num">
                                      <p:cBhvr>
                                        <p:cTn id="101" dur="1000" fill="hold"/>
                                        <p:tgtEl>
                                          <p:spTgt spid="34"/>
                                        </p:tgtEl>
                                        <p:attrNameLst>
                                          <p:attrName>ppt_y</p:attrName>
                                        </p:attrNameLst>
                                      </p:cBhvr>
                                      <p:tavLst>
                                        <p:tav tm="0">
                                          <p:val>
                                            <p:strVal val="#ppt_y+.1"/>
                                          </p:val>
                                        </p:tav>
                                        <p:tav tm="100000">
                                          <p:val>
                                            <p:strVal val="#ppt_y"/>
                                          </p:val>
                                        </p:tav>
                                      </p:tavLst>
                                    </p:anim>
                                  </p:childTnLst>
                                </p:cTn>
                              </p:par>
                            </p:childTnLst>
                          </p:cTn>
                        </p:par>
                        <p:par>
                          <p:cTn id="102" fill="hold">
                            <p:stCondLst>
                              <p:cond delay="1000"/>
                            </p:stCondLst>
                            <p:childTnLst>
                              <p:par>
                                <p:cTn id="103" presetID="41" presetClass="entr" presetSubtype="0" fill="hold" grpId="0" nodeType="afterEffect">
                                  <p:stCondLst>
                                    <p:cond delay="0"/>
                                  </p:stCondLst>
                                  <p:iterate type="lt">
                                    <p:tmPct val="10000"/>
                                  </p:iterate>
                                  <p:childTnLst>
                                    <p:set>
                                      <p:cBhvr>
                                        <p:cTn id="104" dur="1" fill="hold">
                                          <p:stCondLst>
                                            <p:cond delay="0"/>
                                          </p:stCondLst>
                                        </p:cTn>
                                        <p:tgtEl>
                                          <p:spTgt spid="33"/>
                                        </p:tgtEl>
                                        <p:attrNameLst>
                                          <p:attrName>style.visibility</p:attrName>
                                        </p:attrNameLst>
                                      </p:cBhvr>
                                      <p:to>
                                        <p:strVal val="visible"/>
                                      </p:to>
                                    </p:set>
                                    <p:anim calcmode="lin" valueType="num">
                                      <p:cBhvr>
                                        <p:cTn id="105"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6" dur="500" fill="hold"/>
                                        <p:tgtEl>
                                          <p:spTgt spid="33"/>
                                        </p:tgtEl>
                                        <p:attrNameLst>
                                          <p:attrName>ppt_y</p:attrName>
                                        </p:attrNameLst>
                                      </p:cBhvr>
                                      <p:tavLst>
                                        <p:tav tm="0">
                                          <p:val>
                                            <p:strVal val="#ppt_y"/>
                                          </p:val>
                                        </p:tav>
                                        <p:tav tm="100000">
                                          <p:val>
                                            <p:strVal val="#ppt_y"/>
                                          </p:val>
                                        </p:tav>
                                      </p:tavLst>
                                    </p:anim>
                                    <p:anim calcmode="lin" valueType="num">
                                      <p:cBhvr>
                                        <p:cTn id="107"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8"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4" grpId="0" animBg="1"/>
      <p:bldP spid="7" grpId="0" animBg="1"/>
      <p:bldP spid="31" grpId="0" animBg="1"/>
      <p:bldP spid="18" grpId="0"/>
      <p:bldP spid="23" grpId="0"/>
      <p:bldP spid="26" grpId="0"/>
      <p:bldP spid="30"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52881" y="5035415"/>
            <a:ext cx="2094220" cy="1822585"/>
          </a:xfrm>
          <a:prstGeom prst="rect">
            <a:avLst/>
          </a:prstGeom>
        </p:spPr>
      </p:pic>
      <p:sp>
        <p:nvSpPr>
          <p:cNvPr id="18" name="文本框 17"/>
          <p:cNvSpPr txBox="1"/>
          <p:nvPr/>
        </p:nvSpPr>
        <p:spPr>
          <a:xfrm>
            <a:off x="4838190" y="315128"/>
            <a:ext cx="3262432" cy="830997"/>
          </a:xfrm>
          <a:prstGeom prst="rect">
            <a:avLst/>
          </a:prstGeom>
          <a:noFill/>
        </p:spPr>
        <p:txBody>
          <a:bodyPr wrap="none" rtlCol="0">
            <a:spAutoFit/>
          </a:bodyPr>
          <a:lstStyle/>
          <a:p>
            <a:r>
              <a:rPr lang="zh-CN" altLang="en-US" sz="4800" dirty="0">
                <a:solidFill>
                  <a:srgbClr val="FF8050"/>
                </a:solidFill>
                <a:cs typeface="+mn-ea"/>
                <a:sym typeface="+mn-lt"/>
              </a:rPr>
              <a:t>环境及设施</a:t>
            </a:r>
          </a:p>
        </p:txBody>
      </p:sp>
      <p:grpSp>
        <p:nvGrpSpPr>
          <p:cNvPr id="12" name="组合 11"/>
          <p:cNvGrpSpPr/>
          <p:nvPr/>
        </p:nvGrpSpPr>
        <p:grpSpPr>
          <a:xfrm>
            <a:off x="3642330" y="315128"/>
            <a:ext cx="5532082" cy="662207"/>
            <a:chOff x="3642330" y="315128"/>
            <a:chExt cx="5532082"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42330"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935010" y="315128"/>
              <a:ext cx="1239402" cy="662207"/>
            </a:xfrm>
            <a:prstGeom prst="rect">
              <a:avLst/>
            </a:prstGeom>
          </p:spPr>
        </p:pic>
      </p:grpSp>
      <p:sp>
        <p:nvSpPr>
          <p:cNvPr id="24" name="文本框 23"/>
          <p:cNvSpPr txBox="1"/>
          <p:nvPr/>
        </p:nvSpPr>
        <p:spPr>
          <a:xfrm>
            <a:off x="2497520" y="1176821"/>
            <a:ext cx="7721987" cy="554704"/>
          </a:xfrm>
          <a:prstGeom prst="rect">
            <a:avLst/>
          </a:prstGeom>
          <a:noFill/>
        </p:spPr>
        <p:txBody>
          <a:bodyPr wrap="square" rtlCol="0">
            <a:spAutoFit/>
          </a:bodyPr>
          <a:lstStyle/>
          <a:p>
            <a:pPr algn="ct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r>
              <a:rPr lang="en-US" altLang="zh-CN" sz="1050" dirty="0">
                <a:solidFill>
                  <a:schemeClr val="bg2">
                    <a:lumMod val="50000"/>
                  </a:schemeClr>
                </a:solidFill>
                <a:cs typeface="+mn-ea"/>
                <a:sym typeface="+mn-lt"/>
              </a:rPr>
              <a:t>,</a:t>
            </a: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5" name="矩形 4"/>
          <p:cNvSpPr/>
          <p:nvPr/>
        </p:nvSpPr>
        <p:spPr>
          <a:xfrm>
            <a:off x="0" y="2423886"/>
            <a:ext cx="12192000" cy="2743200"/>
          </a:xfrm>
          <a:prstGeom prst="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0" name="组合 9"/>
          <p:cNvGrpSpPr/>
          <p:nvPr/>
        </p:nvGrpSpPr>
        <p:grpSpPr>
          <a:xfrm>
            <a:off x="125115" y="2492500"/>
            <a:ext cx="11950763" cy="174171"/>
            <a:chOff x="125115" y="2477986"/>
            <a:chExt cx="11950763" cy="174171"/>
          </a:xfrm>
        </p:grpSpPr>
        <p:sp>
          <p:nvSpPr>
            <p:cNvPr id="6" name="矩形 5"/>
            <p:cNvSpPr/>
            <p:nvPr/>
          </p:nvSpPr>
          <p:spPr>
            <a:xfrm>
              <a:off x="12511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38637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5" name="矩形 34"/>
            <p:cNvSpPr/>
            <p:nvPr/>
          </p:nvSpPr>
          <p:spPr>
            <a:xfrm>
              <a:off x="64762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6" name="矩形 35"/>
            <p:cNvSpPr/>
            <p:nvPr/>
          </p:nvSpPr>
          <p:spPr>
            <a:xfrm>
              <a:off x="90888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7" name="矩形 36"/>
            <p:cNvSpPr/>
            <p:nvPr/>
          </p:nvSpPr>
          <p:spPr>
            <a:xfrm>
              <a:off x="117014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8" name="矩形 37"/>
            <p:cNvSpPr/>
            <p:nvPr/>
          </p:nvSpPr>
          <p:spPr>
            <a:xfrm>
              <a:off x="143140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9" name="矩形 38"/>
            <p:cNvSpPr/>
            <p:nvPr/>
          </p:nvSpPr>
          <p:spPr>
            <a:xfrm>
              <a:off x="1692657"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0" name="矩形 39"/>
            <p:cNvSpPr/>
            <p:nvPr/>
          </p:nvSpPr>
          <p:spPr>
            <a:xfrm>
              <a:off x="1953914"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1" name="矩形 40"/>
            <p:cNvSpPr/>
            <p:nvPr/>
          </p:nvSpPr>
          <p:spPr>
            <a:xfrm>
              <a:off x="2215171"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2" name="矩形 41"/>
            <p:cNvSpPr/>
            <p:nvPr/>
          </p:nvSpPr>
          <p:spPr>
            <a:xfrm>
              <a:off x="2476428"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3" name="矩形 42"/>
            <p:cNvSpPr/>
            <p:nvPr/>
          </p:nvSpPr>
          <p:spPr>
            <a:xfrm>
              <a:off x="273768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4" name="矩形 43"/>
            <p:cNvSpPr/>
            <p:nvPr/>
          </p:nvSpPr>
          <p:spPr>
            <a:xfrm>
              <a:off x="299894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5" name="矩形 44"/>
            <p:cNvSpPr/>
            <p:nvPr/>
          </p:nvSpPr>
          <p:spPr>
            <a:xfrm>
              <a:off x="326019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6" name="矩形 45"/>
            <p:cNvSpPr/>
            <p:nvPr/>
          </p:nvSpPr>
          <p:spPr>
            <a:xfrm>
              <a:off x="352145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7" name="矩形 46"/>
            <p:cNvSpPr/>
            <p:nvPr/>
          </p:nvSpPr>
          <p:spPr>
            <a:xfrm>
              <a:off x="378271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8" name="矩形 47"/>
            <p:cNvSpPr/>
            <p:nvPr/>
          </p:nvSpPr>
          <p:spPr>
            <a:xfrm>
              <a:off x="404397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9" name="矩形 48"/>
            <p:cNvSpPr/>
            <p:nvPr/>
          </p:nvSpPr>
          <p:spPr>
            <a:xfrm>
              <a:off x="4305227"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0" name="矩形 49"/>
            <p:cNvSpPr/>
            <p:nvPr/>
          </p:nvSpPr>
          <p:spPr>
            <a:xfrm>
              <a:off x="4566484"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1" name="矩形 50"/>
            <p:cNvSpPr/>
            <p:nvPr/>
          </p:nvSpPr>
          <p:spPr>
            <a:xfrm>
              <a:off x="4827741"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2" name="矩形 51"/>
            <p:cNvSpPr/>
            <p:nvPr/>
          </p:nvSpPr>
          <p:spPr>
            <a:xfrm>
              <a:off x="5088998"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3" name="矩形 52"/>
            <p:cNvSpPr/>
            <p:nvPr/>
          </p:nvSpPr>
          <p:spPr>
            <a:xfrm>
              <a:off x="535025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4" name="矩形 53"/>
            <p:cNvSpPr/>
            <p:nvPr/>
          </p:nvSpPr>
          <p:spPr>
            <a:xfrm>
              <a:off x="561151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5" name="矩形 54"/>
            <p:cNvSpPr/>
            <p:nvPr/>
          </p:nvSpPr>
          <p:spPr>
            <a:xfrm>
              <a:off x="587276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6" name="矩形 55"/>
            <p:cNvSpPr/>
            <p:nvPr/>
          </p:nvSpPr>
          <p:spPr>
            <a:xfrm>
              <a:off x="613402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7" name="矩形 56"/>
            <p:cNvSpPr/>
            <p:nvPr/>
          </p:nvSpPr>
          <p:spPr>
            <a:xfrm>
              <a:off x="639528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8" name="矩形 57"/>
            <p:cNvSpPr/>
            <p:nvPr/>
          </p:nvSpPr>
          <p:spPr>
            <a:xfrm>
              <a:off x="665654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9" name="矩形 58"/>
            <p:cNvSpPr/>
            <p:nvPr/>
          </p:nvSpPr>
          <p:spPr>
            <a:xfrm>
              <a:off x="6917797"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0" name="矩形 59"/>
            <p:cNvSpPr/>
            <p:nvPr/>
          </p:nvSpPr>
          <p:spPr>
            <a:xfrm>
              <a:off x="7179054"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1" name="矩形 60"/>
            <p:cNvSpPr/>
            <p:nvPr/>
          </p:nvSpPr>
          <p:spPr>
            <a:xfrm>
              <a:off x="7440311"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2" name="矩形 61"/>
            <p:cNvSpPr/>
            <p:nvPr/>
          </p:nvSpPr>
          <p:spPr>
            <a:xfrm>
              <a:off x="7701568"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3" name="矩形 62"/>
            <p:cNvSpPr/>
            <p:nvPr/>
          </p:nvSpPr>
          <p:spPr>
            <a:xfrm>
              <a:off x="796282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4" name="矩形 63"/>
            <p:cNvSpPr/>
            <p:nvPr/>
          </p:nvSpPr>
          <p:spPr>
            <a:xfrm>
              <a:off x="822408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5" name="矩形 64"/>
            <p:cNvSpPr/>
            <p:nvPr/>
          </p:nvSpPr>
          <p:spPr>
            <a:xfrm>
              <a:off x="848533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6" name="矩形 65"/>
            <p:cNvSpPr/>
            <p:nvPr/>
          </p:nvSpPr>
          <p:spPr>
            <a:xfrm>
              <a:off x="874659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7" name="矩形 66"/>
            <p:cNvSpPr/>
            <p:nvPr/>
          </p:nvSpPr>
          <p:spPr>
            <a:xfrm>
              <a:off x="900785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8" name="矩形 67"/>
            <p:cNvSpPr/>
            <p:nvPr/>
          </p:nvSpPr>
          <p:spPr>
            <a:xfrm>
              <a:off x="926911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9" name="矩形 68"/>
            <p:cNvSpPr/>
            <p:nvPr/>
          </p:nvSpPr>
          <p:spPr>
            <a:xfrm>
              <a:off x="9530367"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0" name="矩形 69"/>
            <p:cNvSpPr/>
            <p:nvPr/>
          </p:nvSpPr>
          <p:spPr>
            <a:xfrm>
              <a:off x="9791624"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1" name="矩形 70"/>
            <p:cNvSpPr/>
            <p:nvPr/>
          </p:nvSpPr>
          <p:spPr>
            <a:xfrm>
              <a:off x="10052881"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2" name="矩形 71"/>
            <p:cNvSpPr/>
            <p:nvPr/>
          </p:nvSpPr>
          <p:spPr>
            <a:xfrm>
              <a:off x="10314138"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3" name="矩形 72"/>
            <p:cNvSpPr/>
            <p:nvPr/>
          </p:nvSpPr>
          <p:spPr>
            <a:xfrm>
              <a:off x="1057539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4" name="矩形 73"/>
            <p:cNvSpPr/>
            <p:nvPr/>
          </p:nvSpPr>
          <p:spPr>
            <a:xfrm>
              <a:off x="1083665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5" name="矩形 74"/>
            <p:cNvSpPr/>
            <p:nvPr/>
          </p:nvSpPr>
          <p:spPr>
            <a:xfrm>
              <a:off x="1109790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6" name="矩形 75"/>
            <p:cNvSpPr/>
            <p:nvPr/>
          </p:nvSpPr>
          <p:spPr>
            <a:xfrm>
              <a:off x="1135916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7" name="矩形 76"/>
            <p:cNvSpPr/>
            <p:nvPr/>
          </p:nvSpPr>
          <p:spPr>
            <a:xfrm>
              <a:off x="1162042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8" name="矩形 77"/>
            <p:cNvSpPr/>
            <p:nvPr/>
          </p:nvSpPr>
          <p:spPr>
            <a:xfrm>
              <a:off x="1188168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grpSp>
        <p:nvGrpSpPr>
          <p:cNvPr id="80" name="组合 79"/>
          <p:cNvGrpSpPr/>
          <p:nvPr/>
        </p:nvGrpSpPr>
        <p:grpSpPr>
          <a:xfrm>
            <a:off x="125115" y="4921095"/>
            <a:ext cx="11950763" cy="174171"/>
            <a:chOff x="125115" y="2477986"/>
            <a:chExt cx="11950763" cy="174171"/>
          </a:xfrm>
        </p:grpSpPr>
        <p:sp>
          <p:nvSpPr>
            <p:cNvPr id="81" name="矩形 80"/>
            <p:cNvSpPr/>
            <p:nvPr/>
          </p:nvSpPr>
          <p:spPr>
            <a:xfrm>
              <a:off x="12511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矩形 81"/>
            <p:cNvSpPr/>
            <p:nvPr/>
          </p:nvSpPr>
          <p:spPr>
            <a:xfrm>
              <a:off x="38637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3" name="矩形 82"/>
            <p:cNvSpPr/>
            <p:nvPr/>
          </p:nvSpPr>
          <p:spPr>
            <a:xfrm>
              <a:off x="64762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4" name="矩形 83"/>
            <p:cNvSpPr/>
            <p:nvPr/>
          </p:nvSpPr>
          <p:spPr>
            <a:xfrm>
              <a:off x="90888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5" name="矩形 84"/>
            <p:cNvSpPr/>
            <p:nvPr/>
          </p:nvSpPr>
          <p:spPr>
            <a:xfrm>
              <a:off x="117014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6" name="矩形 85"/>
            <p:cNvSpPr/>
            <p:nvPr/>
          </p:nvSpPr>
          <p:spPr>
            <a:xfrm>
              <a:off x="143140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7" name="矩形 86"/>
            <p:cNvSpPr/>
            <p:nvPr/>
          </p:nvSpPr>
          <p:spPr>
            <a:xfrm>
              <a:off x="1692657"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8" name="矩形 87"/>
            <p:cNvSpPr/>
            <p:nvPr/>
          </p:nvSpPr>
          <p:spPr>
            <a:xfrm>
              <a:off x="1953914"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9" name="矩形 88"/>
            <p:cNvSpPr/>
            <p:nvPr/>
          </p:nvSpPr>
          <p:spPr>
            <a:xfrm>
              <a:off x="2215171"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0" name="矩形 89"/>
            <p:cNvSpPr/>
            <p:nvPr/>
          </p:nvSpPr>
          <p:spPr>
            <a:xfrm>
              <a:off x="2476428"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1" name="矩形 90"/>
            <p:cNvSpPr/>
            <p:nvPr/>
          </p:nvSpPr>
          <p:spPr>
            <a:xfrm>
              <a:off x="273768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2" name="矩形 91"/>
            <p:cNvSpPr/>
            <p:nvPr/>
          </p:nvSpPr>
          <p:spPr>
            <a:xfrm>
              <a:off x="299894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3" name="矩形 92"/>
            <p:cNvSpPr/>
            <p:nvPr/>
          </p:nvSpPr>
          <p:spPr>
            <a:xfrm>
              <a:off x="326019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4" name="矩形 93"/>
            <p:cNvSpPr/>
            <p:nvPr/>
          </p:nvSpPr>
          <p:spPr>
            <a:xfrm>
              <a:off x="352145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5" name="矩形 94"/>
            <p:cNvSpPr/>
            <p:nvPr/>
          </p:nvSpPr>
          <p:spPr>
            <a:xfrm>
              <a:off x="378271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6" name="矩形 95"/>
            <p:cNvSpPr/>
            <p:nvPr/>
          </p:nvSpPr>
          <p:spPr>
            <a:xfrm>
              <a:off x="404397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7" name="矩形 96"/>
            <p:cNvSpPr/>
            <p:nvPr/>
          </p:nvSpPr>
          <p:spPr>
            <a:xfrm>
              <a:off x="4305227"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8" name="矩形 97"/>
            <p:cNvSpPr/>
            <p:nvPr/>
          </p:nvSpPr>
          <p:spPr>
            <a:xfrm>
              <a:off x="4566484"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99" name="矩形 98"/>
            <p:cNvSpPr/>
            <p:nvPr/>
          </p:nvSpPr>
          <p:spPr>
            <a:xfrm>
              <a:off x="4827741"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0" name="矩形 99"/>
            <p:cNvSpPr/>
            <p:nvPr/>
          </p:nvSpPr>
          <p:spPr>
            <a:xfrm>
              <a:off x="5088998"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1" name="矩形 100"/>
            <p:cNvSpPr/>
            <p:nvPr/>
          </p:nvSpPr>
          <p:spPr>
            <a:xfrm>
              <a:off x="535025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2" name="矩形 101"/>
            <p:cNvSpPr/>
            <p:nvPr/>
          </p:nvSpPr>
          <p:spPr>
            <a:xfrm>
              <a:off x="561151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3" name="矩形 102"/>
            <p:cNvSpPr/>
            <p:nvPr/>
          </p:nvSpPr>
          <p:spPr>
            <a:xfrm>
              <a:off x="587276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4" name="矩形 103"/>
            <p:cNvSpPr/>
            <p:nvPr/>
          </p:nvSpPr>
          <p:spPr>
            <a:xfrm>
              <a:off x="613402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5" name="矩形 104"/>
            <p:cNvSpPr/>
            <p:nvPr/>
          </p:nvSpPr>
          <p:spPr>
            <a:xfrm>
              <a:off x="639528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6" name="矩形 105"/>
            <p:cNvSpPr/>
            <p:nvPr/>
          </p:nvSpPr>
          <p:spPr>
            <a:xfrm>
              <a:off x="665654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7" name="矩形 106"/>
            <p:cNvSpPr/>
            <p:nvPr/>
          </p:nvSpPr>
          <p:spPr>
            <a:xfrm>
              <a:off x="6917797"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8" name="矩形 107"/>
            <p:cNvSpPr/>
            <p:nvPr/>
          </p:nvSpPr>
          <p:spPr>
            <a:xfrm>
              <a:off x="7179054"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9" name="矩形 108"/>
            <p:cNvSpPr/>
            <p:nvPr/>
          </p:nvSpPr>
          <p:spPr>
            <a:xfrm>
              <a:off x="7440311"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0" name="矩形 109"/>
            <p:cNvSpPr/>
            <p:nvPr/>
          </p:nvSpPr>
          <p:spPr>
            <a:xfrm>
              <a:off x="7701568"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1" name="矩形 110"/>
            <p:cNvSpPr/>
            <p:nvPr/>
          </p:nvSpPr>
          <p:spPr>
            <a:xfrm>
              <a:off x="796282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2" name="矩形 111"/>
            <p:cNvSpPr/>
            <p:nvPr/>
          </p:nvSpPr>
          <p:spPr>
            <a:xfrm>
              <a:off x="822408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3" name="矩形 112"/>
            <p:cNvSpPr/>
            <p:nvPr/>
          </p:nvSpPr>
          <p:spPr>
            <a:xfrm>
              <a:off x="848533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4" name="矩形 113"/>
            <p:cNvSpPr/>
            <p:nvPr/>
          </p:nvSpPr>
          <p:spPr>
            <a:xfrm>
              <a:off x="874659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5" name="矩形 114"/>
            <p:cNvSpPr/>
            <p:nvPr/>
          </p:nvSpPr>
          <p:spPr>
            <a:xfrm>
              <a:off x="900785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6" name="矩形 115"/>
            <p:cNvSpPr/>
            <p:nvPr/>
          </p:nvSpPr>
          <p:spPr>
            <a:xfrm>
              <a:off x="926911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7" name="矩形 116"/>
            <p:cNvSpPr/>
            <p:nvPr/>
          </p:nvSpPr>
          <p:spPr>
            <a:xfrm>
              <a:off x="9530367"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8" name="矩形 117"/>
            <p:cNvSpPr/>
            <p:nvPr/>
          </p:nvSpPr>
          <p:spPr>
            <a:xfrm>
              <a:off x="9791624"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9" name="矩形 118"/>
            <p:cNvSpPr/>
            <p:nvPr/>
          </p:nvSpPr>
          <p:spPr>
            <a:xfrm>
              <a:off x="10052881"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0" name="矩形 119"/>
            <p:cNvSpPr/>
            <p:nvPr/>
          </p:nvSpPr>
          <p:spPr>
            <a:xfrm>
              <a:off x="10314138"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1" name="矩形 120"/>
            <p:cNvSpPr/>
            <p:nvPr/>
          </p:nvSpPr>
          <p:spPr>
            <a:xfrm>
              <a:off x="10575395"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2" name="矩形 121"/>
            <p:cNvSpPr/>
            <p:nvPr/>
          </p:nvSpPr>
          <p:spPr>
            <a:xfrm>
              <a:off x="10836652"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3" name="矩形 122"/>
            <p:cNvSpPr/>
            <p:nvPr/>
          </p:nvSpPr>
          <p:spPr>
            <a:xfrm>
              <a:off x="11097909"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4" name="矩形 123"/>
            <p:cNvSpPr/>
            <p:nvPr/>
          </p:nvSpPr>
          <p:spPr>
            <a:xfrm>
              <a:off x="11359166"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5" name="矩形 124"/>
            <p:cNvSpPr/>
            <p:nvPr/>
          </p:nvSpPr>
          <p:spPr>
            <a:xfrm>
              <a:off x="11620423"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6" name="矩形 125"/>
            <p:cNvSpPr/>
            <p:nvPr/>
          </p:nvSpPr>
          <p:spPr>
            <a:xfrm>
              <a:off x="11881680" y="2477986"/>
              <a:ext cx="194198" cy="174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11" name="矩形 10"/>
          <p:cNvSpPr/>
          <p:nvPr/>
        </p:nvSpPr>
        <p:spPr>
          <a:xfrm>
            <a:off x="197684" y="2753755"/>
            <a:ext cx="2873828" cy="2094015"/>
          </a:xfrm>
          <a:prstGeom prst="rect">
            <a:avLst/>
          </a:prstGeom>
          <a:blipFill>
            <a:blip r:embed="rId6"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矩形 129"/>
          <p:cNvSpPr/>
          <p:nvPr/>
        </p:nvSpPr>
        <p:spPr>
          <a:xfrm>
            <a:off x="3168611" y="2753755"/>
            <a:ext cx="2873828" cy="2094015"/>
          </a:xfrm>
          <a:prstGeom prst="rect">
            <a:avLst/>
          </a:prstGeom>
          <a:blipFill>
            <a:blip r:embed="rId7"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矩形 130"/>
          <p:cNvSpPr/>
          <p:nvPr/>
        </p:nvSpPr>
        <p:spPr>
          <a:xfrm>
            <a:off x="6139538" y="2753755"/>
            <a:ext cx="2873828" cy="2094015"/>
          </a:xfrm>
          <a:prstGeom prst="rect">
            <a:avLst/>
          </a:prstGeom>
          <a:blipFill>
            <a:blip r:embed="rId8"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矩形 131"/>
          <p:cNvSpPr/>
          <p:nvPr/>
        </p:nvSpPr>
        <p:spPr>
          <a:xfrm>
            <a:off x="9110465" y="2753755"/>
            <a:ext cx="2873828" cy="2094015"/>
          </a:xfrm>
          <a:prstGeom prst="rect">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1000"/>
                                        <p:tgtEl>
                                          <p:spTgt spid="24"/>
                                        </p:tgtEl>
                                      </p:cBhvr>
                                    </p:animEffect>
                                    <p:anim calcmode="lin" valueType="num">
                                      <p:cBhvr>
                                        <p:cTn id="28" dur="1000" fill="hold"/>
                                        <p:tgtEl>
                                          <p:spTgt spid="24"/>
                                        </p:tgtEl>
                                        <p:attrNameLst>
                                          <p:attrName>ppt_x</p:attrName>
                                        </p:attrNameLst>
                                      </p:cBhvr>
                                      <p:tavLst>
                                        <p:tav tm="0">
                                          <p:val>
                                            <p:strVal val="#ppt_x"/>
                                          </p:val>
                                        </p:tav>
                                        <p:tav tm="100000">
                                          <p:val>
                                            <p:strVal val="#ppt_x"/>
                                          </p:val>
                                        </p:tav>
                                      </p:tavLst>
                                    </p:anim>
                                    <p:anim calcmode="lin" valueType="num">
                                      <p:cBhvr>
                                        <p:cTn id="2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Vertical)">
                                      <p:cBhvr>
                                        <p:cTn id="34" dur="5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2" fill="hold" nodeType="clickEffect">
                                  <p:stCondLst>
                                    <p:cond delay="0"/>
                                  </p:stCondLst>
                                  <p:childTnLst>
                                    <p:set>
                                      <p:cBhvr>
                                        <p:cTn id="43" dur="1" fill="hold">
                                          <p:stCondLst>
                                            <p:cond delay="0"/>
                                          </p:stCondLst>
                                        </p:cTn>
                                        <p:tgtEl>
                                          <p:spTgt spid="80"/>
                                        </p:tgtEl>
                                        <p:attrNameLst>
                                          <p:attrName>style.visibility</p:attrName>
                                        </p:attrNameLst>
                                      </p:cBhvr>
                                      <p:to>
                                        <p:strVal val="visible"/>
                                      </p:to>
                                    </p:set>
                                    <p:animEffect transition="in" filter="wipe(right)">
                                      <p:cBhvr>
                                        <p:cTn id="44" dur="500"/>
                                        <p:tgtEl>
                                          <p:spTgt spid="80"/>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0-#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30"/>
                                        </p:tgtEl>
                                        <p:attrNameLst>
                                          <p:attrName>style.visibility</p:attrName>
                                        </p:attrNameLst>
                                      </p:cBhvr>
                                      <p:to>
                                        <p:strVal val="visible"/>
                                      </p:to>
                                    </p:set>
                                    <p:anim calcmode="lin" valueType="num">
                                      <p:cBhvr additive="base">
                                        <p:cTn id="55" dur="500" fill="hold"/>
                                        <p:tgtEl>
                                          <p:spTgt spid="130"/>
                                        </p:tgtEl>
                                        <p:attrNameLst>
                                          <p:attrName>ppt_x</p:attrName>
                                        </p:attrNameLst>
                                      </p:cBhvr>
                                      <p:tavLst>
                                        <p:tav tm="0">
                                          <p:val>
                                            <p:strVal val="0-#ppt_w/2"/>
                                          </p:val>
                                        </p:tav>
                                        <p:tav tm="100000">
                                          <p:val>
                                            <p:strVal val="#ppt_x"/>
                                          </p:val>
                                        </p:tav>
                                      </p:tavLst>
                                    </p:anim>
                                    <p:anim calcmode="lin" valueType="num">
                                      <p:cBhvr additive="base">
                                        <p:cTn id="56" dur="500" fill="hold"/>
                                        <p:tgtEl>
                                          <p:spTgt spid="130"/>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131"/>
                                        </p:tgtEl>
                                        <p:attrNameLst>
                                          <p:attrName>style.visibility</p:attrName>
                                        </p:attrNameLst>
                                      </p:cBhvr>
                                      <p:to>
                                        <p:strVal val="visible"/>
                                      </p:to>
                                    </p:set>
                                    <p:anim calcmode="lin" valueType="num">
                                      <p:cBhvr additive="base">
                                        <p:cTn id="61" dur="500" fill="hold"/>
                                        <p:tgtEl>
                                          <p:spTgt spid="131"/>
                                        </p:tgtEl>
                                        <p:attrNameLst>
                                          <p:attrName>ppt_x</p:attrName>
                                        </p:attrNameLst>
                                      </p:cBhvr>
                                      <p:tavLst>
                                        <p:tav tm="0">
                                          <p:val>
                                            <p:strVal val="0-#ppt_w/2"/>
                                          </p:val>
                                        </p:tav>
                                        <p:tav tm="100000">
                                          <p:val>
                                            <p:strVal val="#ppt_x"/>
                                          </p:val>
                                        </p:tav>
                                      </p:tavLst>
                                    </p:anim>
                                    <p:anim calcmode="lin" valueType="num">
                                      <p:cBhvr additive="base">
                                        <p:cTn id="62" dur="500" fill="hold"/>
                                        <p:tgtEl>
                                          <p:spTgt spid="131"/>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132"/>
                                        </p:tgtEl>
                                        <p:attrNameLst>
                                          <p:attrName>style.visibility</p:attrName>
                                        </p:attrNameLst>
                                      </p:cBhvr>
                                      <p:to>
                                        <p:strVal val="visible"/>
                                      </p:to>
                                    </p:set>
                                    <p:anim calcmode="lin" valueType="num">
                                      <p:cBhvr additive="base">
                                        <p:cTn id="67" dur="500" fill="hold"/>
                                        <p:tgtEl>
                                          <p:spTgt spid="132"/>
                                        </p:tgtEl>
                                        <p:attrNameLst>
                                          <p:attrName>ppt_x</p:attrName>
                                        </p:attrNameLst>
                                      </p:cBhvr>
                                      <p:tavLst>
                                        <p:tav tm="0">
                                          <p:val>
                                            <p:strVal val="0-#ppt_w/2"/>
                                          </p:val>
                                        </p:tav>
                                        <p:tav tm="100000">
                                          <p:val>
                                            <p:strVal val="#ppt_x"/>
                                          </p:val>
                                        </p:tav>
                                      </p:tavLst>
                                    </p:anim>
                                    <p:anim calcmode="lin" valueType="num">
                                      <p:cBhvr additive="base">
                                        <p:cTn id="68" dur="500" fill="hold"/>
                                        <p:tgtEl>
                                          <p:spTgt spid="1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4" grpId="0"/>
      <p:bldP spid="5" grpId="0" animBg="1"/>
      <p:bldP spid="11" grpId="0" animBg="1"/>
      <p:bldP spid="130" grpId="0" animBg="1"/>
      <p:bldP spid="131" grpId="0" animBg="1"/>
      <p:bldP spid="13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4126745" y="3305525"/>
            <a:ext cx="3877985" cy="830997"/>
          </a:xfrm>
          <a:prstGeom prst="rect">
            <a:avLst/>
          </a:prstGeom>
          <a:noFill/>
        </p:spPr>
        <p:txBody>
          <a:bodyPr wrap="none" rtlCol="0">
            <a:spAutoFit/>
          </a:bodyPr>
          <a:lstStyle/>
          <a:p>
            <a:r>
              <a:rPr lang="zh-CN" altLang="en-US" sz="4800" dirty="0">
                <a:solidFill>
                  <a:srgbClr val="FF8050"/>
                </a:solidFill>
                <a:cs typeface="+mn-ea"/>
                <a:sym typeface="+mn-lt"/>
              </a:rPr>
              <a:t>给家长的建议</a:t>
            </a: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9477829" y="4495876"/>
            <a:ext cx="2714171" cy="2362124"/>
          </a:xfrm>
          <a:prstGeom prst="rect">
            <a:avLst/>
          </a:prstGeom>
        </p:spPr>
      </p:pic>
      <p:sp>
        <p:nvSpPr>
          <p:cNvPr id="14" name="文本框 13"/>
          <p:cNvSpPr txBox="1"/>
          <p:nvPr/>
        </p:nvSpPr>
        <p:spPr>
          <a:xfrm>
            <a:off x="4722386" y="4166071"/>
            <a:ext cx="2492990" cy="400110"/>
          </a:xfrm>
          <a:prstGeom prst="rect">
            <a:avLst/>
          </a:prstGeom>
          <a:noFill/>
        </p:spPr>
        <p:txBody>
          <a:bodyPr wrap="none" rtlCol="0">
            <a:spAutoFit/>
          </a:bodyPr>
          <a:lstStyle/>
          <a:p>
            <a:r>
              <a:rPr lang="zh-CN" altLang="en-US" sz="2000" dirty="0">
                <a:solidFill>
                  <a:schemeClr val="tx1">
                    <a:lumMod val="75000"/>
                    <a:lumOff val="25000"/>
                  </a:schemeClr>
                </a:solidFill>
                <a:cs typeface="+mn-ea"/>
                <a:sym typeface="+mn-lt"/>
              </a:rPr>
              <a:t>请输入您要写的内容</a:t>
            </a:r>
          </a:p>
        </p:txBody>
      </p:sp>
      <p:sp>
        <p:nvSpPr>
          <p:cNvPr id="16" name="文本框 15"/>
          <p:cNvSpPr txBox="1"/>
          <p:nvPr/>
        </p:nvSpPr>
        <p:spPr>
          <a:xfrm>
            <a:off x="5660046" y="2350803"/>
            <a:ext cx="697627" cy="1200329"/>
          </a:xfrm>
          <a:prstGeom prst="rect">
            <a:avLst/>
          </a:prstGeom>
          <a:noFill/>
        </p:spPr>
        <p:txBody>
          <a:bodyPr wrap="none" rtlCol="0">
            <a:spAutoFit/>
          </a:bodyPr>
          <a:lstStyle/>
          <a:p>
            <a:r>
              <a:rPr lang="en-US" altLang="zh-CN" sz="7200" dirty="0">
                <a:solidFill>
                  <a:srgbClr val="FF8050"/>
                </a:solidFill>
                <a:cs typeface="+mn-ea"/>
                <a:sym typeface="+mn-lt"/>
              </a:rPr>
              <a:t>3</a:t>
            </a:r>
            <a:endParaRPr lang="zh-CN" altLang="en-US" sz="7200" dirty="0">
              <a:solidFill>
                <a:srgbClr val="FF8050"/>
              </a:solidFill>
              <a:cs typeface="+mn-ea"/>
              <a:sym typeface="+mn-lt"/>
            </a:endParaRPr>
          </a:p>
        </p:txBody>
      </p:sp>
      <p:pic>
        <p:nvPicPr>
          <p:cNvPr id="18" name="图片 17"/>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286696" y="3305525"/>
            <a:ext cx="623643" cy="1476146"/>
          </a:xfrm>
          <a:prstGeom prst="rect">
            <a:avLst/>
          </a:prstGeom>
        </p:spPr>
      </p:pic>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8080001" y="3305525"/>
            <a:ext cx="623643" cy="1476146"/>
          </a:xfrm>
          <a:prstGeom prst="rect">
            <a:avLst/>
          </a:prstGeom>
        </p:spPr>
      </p:pic>
      <p:pic>
        <p:nvPicPr>
          <p:cNvPr id="20" name="图片 19"/>
          <p:cNvPicPr>
            <a:picLocks noChangeAspect="1"/>
          </p:cNvPicPr>
          <p:nvPr/>
        </p:nvPicPr>
        <p:blipFill>
          <a:blip r:embed="rId6"/>
          <a:stretch>
            <a:fillRect/>
          </a:stretch>
        </p:blipFill>
        <p:spPr>
          <a:xfrm>
            <a:off x="5167876" y="843303"/>
            <a:ext cx="2047500" cy="15075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Scale>
                                          <p:cBhvr>
                                            <p:cTn id="15"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20"/>
                                            </p:tgtEl>
                                            <p:attrNameLst>
                                              <p:attrName>ppt_x</p:attrName>
                                              <p:attrName>ppt_y</p:attrName>
                                            </p:attrNameLst>
                                          </p:cBhvr>
                                        </p:animMotion>
                                        <p:animEffect transition="in" filter="fade">
                                          <p:cBhvr>
                                            <p:cTn id="17" dur="1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14:presetBounceEnd="38000">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14:bounceEnd="38000">
                                          <p:cBhvr additive="base">
                                            <p:cTn id="30" dur="500" fill="hold"/>
                                            <p:tgtEl>
                                              <p:spTgt spid="16"/>
                                            </p:tgtEl>
                                            <p:attrNameLst>
                                              <p:attrName>ppt_x</p:attrName>
                                            </p:attrNameLst>
                                          </p:cBhvr>
                                          <p:tavLst>
                                            <p:tav tm="0">
                                              <p:val>
                                                <p:strVal val="#ppt_x"/>
                                              </p:val>
                                            </p:tav>
                                            <p:tav tm="100000">
                                              <p:val>
                                                <p:strVal val="#ppt_x"/>
                                              </p:val>
                                            </p:tav>
                                          </p:tavLst>
                                        </p:anim>
                                        <p:anim calcmode="lin" valueType="num" p14:bounceEnd="38000">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1" presetClass="entr" presetSubtype="0" fill="hold" grpId="0" nodeType="click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41" presetClass="entr" presetSubtype="0" fill="hold" grpId="0" nodeType="click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4"/>
                                            </p:tgtEl>
                                            <p:attrNameLst>
                                              <p:attrName>ppt_y</p:attrName>
                                            </p:attrNameLst>
                                          </p:cBhvr>
                                          <p:tavLst>
                                            <p:tav tm="0">
                                              <p:val>
                                                <p:strVal val="#ppt_y"/>
                                              </p:val>
                                            </p:tav>
                                            <p:tav tm="100000">
                                              <p:val>
                                                <p:strVal val="#ppt_y"/>
                                              </p:val>
                                            </p:tav>
                                          </p:tavLst>
                                        </p:anim>
                                        <p:anim calcmode="lin" valueType="num">
                                          <p:cBhvr>
                                            <p:cTn id="47"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6"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Scale>
                                          <p:cBhvr>
                                            <p:cTn id="15"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20"/>
                                            </p:tgtEl>
                                            <p:attrNameLst>
                                              <p:attrName>ppt_x</p:attrName>
                                              <p:attrName>ppt_y</p:attrName>
                                            </p:attrNameLst>
                                          </p:cBhvr>
                                        </p:animMotion>
                                        <p:animEffect transition="in" filter="fade">
                                          <p:cBhvr>
                                            <p:cTn id="17" dur="1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1" presetClass="entr" presetSubtype="0" fill="hold" grpId="0" nodeType="click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41" presetClass="entr" presetSubtype="0" fill="hold" grpId="0" nodeType="click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4"/>
                                            </p:tgtEl>
                                            <p:attrNameLst>
                                              <p:attrName>ppt_y</p:attrName>
                                            </p:attrNameLst>
                                          </p:cBhvr>
                                          <p:tavLst>
                                            <p:tav tm="0">
                                              <p:val>
                                                <p:strVal val="#ppt_y"/>
                                              </p:val>
                                            </p:tav>
                                            <p:tav tm="100000">
                                              <p:val>
                                                <p:strVal val="#ppt_y"/>
                                              </p:val>
                                            </p:tav>
                                          </p:tavLst>
                                        </p:anim>
                                        <p:anim calcmode="lin" valueType="num">
                                          <p:cBhvr>
                                            <p:cTn id="47"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6"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2070338" y="1339144"/>
            <a:ext cx="4076536" cy="4076536"/>
          </a:xfrm>
          <a:prstGeom prst="ellipse">
            <a:avLst/>
          </a:prstGeom>
          <a:noFill/>
          <a:ln>
            <a:solidFill>
              <a:srgbClr val="FF8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35414"/>
            <a:ext cx="2094220" cy="1822585"/>
          </a:xfrm>
          <a:prstGeom prst="rect">
            <a:avLst/>
          </a:prstGeom>
        </p:spPr>
      </p:pic>
      <p:grpSp>
        <p:nvGrpSpPr>
          <p:cNvPr id="14" name="组合 13"/>
          <p:cNvGrpSpPr/>
          <p:nvPr/>
        </p:nvGrpSpPr>
        <p:grpSpPr>
          <a:xfrm>
            <a:off x="4500799" y="1032259"/>
            <a:ext cx="1041614" cy="1041614"/>
            <a:chOff x="4500799" y="1032259"/>
            <a:chExt cx="1041614" cy="1041614"/>
          </a:xfrm>
        </p:grpSpPr>
        <p:sp>
          <p:nvSpPr>
            <p:cNvPr id="5" name="椭圆 4"/>
            <p:cNvSpPr/>
            <p:nvPr/>
          </p:nvSpPr>
          <p:spPr>
            <a:xfrm>
              <a:off x="4500799" y="1032259"/>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4624094" y="1159081"/>
              <a:ext cx="800219" cy="830997"/>
            </a:xfrm>
            <a:prstGeom prst="rect">
              <a:avLst/>
            </a:prstGeom>
            <a:noFill/>
          </p:spPr>
          <p:txBody>
            <a:bodyPr wrap="none" rtlCol="0">
              <a:spAutoFit/>
            </a:bodyPr>
            <a:lstStyle/>
            <a:p>
              <a:r>
                <a:rPr lang="zh-CN" altLang="en-US" sz="2400" dirty="0">
                  <a:solidFill>
                    <a:schemeClr val="bg1"/>
                  </a:solidFill>
                  <a:cs typeface="+mn-ea"/>
                  <a:sym typeface="+mn-lt"/>
                </a:rPr>
                <a:t>标题</a:t>
              </a:r>
              <a:endParaRPr lang="en-US" altLang="zh-CN" sz="2400" dirty="0">
                <a:solidFill>
                  <a:schemeClr val="bg1"/>
                </a:solidFill>
                <a:cs typeface="+mn-ea"/>
                <a:sym typeface="+mn-lt"/>
              </a:endParaRPr>
            </a:p>
            <a:p>
              <a:r>
                <a:rPr lang="zh-CN" altLang="en-US" sz="2400" dirty="0">
                  <a:solidFill>
                    <a:schemeClr val="bg1"/>
                  </a:solidFill>
                  <a:cs typeface="+mn-ea"/>
                  <a:sym typeface="+mn-lt"/>
                </a:rPr>
                <a:t>文字</a:t>
              </a:r>
            </a:p>
          </p:txBody>
        </p:sp>
      </p:grpSp>
      <p:grpSp>
        <p:nvGrpSpPr>
          <p:cNvPr id="16" name="组合 15"/>
          <p:cNvGrpSpPr/>
          <p:nvPr/>
        </p:nvGrpSpPr>
        <p:grpSpPr>
          <a:xfrm>
            <a:off x="5364426" y="2004949"/>
            <a:ext cx="1041614" cy="1041614"/>
            <a:chOff x="5364426" y="2004949"/>
            <a:chExt cx="1041614" cy="1041614"/>
          </a:xfrm>
        </p:grpSpPr>
        <p:sp>
          <p:nvSpPr>
            <p:cNvPr id="17" name="椭圆 16"/>
            <p:cNvSpPr/>
            <p:nvPr/>
          </p:nvSpPr>
          <p:spPr>
            <a:xfrm>
              <a:off x="5364426" y="2004949"/>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5487721" y="2131771"/>
              <a:ext cx="800219" cy="830997"/>
            </a:xfrm>
            <a:prstGeom prst="rect">
              <a:avLst/>
            </a:prstGeom>
            <a:noFill/>
          </p:spPr>
          <p:txBody>
            <a:bodyPr wrap="none" rtlCol="0">
              <a:spAutoFit/>
            </a:bodyPr>
            <a:lstStyle/>
            <a:p>
              <a:r>
                <a:rPr lang="zh-CN" altLang="en-US" sz="2400" dirty="0">
                  <a:solidFill>
                    <a:schemeClr val="bg1"/>
                  </a:solidFill>
                  <a:cs typeface="+mn-ea"/>
                  <a:sym typeface="+mn-lt"/>
                </a:rPr>
                <a:t>标题</a:t>
              </a:r>
              <a:endParaRPr lang="en-US" altLang="zh-CN" sz="2400" dirty="0">
                <a:solidFill>
                  <a:schemeClr val="bg1"/>
                </a:solidFill>
                <a:cs typeface="+mn-ea"/>
                <a:sym typeface="+mn-lt"/>
              </a:endParaRPr>
            </a:p>
            <a:p>
              <a:r>
                <a:rPr lang="zh-CN" altLang="en-US" sz="2400" dirty="0">
                  <a:solidFill>
                    <a:schemeClr val="bg1"/>
                  </a:solidFill>
                  <a:cs typeface="+mn-ea"/>
                  <a:sym typeface="+mn-lt"/>
                </a:rPr>
                <a:t>文字</a:t>
              </a:r>
            </a:p>
          </p:txBody>
        </p:sp>
      </p:grpSp>
      <p:grpSp>
        <p:nvGrpSpPr>
          <p:cNvPr id="20" name="组合 19"/>
          <p:cNvGrpSpPr/>
          <p:nvPr/>
        </p:nvGrpSpPr>
        <p:grpSpPr>
          <a:xfrm>
            <a:off x="4861724" y="4240023"/>
            <a:ext cx="1041614" cy="1041614"/>
            <a:chOff x="4861724" y="4240023"/>
            <a:chExt cx="1041614" cy="1041614"/>
          </a:xfrm>
        </p:grpSpPr>
        <p:sp>
          <p:nvSpPr>
            <p:cNvPr id="22" name="椭圆 21"/>
            <p:cNvSpPr/>
            <p:nvPr/>
          </p:nvSpPr>
          <p:spPr>
            <a:xfrm>
              <a:off x="4861724" y="4240023"/>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4982421" y="4343953"/>
              <a:ext cx="800219" cy="830997"/>
            </a:xfrm>
            <a:prstGeom prst="rect">
              <a:avLst/>
            </a:prstGeom>
            <a:noFill/>
          </p:spPr>
          <p:txBody>
            <a:bodyPr wrap="none" rtlCol="0">
              <a:spAutoFit/>
            </a:bodyPr>
            <a:lstStyle/>
            <a:p>
              <a:pPr algn="ctr"/>
              <a:r>
                <a:rPr lang="zh-CN" altLang="en-US" sz="2400" dirty="0">
                  <a:solidFill>
                    <a:schemeClr val="bg1"/>
                  </a:solidFill>
                  <a:cs typeface="+mn-ea"/>
                  <a:sym typeface="+mn-lt"/>
                </a:rPr>
                <a:t>标题</a:t>
              </a:r>
              <a:endParaRPr lang="en-US" altLang="zh-CN" sz="2400" dirty="0">
                <a:solidFill>
                  <a:schemeClr val="bg1"/>
                </a:solidFill>
                <a:cs typeface="+mn-ea"/>
                <a:sym typeface="+mn-lt"/>
              </a:endParaRPr>
            </a:p>
            <a:p>
              <a:pPr algn="ctr"/>
              <a:r>
                <a:rPr lang="zh-CN" altLang="en-US" sz="2400" dirty="0">
                  <a:solidFill>
                    <a:schemeClr val="bg1"/>
                  </a:solidFill>
                  <a:cs typeface="+mn-ea"/>
                  <a:sym typeface="+mn-lt"/>
                </a:rPr>
                <a:t>文字</a:t>
              </a:r>
            </a:p>
          </p:txBody>
        </p:sp>
      </p:grpSp>
      <p:sp>
        <p:nvSpPr>
          <p:cNvPr id="23" name="文本框 22"/>
          <p:cNvSpPr txBox="1"/>
          <p:nvPr/>
        </p:nvSpPr>
        <p:spPr>
          <a:xfrm>
            <a:off x="5903338" y="999705"/>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4" name="文本框 23"/>
          <p:cNvSpPr txBox="1"/>
          <p:nvPr/>
        </p:nvSpPr>
        <p:spPr>
          <a:xfrm>
            <a:off x="6665206" y="2144552"/>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5" name="文本框 24"/>
          <p:cNvSpPr txBox="1"/>
          <p:nvPr/>
        </p:nvSpPr>
        <p:spPr>
          <a:xfrm>
            <a:off x="6855147" y="3427139"/>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6" name="文本框 25"/>
          <p:cNvSpPr txBox="1"/>
          <p:nvPr/>
        </p:nvSpPr>
        <p:spPr>
          <a:xfrm>
            <a:off x="6144399" y="4571757"/>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grpSp>
        <p:nvGrpSpPr>
          <p:cNvPr id="19" name="组合 18"/>
          <p:cNvGrpSpPr/>
          <p:nvPr/>
        </p:nvGrpSpPr>
        <p:grpSpPr>
          <a:xfrm>
            <a:off x="5623592" y="3180606"/>
            <a:ext cx="1041614" cy="1041614"/>
            <a:chOff x="5623592" y="3180606"/>
            <a:chExt cx="1041614" cy="1041614"/>
          </a:xfrm>
        </p:grpSpPr>
        <p:sp>
          <p:nvSpPr>
            <p:cNvPr id="21" name="椭圆 20"/>
            <p:cNvSpPr/>
            <p:nvPr/>
          </p:nvSpPr>
          <p:spPr>
            <a:xfrm>
              <a:off x="5623592" y="3180606"/>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17"/>
            <p:cNvSpPr txBox="1"/>
            <p:nvPr/>
          </p:nvSpPr>
          <p:spPr>
            <a:xfrm>
              <a:off x="5744289" y="3296869"/>
              <a:ext cx="800219" cy="830997"/>
            </a:xfrm>
            <a:prstGeom prst="rect">
              <a:avLst/>
            </a:prstGeom>
            <a:noFill/>
          </p:spPr>
          <p:txBody>
            <a:bodyPr wrap="none" rtlCol="0">
              <a:spAutoFit/>
            </a:bodyPr>
            <a:lstStyle/>
            <a:p>
              <a:r>
                <a:rPr lang="zh-CN" altLang="en-US" sz="2400" dirty="0">
                  <a:solidFill>
                    <a:schemeClr val="bg1"/>
                  </a:solidFill>
                  <a:cs typeface="+mn-ea"/>
                  <a:sym typeface="+mn-lt"/>
                </a:rPr>
                <a:t>标题</a:t>
              </a:r>
              <a:endParaRPr lang="en-US" altLang="zh-CN" sz="2400" dirty="0">
                <a:solidFill>
                  <a:schemeClr val="bg1"/>
                </a:solidFill>
                <a:cs typeface="+mn-ea"/>
                <a:sym typeface="+mn-lt"/>
              </a:endParaRPr>
            </a:p>
            <a:p>
              <a:r>
                <a:rPr lang="zh-CN" altLang="en-US" sz="2400" dirty="0">
                  <a:solidFill>
                    <a:schemeClr val="bg1"/>
                  </a:solidFill>
                  <a:cs typeface="+mn-ea"/>
                  <a:sym typeface="+mn-lt"/>
                </a:rPr>
                <a:t>文字</a:t>
              </a:r>
            </a:p>
          </p:txBody>
        </p:sp>
      </p:grpSp>
      <p:pic>
        <p:nvPicPr>
          <p:cNvPr id="10" name="图片 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460587" y="1770785"/>
            <a:ext cx="3480325" cy="3284463"/>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2"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Scale>
                                      <p:cBhvr>
                                        <p:cTn id="27"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4"/>
                                        </p:tgtEl>
                                        <p:attrNameLst>
                                          <p:attrName>ppt_x</p:attrName>
                                          <p:attrName>ppt_y</p:attrName>
                                        </p:attrNameLst>
                                      </p:cBhvr>
                                    </p:animMotion>
                                    <p:animEffect transition="in" filter="fade">
                                      <p:cBhvr>
                                        <p:cTn id="29" dur="10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52" presetClass="entr" presetSubtype="0" fill="hold" nodeType="clickEffect">
                                  <p:stCondLst>
                                    <p:cond delay="0"/>
                                  </p:stCondLst>
                                  <p:childTnLst>
                                    <p:set>
                                      <p:cBhvr>
                                        <p:cTn id="33" dur="1" fill="hold">
                                          <p:stCondLst>
                                            <p:cond delay="0"/>
                                          </p:stCondLst>
                                        </p:cTn>
                                        <p:tgtEl>
                                          <p:spTgt spid="16"/>
                                        </p:tgtEl>
                                        <p:attrNameLst>
                                          <p:attrName>style.visibility</p:attrName>
                                        </p:attrNameLst>
                                      </p:cBhvr>
                                      <p:to>
                                        <p:strVal val="visible"/>
                                      </p:to>
                                    </p:set>
                                    <p:animScale>
                                      <p:cBhvr>
                                        <p:cTn id="34"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16"/>
                                        </p:tgtEl>
                                        <p:attrNameLst>
                                          <p:attrName>ppt_x</p:attrName>
                                          <p:attrName>ppt_y</p:attrName>
                                        </p:attrNameLst>
                                      </p:cBhvr>
                                    </p:animMotion>
                                    <p:animEffect transition="in" filter="fade">
                                      <p:cBhvr>
                                        <p:cTn id="36" dur="10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52" presetClass="entr" presetSubtype="0" fill="hold" nodeType="clickEffect">
                                  <p:stCondLst>
                                    <p:cond delay="0"/>
                                  </p:stCondLst>
                                  <p:childTnLst>
                                    <p:set>
                                      <p:cBhvr>
                                        <p:cTn id="40" dur="1" fill="hold">
                                          <p:stCondLst>
                                            <p:cond delay="0"/>
                                          </p:stCondLst>
                                        </p:cTn>
                                        <p:tgtEl>
                                          <p:spTgt spid="19"/>
                                        </p:tgtEl>
                                        <p:attrNameLst>
                                          <p:attrName>style.visibility</p:attrName>
                                        </p:attrNameLst>
                                      </p:cBhvr>
                                      <p:to>
                                        <p:strVal val="visible"/>
                                      </p:to>
                                    </p:set>
                                    <p:animScale>
                                      <p:cBhvr>
                                        <p:cTn id="41"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19"/>
                                        </p:tgtEl>
                                        <p:attrNameLst>
                                          <p:attrName>ppt_x</p:attrName>
                                          <p:attrName>ppt_y</p:attrName>
                                        </p:attrNameLst>
                                      </p:cBhvr>
                                    </p:animMotion>
                                    <p:animEffect transition="in" filter="fade">
                                      <p:cBhvr>
                                        <p:cTn id="43" dur="1000"/>
                                        <p:tgtEl>
                                          <p:spTgt spid="19"/>
                                        </p:tgtEl>
                                      </p:cBhvr>
                                    </p:animEffect>
                                  </p:childTnLst>
                                </p:cTn>
                              </p:par>
                            </p:childTnLst>
                          </p:cTn>
                        </p:par>
                      </p:childTnLst>
                    </p:cTn>
                  </p:par>
                  <p:par>
                    <p:cTn id="44" fill="hold">
                      <p:stCondLst>
                        <p:cond delay="indefinite"/>
                      </p:stCondLst>
                      <p:childTnLst>
                        <p:par>
                          <p:cTn id="45" fill="hold">
                            <p:stCondLst>
                              <p:cond delay="0"/>
                            </p:stCondLst>
                            <p:childTnLst>
                              <p:par>
                                <p:cTn id="46" presetID="52" presetClass="entr" presetSubtype="0" fill="hold" nodeType="clickEffect">
                                  <p:stCondLst>
                                    <p:cond delay="0"/>
                                  </p:stCondLst>
                                  <p:childTnLst>
                                    <p:set>
                                      <p:cBhvr>
                                        <p:cTn id="47" dur="1" fill="hold">
                                          <p:stCondLst>
                                            <p:cond delay="0"/>
                                          </p:stCondLst>
                                        </p:cTn>
                                        <p:tgtEl>
                                          <p:spTgt spid="20"/>
                                        </p:tgtEl>
                                        <p:attrNameLst>
                                          <p:attrName>style.visibility</p:attrName>
                                        </p:attrNameLst>
                                      </p:cBhvr>
                                      <p:to>
                                        <p:strVal val="visible"/>
                                      </p:to>
                                    </p:set>
                                    <p:animScale>
                                      <p:cBhvr>
                                        <p:cTn id="48"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1000" decel="50000" fill="hold">
                                          <p:stCondLst>
                                            <p:cond delay="0"/>
                                          </p:stCondLst>
                                        </p:cTn>
                                        <p:tgtEl>
                                          <p:spTgt spid="20"/>
                                        </p:tgtEl>
                                        <p:attrNameLst>
                                          <p:attrName>ppt_x</p:attrName>
                                          <p:attrName>ppt_y</p:attrName>
                                        </p:attrNameLst>
                                      </p:cBhvr>
                                    </p:animMotion>
                                    <p:animEffect transition="in" filter="fade">
                                      <p:cBhvr>
                                        <p:cTn id="50" dur="1000"/>
                                        <p:tgtEl>
                                          <p:spTgt spid="20"/>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left)">
                                      <p:cBhvr>
                                        <p:cTn id="60" dur="500"/>
                                        <p:tgtEl>
                                          <p:spTgt spid="24"/>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wipe(left)">
                                      <p:cBhvr>
                                        <p:cTn id="65" dur="500"/>
                                        <p:tgtEl>
                                          <p:spTgt spid="25"/>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ipe(left)">
                                      <p:cBhvr>
                                        <p:cTn id="7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64442"/>
            <a:ext cx="2094220" cy="1822585"/>
          </a:xfrm>
          <a:prstGeom prst="rect">
            <a:avLst/>
          </a:prstGeom>
        </p:spPr>
      </p:pic>
      <p:sp>
        <p:nvSpPr>
          <p:cNvPr id="18" name="文本框 17"/>
          <p:cNvSpPr txBox="1"/>
          <p:nvPr/>
        </p:nvSpPr>
        <p:spPr>
          <a:xfrm>
            <a:off x="4910760"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输入内容</a:t>
            </a:r>
          </a:p>
        </p:txBody>
      </p:sp>
      <p:grpSp>
        <p:nvGrpSpPr>
          <p:cNvPr id="6" name="组合 5"/>
          <p:cNvGrpSpPr/>
          <p:nvPr/>
        </p:nvGrpSpPr>
        <p:grpSpPr>
          <a:xfrm>
            <a:off x="3671358" y="315128"/>
            <a:ext cx="5242460" cy="662207"/>
            <a:chOff x="3671358" y="315128"/>
            <a:chExt cx="5242460"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71358"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74416" y="315128"/>
              <a:ext cx="1239402" cy="662207"/>
            </a:xfrm>
            <a:prstGeom prst="rect">
              <a:avLst/>
            </a:prstGeom>
          </p:spPr>
        </p:pic>
      </p:grpSp>
      <p:pic>
        <p:nvPicPr>
          <p:cNvPr id="5" name="图片 4"/>
          <p:cNvPicPr>
            <a:picLocks noChangeAspect="1"/>
          </p:cNvPicPr>
          <p:nvPr/>
        </p:nvPicPr>
        <p:blipFill>
          <a:blip r:embed="rId6"/>
          <a:stretch>
            <a:fillRect/>
          </a:stretch>
        </p:blipFill>
        <p:spPr>
          <a:xfrm>
            <a:off x="2161773" y="2190461"/>
            <a:ext cx="1786114" cy="1320503"/>
          </a:xfrm>
          <a:prstGeom prst="rect">
            <a:avLst/>
          </a:prstGeom>
        </p:spPr>
      </p:pic>
      <p:sp>
        <p:nvSpPr>
          <p:cNvPr id="24" name="文本框 23"/>
          <p:cNvSpPr txBox="1"/>
          <p:nvPr/>
        </p:nvSpPr>
        <p:spPr>
          <a:xfrm>
            <a:off x="1736546" y="3747785"/>
            <a:ext cx="255451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28" name="图片 27"/>
          <p:cNvPicPr>
            <a:picLocks noChangeAspect="1"/>
          </p:cNvPicPr>
          <p:nvPr/>
        </p:nvPicPr>
        <p:blipFill>
          <a:blip r:embed="rId6"/>
          <a:stretch>
            <a:fillRect/>
          </a:stretch>
        </p:blipFill>
        <p:spPr>
          <a:xfrm>
            <a:off x="5050116" y="2190461"/>
            <a:ext cx="1786114" cy="1320503"/>
          </a:xfrm>
          <a:prstGeom prst="rect">
            <a:avLst/>
          </a:prstGeom>
        </p:spPr>
      </p:pic>
      <p:sp>
        <p:nvSpPr>
          <p:cNvPr id="35" name="文本框 34"/>
          <p:cNvSpPr txBox="1"/>
          <p:nvPr/>
        </p:nvSpPr>
        <p:spPr>
          <a:xfrm>
            <a:off x="4624889" y="3747785"/>
            <a:ext cx="255451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36" name="图片 35"/>
          <p:cNvPicPr>
            <a:picLocks noChangeAspect="1"/>
          </p:cNvPicPr>
          <p:nvPr/>
        </p:nvPicPr>
        <p:blipFill>
          <a:blip r:embed="rId6"/>
          <a:stretch>
            <a:fillRect/>
          </a:stretch>
        </p:blipFill>
        <p:spPr>
          <a:xfrm>
            <a:off x="8020761" y="2190461"/>
            <a:ext cx="1786114" cy="1320503"/>
          </a:xfrm>
          <a:prstGeom prst="rect">
            <a:avLst/>
          </a:prstGeom>
        </p:spPr>
      </p:pic>
      <p:sp>
        <p:nvSpPr>
          <p:cNvPr id="37" name="文本框 36"/>
          <p:cNvSpPr txBox="1"/>
          <p:nvPr/>
        </p:nvSpPr>
        <p:spPr>
          <a:xfrm>
            <a:off x="7595534" y="3747785"/>
            <a:ext cx="2554513"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randombar(horizontal)">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1000"/>
                                        <p:tgtEl>
                                          <p:spTgt spid="28"/>
                                        </p:tgtEl>
                                      </p:cBhvr>
                                    </p:animEffect>
                                    <p:anim calcmode="lin" valueType="num">
                                      <p:cBhvr>
                                        <p:cTn id="40" dur="1000" fill="hold"/>
                                        <p:tgtEl>
                                          <p:spTgt spid="28"/>
                                        </p:tgtEl>
                                        <p:attrNameLst>
                                          <p:attrName>ppt_x</p:attrName>
                                        </p:attrNameLst>
                                      </p:cBhvr>
                                      <p:tavLst>
                                        <p:tav tm="0">
                                          <p:val>
                                            <p:strVal val="#ppt_x"/>
                                          </p:val>
                                        </p:tav>
                                        <p:tav tm="100000">
                                          <p:val>
                                            <p:strVal val="#ppt_x"/>
                                          </p:val>
                                        </p:tav>
                                      </p:tavLst>
                                    </p:anim>
                                    <p:anim calcmode="lin" valueType="num">
                                      <p:cBhvr>
                                        <p:cTn id="4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randombar(horizontal)">
                                      <p:cBhvr>
                                        <p:cTn id="46" dur="500"/>
                                        <p:tgtEl>
                                          <p:spTgt spid="35"/>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grpId="0" nodeType="click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randombar(horizontal)">
                                      <p:cBhvr>
                                        <p:cTn id="5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4" grpId="0"/>
      <p:bldP spid="35"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64442"/>
            <a:ext cx="2094220" cy="1822585"/>
          </a:xfrm>
          <a:prstGeom prst="rect">
            <a:avLst/>
          </a:prstGeom>
        </p:spPr>
      </p:pic>
      <p:sp>
        <p:nvSpPr>
          <p:cNvPr id="18" name="文本框 17"/>
          <p:cNvSpPr txBox="1"/>
          <p:nvPr/>
        </p:nvSpPr>
        <p:spPr>
          <a:xfrm>
            <a:off x="4910760"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输入内容</a:t>
            </a:r>
          </a:p>
        </p:txBody>
      </p:sp>
      <p:grpSp>
        <p:nvGrpSpPr>
          <p:cNvPr id="13" name="组合 12"/>
          <p:cNvGrpSpPr/>
          <p:nvPr/>
        </p:nvGrpSpPr>
        <p:grpSpPr>
          <a:xfrm>
            <a:off x="3671358" y="315128"/>
            <a:ext cx="5242460" cy="662207"/>
            <a:chOff x="3671358" y="315128"/>
            <a:chExt cx="5242460"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71358"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74416" y="315128"/>
              <a:ext cx="1239402" cy="662207"/>
            </a:xfrm>
            <a:prstGeom prst="rect">
              <a:avLst/>
            </a:prstGeom>
          </p:spPr>
        </p:pic>
      </p:grpSp>
      <p:pic>
        <p:nvPicPr>
          <p:cNvPr id="4" name="图片 3"/>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0162582" y="2614122"/>
            <a:ext cx="1095111" cy="1072007"/>
          </a:xfrm>
          <a:prstGeom prst="rect">
            <a:avLst/>
          </a:prstGeom>
        </p:spPr>
      </p:pic>
      <p:sp>
        <p:nvSpPr>
          <p:cNvPr id="5" name="任意多边形 4"/>
          <p:cNvSpPr/>
          <p:nvPr/>
        </p:nvSpPr>
        <p:spPr>
          <a:xfrm>
            <a:off x="485321" y="3164738"/>
            <a:ext cx="9855200" cy="1204067"/>
          </a:xfrm>
          <a:custGeom>
            <a:avLst/>
            <a:gdLst>
              <a:gd name="connsiteX0" fmla="*/ 9855200 w 9855200"/>
              <a:gd name="connsiteY0" fmla="*/ 260633 h 1204067"/>
              <a:gd name="connsiteX1" fmla="*/ 9071429 w 9855200"/>
              <a:gd name="connsiteY1" fmla="*/ 57433 h 1204067"/>
              <a:gd name="connsiteX2" fmla="*/ 8215086 w 9855200"/>
              <a:gd name="connsiteY2" fmla="*/ 391262 h 1204067"/>
              <a:gd name="connsiteX3" fmla="*/ 6763658 w 9855200"/>
              <a:gd name="connsiteY3" fmla="*/ 1029891 h 1204067"/>
              <a:gd name="connsiteX4" fmla="*/ 5355772 w 9855200"/>
              <a:gd name="connsiteY4" fmla="*/ 144519 h 1204067"/>
              <a:gd name="connsiteX5" fmla="*/ 3614058 w 9855200"/>
              <a:gd name="connsiteY5" fmla="*/ 1204062 h 1204067"/>
              <a:gd name="connsiteX6" fmla="*/ 1480458 w 9855200"/>
              <a:gd name="connsiteY6" fmla="*/ 159033 h 1204067"/>
              <a:gd name="connsiteX7" fmla="*/ 0 w 9855200"/>
              <a:gd name="connsiteY7" fmla="*/ 28405 h 1204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855200" h="1204067">
                <a:moveTo>
                  <a:pt x="9855200" y="260633"/>
                </a:moveTo>
                <a:cubicBezTo>
                  <a:pt x="9599990" y="148147"/>
                  <a:pt x="9344781" y="35662"/>
                  <a:pt x="9071429" y="57433"/>
                </a:cubicBezTo>
                <a:cubicBezTo>
                  <a:pt x="8798077" y="79204"/>
                  <a:pt x="8599714" y="229186"/>
                  <a:pt x="8215086" y="391262"/>
                </a:cubicBezTo>
                <a:cubicBezTo>
                  <a:pt x="7830458" y="553338"/>
                  <a:pt x="7240210" y="1071015"/>
                  <a:pt x="6763658" y="1029891"/>
                </a:cubicBezTo>
                <a:cubicBezTo>
                  <a:pt x="6287106" y="988767"/>
                  <a:pt x="5880705" y="115491"/>
                  <a:pt x="5355772" y="144519"/>
                </a:cubicBezTo>
                <a:cubicBezTo>
                  <a:pt x="4830839" y="173547"/>
                  <a:pt x="4259944" y="1201643"/>
                  <a:pt x="3614058" y="1204062"/>
                </a:cubicBezTo>
                <a:cubicBezTo>
                  <a:pt x="2968172" y="1206481"/>
                  <a:pt x="2082801" y="354976"/>
                  <a:pt x="1480458" y="159033"/>
                </a:cubicBezTo>
                <a:cubicBezTo>
                  <a:pt x="878115" y="-36910"/>
                  <a:pt x="130628" y="-12719"/>
                  <a:pt x="0" y="28405"/>
                </a:cubicBezTo>
              </a:path>
            </a:pathLst>
          </a:cu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任意多边形 5"/>
          <p:cNvSpPr/>
          <p:nvPr/>
        </p:nvSpPr>
        <p:spPr>
          <a:xfrm>
            <a:off x="5747062" y="2249719"/>
            <a:ext cx="1219200" cy="1059543"/>
          </a:xfrm>
          <a:custGeom>
            <a:avLst/>
            <a:gdLst>
              <a:gd name="connsiteX0" fmla="*/ 0 w 1219200"/>
              <a:gd name="connsiteY0" fmla="*/ 1059543 h 1059543"/>
              <a:gd name="connsiteX1" fmla="*/ 609600 w 1219200"/>
              <a:gd name="connsiteY1" fmla="*/ 856343 h 1059543"/>
              <a:gd name="connsiteX2" fmla="*/ 1219200 w 1219200"/>
              <a:gd name="connsiteY2" fmla="*/ 0 h 1059543"/>
            </a:gdLst>
            <a:ahLst/>
            <a:cxnLst>
              <a:cxn ang="0">
                <a:pos x="connsiteX0" y="connsiteY0"/>
              </a:cxn>
              <a:cxn ang="0">
                <a:pos x="connsiteX1" y="connsiteY1"/>
              </a:cxn>
              <a:cxn ang="0">
                <a:pos x="connsiteX2" y="connsiteY2"/>
              </a:cxn>
            </a:cxnLst>
            <a:rect l="l" t="t" r="r" b="b"/>
            <a:pathLst>
              <a:path w="1219200" h="1059543">
                <a:moveTo>
                  <a:pt x="0" y="1059543"/>
                </a:moveTo>
                <a:cubicBezTo>
                  <a:pt x="203200" y="1046238"/>
                  <a:pt x="406400" y="1032934"/>
                  <a:pt x="609600" y="856343"/>
                </a:cubicBezTo>
                <a:cubicBezTo>
                  <a:pt x="812800" y="679752"/>
                  <a:pt x="1127276" y="220133"/>
                  <a:pt x="1219200" y="0"/>
                </a:cubicBezTo>
              </a:path>
            </a:pathLst>
          </a:cu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任意多边形 9"/>
          <p:cNvSpPr/>
          <p:nvPr/>
        </p:nvSpPr>
        <p:spPr>
          <a:xfrm flipH="1">
            <a:off x="8071988" y="3924615"/>
            <a:ext cx="1219200" cy="1059543"/>
          </a:xfrm>
          <a:custGeom>
            <a:avLst/>
            <a:gdLst>
              <a:gd name="connsiteX0" fmla="*/ 0 w 1219200"/>
              <a:gd name="connsiteY0" fmla="*/ 1059543 h 1059543"/>
              <a:gd name="connsiteX1" fmla="*/ 609600 w 1219200"/>
              <a:gd name="connsiteY1" fmla="*/ 856343 h 1059543"/>
              <a:gd name="connsiteX2" fmla="*/ 1219200 w 1219200"/>
              <a:gd name="connsiteY2" fmla="*/ 0 h 1059543"/>
            </a:gdLst>
            <a:ahLst/>
            <a:cxnLst>
              <a:cxn ang="0">
                <a:pos x="connsiteX0" y="connsiteY0"/>
              </a:cxn>
              <a:cxn ang="0">
                <a:pos x="connsiteX1" y="connsiteY1"/>
              </a:cxn>
              <a:cxn ang="0">
                <a:pos x="connsiteX2" y="connsiteY2"/>
              </a:cxn>
            </a:cxnLst>
            <a:rect l="l" t="t" r="r" b="b"/>
            <a:pathLst>
              <a:path w="1219200" h="1059543">
                <a:moveTo>
                  <a:pt x="0" y="1059543"/>
                </a:moveTo>
                <a:cubicBezTo>
                  <a:pt x="203200" y="1046238"/>
                  <a:pt x="406400" y="1032934"/>
                  <a:pt x="609600" y="856343"/>
                </a:cubicBezTo>
                <a:cubicBezTo>
                  <a:pt x="812800" y="679752"/>
                  <a:pt x="1127276" y="220133"/>
                  <a:pt x="1219200" y="0"/>
                </a:cubicBezTo>
              </a:path>
            </a:pathLst>
          </a:cu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任意多边形 11"/>
          <p:cNvSpPr/>
          <p:nvPr/>
        </p:nvSpPr>
        <p:spPr>
          <a:xfrm flipH="1">
            <a:off x="3576108" y="4224281"/>
            <a:ext cx="1219200" cy="1059543"/>
          </a:xfrm>
          <a:custGeom>
            <a:avLst/>
            <a:gdLst>
              <a:gd name="connsiteX0" fmla="*/ 0 w 1219200"/>
              <a:gd name="connsiteY0" fmla="*/ 1059543 h 1059543"/>
              <a:gd name="connsiteX1" fmla="*/ 609600 w 1219200"/>
              <a:gd name="connsiteY1" fmla="*/ 856343 h 1059543"/>
              <a:gd name="connsiteX2" fmla="*/ 1219200 w 1219200"/>
              <a:gd name="connsiteY2" fmla="*/ 0 h 1059543"/>
            </a:gdLst>
            <a:ahLst/>
            <a:cxnLst>
              <a:cxn ang="0">
                <a:pos x="connsiteX0" y="connsiteY0"/>
              </a:cxn>
              <a:cxn ang="0">
                <a:pos x="connsiteX1" y="connsiteY1"/>
              </a:cxn>
              <a:cxn ang="0">
                <a:pos x="connsiteX2" y="connsiteY2"/>
              </a:cxn>
            </a:cxnLst>
            <a:rect l="l" t="t" r="r" b="b"/>
            <a:pathLst>
              <a:path w="1219200" h="1059543">
                <a:moveTo>
                  <a:pt x="0" y="1059543"/>
                </a:moveTo>
                <a:cubicBezTo>
                  <a:pt x="203200" y="1046238"/>
                  <a:pt x="406400" y="1032934"/>
                  <a:pt x="609600" y="856343"/>
                </a:cubicBezTo>
                <a:cubicBezTo>
                  <a:pt x="812800" y="679752"/>
                  <a:pt x="1127276" y="220133"/>
                  <a:pt x="1219200" y="0"/>
                </a:cubicBezTo>
              </a:path>
            </a:pathLst>
          </a:cu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7" name="图片 6"/>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rot="19169568">
            <a:off x="1641517" y="2737158"/>
            <a:ext cx="962187" cy="1013662"/>
          </a:xfrm>
          <a:prstGeom prst="rect">
            <a:avLst/>
          </a:prstGeom>
        </p:spPr>
      </p:pic>
      <p:sp>
        <p:nvSpPr>
          <p:cNvPr id="14" name="文本框 13"/>
          <p:cNvSpPr txBox="1"/>
          <p:nvPr/>
        </p:nvSpPr>
        <p:spPr>
          <a:xfrm>
            <a:off x="1442508" y="3941836"/>
            <a:ext cx="1800528"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15" name="文本框 14"/>
          <p:cNvSpPr txBox="1"/>
          <p:nvPr/>
        </p:nvSpPr>
        <p:spPr>
          <a:xfrm>
            <a:off x="4323188" y="1934119"/>
            <a:ext cx="1800528"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8" name="图片 7"/>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6570738" y="1523499"/>
            <a:ext cx="864296" cy="1144279"/>
          </a:xfrm>
          <a:prstGeom prst="rect">
            <a:avLst/>
          </a:prstGeom>
        </p:spPr>
      </p:pic>
      <p:pic>
        <p:nvPicPr>
          <p:cNvPr id="9" name="图片 8"/>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rot="2220190">
            <a:off x="4559894" y="4568571"/>
            <a:ext cx="1043929" cy="1135905"/>
          </a:xfrm>
          <a:prstGeom prst="rect">
            <a:avLst/>
          </a:prstGeom>
        </p:spPr>
      </p:pic>
      <p:sp>
        <p:nvSpPr>
          <p:cNvPr id="21" name="文本框 20"/>
          <p:cNvSpPr txBox="1"/>
          <p:nvPr/>
        </p:nvSpPr>
        <p:spPr>
          <a:xfrm>
            <a:off x="5848285" y="4434836"/>
            <a:ext cx="1800528"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2" name="文本框 21"/>
          <p:cNvSpPr txBox="1"/>
          <p:nvPr/>
        </p:nvSpPr>
        <p:spPr>
          <a:xfrm>
            <a:off x="9838044" y="4145567"/>
            <a:ext cx="1800528"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23" name="图片 22"/>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rot="2220190">
            <a:off x="8657102" y="4243659"/>
            <a:ext cx="938131" cy="1020786"/>
          </a:xfrm>
          <a:prstGeom prst="rect">
            <a:avLst/>
          </a:prstGeom>
        </p:spPr>
      </p:pic>
      <p:sp>
        <p:nvSpPr>
          <p:cNvPr id="24" name="文本框 23"/>
          <p:cNvSpPr txBox="1"/>
          <p:nvPr/>
        </p:nvSpPr>
        <p:spPr>
          <a:xfrm>
            <a:off x="8323650" y="1793610"/>
            <a:ext cx="1800528"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inVertical)">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wipe(down)">
                                      <p:cBhvr>
                                        <p:cTn id="56" dur="500"/>
                                        <p:tgtEl>
                                          <p:spTgt spid="21"/>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wipe(down)">
                                      <p:cBhvr>
                                        <p:cTn id="61" dur="500"/>
                                        <p:tgtEl>
                                          <p:spTgt spid="6"/>
                                        </p:tgtEl>
                                      </p:cBhvr>
                                    </p:animEffect>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1000"/>
                                        <p:tgtEl>
                                          <p:spTgt spid="8"/>
                                        </p:tgtEl>
                                      </p:cBhvr>
                                    </p:animEffect>
                                    <p:anim calcmode="lin" valueType="num">
                                      <p:cBhvr>
                                        <p:cTn id="67" dur="1000" fill="hold"/>
                                        <p:tgtEl>
                                          <p:spTgt spid="8"/>
                                        </p:tgtEl>
                                        <p:attrNameLst>
                                          <p:attrName>ppt_x</p:attrName>
                                        </p:attrNameLst>
                                      </p:cBhvr>
                                      <p:tavLst>
                                        <p:tav tm="0">
                                          <p:val>
                                            <p:strVal val="#ppt_x"/>
                                          </p:val>
                                        </p:tav>
                                        <p:tav tm="100000">
                                          <p:val>
                                            <p:strVal val="#ppt_x"/>
                                          </p:val>
                                        </p:tav>
                                      </p:tavLst>
                                    </p:anim>
                                    <p:anim calcmode="lin" valueType="num">
                                      <p:cBhvr>
                                        <p:cTn id="6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wipe(down)">
                                      <p:cBhvr>
                                        <p:cTn id="73" dur="500"/>
                                        <p:tgtEl>
                                          <p:spTgt spid="15"/>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1" fill="hold" grpId="0" nodeType="click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wipe(up)">
                                      <p:cBhvr>
                                        <p:cTn id="78" dur="500"/>
                                        <p:tgtEl>
                                          <p:spTgt spid="10"/>
                                        </p:tgtEl>
                                      </p:cBhvr>
                                    </p:animEffect>
                                  </p:childTnLst>
                                </p:cTn>
                              </p:par>
                            </p:childTnLst>
                          </p:cTn>
                        </p:par>
                      </p:childTnLst>
                    </p:cTn>
                  </p:par>
                  <p:par>
                    <p:cTn id="79" fill="hold">
                      <p:stCondLst>
                        <p:cond delay="indefinite"/>
                      </p:stCondLst>
                      <p:childTnLst>
                        <p:par>
                          <p:cTn id="80" fill="hold">
                            <p:stCondLst>
                              <p:cond delay="0"/>
                            </p:stCondLst>
                            <p:childTnLst>
                              <p:par>
                                <p:cTn id="81" presetID="47" presetClass="entr" presetSubtype="0" fill="hold" nodeType="click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fade">
                                      <p:cBhvr>
                                        <p:cTn id="83" dur="1000"/>
                                        <p:tgtEl>
                                          <p:spTgt spid="23"/>
                                        </p:tgtEl>
                                      </p:cBhvr>
                                    </p:animEffect>
                                    <p:anim calcmode="lin" valueType="num">
                                      <p:cBhvr>
                                        <p:cTn id="84" dur="1000" fill="hold"/>
                                        <p:tgtEl>
                                          <p:spTgt spid="23"/>
                                        </p:tgtEl>
                                        <p:attrNameLst>
                                          <p:attrName>ppt_x</p:attrName>
                                        </p:attrNameLst>
                                      </p:cBhvr>
                                      <p:tavLst>
                                        <p:tav tm="0">
                                          <p:val>
                                            <p:strVal val="#ppt_x"/>
                                          </p:val>
                                        </p:tav>
                                        <p:tav tm="100000">
                                          <p:val>
                                            <p:strVal val="#ppt_x"/>
                                          </p:val>
                                        </p:tav>
                                      </p:tavLst>
                                    </p:anim>
                                    <p:anim calcmode="lin" valueType="num">
                                      <p:cBhvr>
                                        <p:cTn id="85"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2" presetClass="entr" presetSubtype="4" fill="hold" grpId="0" nodeType="clickEffect">
                                  <p:stCondLst>
                                    <p:cond delay="0"/>
                                  </p:stCondLst>
                                  <p:childTnLst>
                                    <p:set>
                                      <p:cBhvr>
                                        <p:cTn id="89" dur="1" fill="hold">
                                          <p:stCondLst>
                                            <p:cond delay="0"/>
                                          </p:stCondLst>
                                        </p:cTn>
                                        <p:tgtEl>
                                          <p:spTgt spid="22"/>
                                        </p:tgtEl>
                                        <p:attrNameLst>
                                          <p:attrName>style.visibility</p:attrName>
                                        </p:attrNameLst>
                                      </p:cBhvr>
                                      <p:to>
                                        <p:strVal val="visible"/>
                                      </p:to>
                                    </p:set>
                                    <p:animEffect transition="in" filter="wipe(down)">
                                      <p:cBhvr>
                                        <p:cTn id="90" dur="500"/>
                                        <p:tgtEl>
                                          <p:spTgt spid="22"/>
                                        </p:tgtEl>
                                      </p:cBhvr>
                                    </p:animEffect>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nodeType="click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fade">
                                      <p:cBhvr>
                                        <p:cTn id="95" dur="1000"/>
                                        <p:tgtEl>
                                          <p:spTgt spid="4"/>
                                        </p:tgtEl>
                                      </p:cBhvr>
                                    </p:animEffect>
                                    <p:anim calcmode="lin" valueType="num">
                                      <p:cBhvr>
                                        <p:cTn id="96" dur="1000" fill="hold"/>
                                        <p:tgtEl>
                                          <p:spTgt spid="4"/>
                                        </p:tgtEl>
                                        <p:attrNameLst>
                                          <p:attrName>ppt_x</p:attrName>
                                        </p:attrNameLst>
                                      </p:cBhvr>
                                      <p:tavLst>
                                        <p:tav tm="0">
                                          <p:val>
                                            <p:strVal val="#ppt_x"/>
                                          </p:val>
                                        </p:tav>
                                        <p:tav tm="100000">
                                          <p:val>
                                            <p:strVal val="#ppt_x"/>
                                          </p:val>
                                        </p:tav>
                                      </p:tavLst>
                                    </p:anim>
                                    <p:anim calcmode="lin" valueType="num">
                                      <p:cBhvr>
                                        <p:cTn id="9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wipe(down)">
                                      <p:cBhvr>
                                        <p:cTn id="10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5" grpId="0" animBg="1"/>
      <p:bldP spid="6" grpId="0" animBg="1"/>
      <p:bldP spid="10" grpId="0" animBg="1"/>
      <p:bldP spid="12" grpId="0" animBg="1"/>
      <p:bldP spid="14" grpId="0"/>
      <p:bldP spid="15" grpId="0"/>
      <p:bldP spid="21" grpId="0"/>
      <p:bldP spid="22"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64442"/>
            <a:ext cx="2094220" cy="1822585"/>
          </a:xfrm>
          <a:prstGeom prst="rect">
            <a:avLst/>
          </a:prstGeom>
        </p:spPr>
      </p:pic>
      <p:sp>
        <p:nvSpPr>
          <p:cNvPr id="18" name="文本框 17"/>
          <p:cNvSpPr txBox="1"/>
          <p:nvPr/>
        </p:nvSpPr>
        <p:spPr>
          <a:xfrm>
            <a:off x="4910760"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输入内容</a:t>
            </a:r>
          </a:p>
        </p:txBody>
      </p:sp>
      <p:grpSp>
        <p:nvGrpSpPr>
          <p:cNvPr id="4" name="组合 3"/>
          <p:cNvGrpSpPr/>
          <p:nvPr/>
        </p:nvGrpSpPr>
        <p:grpSpPr>
          <a:xfrm>
            <a:off x="3671358" y="315128"/>
            <a:ext cx="5242460" cy="662207"/>
            <a:chOff x="3671358" y="315128"/>
            <a:chExt cx="5242460"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71358"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74416" y="315128"/>
              <a:ext cx="1239402" cy="662207"/>
            </a:xfrm>
            <a:prstGeom prst="rect">
              <a:avLst/>
            </a:prstGeom>
          </p:spPr>
        </p:pic>
      </p:grpSp>
      <p:grpSp>
        <p:nvGrpSpPr>
          <p:cNvPr id="25" name="组合 24"/>
          <p:cNvGrpSpPr/>
          <p:nvPr/>
        </p:nvGrpSpPr>
        <p:grpSpPr>
          <a:xfrm>
            <a:off x="1955299" y="1953640"/>
            <a:ext cx="1650054" cy="1650054"/>
            <a:chOff x="635255" y="1683657"/>
            <a:chExt cx="1650054" cy="1650054"/>
          </a:xfrm>
        </p:grpSpPr>
        <p:sp>
          <p:nvSpPr>
            <p:cNvPr id="26" name="空心弧 25"/>
            <p:cNvSpPr/>
            <p:nvPr/>
          </p:nvSpPr>
          <p:spPr>
            <a:xfrm>
              <a:off x="635255" y="1683657"/>
              <a:ext cx="1650054" cy="1650054"/>
            </a:xfrm>
            <a:prstGeom prst="blockArc">
              <a:avLst>
                <a:gd name="adj1" fmla="val 13517990"/>
                <a:gd name="adj2" fmla="val 10691500"/>
                <a:gd name="adj3" fmla="val 6227"/>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7" name="组合 26"/>
            <p:cNvGrpSpPr/>
            <p:nvPr/>
          </p:nvGrpSpPr>
          <p:grpSpPr>
            <a:xfrm>
              <a:off x="889758" y="2093186"/>
              <a:ext cx="1169903" cy="830997"/>
              <a:chOff x="1366117" y="2427734"/>
              <a:chExt cx="1169903" cy="830997"/>
            </a:xfrm>
          </p:grpSpPr>
          <p:sp>
            <p:nvSpPr>
              <p:cNvPr id="28" name="矩形 27"/>
              <p:cNvSpPr/>
              <p:nvPr/>
            </p:nvSpPr>
            <p:spPr>
              <a:xfrm>
                <a:off x="1366117" y="2427734"/>
                <a:ext cx="867545" cy="830997"/>
              </a:xfrm>
              <a:prstGeom prst="rect">
                <a:avLst/>
              </a:prstGeom>
            </p:spPr>
            <p:txBody>
              <a:bodyPr wrap="none">
                <a:spAutoFit/>
              </a:bodyPr>
              <a:lstStyle/>
              <a:p>
                <a:r>
                  <a:rPr lang="en-US" altLang="zh-CN" sz="4800" dirty="0">
                    <a:solidFill>
                      <a:srgbClr val="394A57"/>
                    </a:solidFill>
                    <a:cs typeface="+mn-ea"/>
                    <a:sym typeface="+mn-lt"/>
                  </a:rPr>
                  <a:t>82</a:t>
                </a:r>
              </a:p>
            </p:txBody>
          </p:sp>
          <p:sp>
            <p:nvSpPr>
              <p:cNvPr id="29" name="矩形 28"/>
              <p:cNvSpPr/>
              <p:nvPr/>
            </p:nvSpPr>
            <p:spPr>
              <a:xfrm>
                <a:off x="2123728" y="2724127"/>
                <a:ext cx="412292" cy="400110"/>
              </a:xfrm>
              <a:prstGeom prst="rect">
                <a:avLst/>
              </a:prstGeom>
            </p:spPr>
            <p:txBody>
              <a:bodyPr wrap="none">
                <a:spAutoFit/>
              </a:bodyPr>
              <a:lstStyle/>
              <a:p>
                <a:r>
                  <a:rPr lang="en-US" altLang="zh-CN" sz="2000" dirty="0">
                    <a:solidFill>
                      <a:schemeClr val="tx1">
                        <a:lumMod val="50000"/>
                        <a:lumOff val="50000"/>
                      </a:schemeClr>
                    </a:solidFill>
                    <a:cs typeface="+mn-ea"/>
                    <a:sym typeface="+mn-lt"/>
                  </a:rPr>
                  <a:t>%</a:t>
                </a:r>
              </a:p>
            </p:txBody>
          </p:sp>
        </p:grpSp>
      </p:grpSp>
      <p:grpSp>
        <p:nvGrpSpPr>
          <p:cNvPr id="30" name="组合 29"/>
          <p:cNvGrpSpPr/>
          <p:nvPr/>
        </p:nvGrpSpPr>
        <p:grpSpPr>
          <a:xfrm>
            <a:off x="4119441" y="1953640"/>
            <a:ext cx="1650054" cy="1650054"/>
            <a:chOff x="635255" y="1683657"/>
            <a:chExt cx="1650054" cy="1650054"/>
          </a:xfrm>
        </p:grpSpPr>
        <p:sp>
          <p:nvSpPr>
            <p:cNvPr id="31" name="空心弧 30"/>
            <p:cNvSpPr/>
            <p:nvPr/>
          </p:nvSpPr>
          <p:spPr>
            <a:xfrm>
              <a:off x="635255" y="1683657"/>
              <a:ext cx="1650054" cy="1650054"/>
            </a:xfrm>
            <a:prstGeom prst="blockArc">
              <a:avLst>
                <a:gd name="adj1" fmla="val 15650879"/>
                <a:gd name="adj2" fmla="val 10691500"/>
                <a:gd name="adj3" fmla="val 6227"/>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2" name="组合 31"/>
            <p:cNvGrpSpPr/>
            <p:nvPr/>
          </p:nvGrpSpPr>
          <p:grpSpPr>
            <a:xfrm>
              <a:off x="889758" y="2093186"/>
              <a:ext cx="1169903" cy="830997"/>
              <a:chOff x="1366117" y="2427734"/>
              <a:chExt cx="1169903" cy="830997"/>
            </a:xfrm>
          </p:grpSpPr>
          <p:sp>
            <p:nvSpPr>
              <p:cNvPr id="33" name="矩形 32"/>
              <p:cNvSpPr/>
              <p:nvPr/>
            </p:nvSpPr>
            <p:spPr>
              <a:xfrm>
                <a:off x="1366117" y="2427734"/>
                <a:ext cx="867545" cy="830997"/>
              </a:xfrm>
              <a:prstGeom prst="rect">
                <a:avLst/>
              </a:prstGeom>
            </p:spPr>
            <p:txBody>
              <a:bodyPr wrap="none">
                <a:spAutoFit/>
              </a:bodyPr>
              <a:lstStyle/>
              <a:p>
                <a:r>
                  <a:rPr lang="en-US" altLang="zh-CN" sz="4800" dirty="0">
                    <a:solidFill>
                      <a:srgbClr val="394A57"/>
                    </a:solidFill>
                    <a:cs typeface="+mn-ea"/>
                    <a:sym typeface="+mn-lt"/>
                  </a:rPr>
                  <a:t>76</a:t>
                </a:r>
              </a:p>
            </p:txBody>
          </p:sp>
          <p:sp>
            <p:nvSpPr>
              <p:cNvPr id="34" name="矩形 33"/>
              <p:cNvSpPr/>
              <p:nvPr/>
            </p:nvSpPr>
            <p:spPr>
              <a:xfrm>
                <a:off x="2123728" y="2724127"/>
                <a:ext cx="412292" cy="400110"/>
              </a:xfrm>
              <a:prstGeom prst="rect">
                <a:avLst/>
              </a:prstGeom>
            </p:spPr>
            <p:txBody>
              <a:bodyPr wrap="none">
                <a:spAutoFit/>
              </a:bodyPr>
              <a:lstStyle/>
              <a:p>
                <a:r>
                  <a:rPr lang="en-US" altLang="zh-CN" sz="2000" dirty="0">
                    <a:solidFill>
                      <a:schemeClr val="tx1">
                        <a:lumMod val="50000"/>
                        <a:lumOff val="50000"/>
                      </a:schemeClr>
                    </a:solidFill>
                    <a:cs typeface="+mn-ea"/>
                    <a:sym typeface="+mn-lt"/>
                  </a:rPr>
                  <a:t>%</a:t>
                </a:r>
              </a:p>
            </p:txBody>
          </p:sp>
        </p:grpSp>
      </p:grpSp>
      <p:grpSp>
        <p:nvGrpSpPr>
          <p:cNvPr id="35" name="组合 34"/>
          <p:cNvGrpSpPr/>
          <p:nvPr/>
        </p:nvGrpSpPr>
        <p:grpSpPr>
          <a:xfrm>
            <a:off x="6283583" y="1953640"/>
            <a:ext cx="1650054" cy="1650054"/>
            <a:chOff x="635255" y="1683657"/>
            <a:chExt cx="1650054" cy="1650054"/>
          </a:xfrm>
        </p:grpSpPr>
        <p:sp>
          <p:nvSpPr>
            <p:cNvPr id="36" name="空心弧 35"/>
            <p:cNvSpPr/>
            <p:nvPr/>
          </p:nvSpPr>
          <p:spPr>
            <a:xfrm>
              <a:off x="635255" y="1683657"/>
              <a:ext cx="1650054" cy="1650054"/>
            </a:xfrm>
            <a:prstGeom prst="blockArc">
              <a:avLst>
                <a:gd name="adj1" fmla="val 11922043"/>
                <a:gd name="adj2" fmla="val 10691500"/>
                <a:gd name="adj3" fmla="val 6227"/>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7" name="组合 36"/>
            <p:cNvGrpSpPr/>
            <p:nvPr/>
          </p:nvGrpSpPr>
          <p:grpSpPr>
            <a:xfrm>
              <a:off x="889758" y="2093186"/>
              <a:ext cx="1169903" cy="830997"/>
              <a:chOff x="1366117" y="2427734"/>
              <a:chExt cx="1169903" cy="830997"/>
            </a:xfrm>
          </p:grpSpPr>
          <p:sp>
            <p:nvSpPr>
              <p:cNvPr id="38" name="矩形 37"/>
              <p:cNvSpPr/>
              <p:nvPr/>
            </p:nvSpPr>
            <p:spPr>
              <a:xfrm>
                <a:off x="1366117" y="2427734"/>
                <a:ext cx="867545" cy="830997"/>
              </a:xfrm>
              <a:prstGeom prst="rect">
                <a:avLst/>
              </a:prstGeom>
            </p:spPr>
            <p:txBody>
              <a:bodyPr wrap="none">
                <a:spAutoFit/>
              </a:bodyPr>
              <a:lstStyle/>
              <a:p>
                <a:r>
                  <a:rPr lang="en-US" altLang="zh-CN" sz="4800" dirty="0">
                    <a:solidFill>
                      <a:srgbClr val="394A57"/>
                    </a:solidFill>
                    <a:cs typeface="+mn-ea"/>
                    <a:sym typeface="+mn-lt"/>
                  </a:rPr>
                  <a:t>92</a:t>
                </a:r>
              </a:p>
            </p:txBody>
          </p:sp>
          <p:sp>
            <p:nvSpPr>
              <p:cNvPr id="39" name="矩形 38"/>
              <p:cNvSpPr/>
              <p:nvPr/>
            </p:nvSpPr>
            <p:spPr>
              <a:xfrm>
                <a:off x="2123728" y="2724127"/>
                <a:ext cx="412292" cy="400110"/>
              </a:xfrm>
              <a:prstGeom prst="rect">
                <a:avLst/>
              </a:prstGeom>
            </p:spPr>
            <p:txBody>
              <a:bodyPr wrap="none">
                <a:spAutoFit/>
              </a:bodyPr>
              <a:lstStyle/>
              <a:p>
                <a:r>
                  <a:rPr lang="en-US" altLang="zh-CN" sz="2000" dirty="0">
                    <a:solidFill>
                      <a:schemeClr val="tx1">
                        <a:lumMod val="50000"/>
                        <a:lumOff val="50000"/>
                      </a:schemeClr>
                    </a:solidFill>
                    <a:cs typeface="+mn-ea"/>
                    <a:sym typeface="+mn-lt"/>
                  </a:rPr>
                  <a:t>%</a:t>
                </a:r>
              </a:p>
            </p:txBody>
          </p:sp>
        </p:grpSp>
      </p:grpSp>
      <p:grpSp>
        <p:nvGrpSpPr>
          <p:cNvPr id="40" name="组合 39"/>
          <p:cNvGrpSpPr/>
          <p:nvPr/>
        </p:nvGrpSpPr>
        <p:grpSpPr>
          <a:xfrm>
            <a:off x="8447726" y="1953640"/>
            <a:ext cx="1650054" cy="1650054"/>
            <a:chOff x="635255" y="1683657"/>
            <a:chExt cx="1650054" cy="1650054"/>
          </a:xfrm>
        </p:grpSpPr>
        <p:sp>
          <p:nvSpPr>
            <p:cNvPr id="41" name="空心弧 40"/>
            <p:cNvSpPr/>
            <p:nvPr/>
          </p:nvSpPr>
          <p:spPr>
            <a:xfrm>
              <a:off x="635255" y="1683657"/>
              <a:ext cx="1650054" cy="1650054"/>
            </a:xfrm>
            <a:prstGeom prst="blockArc">
              <a:avLst>
                <a:gd name="adj1" fmla="val 19498456"/>
                <a:gd name="adj2" fmla="val 10691500"/>
                <a:gd name="adj3" fmla="val 6227"/>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2" name="组合 41"/>
            <p:cNvGrpSpPr/>
            <p:nvPr/>
          </p:nvGrpSpPr>
          <p:grpSpPr>
            <a:xfrm>
              <a:off x="889758" y="2093186"/>
              <a:ext cx="1169903" cy="830997"/>
              <a:chOff x="1366117" y="2427734"/>
              <a:chExt cx="1169903" cy="830997"/>
            </a:xfrm>
          </p:grpSpPr>
          <p:sp>
            <p:nvSpPr>
              <p:cNvPr id="43" name="矩形 42"/>
              <p:cNvSpPr/>
              <p:nvPr/>
            </p:nvSpPr>
            <p:spPr>
              <a:xfrm>
                <a:off x="1366117" y="2427734"/>
                <a:ext cx="867545" cy="830997"/>
              </a:xfrm>
              <a:prstGeom prst="rect">
                <a:avLst/>
              </a:prstGeom>
            </p:spPr>
            <p:txBody>
              <a:bodyPr wrap="none">
                <a:spAutoFit/>
              </a:bodyPr>
              <a:lstStyle/>
              <a:p>
                <a:r>
                  <a:rPr lang="en-US" altLang="zh-CN" sz="4800" dirty="0">
                    <a:solidFill>
                      <a:srgbClr val="394A57"/>
                    </a:solidFill>
                    <a:cs typeface="+mn-ea"/>
                    <a:sym typeface="+mn-lt"/>
                  </a:rPr>
                  <a:t>54</a:t>
                </a:r>
              </a:p>
            </p:txBody>
          </p:sp>
          <p:sp>
            <p:nvSpPr>
              <p:cNvPr id="44" name="矩形 43"/>
              <p:cNvSpPr/>
              <p:nvPr/>
            </p:nvSpPr>
            <p:spPr>
              <a:xfrm>
                <a:off x="2123728" y="2724127"/>
                <a:ext cx="412292" cy="400110"/>
              </a:xfrm>
              <a:prstGeom prst="rect">
                <a:avLst/>
              </a:prstGeom>
            </p:spPr>
            <p:txBody>
              <a:bodyPr wrap="none">
                <a:spAutoFit/>
              </a:bodyPr>
              <a:lstStyle/>
              <a:p>
                <a:r>
                  <a:rPr lang="en-US" altLang="zh-CN" sz="2000" dirty="0">
                    <a:solidFill>
                      <a:schemeClr val="tx1">
                        <a:lumMod val="50000"/>
                        <a:lumOff val="50000"/>
                      </a:schemeClr>
                    </a:solidFill>
                    <a:cs typeface="+mn-ea"/>
                    <a:sym typeface="+mn-lt"/>
                  </a:rPr>
                  <a:t>%</a:t>
                </a:r>
              </a:p>
            </p:txBody>
          </p:sp>
        </p:grpSp>
      </p:grpSp>
      <p:sp>
        <p:nvSpPr>
          <p:cNvPr id="45" name="文本框 44"/>
          <p:cNvSpPr txBox="1"/>
          <p:nvPr/>
        </p:nvSpPr>
        <p:spPr>
          <a:xfrm>
            <a:off x="1646177" y="4123999"/>
            <a:ext cx="2239036"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47" name="文本框 46"/>
          <p:cNvSpPr txBox="1"/>
          <p:nvPr/>
        </p:nvSpPr>
        <p:spPr>
          <a:xfrm>
            <a:off x="3947071" y="4123999"/>
            <a:ext cx="2053336"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48" name="文本框 47"/>
          <p:cNvSpPr txBox="1"/>
          <p:nvPr/>
        </p:nvSpPr>
        <p:spPr>
          <a:xfrm>
            <a:off x="6142160" y="4123999"/>
            <a:ext cx="2053336"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49" name="文本框 48"/>
          <p:cNvSpPr txBox="1"/>
          <p:nvPr/>
        </p:nvSpPr>
        <p:spPr>
          <a:xfrm>
            <a:off x="8433172" y="4123999"/>
            <a:ext cx="2053336"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50" name="文本框 49"/>
          <p:cNvSpPr txBox="1"/>
          <p:nvPr/>
        </p:nvSpPr>
        <p:spPr>
          <a:xfrm>
            <a:off x="1743015" y="3828557"/>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sp>
        <p:nvSpPr>
          <p:cNvPr id="51" name="文本框 50"/>
          <p:cNvSpPr txBox="1"/>
          <p:nvPr/>
        </p:nvSpPr>
        <p:spPr>
          <a:xfrm>
            <a:off x="3928805" y="3828557"/>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sp>
        <p:nvSpPr>
          <p:cNvPr id="52" name="文本框 51"/>
          <p:cNvSpPr txBox="1"/>
          <p:nvPr/>
        </p:nvSpPr>
        <p:spPr>
          <a:xfrm>
            <a:off x="6153165" y="3828557"/>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sp>
        <p:nvSpPr>
          <p:cNvPr id="53" name="文本框 52"/>
          <p:cNvSpPr txBox="1"/>
          <p:nvPr/>
        </p:nvSpPr>
        <p:spPr>
          <a:xfrm>
            <a:off x="8422166" y="3828557"/>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par>
                                <p:cTn id="23" presetID="23" presetClass="entr" presetSubtype="16" fill="hold" nodeType="withEffect">
                                  <p:stCondLst>
                                    <p:cond delay="750"/>
                                  </p:stCondLst>
                                  <p:childTnLst>
                                    <p:set>
                                      <p:cBhvr>
                                        <p:cTn id="24" dur="1" fill="hold">
                                          <p:stCondLst>
                                            <p:cond delay="0"/>
                                          </p:stCondLst>
                                        </p:cTn>
                                        <p:tgtEl>
                                          <p:spTgt spid="25"/>
                                        </p:tgtEl>
                                        <p:attrNameLst>
                                          <p:attrName>style.visibility</p:attrName>
                                        </p:attrNameLst>
                                      </p:cBhvr>
                                      <p:to>
                                        <p:strVal val="visible"/>
                                      </p:to>
                                    </p:set>
                                    <p:anim calcmode="lin" valueType="num">
                                      <p:cBhvr>
                                        <p:cTn id="25" dur="300" fill="hold"/>
                                        <p:tgtEl>
                                          <p:spTgt spid="25"/>
                                        </p:tgtEl>
                                        <p:attrNameLst>
                                          <p:attrName>ppt_w</p:attrName>
                                        </p:attrNameLst>
                                      </p:cBhvr>
                                      <p:tavLst>
                                        <p:tav tm="0">
                                          <p:val>
                                            <p:fltVal val="0"/>
                                          </p:val>
                                        </p:tav>
                                        <p:tav tm="100000">
                                          <p:val>
                                            <p:strVal val="#ppt_w"/>
                                          </p:val>
                                        </p:tav>
                                      </p:tavLst>
                                    </p:anim>
                                    <p:anim calcmode="lin" valueType="num">
                                      <p:cBhvr>
                                        <p:cTn id="26" dur="300" fill="hold"/>
                                        <p:tgtEl>
                                          <p:spTgt spid="25"/>
                                        </p:tgtEl>
                                        <p:attrNameLst>
                                          <p:attrName>ppt_h</p:attrName>
                                        </p:attrNameLst>
                                      </p:cBhvr>
                                      <p:tavLst>
                                        <p:tav tm="0">
                                          <p:val>
                                            <p:fltVal val="0"/>
                                          </p:val>
                                        </p:tav>
                                        <p:tav tm="100000">
                                          <p:val>
                                            <p:strVal val="#ppt_h"/>
                                          </p:val>
                                        </p:tav>
                                      </p:tavLst>
                                    </p:anim>
                                  </p:childTnLst>
                                </p:cTn>
                              </p:par>
                              <p:par>
                                <p:cTn id="27" presetID="6" presetClass="emph" presetSubtype="0" autoRev="1" fill="hold" nodeType="withEffect">
                                  <p:stCondLst>
                                    <p:cond delay="1000"/>
                                  </p:stCondLst>
                                  <p:childTnLst>
                                    <p:animScale>
                                      <p:cBhvr>
                                        <p:cTn id="28" dur="200" fill="hold"/>
                                        <p:tgtEl>
                                          <p:spTgt spid="25"/>
                                        </p:tgtEl>
                                      </p:cBhvr>
                                      <p:by x="110000" y="110000"/>
                                    </p:animScale>
                                  </p:childTnLst>
                                </p:cTn>
                              </p:par>
                              <p:par>
                                <p:cTn id="29" presetID="23" presetClass="entr" presetSubtype="16" fill="hold" nodeType="withEffect">
                                  <p:stCondLst>
                                    <p:cond delay="1000"/>
                                  </p:stCondLst>
                                  <p:childTnLst>
                                    <p:set>
                                      <p:cBhvr>
                                        <p:cTn id="30" dur="1" fill="hold">
                                          <p:stCondLst>
                                            <p:cond delay="0"/>
                                          </p:stCondLst>
                                        </p:cTn>
                                        <p:tgtEl>
                                          <p:spTgt spid="30"/>
                                        </p:tgtEl>
                                        <p:attrNameLst>
                                          <p:attrName>style.visibility</p:attrName>
                                        </p:attrNameLst>
                                      </p:cBhvr>
                                      <p:to>
                                        <p:strVal val="visible"/>
                                      </p:to>
                                    </p:set>
                                    <p:anim calcmode="lin" valueType="num">
                                      <p:cBhvr>
                                        <p:cTn id="31" dur="300" fill="hold"/>
                                        <p:tgtEl>
                                          <p:spTgt spid="30"/>
                                        </p:tgtEl>
                                        <p:attrNameLst>
                                          <p:attrName>ppt_w</p:attrName>
                                        </p:attrNameLst>
                                      </p:cBhvr>
                                      <p:tavLst>
                                        <p:tav tm="0">
                                          <p:val>
                                            <p:fltVal val="0"/>
                                          </p:val>
                                        </p:tav>
                                        <p:tav tm="100000">
                                          <p:val>
                                            <p:strVal val="#ppt_w"/>
                                          </p:val>
                                        </p:tav>
                                      </p:tavLst>
                                    </p:anim>
                                    <p:anim calcmode="lin" valueType="num">
                                      <p:cBhvr>
                                        <p:cTn id="32" dur="300" fill="hold"/>
                                        <p:tgtEl>
                                          <p:spTgt spid="30"/>
                                        </p:tgtEl>
                                        <p:attrNameLst>
                                          <p:attrName>ppt_h</p:attrName>
                                        </p:attrNameLst>
                                      </p:cBhvr>
                                      <p:tavLst>
                                        <p:tav tm="0">
                                          <p:val>
                                            <p:fltVal val="0"/>
                                          </p:val>
                                        </p:tav>
                                        <p:tav tm="100000">
                                          <p:val>
                                            <p:strVal val="#ppt_h"/>
                                          </p:val>
                                        </p:tav>
                                      </p:tavLst>
                                    </p:anim>
                                  </p:childTnLst>
                                </p:cTn>
                              </p:par>
                              <p:par>
                                <p:cTn id="33" presetID="6" presetClass="emph" presetSubtype="0" autoRev="1" fill="hold" nodeType="withEffect">
                                  <p:stCondLst>
                                    <p:cond delay="1250"/>
                                  </p:stCondLst>
                                  <p:childTnLst>
                                    <p:animScale>
                                      <p:cBhvr>
                                        <p:cTn id="34" dur="200" fill="hold"/>
                                        <p:tgtEl>
                                          <p:spTgt spid="30"/>
                                        </p:tgtEl>
                                      </p:cBhvr>
                                      <p:by x="110000" y="110000"/>
                                    </p:animScale>
                                  </p:childTnLst>
                                </p:cTn>
                              </p:par>
                              <p:par>
                                <p:cTn id="35" presetID="23" presetClass="entr" presetSubtype="16" fill="hold" nodeType="withEffect">
                                  <p:stCondLst>
                                    <p:cond delay="1250"/>
                                  </p:stCondLst>
                                  <p:childTnLst>
                                    <p:set>
                                      <p:cBhvr>
                                        <p:cTn id="36" dur="1" fill="hold">
                                          <p:stCondLst>
                                            <p:cond delay="0"/>
                                          </p:stCondLst>
                                        </p:cTn>
                                        <p:tgtEl>
                                          <p:spTgt spid="35"/>
                                        </p:tgtEl>
                                        <p:attrNameLst>
                                          <p:attrName>style.visibility</p:attrName>
                                        </p:attrNameLst>
                                      </p:cBhvr>
                                      <p:to>
                                        <p:strVal val="visible"/>
                                      </p:to>
                                    </p:set>
                                    <p:anim calcmode="lin" valueType="num">
                                      <p:cBhvr>
                                        <p:cTn id="37" dur="300" fill="hold"/>
                                        <p:tgtEl>
                                          <p:spTgt spid="35"/>
                                        </p:tgtEl>
                                        <p:attrNameLst>
                                          <p:attrName>ppt_w</p:attrName>
                                        </p:attrNameLst>
                                      </p:cBhvr>
                                      <p:tavLst>
                                        <p:tav tm="0">
                                          <p:val>
                                            <p:fltVal val="0"/>
                                          </p:val>
                                        </p:tav>
                                        <p:tav tm="100000">
                                          <p:val>
                                            <p:strVal val="#ppt_w"/>
                                          </p:val>
                                        </p:tav>
                                      </p:tavLst>
                                    </p:anim>
                                    <p:anim calcmode="lin" valueType="num">
                                      <p:cBhvr>
                                        <p:cTn id="38" dur="300" fill="hold"/>
                                        <p:tgtEl>
                                          <p:spTgt spid="35"/>
                                        </p:tgtEl>
                                        <p:attrNameLst>
                                          <p:attrName>ppt_h</p:attrName>
                                        </p:attrNameLst>
                                      </p:cBhvr>
                                      <p:tavLst>
                                        <p:tav tm="0">
                                          <p:val>
                                            <p:fltVal val="0"/>
                                          </p:val>
                                        </p:tav>
                                        <p:tav tm="100000">
                                          <p:val>
                                            <p:strVal val="#ppt_h"/>
                                          </p:val>
                                        </p:tav>
                                      </p:tavLst>
                                    </p:anim>
                                  </p:childTnLst>
                                </p:cTn>
                              </p:par>
                              <p:par>
                                <p:cTn id="39" presetID="6" presetClass="emph" presetSubtype="0" autoRev="1" fill="hold" nodeType="withEffect">
                                  <p:stCondLst>
                                    <p:cond delay="1500"/>
                                  </p:stCondLst>
                                  <p:childTnLst>
                                    <p:animScale>
                                      <p:cBhvr>
                                        <p:cTn id="40" dur="200" fill="hold"/>
                                        <p:tgtEl>
                                          <p:spTgt spid="35"/>
                                        </p:tgtEl>
                                      </p:cBhvr>
                                      <p:by x="110000" y="110000"/>
                                    </p:animScale>
                                  </p:childTnLst>
                                </p:cTn>
                              </p:par>
                              <p:par>
                                <p:cTn id="41" presetID="23" presetClass="entr" presetSubtype="16" fill="hold" nodeType="withEffect">
                                  <p:stCondLst>
                                    <p:cond delay="1500"/>
                                  </p:stCondLst>
                                  <p:childTnLst>
                                    <p:set>
                                      <p:cBhvr>
                                        <p:cTn id="42" dur="1" fill="hold">
                                          <p:stCondLst>
                                            <p:cond delay="0"/>
                                          </p:stCondLst>
                                        </p:cTn>
                                        <p:tgtEl>
                                          <p:spTgt spid="40"/>
                                        </p:tgtEl>
                                        <p:attrNameLst>
                                          <p:attrName>style.visibility</p:attrName>
                                        </p:attrNameLst>
                                      </p:cBhvr>
                                      <p:to>
                                        <p:strVal val="visible"/>
                                      </p:to>
                                    </p:set>
                                    <p:anim calcmode="lin" valueType="num">
                                      <p:cBhvr>
                                        <p:cTn id="43" dur="300" fill="hold"/>
                                        <p:tgtEl>
                                          <p:spTgt spid="40"/>
                                        </p:tgtEl>
                                        <p:attrNameLst>
                                          <p:attrName>ppt_w</p:attrName>
                                        </p:attrNameLst>
                                      </p:cBhvr>
                                      <p:tavLst>
                                        <p:tav tm="0">
                                          <p:val>
                                            <p:fltVal val="0"/>
                                          </p:val>
                                        </p:tav>
                                        <p:tav tm="100000">
                                          <p:val>
                                            <p:strVal val="#ppt_w"/>
                                          </p:val>
                                        </p:tav>
                                      </p:tavLst>
                                    </p:anim>
                                    <p:anim calcmode="lin" valueType="num">
                                      <p:cBhvr>
                                        <p:cTn id="44" dur="300" fill="hold"/>
                                        <p:tgtEl>
                                          <p:spTgt spid="40"/>
                                        </p:tgtEl>
                                        <p:attrNameLst>
                                          <p:attrName>ppt_h</p:attrName>
                                        </p:attrNameLst>
                                      </p:cBhvr>
                                      <p:tavLst>
                                        <p:tav tm="0">
                                          <p:val>
                                            <p:fltVal val="0"/>
                                          </p:val>
                                        </p:tav>
                                        <p:tav tm="100000">
                                          <p:val>
                                            <p:strVal val="#ppt_h"/>
                                          </p:val>
                                        </p:tav>
                                      </p:tavLst>
                                    </p:anim>
                                  </p:childTnLst>
                                </p:cTn>
                              </p:par>
                              <p:par>
                                <p:cTn id="45" presetID="6" presetClass="emph" presetSubtype="0" autoRev="1" fill="hold" nodeType="withEffect">
                                  <p:stCondLst>
                                    <p:cond delay="1750"/>
                                  </p:stCondLst>
                                  <p:childTnLst>
                                    <p:animScale>
                                      <p:cBhvr>
                                        <p:cTn id="46" dur="200" fill="hold"/>
                                        <p:tgtEl>
                                          <p:spTgt spid="40"/>
                                        </p:tgtEl>
                                      </p:cBhvr>
                                      <p:by x="110000" y="110000"/>
                                    </p:animScale>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50"/>
                                        </p:tgtEl>
                                        <p:attrNameLst>
                                          <p:attrName>style.visibility</p:attrName>
                                        </p:attrNameLst>
                                      </p:cBhvr>
                                      <p:to>
                                        <p:strVal val="visible"/>
                                      </p:to>
                                    </p:set>
                                    <p:animEffect transition="in" filter="fade">
                                      <p:cBhvr>
                                        <p:cTn id="51" dur="1000"/>
                                        <p:tgtEl>
                                          <p:spTgt spid="50"/>
                                        </p:tgtEl>
                                      </p:cBhvr>
                                    </p:animEffect>
                                    <p:anim calcmode="lin" valueType="num">
                                      <p:cBhvr>
                                        <p:cTn id="52" dur="1000" fill="hold"/>
                                        <p:tgtEl>
                                          <p:spTgt spid="50"/>
                                        </p:tgtEl>
                                        <p:attrNameLst>
                                          <p:attrName>ppt_x</p:attrName>
                                        </p:attrNameLst>
                                      </p:cBhvr>
                                      <p:tavLst>
                                        <p:tav tm="0">
                                          <p:val>
                                            <p:strVal val="#ppt_x"/>
                                          </p:val>
                                        </p:tav>
                                        <p:tav tm="100000">
                                          <p:val>
                                            <p:strVal val="#ppt_x"/>
                                          </p:val>
                                        </p:tav>
                                      </p:tavLst>
                                    </p:anim>
                                    <p:anim calcmode="lin" valueType="num">
                                      <p:cBhvr>
                                        <p:cTn id="53"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grpId="0" nodeType="click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p:cTn id="58" dur="500" fill="hold"/>
                                        <p:tgtEl>
                                          <p:spTgt spid="45"/>
                                        </p:tgtEl>
                                        <p:attrNameLst>
                                          <p:attrName>ppt_w</p:attrName>
                                        </p:attrNameLst>
                                      </p:cBhvr>
                                      <p:tavLst>
                                        <p:tav tm="0">
                                          <p:val>
                                            <p:fltVal val="0"/>
                                          </p:val>
                                        </p:tav>
                                        <p:tav tm="100000">
                                          <p:val>
                                            <p:strVal val="#ppt_w"/>
                                          </p:val>
                                        </p:tav>
                                      </p:tavLst>
                                    </p:anim>
                                    <p:anim calcmode="lin" valueType="num">
                                      <p:cBhvr>
                                        <p:cTn id="59" dur="500" fill="hold"/>
                                        <p:tgtEl>
                                          <p:spTgt spid="45"/>
                                        </p:tgtEl>
                                        <p:attrNameLst>
                                          <p:attrName>ppt_h</p:attrName>
                                        </p:attrNameLst>
                                      </p:cBhvr>
                                      <p:tavLst>
                                        <p:tav tm="0">
                                          <p:val>
                                            <p:fltVal val="0"/>
                                          </p:val>
                                        </p:tav>
                                        <p:tav tm="100000">
                                          <p:val>
                                            <p:strVal val="#ppt_h"/>
                                          </p:val>
                                        </p:tav>
                                      </p:tavLst>
                                    </p:anim>
                                    <p:animEffect transition="in" filter="fade">
                                      <p:cBhvr>
                                        <p:cTn id="60" dur="500"/>
                                        <p:tgtEl>
                                          <p:spTgt spid="45"/>
                                        </p:tgtEl>
                                      </p:cBhvr>
                                    </p:animEffect>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51"/>
                                        </p:tgtEl>
                                        <p:attrNameLst>
                                          <p:attrName>style.visibility</p:attrName>
                                        </p:attrNameLst>
                                      </p:cBhvr>
                                      <p:to>
                                        <p:strVal val="visible"/>
                                      </p:to>
                                    </p:set>
                                    <p:animEffect transition="in" filter="fade">
                                      <p:cBhvr>
                                        <p:cTn id="65" dur="1000"/>
                                        <p:tgtEl>
                                          <p:spTgt spid="51"/>
                                        </p:tgtEl>
                                      </p:cBhvr>
                                    </p:animEffect>
                                    <p:anim calcmode="lin" valueType="num">
                                      <p:cBhvr>
                                        <p:cTn id="66" dur="1000" fill="hold"/>
                                        <p:tgtEl>
                                          <p:spTgt spid="51"/>
                                        </p:tgtEl>
                                        <p:attrNameLst>
                                          <p:attrName>ppt_x</p:attrName>
                                        </p:attrNameLst>
                                      </p:cBhvr>
                                      <p:tavLst>
                                        <p:tav tm="0">
                                          <p:val>
                                            <p:strVal val="#ppt_x"/>
                                          </p:val>
                                        </p:tav>
                                        <p:tav tm="100000">
                                          <p:val>
                                            <p:strVal val="#ppt_x"/>
                                          </p:val>
                                        </p:tav>
                                      </p:tavLst>
                                    </p:anim>
                                    <p:anim calcmode="lin" valueType="num">
                                      <p:cBhvr>
                                        <p:cTn id="67"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47"/>
                                        </p:tgtEl>
                                        <p:attrNameLst>
                                          <p:attrName>style.visibility</p:attrName>
                                        </p:attrNameLst>
                                      </p:cBhvr>
                                      <p:to>
                                        <p:strVal val="visible"/>
                                      </p:to>
                                    </p:set>
                                    <p:anim calcmode="lin" valueType="num">
                                      <p:cBhvr>
                                        <p:cTn id="72" dur="500" fill="hold"/>
                                        <p:tgtEl>
                                          <p:spTgt spid="47"/>
                                        </p:tgtEl>
                                        <p:attrNameLst>
                                          <p:attrName>ppt_w</p:attrName>
                                        </p:attrNameLst>
                                      </p:cBhvr>
                                      <p:tavLst>
                                        <p:tav tm="0">
                                          <p:val>
                                            <p:fltVal val="0"/>
                                          </p:val>
                                        </p:tav>
                                        <p:tav tm="100000">
                                          <p:val>
                                            <p:strVal val="#ppt_w"/>
                                          </p:val>
                                        </p:tav>
                                      </p:tavLst>
                                    </p:anim>
                                    <p:anim calcmode="lin" valueType="num">
                                      <p:cBhvr>
                                        <p:cTn id="73" dur="500" fill="hold"/>
                                        <p:tgtEl>
                                          <p:spTgt spid="47"/>
                                        </p:tgtEl>
                                        <p:attrNameLst>
                                          <p:attrName>ppt_h</p:attrName>
                                        </p:attrNameLst>
                                      </p:cBhvr>
                                      <p:tavLst>
                                        <p:tav tm="0">
                                          <p:val>
                                            <p:fltVal val="0"/>
                                          </p:val>
                                        </p:tav>
                                        <p:tav tm="100000">
                                          <p:val>
                                            <p:strVal val="#ppt_h"/>
                                          </p:val>
                                        </p:tav>
                                      </p:tavLst>
                                    </p:anim>
                                    <p:animEffect transition="in" filter="fade">
                                      <p:cBhvr>
                                        <p:cTn id="74" dur="500"/>
                                        <p:tgtEl>
                                          <p:spTgt spid="47"/>
                                        </p:tgtEl>
                                      </p:cBhvr>
                                    </p:animEffect>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52"/>
                                        </p:tgtEl>
                                        <p:attrNameLst>
                                          <p:attrName>style.visibility</p:attrName>
                                        </p:attrNameLst>
                                      </p:cBhvr>
                                      <p:to>
                                        <p:strVal val="visible"/>
                                      </p:to>
                                    </p:set>
                                    <p:animEffect transition="in" filter="fade">
                                      <p:cBhvr>
                                        <p:cTn id="79" dur="1000"/>
                                        <p:tgtEl>
                                          <p:spTgt spid="52"/>
                                        </p:tgtEl>
                                      </p:cBhvr>
                                    </p:animEffect>
                                    <p:anim calcmode="lin" valueType="num">
                                      <p:cBhvr>
                                        <p:cTn id="80" dur="1000" fill="hold"/>
                                        <p:tgtEl>
                                          <p:spTgt spid="52"/>
                                        </p:tgtEl>
                                        <p:attrNameLst>
                                          <p:attrName>ppt_x</p:attrName>
                                        </p:attrNameLst>
                                      </p:cBhvr>
                                      <p:tavLst>
                                        <p:tav tm="0">
                                          <p:val>
                                            <p:strVal val="#ppt_x"/>
                                          </p:val>
                                        </p:tav>
                                        <p:tav tm="100000">
                                          <p:val>
                                            <p:strVal val="#ppt_x"/>
                                          </p:val>
                                        </p:tav>
                                      </p:tavLst>
                                    </p:anim>
                                    <p:anim calcmode="lin" valueType="num">
                                      <p:cBhvr>
                                        <p:cTn id="81"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48"/>
                                        </p:tgtEl>
                                        <p:attrNameLst>
                                          <p:attrName>style.visibility</p:attrName>
                                        </p:attrNameLst>
                                      </p:cBhvr>
                                      <p:to>
                                        <p:strVal val="visible"/>
                                      </p:to>
                                    </p:set>
                                    <p:anim calcmode="lin" valueType="num">
                                      <p:cBhvr>
                                        <p:cTn id="86" dur="500" fill="hold"/>
                                        <p:tgtEl>
                                          <p:spTgt spid="48"/>
                                        </p:tgtEl>
                                        <p:attrNameLst>
                                          <p:attrName>ppt_w</p:attrName>
                                        </p:attrNameLst>
                                      </p:cBhvr>
                                      <p:tavLst>
                                        <p:tav tm="0">
                                          <p:val>
                                            <p:fltVal val="0"/>
                                          </p:val>
                                        </p:tav>
                                        <p:tav tm="100000">
                                          <p:val>
                                            <p:strVal val="#ppt_w"/>
                                          </p:val>
                                        </p:tav>
                                      </p:tavLst>
                                    </p:anim>
                                    <p:anim calcmode="lin" valueType="num">
                                      <p:cBhvr>
                                        <p:cTn id="87" dur="500" fill="hold"/>
                                        <p:tgtEl>
                                          <p:spTgt spid="48"/>
                                        </p:tgtEl>
                                        <p:attrNameLst>
                                          <p:attrName>ppt_h</p:attrName>
                                        </p:attrNameLst>
                                      </p:cBhvr>
                                      <p:tavLst>
                                        <p:tav tm="0">
                                          <p:val>
                                            <p:fltVal val="0"/>
                                          </p:val>
                                        </p:tav>
                                        <p:tav tm="100000">
                                          <p:val>
                                            <p:strVal val="#ppt_h"/>
                                          </p:val>
                                        </p:tav>
                                      </p:tavLst>
                                    </p:anim>
                                    <p:animEffect transition="in" filter="fade">
                                      <p:cBhvr>
                                        <p:cTn id="88" dur="500"/>
                                        <p:tgtEl>
                                          <p:spTgt spid="48"/>
                                        </p:tgtEl>
                                      </p:cBhvr>
                                    </p:animEffect>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grpId="0" nodeType="click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fade">
                                      <p:cBhvr>
                                        <p:cTn id="93" dur="1000"/>
                                        <p:tgtEl>
                                          <p:spTgt spid="53"/>
                                        </p:tgtEl>
                                      </p:cBhvr>
                                    </p:animEffect>
                                    <p:anim calcmode="lin" valueType="num">
                                      <p:cBhvr>
                                        <p:cTn id="94" dur="1000" fill="hold"/>
                                        <p:tgtEl>
                                          <p:spTgt spid="53"/>
                                        </p:tgtEl>
                                        <p:attrNameLst>
                                          <p:attrName>ppt_x</p:attrName>
                                        </p:attrNameLst>
                                      </p:cBhvr>
                                      <p:tavLst>
                                        <p:tav tm="0">
                                          <p:val>
                                            <p:strVal val="#ppt_x"/>
                                          </p:val>
                                        </p:tav>
                                        <p:tav tm="100000">
                                          <p:val>
                                            <p:strVal val="#ppt_x"/>
                                          </p:val>
                                        </p:tav>
                                      </p:tavLst>
                                    </p:anim>
                                    <p:anim calcmode="lin" valueType="num">
                                      <p:cBhvr>
                                        <p:cTn id="95"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53" presetClass="entr" presetSubtype="16" fill="hold" grpId="0" nodeType="clickEffect">
                                  <p:stCondLst>
                                    <p:cond delay="0"/>
                                  </p:stCondLst>
                                  <p:childTnLst>
                                    <p:set>
                                      <p:cBhvr>
                                        <p:cTn id="99" dur="1" fill="hold">
                                          <p:stCondLst>
                                            <p:cond delay="0"/>
                                          </p:stCondLst>
                                        </p:cTn>
                                        <p:tgtEl>
                                          <p:spTgt spid="49"/>
                                        </p:tgtEl>
                                        <p:attrNameLst>
                                          <p:attrName>style.visibility</p:attrName>
                                        </p:attrNameLst>
                                      </p:cBhvr>
                                      <p:to>
                                        <p:strVal val="visible"/>
                                      </p:to>
                                    </p:set>
                                    <p:anim calcmode="lin" valueType="num">
                                      <p:cBhvr>
                                        <p:cTn id="100" dur="500" fill="hold"/>
                                        <p:tgtEl>
                                          <p:spTgt spid="49"/>
                                        </p:tgtEl>
                                        <p:attrNameLst>
                                          <p:attrName>ppt_w</p:attrName>
                                        </p:attrNameLst>
                                      </p:cBhvr>
                                      <p:tavLst>
                                        <p:tav tm="0">
                                          <p:val>
                                            <p:fltVal val="0"/>
                                          </p:val>
                                        </p:tav>
                                        <p:tav tm="100000">
                                          <p:val>
                                            <p:strVal val="#ppt_w"/>
                                          </p:val>
                                        </p:tav>
                                      </p:tavLst>
                                    </p:anim>
                                    <p:anim calcmode="lin" valueType="num">
                                      <p:cBhvr>
                                        <p:cTn id="101" dur="500" fill="hold"/>
                                        <p:tgtEl>
                                          <p:spTgt spid="49"/>
                                        </p:tgtEl>
                                        <p:attrNameLst>
                                          <p:attrName>ppt_h</p:attrName>
                                        </p:attrNameLst>
                                      </p:cBhvr>
                                      <p:tavLst>
                                        <p:tav tm="0">
                                          <p:val>
                                            <p:fltVal val="0"/>
                                          </p:val>
                                        </p:tav>
                                        <p:tav tm="100000">
                                          <p:val>
                                            <p:strVal val="#ppt_h"/>
                                          </p:val>
                                        </p:tav>
                                      </p:tavLst>
                                    </p:anim>
                                    <p:animEffect transition="in" filter="fade">
                                      <p:cBhvr>
                                        <p:cTn id="10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45" grpId="0"/>
      <p:bldP spid="47" grpId="0"/>
      <p:bldP spid="48" grpId="0"/>
      <p:bldP spid="49" grpId="0"/>
      <p:bldP spid="50" grpId="0"/>
      <p:bldP spid="51" grpId="0"/>
      <p:bldP spid="52" grpId="0"/>
      <p:bldP spid="5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64442"/>
            <a:ext cx="2094220" cy="1822585"/>
          </a:xfrm>
          <a:prstGeom prst="rect">
            <a:avLst/>
          </a:prstGeom>
        </p:spPr>
      </p:pic>
      <p:sp>
        <p:nvSpPr>
          <p:cNvPr id="18" name="文本框 17"/>
          <p:cNvSpPr txBox="1"/>
          <p:nvPr/>
        </p:nvSpPr>
        <p:spPr>
          <a:xfrm>
            <a:off x="4910760"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输入内容</a:t>
            </a:r>
          </a:p>
        </p:txBody>
      </p:sp>
      <p:grpSp>
        <p:nvGrpSpPr>
          <p:cNvPr id="6" name="组合 5"/>
          <p:cNvGrpSpPr/>
          <p:nvPr/>
        </p:nvGrpSpPr>
        <p:grpSpPr>
          <a:xfrm>
            <a:off x="3671358" y="315128"/>
            <a:ext cx="5242460" cy="662207"/>
            <a:chOff x="3671358" y="315128"/>
            <a:chExt cx="5242460"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71358"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74416" y="315128"/>
              <a:ext cx="1239402" cy="662207"/>
            </a:xfrm>
            <a:prstGeom prst="rect">
              <a:avLst/>
            </a:prstGeom>
          </p:spPr>
        </p:pic>
      </p:grpSp>
      <p:graphicFrame>
        <p:nvGraphicFramePr>
          <p:cNvPr id="7" name="图表 6"/>
          <p:cNvGraphicFramePr/>
          <p:nvPr/>
        </p:nvGraphicFramePr>
        <p:xfrm>
          <a:off x="1349829" y="1872280"/>
          <a:ext cx="5131707" cy="3686692"/>
        </p:xfrm>
        <a:graphic>
          <a:graphicData uri="http://schemas.openxmlformats.org/drawingml/2006/chart">
            <c:chart xmlns:c="http://schemas.openxmlformats.org/drawingml/2006/chart" xmlns:r="http://schemas.openxmlformats.org/officeDocument/2006/relationships" r:id="rId6"/>
          </a:graphicData>
        </a:graphic>
      </p:graphicFrame>
      <p:sp>
        <p:nvSpPr>
          <p:cNvPr id="8" name="文本框 7"/>
          <p:cNvSpPr txBox="1"/>
          <p:nvPr/>
        </p:nvSpPr>
        <p:spPr>
          <a:xfrm>
            <a:off x="6541975" y="2271551"/>
            <a:ext cx="3477366"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9" name="文本框 8"/>
          <p:cNvSpPr txBox="1"/>
          <p:nvPr/>
        </p:nvSpPr>
        <p:spPr>
          <a:xfrm>
            <a:off x="6541975" y="1998439"/>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sp>
        <p:nvSpPr>
          <p:cNvPr id="10" name="文本框 9"/>
          <p:cNvSpPr txBox="1"/>
          <p:nvPr/>
        </p:nvSpPr>
        <p:spPr>
          <a:xfrm>
            <a:off x="6541975" y="3404751"/>
            <a:ext cx="3477366"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11" name="文本框 10"/>
          <p:cNvSpPr txBox="1"/>
          <p:nvPr/>
        </p:nvSpPr>
        <p:spPr>
          <a:xfrm>
            <a:off x="6541975" y="3131639"/>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sp>
        <p:nvSpPr>
          <p:cNvPr id="12" name="文本框 11"/>
          <p:cNvSpPr txBox="1"/>
          <p:nvPr/>
        </p:nvSpPr>
        <p:spPr>
          <a:xfrm>
            <a:off x="6541975" y="4572360"/>
            <a:ext cx="3477366"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13" name="文本框 12"/>
          <p:cNvSpPr txBox="1"/>
          <p:nvPr/>
        </p:nvSpPr>
        <p:spPr>
          <a:xfrm>
            <a:off x="6541975" y="4299248"/>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pic>
        <p:nvPicPr>
          <p:cNvPr id="5" name="图片 4"/>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6234199" y="2003373"/>
            <a:ext cx="311036" cy="443392"/>
          </a:xfrm>
          <a:prstGeom prst="rect">
            <a:avLst/>
          </a:prstGeom>
        </p:spPr>
      </p:pic>
      <p:pic>
        <p:nvPicPr>
          <p:cNvPr id="16" name="图片 15"/>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6234199" y="3150439"/>
            <a:ext cx="311036" cy="443392"/>
          </a:xfrm>
          <a:prstGeom prst="rect">
            <a:avLst/>
          </a:prstGeom>
        </p:spPr>
      </p:pic>
      <p:pic>
        <p:nvPicPr>
          <p:cNvPr id="17" name="图片 16"/>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6234199" y="4254944"/>
            <a:ext cx="311036" cy="443392"/>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left)">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strips(downLeft)">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down)">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left)">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12"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strips(downLeft)">
                                      <p:cBhvr>
                                        <p:cTn id="57" dur="500"/>
                                        <p:tgtEl>
                                          <p:spTgt spid="10"/>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down)">
                                      <p:cBhvr>
                                        <p:cTn id="62" dur="500"/>
                                        <p:tgtEl>
                                          <p:spTgt spid="17"/>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childTnLst>
                    </p:cTn>
                  </p:par>
                  <p:par>
                    <p:cTn id="68" fill="hold">
                      <p:stCondLst>
                        <p:cond delay="indefinite"/>
                      </p:stCondLst>
                      <p:childTnLst>
                        <p:par>
                          <p:cTn id="69" fill="hold">
                            <p:stCondLst>
                              <p:cond delay="0"/>
                            </p:stCondLst>
                            <p:childTnLst>
                              <p:par>
                                <p:cTn id="70" presetID="18" presetClass="entr" presetSubtype="12" fill="hold" grpId="0" nodeType="click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strips(downLeft)">
                                      <p:cBhvr>
                                        <p:cTn id="7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Graphic spid="7" grpId="0">
        <p:bldAsOne/>
      </p:bldGraphic>
      <p:bldP spid="8" grpId="0"/>
      <p:bldP spid="9" grpId="0"/>
      <p:bldP spid="10" grpId="0"/>
      <p:bldP spid="11" grpId="0"/>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3945536" y="3305525"/>
            <a:ext cx="4134465" cy="769441"/>
          </a:xfrm>
          <a:prstGeom prst="rect">
            <a:avLst/>
          </a:prstGeom>
          <a:noFill/>
        </p:spPr>
        <p:txBody>
          <a:bodyPr wrap="none" rtlCol="0">
            <a:spAutoFit/>
          </a:bodyPr>
          <a:lstStyle/>
          <a:p>
            <a:r>
              <a:rPr lang="zh-CN" altLang="en-US" sz="4400" dirty="0">
                <a:solidFill>
                  <a:srgbClr val="FF8050"/>
                </a:solidFill>
                <a:cs typeface="+mn-ea"/>
                <a:sym typeface="+mn-lt"/>
              </a:rPr>
              <a:t>新学期工作安排</a:t>
            </a: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9477829" y="4495876"/>
            <a:ext cx="2714171" cy="2362124"/>
          </a:xfrm>
          <a:prstGeom prst="rect">
            <a:avLst/>
          </a:prstGeom>
        </p:spPr>
      </p:pic>
      <p:sp>
        <p:nvSpPr>
          <p:cNvPr id="14" name="文本框 13"/>
          <p:cNvSpPr txBox="1"/>
          <p:nvPr/>
        </p:nvSpPr>
        <p:spPr>
          <a:xfrm>
            <a:off x="4722386" y="4166071"/>
            <a:ext cx="2492990" cy="400110"/>
          </a:xfrm>
          <a:prstGeom prst="rect">
            <a:avLst/>
          </a:prstGeom>
          <a:noFill/>
        </p:spPr>
        <p:txBody>
          <a:bodyPr wrap="none" rtlCol="0">
            <a:spAutoFit/>
          </a:bodyPr>
          <a:lstStyle/>
          <a:p>
            <a:r>
              <a:rPr lang="zh-CN" altLang="en-US" sz="2000" dirty="0">
                <a:solidFill>
                  <a:schemeClr val="tx1">
                    <a:lumMod val="75000"/>
                    <a:lumOff val="25000"/>
                  </a:schemeClr>
                </a:solidFill>
                <a:cs typeface="+mn-ea"/>
                <a:sym typeface="+mn-lt"/>
              </a:rPr>
              <a:t>请输入您要写的内容</a:t>
            </a:r>
          </a:p>
        </p:txBody>
      </p:sp>
      <p:sp>
        <p:nvSpPr>
          <p:cNvPr id="16" name="文本框 15"/>
          <p:cNvSpPr txBox="1"/>
          <p:nvPr/>
        </p:nvSpPr>
        <p:spPr>
          <a:xfrm>
            <a:off x="5660046" y="2350803"/>
            <a:ext cx="697627" cy="1200329"/>
          </a:xfrm>
          <a:prstGeom prst="rect">
            <a:avLst/>
          </a:prstGeom>
          <a:noFill/>
        </p:spPr>
        <p:txBody>
          <a:bodyPr wrap="none" rtlCol="0">
            <a:spAutoFit/>
          </a:bodyPr>
          <a:lstStyle/>
          <a:p>
            <a:r>
              <a:rPr lang="en-US" altLang="zh-CN" sz="7200" dirty="0">
                <a:solidFill>
                  <a:srgbClr val="FF8050"/>
                </a:solidFill>
                <a:cs typeface="+mn-ea"/>
                <a:sym typeface="+mn-lt"/>
              </a:rPr>
              <a:t>4</a:t>
            </a:r>
            <a:endParaRPr lang="zh-CN" altLang="en-US" sz="7200" dirty="0">
              <a:solidFill>
                <a:srgbClr val="FF8050"/>
              </a:solidFill>
              <a:cs typeface="+mn-ea"/>
              <a:sym typeface="+mn-lt"/>
            </a:endParaRPr>
          </a:p>
        </p:txBody>
      </p:sp>
      <p:pic>
        <p:nvPicPr>
          <p:cNvPr id="18" name="图片 17"/>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286696" y="3305525"/>
            <a:ext cx="623643" cy="1476146"/>
          </a:xfrm>
          <a:prstGeom prst="rect">
            <a:avLst/>
          </a:prstGeom>
        </p:spPr>
      </p:pic>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8080001" y="3305525"/>
            <a:ext cx="623643" cy="1476146"/>
          </a:xfrm>
          <a:prstGeom prst="rect">
            <a:avLst/>
          </a:prstGeom>
        </p:spPr>
      </p:pic>
      <p:pic>
        <p:nvPicPr>
          <p:cNvPr id="20" name="图片 19"/>
          <p:cNvPicPr>
            <a:picLocks noChangeAspect="1"/>
          </p:cNvPicPr>
          <p:nvPr/>
        </p:nvPicPr>
        <p:blipFill>
          <a:blip r:embed="rId6"/>
          <a:stretch>
            <a:fillRect/>
          </a:stretch>
        </p:blipFill>
        <p:spPr>
          <a:xfrm>
            <a:off x="5167876" y="843303"/>
            <a:ext cx="2047500" cy="15075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Scale>
                                          <p:cBhvr>
                                            <p:cTn id="15"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20"/>
                                            </p:tgtEl>
                                            <p:attrNameLst>
                                              <p:attrName>ppt_x</p:attrName>
                                              <p:attrName>ppt_y</p:attrName>
                                            </p:attrNameLst>
                                          </p:cBhvr>
                                        </p:animMotion>
                                        <p:animEffect transition="in" filter="fade">
                                          <p:cBhvr>
                                            <p:cTn id="17" dur="1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14:presetBounceEnd="38000">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14:bounceEnd="38000">
                                          <p:cBhvr additive="base">
                                            <p:cTn id="30" dur="500" fill="hold"/>
                                            <p:tgtEl>
                                              <p:spTgt spid="16"/>
                                            </p:tgtEl>
                                            <p:attrNameLst>
                                              <p:attrName>ppt_x</p:attrName>
                                            </p:attrNameLst>
                                          </p:cBhvr>
                                          <p:tavLst>
                                            <p:tav tm="0">
                                              <p:val>
                                                <p:strVal val="#ppt_x"/>
                                              </p:val>
                                            </p:tav>
                                            <p:tav tm="100000">
                                              <p:val>
                                                <p:strVal val="#ppt_x"/>
                                              </p:val>
                                            </p:tav>
                                          </p:tavLst>
                                        </p:anim>
                                        <p:anim calcmode="lin" valueType="num" p14:bounceEnd="38000">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1" presetClass="entr" presetSubtype="0" fill="hold" grpId="0" nodeType="click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41" presetClass="entr" presetSubtype="0" fill="hold" grpId="0" nodeType="click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4"/>
                                            </p:tgtEl>
                                            <p:attrNameLst>
                                              <p:attrName>ppt_y</p:attrName>
                                            </p:attrNameLst>
                                          </p:cBhvr>
                                          <p:tavLst>
                                            <p:tav tm="0">
                                              <p:val>
                                                <p:strVal val="#ppt_y"/>
                                              </p:val>
                                            </p:tav>
                                            <p:tav tm="100000">
                                              <p:val>
                                                <p:strVal val="#ppt_y"/>
                                              </p:val>
                                            </p:tav>
                                          </p:tavLst>
                                        </p:anim>
                                        <p:anim calcmode="lin" valueType="num">
                                          <p:cBhvr>
                                            <p:cTn id="47"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6"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Scale>
                                          <p:cBhvr>
                                            <p:cTn id="15"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20"/>
                                            </p:tgtEl>
                                            <p:attrNameLst>
                                              <p:attrName>ppt_x</p:attrName>
                                              <p:attrName>ppt_y</p:attrName>
                                            </p:attrNameLst>
                                          </p:cBhvr>
                                        </p:animMotion>
                                        <p:animEffect transition="in" filter="fade">
                                          <p:cBhvr>
                                            <p:cTn id="17" dur="1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1" presetClass="entr" presetSubtype="0" fill="hold" grpId="0" nodeType="click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41" presetClass="entr" presetSubtype="0" fill="hold" grpId="0" nodeType="click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4"/>
                                            </p:tgtEl>
                                            <p:attrNameLst>
                                              <p:attrName>ppt_y</p:attrName>
                                            </p:attrNameLst>
                                          </p:cBhvr>
                                          <p:tavLst>
                                            <p:tav tm="0">
                                              <p:val>
                                                <p:strVal val="#ppt_y"/>
                                              </p:val>
                                            </p:tav>
                                            <p:tav tm="100000">
                                              <p:val>
                                                <p:strVal val="#ppt_y"/>
                                              </p:val>
                                            </p:tav>
                                          </p:tavLst>
                                        </p:anim>
                                        <p:anim calcmode="lin" valueType="num">
                                          <p:cBhvr>
                                            <p:cTn id="47"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6"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2070338" y="1339144"/>
            <a:ext cx="4076536" cy="4076536"/>
          </a:xfrm>
          <a:prstGeom prst="ellipse">
            <a:avLst/>
          </a:prstGeom>
          <a:noFill/>
          <a:ln>
            <a:solidFill>
              <a:srgbClr val="FF8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35414"/>
            <a:ext cx="2094220" cy="1822585"/>
          </a:xfrm>
          <a:prstGeom prst="rect">
            <a:avLst/>
          </a:prstGeom>
        </p:spPr>
      </p:pic>
      <p:sp>
        <p:nvSpPr>
          <p:cNvPr id="23" name="文本框 22"/>
          <p:cNvSpPr txBox="1"/>
          <p:nvPr/>
        </p:nvSpPr>
        <p:spPr>
          <a:xfrm>
            <a:off x="5903338" y="999705"/>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4" name="文本框 23"/>
          <p:cNvSpPr txBox="1"/>
          <p:nvPr/>
        </p:nvSpPr>
        <p:spPr>
          <a:xfrm>
            <a:off x="6665206" y="2144552"/>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5" name="文本框 24"/>
          <p:cNvSpPr txBox="1"/>
          <p:nvPr/>
        </p:nvSpPr>
        <p:spPr>
          <a:xfrm>
            <a:off x="6855147" y="3427139"/>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6" name="文本框 25"/>
          <p:cNvSpPr txBox="1"/>
          <p:nvPr/>
        </p:nvSpPr>
        <p:spPr>
          <a:xfrm>
            <a:off x="6144399" y="4571757"/>
            <a:ext cx="3937348" cy="554704"/>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pic>
        <p:nvPicPr>
          <p:cNvPr id="7" name="图片 6"/>
          <p:cNvPicPr>
            <a:picLocks noChangeAspect="1"/>
          </p:cNvPicPr>
          <p:nvPr/>
        </p:nvPicPr>
        <p:blipFill>
          <a:blip r:embed="rId5"/>
          <a:stretch>
            <a:fillRect/>
          </a:stretch>
        </p:blipFill>
        <p:spPr>
          <a:xfrm>
            <a:off x="1319296" y="1273979"/>
            <a:ext cx="4209326" cy="4692572"/>
          </a:xfrm>
          <a:prstGeom prst="rect">
            <a:avLst/>
          </a:prstGeom>
        </p:spPr>
      </p:pic>
      <p:grpSp>
        <p:nvGrpSpPr>
          <p:cNvPr id="8" name="组合 7"/>
          <p:cNvGrpSpPr/>
          <p:nvPr/>
        </p:nvGrpSpPr>
        <p:grpSpPr>
          <a:xfrm>
            <a:off x="4500799" y="1032259"/>
            <a:ext cx="1041614" cy="1041614"/>
            <a:chOff x="4500799" y="1032259"/>
            <a:chExt cx="1041614" cy="1041614"/>
          </a:xfrm>
        </p:grpSpPr>
        <p:sp>
          <p:nvSpPr>
            <p:cNvPr id="5" name="椭圆 4"/>
            <p:cNvSpPr/>
            <p:nvPr/>
          </p:nvSpPr>
          <p:spPr>
            <a:xfrm>
              <a:off x="4500799" y="1032259"/>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4624094" y="1159081"/>
              <a:ext cx="800219" cy="830997"/>
            </a:xfrm>
            <a:prstGeom prst="rect">
              <a:avLst/>
            </a:prstGeom>
            <a:noFill/>
          </p:spPr>
          <p:txBody>
            <a:bodyPr wrap="none" rtlCol="0">
              <a:spAutoFit/>
            </a:bodyPr>
            <a:lstStyle/>
            <a:p>
              <a:r>
                <a:rPr lang="zh-CN" altLang="en-US" sz="2400" dirty="0">
                  <a:solidFill>
                    <a:schemeClr val="bg1"/>
                  </a:solidFill>
                  <a:cs typeface="+mn-ea"/>
                  <a:sym typeface="+mn-lt"/>
                </a:rPr>
                <a:t>任课</a:t>
              </a:r>
              <a:endParaRPr lang="en-US" altLang="zh-CN" sz="2400" dirty="0">
                <a:solidFill>
                  <a:schemeClr val="bg1"/>
                </a:solidFill>
                <a:cs typeface="+mn-ea"/>
                <a:sym typeface="+mn-lt"/>
              </a:endParaRPr>
            </a:p>
            <a:p>
              <a:r>
                <a:rPr lang="zh-CN" altLang="en-US" sz="2400" dirty="0">
                  <a:solidFill>
                    <a:schemeClr val="bg1"/>
                  </a:solidFill>
                  <a:cs typeface="+mn-ea"/>
                  <a:sym typeface="+mn-lt"/>
                </a:rPr>
                <a:t>老师</a:t>
              </a:r>
            </a:p>
          </p:txBody>
        </p:sp>
      </p:grpSp>
      <p:grpSp>
        <p:nvGrpSpPr>
          <p:cNvPr id="9" name="组合 8"/>
          <p:cNvGrpSpPr/>
          <p:nvPr/>
        </p:nvGrpSpPr>
        <p:grpSpPr>
          <a:xfrm>
            <a:off x="5364426" y="2004949"/>
            <a:ext cx="1041614" cy="1041614"/>
            <a:chOff x="5364426" y="2004949"/>
            <a:chExt cx="1041614" cy="1041614"/>
          </a:xfrm>
        </p:grpSpPr>
        <p:sp>
          <p:nvSpPr>
            <p:cNvPr id="17" name="椭圆 16"/>
            <p:cNvSpPr/>
            <p:nvPr/>
          </p:nvSpPr>
          <p:spPr>
            <a:xfrm>
              <a:off x="5364426" y="2004949"/>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5487721" y="2131771"/>
              <a:ext cx="800219" cy="830997"/>
            </a:xfrm>
            <a:prstGeom prst="rect">
              <a:avLst/>
            </a:prstGeom>
            <a:noFill/>
          </p:spPr>
          <p:txBody>
            <a:bodyPr wrap="none" rtlCol="0">
              <a:spAutoFit/>
            </a:bodyPr>
            <a:lstStyle/>
            <a:p>
              <a:r>
                <a:rPr lang="zh-CN" altLang="en-US" sz="2400" dirty="0">
                  <a:solidFill>
                    <a:schemeClr val="bg1"/>
                  </a:solidFill>
                  <a:cs typeface="+mn-ea"/>
                  <a:sym typeface="+mn-lt"/>
                </a:rPr>
                <a:t>动态</a:t>
              </a:r>
              <a:endParaRPr lang="en-US" altLang="zh-CN" sz="2400" dirty="0">
                <a:solidFill>
                  <a:schemeClr val="bg1"/>
                </a:solidFill>
                <a:cs typeface="+mn-ea"/>
                <a:sym typeface="+mn-lt"/>
              </a:endParaRPr>
            </a:p>
            <a:p>
              <a:r>
                <a:rPr lang="zh-CN" altLang="en-US" sz="2400" dirty="0">
                  <a:solidFill>
                    <a:schemeClr val="bg1"/>
                  </a:solidFill>
                  <a:cs typeface="+mn-ea"/>
                  <a:sym typeface="+mn-lt"/>
                </a:rPr>
                <a:t>管理</a:t>
              </a:r>
            </a:p>
          </p:txBody>
        </p:sp>
      </p:grpSp>
      <p:grpSp>
        <p:nvGrpSpPr>
          <p:cNvPr id="14" name="组合 13"/>
          <p:cNvGrpSpPr/>
          <p:nvPr/>
        </p:nvGrpSpPr>
        <p:grpSpPr>
          <a:xfrm>
            <a:off x="4861724" y="4240023"/>
            <a:ext cx="1041614" cy="1041614"/>
            <a:chOff x="4861724" y="4240023"/>
            <a:chExt cx="1041614" cy="1041614"/>
          </a:xfrm>
        </p:grpSpPr>
        <p:sp>
          <p:nvSpPr>
            <p:cNvPr id="22" name="椭圆 21"/>
            <p:cNvSpPr/>
            <p:nvPr/>
          </p:nvSpPr>
          <p:spPr>
            <a:xfrm>
              <a:off x="4861724" y="4240023"/>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4982421" y="4343953"/>
              <a:ext cx="800219" cy="830997"/>
            </a:xfrm>
            <a:prstGeom prst="rect">
              <a:avLst/>
            </a:prstGeom>
            <a:noFill/>
          </p:spPr>
          <p:txBody>
            <a:bodyPr wrap="none" rtlCol="0">
              <a:spAutoFit/>
            </a:bodyPr>
            <a:lstStyle/>
            <a:p>
              <a:pPr algn="ctr"/>
              <a:r>
                <a:rPr lang="zh-CN" altLang="en-US" sz="2400" dirty="0">
                  <a:solidFill>
                    <a:schemeClr val="bg1"/>
                  </a:solidFill>
                  <a:cs typeface="+mn-ea"/>
                  <a:sym typeface="+mn-lt"/>
                </a:rPr>
                <a:t>爱心</a:t>
              </a:r>
              <a:endParaRPr lang="en-US" altLang="zh-CN" sz="2400" dirty="0">
                <a:solidFill>
                  <a:schemeClr val="bg1"/>
                </a:solidFill>
                <a:cs typeface="+mn-ea"/>
                <a:sym typeface="+mn-lt"/>
              </a:endParaRPr>
            </a:p>
            <a:p>
              <a:pPr algn="ctr"/>
              <a:r>
                <a:rPr lang="zh-CN" altLang="en-US" sz="2400" dirty="0">
                  <a:solidFill>
                    <a:schemeClr val="bg1"/>
                  </a:solidFill>
                  <a:cs typeface="+mn-ea"/>
                  <a:sym typeface="+mn-lt"/>
                </a:rPr>
                <a:t>传递</a:t>
              </a:r>
            </a:p>
          </p:txBody>
        </p:sp>
      </p:grpSp>
      <p:grpSp>
        <p:nvGrpSpPr>
          <p:cNvPr id="13" name="组合 12"/>
          <p:cNvGrpSpPr/>
          <p:nvPr/>
        </p:nvGrpSpPr>
        <p:grpSpPr>
          <a:xfrm>
            <a:off x="5623592" y="3180606"/>
            <a:ext cx="1041614" cy="1041614"/>
            <a:chOff x="5623592" y="3180606"/>
            <a:chExt cx="1041614" cy="1041614"/>
          </a:xfrm>
        </p:grpSpPr>
        <p:sp>
          <p:nvSpPr>
            <p:cNvPr id="21" name="椭圆 20"/>
            <p:cNvSpPr/>
            <p:nvPr/>
          </p:nvSpPr>
          <p:spPr>
            <a:xfrm>
              <a:off x="5623592" y="3180606"/>
              <a:ext cx="1041614" cy="1041614"/>
            </a:xfrm>
            <a:prstGeom prst="ellipse">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17"/>
            <p:cNvSpPr txBox="1"/>
            <p:nvPr/>
          </p:nvSpPr>
          <p:spPr>
            <a:xfrm>
              <a:off x="5744289" y="3296869"/>
              <a:ext cx="800219" cy="830997"/>
            </a:xfrm>
            <a:prstGeom prst="rect">
              <a:avLst/>
            </a:prstGeom>
            <a:noFill/>
          </p:spPr>
          <p:txBody>
            <a:bodyPr wrap="none" rtlCol="0">
              <a:spAutoFit/>
            </a:bodyPr>
            <a:lstStyle/>
            <a:p>
              <a:r>
                <a:rPr lang="zh-CN" altLang="en-US" sz="2400" dirty="0">
                  <a:solidFill>
                    <a:schemeClr val="bg1"/>
                  </a:solidFill>
                  <a:cs typeface="+mn-ea"/>
                  <a:sym typeface="+mn-lt"/>
                </a:rPr>
                <a:t>校园</a:t>
              </a:r>
              <a:endParaRPr lang="en-US" altLang="zh-CN" sz="2400" dirty="0">
                <a:solidFill>
                  <a:schemeClr val="bg1"/>
                </a:solidFill>
                <a:cs typeface="+mn-ea"/>
                <a:sym typeface="+mn-lt"/>
              </a:endParaRPr>
            </a:p>
            <a:p>
              <a:r>
                <a:rPr lang="zh-CN" altLang="en-US" sz="2400" dirty="0">
                  <a:solidFill>
                    <a:schemeClr val="bg1"/>
                  </a:solidFill>
                  <a:cs typeface="+mn-ea"/>
                  <a:sym typeface="+mn-lt"/>
                </a:rPr>
                <a:t>活动</a:t>
              </a:r>
            </a:p>
          </p:txBody>
        </p:sp>
      </p:gr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par>
                                <p:cTn id="16" presetID="42" presetClass="entr" presetSubtype="0" fill="hold" nodeType="withEffect">
                                  <p:stCondLst>
                                    <p:cond delay="75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2"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Scale>
                                      <p:cBhvr>
                                        <p:cTn id="25"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8"/>
                                        </p:tgtEl>
                                        <p:attrNameLst>
                                          <p:attrName>ppt_x</p:attrName>
                                          <p:attrName>ppt_y</p:attrName>
                                        </p:attrNameLst>
                                      </p:cBhvr>
                                    </p:animMotion>
                                    <p:animEffect transition="in" filter="fade">
                                      <p:cBhvr>
                                        <p:cTn id="27" dur="1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52"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Scale>
                                      <p:cBhvr>
                                        <p:cTn id="32"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9"/>
                                        </p:tgtEl>
                                        <p:attrNameLst>
                                          <p:attrName>ppt_x</p:attrName>
                                          <p:attrName>ppt_y</p:attrName>
                                        </p:attrNameLst>
                                      </p:cBhvr>
                                    </p:animMotion>
                                    <p:animEffect transition="in" filter="fade">
                                      <p:cBhvr>
                                        <p:cTn id="34" dur="1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52" presetClass="entr" presetSubtype="0"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Scale>
                                      <p:cBhvr>
                                        <p:cTn id="39"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3"/>
                                        </p:tgtEl>
                                        <p:attrNameLst>
                                          <p:attrName>ppt_x</p:attrName>
                                          <p:attrName>ppt_y</p:attrName>
                                        </p:attrNameLst>
                                      </p:cBhvr>
                                    </p:animMotion>
                                    <p:animEffect transition="in" filter="fade">
                                      <p:cBhvr>
                                        <p:cTn id="41" dur="10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52" presetClass="entr" presetSubtype="0"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Scale>
                                      <p:cBhvr>
                                        <p:cTn id="46"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4"/>
                                        </p:tgtEl>
                                        <p:attrNameLst>
                                          <p:attrName>ppt_x</p:attrName>
                                          <p:attrName>ppt_y</p:attrName>
                                        </p:attrNameLst>
                                      </p:cBhvr>
                                    </p:animMotion>
                                    <p:animEffect transition="in" filter="fade">
                                      <p:cBhvr>
                                        <p:cTn id="48" dur="10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wipe(left)">
                                      <p:cBhvr>
                                        <p:cTn id="53" dur="500"/>
                                        <p:tgtEl>
                                          <p:spTgt spid="2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wipe(left)">
                                      <p:cBhvr>
                                        <p:cTn id="63" dur="500"/>
                                        <p:tgtEl>
                                          <p:spTgt spid="25"/>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wipe(left)">
                                      <p:cBhvr>
                                        <p:cTn id="6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p:bldP spid="24" grpId="0"/>
      <p:bldP spid="25" grpId="0"/>
      <p:bldP spid="2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64442"/>
            <a:ext cx="2094220" cy="1822585"/>
          </a:xfrm>
          <a:prstGeom prst="rect">
            <a:avLst/>
          </a:prstGeom>
        </p:spPr>
      </p:pic>
      <p:sp>
        <p:nvSpPr>
          <p:cNvPr id="18" name="文本框 17"/>
          <p:cNvSpPr txBox="1"/>
          <p:nvPr/>
        </p:nvSpPr>
        <p:spPr>
          <a:xfrm>
            <a:off x="4910760"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任课老师</a:t>
            </a:r>
          </a:p>
        </p:txBody>
      </p:sp>
      <p:grpSp>
        <p:nvGrpSpPr>
          <p:cNvPr id="6" name="组合 5"/>
          <p:cNvGrpSpPr/>
          <p:nvPr/>
        </p:nvGrpSpPr>
        <p:grpSpPr>
          <a:xfrm>
            <a:off x="3671358" y="315128"/>
            <a:ext cx="5242460" cy="662207"/>
            <a:chOff x="3671358" y="315128"/>
            <a:chExt cx="5242460"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71358"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74416" y="315128"/>
              <a:ext cx="1239402" cy="662207"/>
            </a:xfrm>
            <a:prstGeom prst="rect">
              <a:avLst/>
            </a:prstGeom>
          </p:spPr>
        </p:pic>
      </p:grpSp>
      <p:sp>
        <p:nvSpPr>
          <p:cNvPr id="4" name="椭圆 3"/>
          <p:cNvSpPr/>
          <p:nvPr/>
        </p:nvSpPr>
        <p:spPr>
          <a:xfrm>
            <a:off x="1174080" y="2069754"/>
            <a:ext cx="2168417" cy="2168417"/>
          </a:xfrm>
          <a:prstGeom prst="ellipse">
            <a:avLst/>
          </a:prstGeom>
          <a:blipFill>
            <a:blip r:embed="rId6"/>
            <a:stretch>
              <a:fillRect/>
            </a:stretch>
          </a:bli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3826551" y="2069754"/>
            <a:ext cx="2168417" cy="2168417"/>
          </a:xfrm>
          <a:prstGeom prst="ellipse">
            <a:avLst/>
          </a:prstGeom>
          <a:blipFill>
            <a:blip r:embed="rId7" cstate="screen">
              <a:extLst>
                <a:ext uri="{28A0092B-C50C-407E-A947-70E740481C1C}">
                  <a14:useLocalDpi xmlns:a14="http://schemas.microsoft.com/office/drawing/2010/main" xmlns=""/>
                </a:ext>
              </a:extLst>
            </a:blip>
            <a:stretch>
              <a:fillRect/>
            </a:stretch>
          </a:bli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椭圆 21"/>
          <p:cNvSpPr/>
          <p:nvPr/>
        </p:nvSpPr>
        <p:spPr>
          <a:xfrm>
            <a:off x="6479022" y="2069754"/>
            <a:ext cx="2168417" cy="2168417"/>
          </a:xfrm>
          <a:prstGeom prst="ellipse">
            <a:avLst/>
          </a:prstGeom>
          <a:blipFill>
            <a:blip r:embed="rId8" cstate="screen">
              <a:extLst>
                <a:ext uri="{28A0092B-C50C-407E-A947-70E740481C1C}">
                  <a14:useLocalDpi xmlns:a14="http://schemas.microsoft.com/office/drawing/2010/main" xmlns=""/>
                </a:ext>
              </a:extLst>
            </a:blip>
            <a:stretch>
              <a:fillRect/>
            </a:stretch>
          </a:bli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9154297" y="2069754"/>
            <a:ext cx="2168417" cy="2168417"/>
          </a:xfrm>
          <a:prstGeom prst="ellipse">
            <a:avLst/>
          </a:prstGeom>
          <a:blipFill>
            <a:blip r:embed="rId9" cstate="screen">
              <a:extLst>
                <a:ext uri="{28A0092B-C50C-407E-A947-70E740481C1C}">
                  <a14:useLocalDpi xmlns:a14="http://schemas.microsoft.com/office/drawing/2010/main" xmlns=""/>
                </a:ext>
              </a:extLst>
            </a:blip>
            <a:stretch>
              <a:fillRect/>
            </a:stretch>
          </a:bli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1214334" y="4649727"/>
            <a:ext cx="2239036"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5" name="文本框 24"/>
          <p:cNvSpPr txBox="1"/>
          <p:nvPr/>
        </p:nvSpPr>
        <p:spPr>
          <a:xfrm>
            <a:off x="1398256" y="4354285"/>
            <a:ext cx="1800493" cy="369332"/>
          </a:xfrm>
          <a:prstGeom prst="rect">
            <a:avLst/>
          </a:prstGeom>
          <a:noFill/>
        </p:spPr>
        <p:txBody>
          <a:bodyPr wrap="none" rtlCol="0">
            <a:spAutoFit/>
          </a:bodyPr>
          <a:lstStyle/>
          <a:p>
            <a:r>
              <a:rPr lang="zh-CN" altLang="en-US" dirty="0">
                <a:solidFill>
                  <a:srgbClr val="FF8050"/>
                </a:solidFill>
                <a:cs typeface="+mn-ea"/>
                <a:sym typeface="+mn-lt"/>
              </a:rPr>
              <a:t>班主任：某某某</a:t>
            </a:r>
          </a:p>
        </p:txBody>
      </p:sp>
      <p:sp>
        <p:nvSpPr>
          <p:cNvPr id="26" name="文本框 25"/>
          <p:cNvSpPr txBox="1"/>
          <p:nvPr/>
        </p:nvSpPr>
        <p:spPr>
          <a:xfrm>
            <a:off x="3826551" y="4649727"/>
            <a:ext cx="2239036"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7" name="文本框 26"/>
          <p:cNvSpPr txBox="1"/>
          <p:nvPr/>
        </p:nvSpPr>
        <p:spPr>
          <a:xfrm>
            <a:off x="4097557" y="4354285"/>
            <a:ext cx="1569660" cy="369332"/>
          </a:xfrm>
          <a:prstGeom prst="rect">
            <a:avLst/>
          </a:prstGeom>
          <a:noFill/>
        </p:spPr>
        <p:txBody>
          <a:bodyPr wrap="none" rtlCol="0">
            <a:spAutoFit/>
          </a:bodyPr>
          <a:lstStyle/>
          <a:p>
            <a:r>
              <a:rPr lang="zh-CN" altLang="en-US" dirty="0">
                <a:solidFill>
                  <a:srgbClr val="FF8050"/>
                </a:solidFill>
                <a:cs typeface="+mn-ea"/>
                <a:sym typeface="+mn-lt"/>
              </a:rPr>
              <a:t>数学：某某某</a:t>
            </a:r>
          </a:p>
        </p:txBody>
      </p:sp>
      <p:sp>
        <p:nvSpPr>
          <p:cNvPr id="28" name="文本框 27"/>
          <p:cNvSpPr txBox="1"/>
          <p:nvPr/>
        </p:nvSpPr>
        <p:spPr>
          <a:xfrm>
            <a:off x="6438768" y="4649727"/>
            <a:ext cx="2239036"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9" name="文本框 28"/>
          <p:cNvSpPr txBox="1"/>
          <p:nvPr/>
        </p:nvSpPr>
        <p:spPr>
          <a:xfrm>
            <a:off x="6709774" y="4354285"/>
            <a:ext cx="1569660" cy="369332"/>
          </a:xfrm>
          <a:prstGeom prst="rect">
            <a:avLst/>
          </a:prstGeom>
          <a:noFill/>
        </p:spPr>
        <p:txBody>
          <a:bodyPr wrap="none" rtlCol="0">
            <a:spAutoFit/>
          </a:bodyPr>
          <a:lstStyle/>
          <a:p>
            <a:r>
              <a:rPr lang="zh-CN" altLang="en-US" dirty="0">
                <a:solidFill>
                  <a:srgbClr val="FF8050"/>
                </a:solidFill>
                <a:cs typeface="+mn-ea"/>
                <a:sym typeface="+mn-lt"/>
              </a:rPr>
              <a:t>语文：某某某</a:t>
            </a:r>
          </a:p>
        </p:txBody>
      </p:sp>
      <p:sp>
        <p:nvSpPr>
          <p:cNvPr id="30" name="文本框 29"/>
          <p:cNvSpPr txBox="1"/>
          <p:nvPr/>
        </p:nvSpPr>
        <p:spPr>
          <a:xfrm>
            <a:off x="9154297" y="4649727"/>
            <a:ext cx="2239036" cy="1061829"/>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31" name="文本框 30"/>
          <p:cNvSpPr txBox="1"/>
          <p:nvPr/>
        </p:nvSpPr>
        <p:spPr>
          <a:xfrm>
            <a:off x="9425303" y="4354285"/>
            <a:ext cx="1569660" cy="369332"/>
          </a:xfrm>
          <a:prstGeom prst="rect">
            <a:avLst/>
          </a:prstGeom>
          <a:noFill/>
        </p:spPr>
        <p:txBody>
          <a:bodyPr wrap="none" rtlCol="0">
            <a:spAutoFit/>
          </a:bodyPr>
          <a:lstStyle/>
          <a:p>
            <a:r>
              <a:rPr lang="zh-CN" altLang="en-US" dirty="0">
                <a:solidFill>
                  <a:srgbClr val="FF8050"/>
                </a:solidFill>
                <a:cs typeface="+mn-ea"/>
                <a:sym typeface="+mn-lt"/>
              </a:rPr>
              <a:t>英语：某某某</a:t>
            </a:r>
          </a:p>
        </p:txBody>
      </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1000"/>
                                        <p:tgtEl>
                                          <p:spTgt spid="25"/>
                                        </p:tgtEl>
                                      </p:cBhvr>
                                    </p:animEffect>
                                    <p:anim calcmode="lin" valueType="num">
                                      <p:cBhvr>
                                        <p:cTn id="35" dur="1000" fill="hold"/>
                                        <p:tgtEl>
                                          <p:spTgt spid="25"/>
                                        </p:tgtEl>
                                        <p:attrNameLst>
                                          <p:attrName>ppt_x</p:attrName>
                                        </p:attrNameLst>
                                      </p:cBhvr>
                                      <p:tavLst>
                                        <p:tav tm="0">
                                          <p:val>
                                            <p:strVal val="#ppt_x"/>
                                          </p:val>
                                        </p:tav>
                                        <p:tav tm="100000">
                                          <p:val>
                                            <p:strVal val="#ppt_x"/>
                                          </p:val>
                                        </p:tav>
                                      </p:tavLst>
                                    </p:anim>
                                    <p:anim calcmode="lin" valueType="num">
                                      <p:cBhvr>
                                        <p:cTn id="3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down)">
                                      <p:cBhvr>
                                        <p:cTn id="41" dur="500"/>
                                        <p:tgtEl>
                                          <p:spTgt spid="24"/>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1000"/>
                                        <p:tgtEl>
                                          <p:spTgt spid="27"/>
                                        </p:tgtEl>
                                      </p:cBhvr>
                                    </p:animEffect>
                                    <p:anim calcmode="lin" valueType="num">
                                      <p:cBhvr>
                                        <p:cTn id="54" dur="1000" fill="hold"/>
                                        <p:tgtEl>
                                          <p:spTgt spid="27"/>
                                        </p:tgtEl>
                                        <p:attrNameLst>
                                          <p:attrName>ppt_x</p:attrName>
                                        </p:attrNameLst>
                                      </p:cBhvr>
                                      <p:tavLst>
                                        <p:tav tm="0">
                                          <p:val>
                                            <p:strVal val="#ppt_x"/>
                                          </p:val>
                                        </p:tav>
                                        <p:tav tm="100000">
                                          <p:val>
                                            <p:strVal val="#ppt_x"/>
                                          </p:val>
                                        </p:tav>
                                      </p:tavLst>
                                    </p:anim>
                                    <p:anim calcmode="lin" valueType="num">
                                      <p:cBhvr>
                                        <p:cTn id="55"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wipe(down)">
                                      <p:cBhvr>
                                        <p:cTn id="60" dur="500"/>
                                        <p:tgtEl>
                                          <p:spTgt spid="26"/>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p:cTn id="65" dur="500" fill="hold"/>
                                        <p:tgtEl>
                                          <p:spTgt spid="22"/>
                                        </p:tgtEl>
                                        <p:attrNameLst>
                                          <p:attrName>ppt_w</p:attrName>
                                        </p:attrNameLst>
                                      </p:cBhvr>
                                      <p:tavLst>
                                        <p:tav tm="0">
                                          <p:val>
                                            <p:fltVal val="0"/>
                                          </p:val>
                                        </p:tav>
                                        <p:tav tm="100000">
                                          <p:val>
                                            <p:strVal val="#ppt_w"/>
                                          </p:val>
                                        </p:tav>
                                      </p:tavLst>
                                    </p:anim>
                                    <p:anim calcmode="lin" valueType="num">
                                      <p:cBhvr>
                                        <p:cTn id="66" dur="500" fill="hold"/>
                                        <p:tgtEl>
                                          <p:spTgt spid="22"/>
                                        </p:tgtEl>
                                        <p:attrNameLst>
                                          <p:attrName>ppt_h</p:attrName>
                                        </p:attrNameLst>
                                      </p:cBhvr>
                                      <p:tavLst>
                                        <p:tav tm="0">
                                          <p:val>
                                            <p:fltVal val="0"/>
                                          </p:val>
                                        </p:tav>
                                        <p:tav tm="100000">
                                          <p:val>
                                            <p:strVal val="#ppt_h"/>
                                          </p:val>
                                        </p:tav>
                                      </p:tavLst>
                                    </p:anim>
                                    <p:animEffect transition="in" filter="fade">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1000"/>
                                        <p:tgtEl>
                                          <p:spTgt spid="29"/>
                                        </p:tgtEl>
                                      </p:cBhvr>
                                    </p:animEffect>
                                    <p:anim calcmode="lin" valueType="num">
                                      <p:cBhvr>
                                        <p:cTn id="73" dur="1000" fill="hold"/>
                                        <p:tgtEl>
                                          <p:spTgt spid="29"/>
                                        </p:tgtEl>
                                        <p:attrNameLst>
                                          <p:attrName>ppt_x</p:attrName>
                                        </p:attrNameLst>
                                      </p:cBhvr>
                                      <p:tavLst>
                                        <p:tav tm="0">
                                          <p:val>
                                            <p:strVal val="#ppt_x"/>
                                          </p:val>
                                        </p:tav>
                                        <p:tav tm="100000">
                                          <p:val>
                                            <p:strVal val="#ppt_x"/>
                                          </p:val>
                                        </p:tav>
                                      </p:tavLst>
                                    </p:anim>
                                    <p:anim calcmode="lin" valueType="num">
                                      <p:cBhvr>
                                        <p:cTn id="7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wipe(down)">
                                      <p:cBhvr>
                                        <p:cTn id="79" dur="500"/>
                                        <p:tgtEl>
                                          <p:spTgt spid="28"/>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Effect transition="in" filter="fade">
                                      <p:cBhvr>
                                        <p:cTn id="86" dur="500"/>
                                        <p:tgtEl>
                                          <p:spTgt spid="23"/>
                                        </p:tgtEl>
                                      </p:cBhvr>
                                    </p:animEffect>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fade">
                                      <p:cBhvr>
                                        <p:cTn id="91" dur="1000"/>
                                        <p:tgtEl>
                                          <p:spTgt spid="31"/>
                                        </p:tgtEl>
                                      </p:cBhvr>
                                    </p:animEffect>
                                    <p:anim calcmode="lin" valueType="num">
                                      <p:cBhvr>
                                        <p:cTn id="92" dur="1000" fill="hold"/>
                                        <p:tgtEl>
                                          <p:spTgt spid="31"/>
                                        </p:tgtEl>
                                        <p:attrNameLst>
                                          <p:attrName>ppt_x</p:attrName>
                                        </p:attrNameLst>
                                      </p:cBhvr>
                                      <p:tavLst>
                                        <p:tav tm="0">
                                          <p:val>
                                            <p:strVal val="#ppt_x"/>
                                          </p:val>
                                        </p:tav>
                                        <p:tav tm="100000">
                                          <p:val>
                                            <p:strVal val="#ppt_x"/>
                                          </p:val>
                                        </p:tav>
                                      </p:tavLst>
                                    </p:anim>
                                    <p:anim calcmode="lin" valueType="num">
                                      <p:cBhvr>
                                        <p:cTn id="93"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grpId="0" nodeType="clickEffect">
                                  <p:stCondLst>
                                    <p:cond delay="0"/>
                                  </p:stCondLst>
                                  <p:childTnLst>
                                    <p:set>
                                      <p:cBhvr>
                                        <p:cTn id="97" dur="1" fill="hold">
                                          <p:stCondLst>
                                            <p:cond delay="0"/>
                                          </p:stCondLst>
                                        </p:cTn>
                                        <p:tgtEl>
                                          <p:spTgt spid="30"/>
                                        </p:tgtEl>
                                        <p:attrNameLst>
                                          <p:attrName>style.visibility</p:attrName>
                                        </p:attrNameLst>
                                      </p:cBhvr>
                                      <p:to>
                                        <p:strVal val="visible"/>
                                      </p:to>
                                    </p:set>
                                    <p:animEffect transition="in" filter="wipe(down)">
                                      <p:cBhvr>
                                        <p:cTn id="9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4" grpId="0" animBg="1"/>
      <p:bldP spid="21" grpId="0" animBg="1"/>
      <p:bldP spid="22" grpId="0" animBg="1"/>
      <p:bldP spid="23" grpId="0" animBg="1"/>
      <p:bldP spid="24" grpId="0"/>
      <p:bldP spid="25" grpId="0"/>
      <p:bldP spid="26" grpId="0"/>
      <p:bldP spid="27" grpId="0"/>
      <p:bldP spid="28" grpId="0"/>
      <p:bldP spid="29" grpId="0"/>
      <p:bldP spid="30" grpId="0"/>
      <p:bldP spid="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64442"/>
            <a:ext cx="2094220" cy="1822585"/>
          </a:xfrm>
          <a:prstGeom prst="rect">
            <a:avLst/>
          </a:prstGeom>
        </p:spPr>
      </p:pic>
      <p:sp>
        <p:nvSpPr>
          <p:cNvPr id="18" name="文本框 17"/>
          <p:cNvSpPr txBox="1"/>
          <p:nvPr/>
        </p:nvSpPr>
        <p:spPr>
          <a:xfrm>
            <a:off x="4910760"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动态管理</a:t>
            </a:r>
          </a:p>
        </p:txBody>
      </p:sp>
      <p:grpSp>
        <p:nvGrpSpPr>
          <p:cNvPr id="5" name="组合 4"/>
          <p:cNvGrpSpPr/>
          <p:nvPr/>
        </p:nvGrpSpPr>
        <p:grpSpPr>
          <a:xfrm>
            <a:off x="3671358" y="315128"/>
            <a:ext cx="5242460" cy="662207"/>
            <a:chOff x="3671358" y="315128"/>
            <a:chExt cx="5242460"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71358"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74416" y="315128"/>
              <a:ext cx="1239402" cy="662207"/>
            </a:xfrm>
            <a:prstGeom prst="rect">
              <a:avLst/>
            </a:prstGeom>
          </p:spPr>
        </p:pic>
      </p:grpSp>
      <p:pic>
        <p:nvPicPr>
          <p:cNvPr id="4" name="图片 3"/>
          <p:cNvPicPr>
            <a:picLocks noChangeAspect="1"/>
          </p:cNvPicPr>
          <p:nvPr/>
        </p:nvPicPr>
        <p:blipFill>
          <a:blip r:embed="rId6"/>
          <a:stretch>
            <a:fillRect/>
          </a:stretch>
        </p:blipFill>
        <p:spPr>
          <a:xfrm>
            <a:off x="2857457" y="976820"/>
            <a:ext cx="6390001" cy="6165001"/>
          </a:xfrm>
          <a:prstGeom prst="rect">
            <a:avLst/>
          </a:prstGeom>
        </p:spPr>
      </p:pic>
      <p:grpSp>
        <p:nvGrpSpPr>
          <p:cNvPr id="7" name="组合 6"/>
          <p:cNvGrpSpPr/>
          <p:nvPr/>
        </p:nvGrpSpPr>
        <p:grpSpPr>
          <a:xfrm>
            <a:off x="663689" y="3856268"/>
            <a:ext cx="3007669" cy="1092567"/>
            <a:chOff x="663689" y="3856268"/>
            <a:chExt cx="3007669" cy="1092567"/>
          </a:xfrm>
        </p:grpSpPr>
        <p:sp>
          <p:nvSpPr>
            <p:cNvPr id="8" name="文本框 7"/>
            <p:cNvSpPr txBox="1"/>
            <p:nvPr/>
          </p:nvSpPr>
          <p:spPr>
            <a:xfrm>
              <a:off x="663689" y="4129380"/>
              <a:ext cx="3007669"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9" name="文本框 8"/>
            <p:cNvSpPr txBox="1"/>
            <p:nvPr/>
          </p:nvSpPr>
          <p:spPr>
            <a:xfrm>
              <a:off x="663689" y="3856268"/>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grpSp>
      <p:grpSp>
        <p:nvGrpSpPr>
          <p:cNvPr id="6" name="组合 5"/>
          <p:cNvGrpSpPr/>
          <p:nvPr/>
        </p:nvGrpSpPr>
        <p:grpSpPr>
          <a:xfrm>
            <a:off x="1199091" y="2246000"/>
            <a:ext cx="3007669" cy="1092567"/>
            <a:chOff x="1199091" y="2246000"/>
            <a:chExt cx="3007669" cy="1092567"/>
          </a:xfrm>
        </p:grpSpPr>
        <p:sp>
          <p:nvSpPr>
            <p:cNvPr id="10" name="文本框 9"/>
            <p:cNvSpPr txBox="1"/>
            <p:nvPr/>
          </p:nvSpPr>
          <p:spPr>
            <a:xfrm>
              <a:off x="1199091" y="2519112"/>
              <a:ext cx="3007669"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11" name="文本框 10"/>
            <p:cNvSpPr txBox="1"/>
            <p:nvPr/>
          </p:nvSpPr>
          <p:spPr>
            <a:xfrm>
              <a:off x="1199091" y="2246000"/>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grpSp>
      <p:grpSp>
        <p:nvGrpSpPr>
          <p:cNvPr id="17" name="组合 16"/>
          <p:cNvGrpSpPr/>
          <p:nvPr/>
        </p:nvGrpSpPr>
        <p:grpSpPr>
          <a:xfrm>
            <a:off x="7937474" y="3856268"/>
            <a:ext cx="3007669" cy="1092567"/>
            <a:chOff x="7937474" y="3856268"/>
            <a:chExt cx="3007669" cy="1092567"/>
          </a:xfrm>
        </p:grpSpPr>
        <p:sp>
          <p:nvSpPr>
            <p:cNvPr id="12" name="文本框 11"/>
            <p:cNvSpPr txBox="1"/>
            <p:nvPr/>
          </p:nvSpPr>
          <p:spPr>
            <a:xfrm>
              <a:off x="7937474" y="4129380"/>
              <a:ext cx="3007669"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13" name="文本框 12"/>
            <p:cNvSpPr txBox="1"/>
            <p:nvPr/>
          </p:nvSpPr>
          <p:spPr>
            <a:xfrm>
              <a:off x="7937474" y="3856268"/>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grpSp>
      <p:grpSp>
        <p:nvGrpSpPr>
          <p:cNvPr id="16" name="组合 15"/>
          <p:cNvGrpSpPr/>
          <p:nvPr/>
        </p:nvGrpSpPr>
        <p:grpSpPr>
          <a:xfrm>
            <a:off x="7898155" y="2246000"/>
            <a:ext cx="3007669" cy="1092567"/>
            <a:chOff x="7898155" y="2246000"/>
            <a:chExt cx="3007669" cy="1092567"/>
          </a:xfrm>
        </p:grpSpPr>
        <p:sp>
          <p:nvSpPr>
            <p:cNvPr id="14" name="文本框 13"/>
            <p:cNvSpPr txBox="1"/>
            <p:nvPr/>
          </p:nvSpPr>
          <p:spPr>
            <a:xfrm>
              <a:off x="7898155" y="2519112"/>
              <a:ext cx="3007669"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15" name="文本框 14"/>
            <p:cNvSpPr txBox="1"/>
            <p:nvPr/>
          </p:nvSpPr>
          <p:spPr>
            <a:xfrm>
              <a:off x="7898155" y="2246000"/>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gr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1)">
                                      <p:cBhvr>
                                        <p:cTn id="27" dur="2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strips(downLeft)">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strips(downLeft)">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12"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strips(downLeft)">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8" presetClass="entr" presetSubtype="12"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strips(downLeft)">
                                      <p:cBhvr>
                                        <p:cTn id="4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64442"/>
            <a:ext cx="2094220" cy="1822585"/>
          </a:xfrm>
          <a:prstGeom prst="rect">
            <a:avLst/>
          </a:prstGeom>
        </p:spPr>
      </p:pic>
      <p:sp>
        <p:nvSpPr>
          <p:cNvPr id="18" name="文本框 17"/>
          <p:cNvSpPr txBox="1"/>
          <p:nvPr/>
        </p:nvSpPr>
        <p:spPr>
          <a:xfrm>
            <a:off x="4983330"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校园活动</a:t>
            </a:r>
          </a:p>
        </p:txBody>
      </p:sp>
      <p:grpSp>
        <p:nvGrpSpPr>
          <p:cNvPr id="7" name="组合 6"/>
          <p:cNvGrpSpPr/>
          <p:nvPr/>
        </p:nvGrpSpPr>
        <p:grpSpPr>
          <a:xfrm>
            <a:off x="3671358" y="315128"/>
            <a:ext cx="5242460" cy="662207"/>
            <a:chOff x="3671358" y="315128"/>
            <a:chExt cx="5242460"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71358"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74416" y="315128"/>
              <a:ext cx="1239402" cy="662207"/>
            </a:xfrm>
            <a:prstGeom prst="rect">
              <a:avLst/>
            </a:prstGeom>
          </p:spPr>
        </p:pic>
      </p:grpSp>
      <p:sp>
        <p:nvSpPr>
          <p:cNvPr id="4" name="矩形 3"/>
          <p:cNvSpPr/>
          <p:nvPr/>
        </p:nvSpPr>
        <p:spPr>
          <a:xfrm rot="21338298">
            <a:off x="3202132" y="1677877"/>
            <a:ext cx="2685143" cy="1849103"/>
          </a:xfrm>
          <a:prstGeom prst="rect">
            <a:avLst/>
          </a:prstGeom>
          <a:blipFill>
            <a:blip r:embed="rId6"/>
            <a:stretch>
              <a:fillRect/>
            </a:stretch>
          </a:blipFill>
          <a:ln w="57150">
            <a:solidFill>
              <a:srgbClr val="FFE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rot="480434">
            <a:off x="5950398" y="1823889"/>
            <a:ext cx="2685143" cy="1849103"/>
          </a:xfrm>
          <a:prstGeom prst="rect">
            <a:avLst/>
          </a:prstGeom>
          <a:blipFill>
            <a:blip r:embed="rId7"/>
            <a:stretch>
              <a:fillRect/>
            </a:stretch>
          </a:blipFill>
          <a:ln w="57150">
            <a:solidFill>
              <a:srgbClr val="FFE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rot="557029">
            <a:off x="3202131" y="3813487"/>
            <a:ext cx="2685143" cy="1849103"/>
          </a:xfrm>
          <a:prstGeom prst="rect">
            <a:avLst/>
          </a:prstGeom>
          <a:blipFill>
            <a:blip r:embed="rId8" cstate="screen">
              <a:extLst>
                <a:ext uri="{28A0092B-C50C-407E-A947-70E740481C1C}">
                  <a14:useLocalDpi xmlns:a14="http://schemas.microsoft.com/office/drawing/2010/main" xmlns=""/>
                </a:ext>
              </a:extLst>
            </a:blip>
            <a:stretch>
              <a:fillRect/>
            </a:stretch>
          </a:blipFill>
          <a:ln w="57150">
            <a:solidFill>
              <a:srgbClr val="FFE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rot="20784201">
            <a:off x="6014030" y="3820926"/>
            <a:ext cx="2685143" cy="1849103"/>
          </a:xfrm>
          <a:prstGeom prst="rect">
            <a:avLst/>
          </a:prstGeom>
          <a:blipFill>
            <a:blip r:embed="rId9" cstate="screen">
              <a:extLst>
                <a:ext uri="{28A0092B-C50C-407E-A947-70E740481C1C}">
                  <a14:useLocalDpi xmlns:a14="http://schemas.microsoft.com/office/drawing/2010/main" xmlns=""/>
                </a:ext>
              </a:extLst>
            </a:blip>
            <a:stretch>
              <a:fillRect/>
            </a:stretch>
          </a:blipFill>
          <a:ln w="57150">
            <a:solidFill>
              <a:srgbClr val="FFE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1" name="组合 10"/>
          <p:cNvGrpSpPr/>
          <p:nvPr/>
        </p:nvGrpSpPr>
        <p:grpSpPr>
          <a:xfrm>
            <a:off x="649794" y="2343021"/>
            <a:ext cx="2420769" cy="1092567"/>
            <a:chOff x="649794" y="2343021"/>
            <a:chExt cx="2420769" cy="1092567"/>
          </a:xfrm>
        </p:grpSpPr>
        <p:sp>
          <p:nvSpPr>
            <p:cNvPr id="13" name="文本框 12"/>
            <p:cNvSpPr txBox="1"/>
            <p:nvPr/>
          </p:nvSpPr>
          <p:spPr>
            <a:xfrm>
              <a:off x="649794" y="2616133"/>
              <a:ext cx="2420769"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14" name="文本框 13"/>
            <p:cNvSpPr txBox="1"/>
            <p:nvPr/>
          </p:nvSpPr>
          <p:spPr>
            <a:xfrm>
              <a:off x="649794" y="2343021"/>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grpSp>
      <p:grpSp>
        <p:nvGrpSpPr>
          <p:cNvPr id="12" name="组合 11"/>
          <p:cNvGrpSpPr/>
          <p:nvPr/>
        </p:nvGrpSpPr>
        <p:grpSpPr>
          <a:xfrm>
            <a:off x="649794" y="3971875"/>
            <a:ext cx="2420769" cy="1092567"/>
            <a:chOff x="649794" y="3971875"/>
            <a:chExt cx="2420769" cy="1092567"/>
          </a:xfrm>
        </p:grpSpPr>
        <p:sp>
          <p:nvSpPr>
            <p:cNvPr id="15" name="文本框 14"/>
            <p:cNvSpPr txBox="1"/>
            <p:nvPr/>
          </p:nvSpPr>
          <p:spPr>
            <a:xfrm>
              <a:off x="649794" y="4244987"/>
              <a:ext cx="2420769"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16" name="文本框 15"/>
            <p:cNvSpPr txBox="1"/>
            <p:nvPr/>
          </p:nvSpPr>
          <p:spPr>
            <a:xfrm>
              <a:off x="649794" y="3971875"/>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grpSp>
      <p:grpSp>
        <p:nvGrpSpPr>
          <p:cNvPr id="24" name="组合 23"/>
          <p:cNvGrpSpPr/>
          <p:nvPr/>
        </p:nvGrpSpPr>
        <p:grpSpPr>
          <a:xfrm>
            <a:off x="9029465" y="2343021"/>
            <a:ext cx="2420769" cy="1092567"/>
            <a:chOff x="9029465" y="2343021"/>
            <a:chExt cx="2420769" cy="1092567"/>
          </a:xfrm>
        </p:grpSpPr>
        <p:sp>
          <p:nvSpPr>
            <p:cNvPr id="17" name="文本框 16"/>
            <p:cNvSpPr txBox="1"/>
            <p:nvPr/>
          </p:nvSpPr>
          <p:spPr>
            <a:xfrm>
              <a:off x="9029465" y="2616133"/>
              <a:ext cx="2420769"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1" name="文本框 20"/>
            <p:cNvSpPr txBox="1"/>
            <p:nvPr/>
          </p:nvSpPr>
          <p:spPr>
            <a:xfrm>
              <a:off x="9029465" y="2343021"/>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grpSp>
      <p:grpSp>
        <p:nvGrpSpPr>
          <p:cNvPr id="25" name="组合 24"/>
          <p:cNvGrpSpPr/>
          <p:nvPr/>
        </p:nvGrpSpPr>
        <p:grpSpPr>
          <a:xfrm>
            <a:off x="9029465" y="3971875"/>
            <a:ext cx="2420769" cy="1092567"/>
            <a:chOff x="9029465" y="3971875"/>
            <a:chExt cx="2420769" cy="1092567"/>
          </a:xfrm>
        </p:grpSpPr>
        <p:sp>
          <p:nvSpPr>
            <p:cNvPr id="22" name="文本框 21"/>
            <p:cNvSpPr txBox="1"/>
            <p:nvPr/>
          </p:nvSpPr>
          <p:spPr>
            <a:xfrm>
              <a:off x="9029465" y="4244987"/>
              <a:ext cx="2420769" cy="819455"/>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输入您要写的内容输入您要写的内容输入您要写的内容输入您要写的内容输入您要写的内容输入您要写的内容</a:t>
              </a:r>
            </a:p>
          </p:txBody>
        </p:sp>
        <p:sp>
          <p:nvSpPr>
            <p:cNvPr id="23" name="文本框 22"/>
            <p:cNvSpPr txBox="1"/>
            <p:nvPr/>
          </p:nvSpPr>
          <p:spPr>
            <a:xfrm>
              <a:off x="9029465" y="3971875"/>
              <a:ext cx="2031325" cy="369332"/>
            </a:xfrm>
            <a:prstGeom prst="rect">
              <a:avLst/>
            </a:prstGeom>
            <a:noFill/>
          </p:spPr>
          <p:txBody>
            <a:bodyPr wrap="none" rtlCol="0">
              <a:spAutoFit/>
            </a:bodyPr>
            <a:lstStyle/>
            <a:p>
              <a:r>
                <a:rPr lang="zh-CN" altLang="en-US" dirty="0">
                  <a:solidFill>
                    <a:srgbClr val="FF8050"/>
                  </a:solidFill>
                  <a:cs typeface="+mn-ea"/>
                  <a:sym typeface="+mn-lt"/>
                </a:rPr>
                <a:t>输入您要写的标题</a:t>
              </a:r>
            </a:p>
          </p:txBody>
        </p:sp>
      </p:grpSp>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trips(downLeft)">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strips(downLeft)">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ipe(down)">
                                      <p:cBhvr>
                                        <p:cTn id="42" dur="500"/>
                                        <p:tgtEl>
                                          <p:spTgt spid="24"/>
                                        </p:tgtEl>
                                      </p:cBhvr>
                                    </p:animEffect>
                                  </p:childTnLst>
                                </p:cTn>
                              </p:par>
                            </p:childTnLst>
                          </p:cTn>
                        </p:par>
                      </p:childTnLst>
                    </p:cTn>
                  </p:par>
                  <p:par>
                    <p:cTn id="43" fill="hold">
                      <p:stCondLst>
                        <p:cond delay="indefinite"/>
                      </p:stCondLst>
                      <p:childTnLst>
                        <p:par>
                          <p:cTn id="44" fill="hold">
                            <p:stCondLst>
                              <p:cond delay="0"/>
                            </p:stCondLst>
                            <p:childTnLst>
                              <p:par>
                                <p:cTn id="45" presetID="18" presetClass="entr" presetSubtype="12"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strips(downLeft)">
                                      <p:cBhvr>
                                        <p:cTn id="47" dur="5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12"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strips(downLeft)">
                                      <p:cBhvr>
                                        <p:cTn id="57" dur="500"/>
                                        <p:tgtEl>
                                          <p:spTgt spid="10"/>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down)">
                                      <p:cBhvr>
                                        <p:cTn id="6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4" grpId="0" animBg="1"/>
      <p:bldP spid="8"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7059" y="0"/>
            <a:ext cx="2430461" cy="195364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97780" y="5064442"/>
            <a:ext cx="2094220" cy="1822585"/>
          </a:xfrm>
          <a:prstGeom prst="rect">
            <a:avLst/>
          </a:prstGeom>
        </p:spPr>
      </p:pic>
      <p:sp>
        <p:nvSpPr>
          <p:cNvPr id="18" name="文本框 17"/>
          <p:cNvSpPr txBox="1"/>
          <p:nvPr/>
        </p:nvSpPr>
        <p:spPr>
          <a:xfrm>
            <a:off x="4910760" y="315128"/>
            <a:ext cx="2646878" cy="830997"/>
          </a:xfrm>
          <a:prstGeom prst="rect">
            <a:avLst/>
          </a:prstGeom>
          <a:noFill/>
        </p:spPr>
        <p:txBody>
          <a:bodyPr wrap="none" rtlCol="0">
            <a:spAutoFit/>
          </a:bodyPr>
          <a:lstStyle/>
          <a:p>
            <a:r>
              <a:rPr lang="zh-CN" altLang="en-US" sz="4800" dirty="0">
                <a:solidFill>
                  <a:srgbClr val="FF8050"/>
                </a:solidFill>
                <a:cs typeface="+mn-ea"/>
                <a:sym typeface="+mn-lt"/>
              </a:rPr>
              <a:t>爱心传递</a:t>
            </a:r>
          </a:p>
        </p:txBody>
      </p:sp>
      <p:grpSp>
        <p:nvGrpSpPr>
          <p:cNvPr id="45" name="组合 44"/>
          <p:cNvGrpSpPr/>
          <p:nvPr/>
        </p:nvGrpSpPr>
        <p:grpSpPr>
          <a:xfrm>
            <a:off x="3671358" y="315128"/>
            <a:ext cx="5242460" cy="662207"/>
            <a:chOff x="3671358" y="315128"/>
            <a:chExt cx="5242460" cy="662207"/>
          </a:xfrm>
        </p:grpSpPr>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671358" y="315128"/>
              <a:ext cx="1239402" cy="662207"/>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7674416" y="315128"/>
              <a:ext cx="1239402" cy="662207"/>
            </a:xfrm>
            <a:prstGeom prst="rect">
              <a:avLst/>
            </a:prstGeom>
          </p:spPr>
        </p:pic>
      </p:grpSp>
      <p:sp>
        <p:nvSpPr>
          <p:cNvPr id="8" name="文本框 7"/>
          <p:cNvSpPr txBox="1"/>
          <p:nvPr/>
        </p:nvSpPr>
        <p:spPr>
          <a:xfrm>
            <a:off x="2043749" y="2538949"/>
            <a:ext cx="3458417" cy="1546577"/>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在班级管理中，我努力将自己“与人为善”的爱心和班集体，普遍的友爱倾注给个人习惯不太好及班成绩偏差的学生，给他们以更多的关注，更多的投入。在班集体中，我注意精心营造一种平等，和谐，友爱的气氛，让他们感受到自己在班上有一席之地，同时也有利于客服他们想家的心理</a:t>
            </a:r>
          </a:p>
        </p:txBody>
      </p:sp>
      <p:sp>
        <p:nvSpPr>
          <p:cNvPr id="5" name="矩形 4"/>
          <p:cNvSpPr/>
          <p:nvPr/>
        </p:nvSpPr>
        <p:spPr>
          <a:xfrm>
            <a:off x="1683658" y="2193232"/>
            <a:ext cx="4151086" cy="2238009"/>
          </a:xfrm>
          <a:prstGeom prst="rect">
            <a:avLst/>
          </a:prstGeom>
          <a:noFill/>
          <a:ln>
            <a:solidFill>
              <a:srgbClr val="FF8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6" name="图片 5"/>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5434405" y="3406559"/>
            <a:ext cx="917005" cy="2240579"/>
          </a:xfrm>
          <a:prstGeom prst="rect">
            <a:avLst/>
          </a:prstGeom>
        </p:spPr>
      </p:pic>
      <p:grpSp>
        <p:nvGrpSpPr>
          <p:cNvPr id="46" name="组合 45"/>
          <p:cNvGrpSpPr/>
          <p:nvPr/>
        </p:nvGrpSpPr>
        <p:grpSpPr>
          <a:xfrm>
            <a:off x="7257535" y="1719866"/>
            <a:ext cx="3887355" cy="3830551"/>
            <a:chOff x="7257535" y="1719866"/>
            <a:chExt cx="3887355" cy="3830551"/>
          </a:xfrm>
        </p:grpSpPr>
        <p:sp>
          <p:nvSpPr>
            <p:cNvPr id="7" name="矩形 6"/>
            <p:cNvSpPr/>
            <p:nvPr/>
          </p:nvSpPr>
          <p:spPr>
            <a:xfrm>
              <a:off x="8844855" y="2509534"/>
              <a:ext cx="712716" cy="712716"/>
            </a:xfrm>
            <a:prstGeom prst="rect">
              <a:avLst/>
            </a:prstGeom>
            <a:solidFill>
              <a:srgbClr val="5BB9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矩形 11"/>
            <p:cNvSpPr/>
            <p:nvPr/>
          </p:nvSpPr>
          <p:spPr>
            <a:xfrm>
              <a:off x="8051195" y="2509534"/>
              <a:ext cx="712716" cy="712716"/>
            </a:xfrm>
            <a:prstGeom prst="rect">
              <a:avLst/>
            </a:prstGeom>
            <a:blipFill>
              <a:blip r:embed="rId7"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矩形 12"/>
            <p:cNvSpPr/>
            <p:nvPr/>
          </p:nvSpPr>
          <p:spPr>
            <a:xfrm>
              <a:off x="9638515" y="2509534"/>
              <a:ext cx="712716" cy="712716"/>
            </a:xfrm>
            <a:prstGeom prst="rect">
              <a:avLst/>
            </a:prstGeom>
            <a:solidFill>
              <a:srgbClr val="FFE8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矩形 13"/>
            <p:cNvSpPr/>
            <p:nvPr/>
          </p:nvSpPr>
          <p:spPr>
            <a:xfrm>
              <a:off x="10432174" y="2509534"/>
              <a:ext cx="712716" cy="712716"/>
            </a:xfrm>
            <a:prstGeom prst="rect">
              <a:avLst/>
            </a:prstGeom>
            <a:blipFill>
              <a:blip r:embed="rId8"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7257535" y="2509534"/>
              <a:ext cx="712716" cy="7127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p:cNvSpPr/>
            <p:nvPr/>
          </p:nvSpPr>
          <p:spPr>
            <a:xfrm>
              <a:off x="8844855" y="3284773"/>
              <a:ext cx="712716" cy="712716"/>
            </a:xfrm>
            <a:prstGeom prst="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p:cNvSpPr/>
            <p:nvPr/>
          </p:nvSpPr>
          <p:spPr>
            <a:xfrm>
              <a:off x="8051195" y="3284773"/>
              <a:ext cx="712716" cy="712716"/>
            </a:xfrm>
            <a:prstGeom prst="rect">
              <a:avLst/>
            </a:prstGeom>
            <a:solidFill>
              <a:srgbClr val="9CD5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32"/>
            <p:cNvSpPr/>
            <p:nvPr/>
          </p:nvSpPr>
          <p:spPr>
            <a:xfrm>
              <a:off x="9638515" y="3284773"/>
              <a:ext cx="712716" cy="712716"/>
            </a:xfrm>
            <a:prstGeom prst="rect">
              <a:avLst/>
            </a:prstGeom>
            <a:blipFill>
              <a:blip r:embed="rId9"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8419532" y="4062462"/>
              <a:ext cx="712716" cy="712716"/>
            </a:xfrm>
            <a:prstGeom prst="rect">
              <a:avLst/>
            </a:prstGeom>
            <a:blipFill>
              <a:blip r:embed="rId10"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9213192" y="4062462"/>
              <a:ext cx="712716" cy="7127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35"/>
            <p:cNvSpPr/>
            <p:nvPr/>
          </p:nvSpPr>
          <p:spPr>
            <a:xfrm>
              <a:off x="8841903" y="4837701"/>
              <a:ext cx="712716" cy="712716"/>
            </a:xfrm>
            <a:prstGeom prst="rect">
              <a:avLst/>
            </a:prstGeom>
            <a:blipFill>
              <a:blip r:embed="rId8"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矩形 37"/>
            <p:cNvSpPr/>
            <p:nvPr/>
          </p:nvSpPr>
          <p:spPr>
            <a:xfrm>
              <a:off x="7695245" y="1719866"/>
              <a:ext cx="712716" cy="712716"/>
            </a:xfrm>
            <a:prstGeom prst="rect">
              <a:avLst/>
            </a:prstGeom>
            <a:solidFill>
              <a:srgbClr val="FF8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矩形 38"/>
            <p:cNvSpPr/>
            <p:nvPr/>
          </p:nvSpPr>
          <p:spPr>
            <a:xfrm>
              <a:off x="10093214" y="1719866"/>
              <a:ext cx="712716" cy="712716"/>
            </a:xfrm>
            <a:prstGeom prst="rect">
              <a:avLst/>
            </a:prstGeom>
            <a:blipFill>
              <a:blip r:embed="rId8"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44" name="图片 43"/>
          <p:cNvPicPr>
            <a:picLocks noChangeAspect="1"/>
          </p:cNvPicPr>
          <p:nvPr/>
        </p:nvPicPr>
        <p:blipFill>
          <a:blip r:embed="rId11"/>
          <a:stretch>
            <a:fillRect/>
          </a:stretch>
        </p:blipFill>
        <p:spPr>
          <a:xfrm>
            <a:off x="6724667" y="1146125"/>
            <a:ext cx="4953047" cy="477006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barn(inVertical)">
                                      <p:cBhvr>
                                        <p:cTn id="15" dur="500"/>
                                        <p:tgtEl>
                                          <p:spTgt spid="4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heel(1)">
                                      <p:cBhvr>
                                        <p:cTn id="27" dur="20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21" presetClass="entr" presetSubtype="1" fill="hold" nodeType="click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heel(1)">
                                      <p:cBhvr>
                                        <p:cTn id="46" dur="2000"/>
                                        <p:tgtEl>
                                          <p:spTgt spid="44"/>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p:cTn id="51" dur="500" fill="hold"/>
                                        <p:tgtEl>
                                          <p:spTgt spid="46"/>
                                        </p:tgtEl>
                                        <p:attrNameLst>
                                          <p:attrName>ppt_w</p:attrName>
                                        </p:attrNameLst>
                                      </p:cBhvr>
                                      <p:tavLst>
                                        <p:tav tm="0">
                                          <p:val>
                                            <p:fltVal val="0"/>
                                          </p:val>
                                        </p:tav>
                                        <p:tav tm="100000">
                                          <p:val>
                                            <p:strVal val="#ppt_w"/>
                                          </p:val>
                                        </p:tav>
                                      </p:tavLst>
                                    </p:anim>
                                    <p:anim calcmode="lin" valueType="num">
                                      <p:cBhvr>
                                        <p:cTn id="52" dur="500" fill="hold"/>
                                        <p:tgtEl>
                                          <p:spTgt spid="46"/>
                                        </p:tgtEl>
                                        <p:attrNameLst>
                                          <p:attrName>ppt_h</p:attrName>
                                        </p:attrNameLst>
                                      </p:cBhvr>
                                      <p:tavLst>
                                        <p:tav tm="0">
                                          <p:val>
                                            <p:fltVal val="0"/>
                                          </p:val>
                                        </p:tav>
                                        <p:tav tm="100000">
                                          <p:val>
                                            <p:strVal val="#ppt_h"/>
                                          </p:val>
                                        </p:tav>
                                      </p:tavLst>
                                    </p:anim>
                                    <p:animEffect transition="in" filter="fade">
                                      <p:cBhvr>
                                        <p:cTn id="53" dur="500"/>
                                        <p:tgtEl>
                                          <p:spTgt spid="46"/>
                                        </p:tgtEl>
                                      </p:cBhvr>
                                    </p:animEffect>
                                  </p:childTnLst>
                                </p:cTn>
                              </p:par>
                            </p:childTnLst>
                          </p:cTn>
                        </p:par>
                      </p:childTnLst>
                    </p:cTn>
                  </p:par>
                  <p:par>
                    <p:cTn id="54" fill="hold">
                      <p:stCondLst>
                        <p:cond delay="indefinite"/>
                      </p:stCondLst>
                      <p:childTnLst>
                        <p:par>
                          <p:cTn id="55" fill="hold">
                            <p:stCondLst>
                              <p:cond delay="0"/>
                            </p:stCondLst>
                            <p:childTnLst>
                              <p:par>
                                <p:cTn id="56" presetID="26" presetClass="emph" presetSubtype="0" fill="hold" nodeType="clickEffect">
                                  <p:stCondLst>
                                    <p:cond delay="0"/>
                                  </p:stCondLst>
                                  <p:childTnLst>
                                    <p:animEffect transition="out" filter="fade">
                                      <p:cBhvr>
                                        <p:cTn id="57" dur="500" tmFilter="0, 0; .2, .5; .8, .5; 1, 0"/>
                                        <p:tgtEl>
                                          <p:spTgt spid="44"/>
                                        </p:tgtEl>
                                      </p:cBhvr>
                                    </p:animEffect>
                                    <p:animScale>
                                      <p:cBhvr>
                                        <p:cTn id="58" dur="250" autoRev="1" fill="hold"/>
                                        <p:tgtEl>
                                          <p:spTgt spid="4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8" grpId="0"/>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4976038" y="4945130"/>
            <a:ext cx="2646878" cy="830997"/>
          </a:xfrm>
          <a:prstGeom prst="rect">
            <a:avLst/>
          </a:prstGeom>
          <a:noFill/>
        </p:spPr>
        <p:txBody>
          <a:bodyPr wrap="none" rtlCol="0">
            <a:spAutoFit/>
          </a:bodyPr>
          <a:lstStyle/>
          <a:p>
            <a:r>
              <a:rPr lang="zh-CN" altLang="en-US" sz="4800" dirty="0">
                <a:solidFill>
                  <a:srgbClr val="055FB4"/>
                </a:solidFill>
                <a:cs typeface="+mn-ea"/>
                <a:sym typeface="+mn-lt"/>
              </a:rPr>
              <a:t>谢谢观赏</a:t>
            </a:r>
          </a:p>
        </p:txBody>
      </p:sp>
      <p:pic>
        <p:nvPicPr>
          <p:cNvPr id="9" name="图片 8"/>
          <p:cNvPicPr>
            <a:picLocks noChangeAspect="1"/>
          </p:cNvPicPr>
          <p:nvPr/>
        </p:nvPicPr>
        <p:blipFill>
          <a:blip r:embed="rId3"/>
          <a:stretch>
            <a:fillRect/>
          </a:stretch>
        </p:blipFill>
        <p:spPr>
          <a:xfrm>
            <a:off x="5209197" y="2178926"/>
            <a:ext cx="920017" cy="845219"/>
          </a:xfrm>
          <a:prstGeom prst="rect">
            <a:avLst/>
          </a:prstGeom>
        </p:spPr>
      </p:pic>
      <p:pic>
        <p:nvPicPr>
          <p:cNvPr id="10" name="图片 9"/>
          <p:cNvPicPr>
            <a:picLocks noChangeAspect="1"/>
          </p:cNvPicPr>
          <p:nvPr/>
        </p:nvPicPr>
        <p:blipFill>
          <a:blip r:embed="rId4"/>
          <a:stretch>
            <a:fillRect/>
          </a:stretch>
        </p:blipFill>
        <p:spPr>
          <a:xfrm>
            <a:off x="6024876" y="2936774"/>
            <a:ext cx="787541" cy="720516"/>
          </a:xfrm>
          <a:prstGeom prst="rect">
            <a:avLst/>
          </a:prstGeom>
        </p:spPr>
      </p:pic>
      <p:pic>
        <p:nvPicPr>
          <p:cNvPr id="11" name="图片 10"/>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5530200" y="3100762"/>
            <a:ext cx="333954" cy="482378"/>
          </a:xfrm>
          <a:prstGeom prst="rect">
            <a:avLst/>
          </a:prstGeom>
        </p:spPr>
      </p:pic>
      <p:pic>
        <p:nvPicPr>
          <p:cNvPr id="29" name="图片 2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5857216" y="1539587"/>
            <a:ext cx="333954" cy="482378"/>
          </a:xfrm>
          <a:prstGeom prst="rect">
            <a:avLst/>
          </a:prstGeom>
        </p:spPr>
      </p:pic>
      <p:pic>
        <p:nvPicPr>
          <p:cNvPr id="16" name="图片 15"/>
          <p:cNvPicPr>
            <a:picLocks noChangeAspect="1"/>
          </p:cNvPicPr>
          <p:nvPr/>
        </p:nvPicPr>
        <p:blipFill>
          <a:blip r:embed="rId6"/>
          <a:stretch>
            <a:fillRect/>
          </a:stretch>
        </p:blipFill>
        <p:spPr>
          <a:xfrm>
            <a:off x="6317798" y="1648298"/>
            <a:ext cx="461250" cy="652500"/>
          </a:xfrm>
          <a:prstGeom prst="rect">
            <a:avLst/>
          </a:prstGeom>
        </p:spPr>
      </p:pic>
      <p:pic>
        <p:nvPicPr>
          <p:cNvPr id="17" name="图片 16"/>
          <p:cNvPicPr>
            <a:picLocks noChangeAspect="1"/>
          </p:cNvPicPr>
          <p:nvPr/>
        </p:nvPicPr>
        <p:blipFill>
          <a:blip r:embed="rId7"/>
          <a:stretch>
            <a:fillRect/>
          </a:stretch>
        </p:blipFill>
        <p:spPr>
          <a:xfrm>
            <a:off x="6341892" y="2340888"/>
            <a:ext cx="674608" cy="683257"/>
          </a:xfrm>
          <a:prstGeom prst="rect">
            <a:avLst/>
          </a:prstGeom>
        </p:spPr>
      </p:pic>
      <p:pic>
        <p:nvPicPr>
          <p:cNvPr id="37" name="图片 36"/>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6628521" y="1126179"/>
            <a:ext cx="333954" cy="482378"/>
          </a:xfrm>
          <a:prstGeom prst="rect">
            <a:avLst/>
          </a:prstGeom>
        </p:spPr>
      </p:pic>
      <p:pic>
        <p:nvPicPr>
          <p:cNvPr id="40" name="图片 39"/>
          <p:cNvPicPr>
            <a:picLocks noChangeAspect="1"/>
          </p:cNvPicPr>
          <p:nvPr/>
        </p:nvPicPr>
        <p:blipFill>
          <a:blip r:embed="rId7"/>
          <a:stretch>
            <a:fillRect/>
          </a:stretch>
        </p:blipFill>
        <p:spPr>
          <a:xfrm>
            <a:off x="5687572" y="2575883"/>
            <a:ext cx="674608" cy="683257"/>
          </a:xfrm>
          <a:prstGeom prst="rect">
            <a:avLst/>
          </a:prstGeom>
        </p:spPr>
      </p:pic>
      <p:pic>
        <p:nvPicPr>
          <p:cNvPr id="41" name="图片 40"/>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5053378" y="2059609"/>
            <a:ext cx="333954" cy="482378"/>
          </a:xfrm>
          <a:prstGeom prst="rect">
            <a:avLst/>
          </a:prstGeom>
        </p:spPr>
      </p:pic>
      <p:pic>
        <p:nvPicPr>
          <p:cNvPr id="42" name="图片 41"/>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6797215" y="1793671"/>
            <a:ext cx="333954" cy="482378"/>
          </a:xfrm>
          <a:prstGeom prst="rect">
            <a:avLst/>
          </a:prstGeom>
        </p:spPr>
      </p:pic>
      <p:pic>
        <p:nvPicPr>
          <p:cNvPr id="4" name="图片 3"/>
          <p:cNvPicPr>
            <a:picLocks noChangeAspect="1"/>
          </p:cNvPicPr>
          <p:nvPr/>
        </p:nvPicPr>
        <p:blipFill>
          <a:blip r:embed="rId8"/>
          <a:stretch>
            <a:fillRect/>
          </a:stretch>
        </p:blipFill>
        <p:spPr>
          <a:xfrm>
            <a:off x="4425469" y="696554"/>
            <a:ext cx="3197447" cy="424857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500"/>
                                        <p:tgtEl>
                                          <p:spTgt spid="37"/>
                                        </p:tgtEl>
                                      </p:cBhvr>
                                    </p:animEffect>
                                  </p:childTnLst>
                                </p:cTn>
                              </p:par>
                              <p:par>
                                <p:cTn id="14" presetID="10" presetClass="entr" presetSubtype="0"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childTnLst>
                                </p:cTn>
                              </p:par>
                              <p:par>
                                <p:cTn id="17" presetID="10"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10" presetClass="entr" presetSubtype="0"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500"/>
                                        <p:tgtEl>
                                          <p:spTgt spid="41"/>
                                        </p:tgtEl>
                                      </p:cBhvr>
                                    </p:animEffect>
                                  </p:childTnLst>
                                </p:cTn>
                              </p:par>
                              <p:par>
                                <p:cTn id="38" presetID="10"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par>
                                <p:cTn id="41" presetID="10" presetClass="entr" presetSubtype="0" fill="hold"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childTnLst>
                          </p:cTn>
                        </p:par>
                        <p:par>
                          <p:cTn id="44" fill="hold">
                            <p:stCondLst>
                              <p:cond delay="1500"/>
                            </p:stCondLst>
                            <p:childTnLst>
                              <p:par>
                                <p:cTn id="45" presetID="43" presetClass="path" presetSubtype="0" accel="50000" decel="50000" fill="hold" nodeType="afterEffect">
                                  <p:stCondLst>
                                    <p:cond delay="0"/>
                                  </p:stCondLst>
                                  <p:childTnLst>
                                    <p:animMotion origin="layout" path="M -1.66667E-6 -0.00047 C 0.04115 -0.00047 0.02839 -0.00787 0.04779 -0.01227 C 0.07552 -0.02547 0.07852 -0.06343 0.12149 -0.03426 " pathEditMode="relative" rAng="0" ptsTypes="AAA">
                                      <p:cBhvr>
                                        <p:cTn id="46" dur="2000" fill="hold"/>
                                        <p:tgtEl>
                                          <p:spTgt spid="37"/>
                                        </p:tgtEl>
                                        <p:attrNameLst>
                                          <p:attrName>ppt_x</p:attrName>
                                          <p:attrName>ppt_y</p:attrName>
                                        </p:attrNameLst>
                                      </p:cBhvr>
                                      <p:rCtr x="6068" y="-2245"/>
                                    </p:animMotion>
                                  </p:childTnLst>
                                </p:cTn>
                              </p:par>
                              <p:par>
                                <p:cTn id="47" presetID="43" presetClass="path" presetSubtype="0" accel="50000" decel="50000" fill="hold" nodeType="withEffect">
                                  <p:stCondLst>
                                    <p:cond delay="0"/>
                                  </p:stCondLst>
                                  <p:childTnLst>
                                    <p:animMotion origin="layout" path="M -3.95833E-6 -0.00046 C 0.04115 -0.00046 0.03399 -0.04907 0.05118 -0.05116 C 0.07787 -0.06088 0.09649 0.00509 0.11914 0.00301 " pathEditMode="relative" rAng="0" ptsTypes="AAA">
                                      <p:cBhvr>
                                        <p:cTn id="48" dur="2000" fill="hold"/>
                                        <p:tgtEl>
                                          <p:spTgt spid="42"/>
                                        </p:tgtEl>
                                        <p:attrNameLst>
                                          <p:attrName>ppt_x</p:attrName>
                                          <p:attrName>ppt_y</p:attrName>
                                        </p:attrNameLst>
                                      </p:cBhvr>
                                      <p:rCtr x="5951" y="-2431"/>
                                    </p:animMotion>
                                  </p:childTnLst>
                                </p:cTn>
                              </p:par>
                              <p:par>
                                <p:cTn id="49" presetID="50" presetClass="path" presetSubtype="0" accel="50000" decel="50000" fill="hold" nodeType="withEffect">
                                  <p:stCondLst>
                                    <p:cond delay="0"/>
                                  </p:stCondLst>
                                  <p:childTnLst>
                                    <p:animMotion origin="layout" path="M 3.54167E-6 -3.7037E-6 C 0.04101 -3.7037E-6 0.03294 0.07014 0.04817 0.08102 C 0.06315 0.09167 0.07018 0.0838 0.09049 0.06436 C 0.14284 0.08843 0.09935 0.09908 0.13789 0.15486 " pathEditMode="relative" rAng="0" ptsTypes="AAAA">
                                      <p:cBhvr>
                                        <p:cTn id="50" dur="2000" fill="hold"/>
                                        <p:tgtEl>
                                          <p:spTgt spid="17"/>
                                        </p:tgtEl>
                                        <p:attrNameLst>
                                          <p:attrName>ppt_x</p:attrName>
                                          <p:attrName>ppt_y</p:attrName>
                                        </p:attrNameLst>
                                      </p:cBhvr>
                                      <p:rCtr x="6888" y="7731"/>
                                    </p:animMotion>
                                  </p:childTnLst>
                                </p:cTn>
                              </p:par>
                              <p:par>
                                <p:cTn id="51" presetID="50" presetClass="path" presetSubtype="0" accel="50000" decel="50000" fill="hold" nodeType="withEffect">
                                  <p:stCondLst>
                                    <p:cond delay="0"/>
                                  </p:stCondLst>
                                  <p:childTnLst>
                                    <p:animMotion origin="layout" path="M -0.00065 -0.00046 C 0.04089 -0.00046 -0.03177 0.03264 -0.0543 0.0382 C -0.08385 0.05926 -0.09427 -0.00625 -0.11432 0.00787 " pathEditMode="relative" rAng="0" ptsTypes="AAA">
                                      <p:cBhvr>
                                        <p:cTn id="52" dur="2000" fill="hold"/>
                                        <p:tgtEl>
                                          <p:spTgt spid="40"/>
                                        </p:tgtEl>
                                        <p:attrNameLst>
                                          <p:attrName>ppt_x</p:attrName>
                                          <p:attrName>ppt_y</p:attrName>
                                        </p:attrNameLst>
                                      </p:cBhvr>
                                      <p:rCtr x="-5065" y="2130"/>
                                    </p:animMotion>
                                  </p:childTnLst>
                                </p:cTn>
                              </p:par>
                              <p:par>
                                <p:cTn id="53" presetID="50" presetClass="path" presetSubtype="0" accel="50000" decel="50000" fill="hold" nodeType="withEffect">
                                  <p:stCondLst>
                                    <p:cond delay="0"/>
                                  </p:stCondLst>
                                  <p:childTnLst>
                                    <p:animMotion origin="layout" path="M 6.25E-7 -1.48148E-6 C 0.04075 -1.48148E-6 0.02213 0.06713 0.03333 0.07292 C 0.0444 0.07894 0.01862 0.04421 0.06641 0.03519 C 0.07708 0.04908 0.07643 0.06574 0.10104 0.08889 " pathEditMode="relative" rAng="0" ptsTypes="AAAA">
                                      <p:cBhvr>
                                        <p:cTn id="54" dur="2000" fill="hold"/>
                                        <p:tgtEl>
                                          <p:spTgt spid="16"/>
                                        </p:tgtEl>
                                        <p:attrNameLst>
                                          <p:attrName>ppt_x</p:attrName>
                                          <p:attrName>ppt_y</p:attrName>
                                        </p:attrNameLst>
                                      </p:cBhvr>
                                      <p:rCtr x="5052" y="4444"/>
                                    </p:animMotion>
                                  </p:childTnLst>
                                </p:cTn>
                              </p:par>
                              <p:par>
                                <p:cTn id="55" presetID="50" presetClass="path" presetSubtype="0" accel="50000" decel="50000" fill="hold" nodeType="withEffect">
                                  <p:stCondLst>
                                    <p:cond delay="0"/>
                                  </p:stCondLst>
                                  <p:childTnLst>
                                    <p:animMotion origin="layout" path="M -0.00039 -0.0007 C 0.04114 -0.0007 -0.03685 0.03449 -0.04818 0.04583 C -0.05977 0.05879 -0.01406 0.03935 -0.02214 0.06898 C -0.06302 0.08565 -0.08347 0.05301 -0.08347 0.09722 " pathEditMode="relative" rAng="0" ptsTypes="AAAA">
                                      <p:cBhvr>
                                        <p:cTn id="56" dur="2000" fill="hold"/>
                                        <p:tgtEl>
                                          <p:spTgt spid="11"/>
                                        </p:tgtEl>
                                        <p:attrNameLst>
                                          <p:attrName>ppt_x</p:attrName>
                                          <p:attrName>ppt_y</p:attrName>
                                        </p:attrNameLst>
                                      </p:cBhvr>
                                      <p:rCtr x="-3555" y="4884"/>
                                    </p:animMotion>
                                  </p:childTnLst>
                                </p:cTn>
                              </p:par>
                              <p:par>
                                <p:cTn id="57" presetID="58" presetClass="path" presetSubtype="0" accel="50000" decel="50000" fill="hold" nodeType="withEffect">
                                  <p:stCondLst>
                                    <p:cond delay="0"/>
                                  </p:stCondLst>
                                  <p:childTnLst>
                                    <p:animMotion origin="layout" path="M -3.95833E-6 -0.00093 C 0.01329 0.02153 0.03972 -0.22037 -0.01237 -0.2044 C -0.04765 -0.21551 -0.06992 -0.23866 -0.08671 -0.23334 C -0.10364 -0.22824 -0.10377 -0.18727 -0.11302 -0.17315 C -0.12656 -0.15093 -0.18606 -0.12847 -0.17487 -0.21945 " pathEditMode="relative" rAng="0" ptsTypes="AAAAA">
                                      <p:cBhvr>
                                        <p:cTn id="58" dur="2000" fill="hold"/>
                                        <p:tgtEl>
                                          <p:spTgt spid="9"/>
                                        </p:tgtEl>
                                        <p:attrNameLst>
                                          <p:attrName>ppt_x</p:attrName>
                                          <p:attrName>ppt_y</p:attrName>
                                        </p:attrNameLst>
                                      </p:cBhvr>
                                      <p:rCtr x="-7891" y="-11597"/>
                                    </p:animMotion>
                                  </p:childTnLst>
                                </p:cTn>
                              </p:par>
                              <p:par>
                                <p:cTn id="59" presetID="36" presetClass="path" presetSubtype="0" accel="50000" decel="50000" fill="hold" nodeType="withEffect">
                                  <p:stCondLst>
                                    <p:cond delay="0"/>
                                  </p:stCondLst>
                                  <p:childTnLst>
                                    <p:animMotion origin="layout" path="M -6.25E-7 -0.00069 C -6.25E-7 0.04074 -0.04388 -0.01319 -0.06341 -0.00926 C -0.09401 -0.0081 -0.10846 0.0132 -0.13346 0.01644 " pathEditMode="relative" rAng="0" ptsTypes="AAA">
                                      <p:cBhvr>
                                        <p:cTn id="60" dur="2000" fill="hold"/>
                                        <p:tgtEl>
                                          <p:spTgt spid="29"/>
                                        </p:tgtEl>
                                        <p:attrNameLst>
                                          <p:attrName>ppt_x</p:attrName>
                                          <p:attrName>ppt_y</p:attrName>
                                        </p:attrNameLst>
                                      </p:cBhvr>
                                      <p:rCtr x="-6680" y="417"/>
                                    </p:animMotion>
                                  </p:childTnLst>
                                </p:cTn>
                              </p:par>
                              <p:par>
                                <p:cTn id="61" presetID="36" presetClass="path" presetSubtype="0" accel="50000" decel="50000" fill="hold" nodeType="withEffect">
                                  <p:stCondLst>
                                    <p:cond delay="0"/>
                                  </p:stCondLst>
                                  <p:childTnLst>
                                    <p:animMotion origin="layout" path="M 5E-6 -0.00116 C 5E-6 0.04051 -0.04401 -0.01366 -0.06367 -0.00973 C -0.09427 -0.00857 -0.10495 0.07199 -0.12995 0.07569 " pathEditMode="relative" rAng="0" ptsTypes="AAA">
                                      <p:cBhvr>
                                        <p:cTn id="62" dur="2000" fill="hold"/>
                                        <p:tgtEl>
                                          <p:spTgt spid="41"/>
                                        </p:tgtEl>
                                        <p:attrNameLst>
                                          <p:attrName>ppt_x</p:attrName>
                                          <p:attrName>ppt_y</p:attrName>
                                        </p:attrNameLst>
                                      </p:cBhvr>
                                      <p:rCtr x="-6497" y="3403"/>
                                    </p:animMotion>
                                  </p:childTnLst>
                                </p:cTn>
                              </p:par>
                            </p:childTnLst>
                          </p:cTn>
                        </p:par>
                        <p:par>
                          <p:cTn id="63" fill="hold">
                            <p:stCondLst>
                              <p:cond delay="3500"/>
                            </p:stCondLst>
                            <p:childTnLst>
                              <p:par>
                                <p:cTn id="64" presetID="2" presetClass="entr" presetSubtype="4" fill="hold" grpId="0" nodeType="afterEffect">
                                  <p:stCondLst>
                                    <p:cond delay="0"/>
                                  </p:stCondLst>
                                  <p:iterate type="lt">
                                    <p:tmPct val="10000"/>
                                  </p:iterate>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fill="hold"/>
                                        <p:tgtEl>
                                          <p:spTgt spid="18"/>
                                        </p:tgtEl>
                                        <p:attrNameLst>
                                          <p:attrName>ppt_x</p:attrName>
                                        </p:attrNameLst>
                                      </p:cBhvr>
                                      <p:tavLst>
                                        <p:tav tm="0">
                                          <p:val>
                                            <p:strVal val="#ppt_x"/>
                                          </p:val>
                                        </p:tav>
                                        <p:tav tm="100000">
                                          <p:val>
                                            <p:strVal val="#ppt_x"/>
                                          </p:val>
                                        </p:tav>
                                      </p:tavLst>
                                    </p:anim>
                                    <p:anim calcmode="lin" valueType="num">
                                      <p:cBhvr additive="base">
                                        <p:cTn id="6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6" presetClass="emph" presetSubtype="0" fill="hold" nodeType="clickEffect">
                                  <p:stCondLst>
                                    <p:cond delay="0"/>
                                  </p:stCondLst>
                                  <p:childTnLst>
                                    <p:animEffect transition="out" filter="fade">
                                      <p:cBhvr>
                                        <p:cTn id="71" dur="500" tmFilter="0, 0; .2, .5; .8, .5; 1, 0"/>
                                        <p:tgtEl>
                                          <p:spTgt spid="37"/>
                                        </p:tgtEl>
                                      </p:cBhvr>
                                    </p:animEffect>
                                    <p:animScale>
                                      <p:cBhvr>
                                        <p:cTn id="72" dur="250" autoRev="1" fill="hold"/>
                                        <p:tgtEl>
                                          <p:spTgt spid="37"/>
                                        </p:tgtEl>
                                      </p:cBhvr>
                                      <p:by x="105000" y="105000"/>
                                    </p:animScale>
                                  </p:childTnLst>
                                </p:cTn>
                              </p:par>
                              <p:par>
                                <p:cTn id="73" presetID="26" presetClass="emph" presetSubtype="0" fill="hold" nodeType="withEffect">
                                  <p:stCondLst>
                                    <p:cond delay="0"/>
                                  </p:stCondLst>
                                  <p:childTnLst>
                                    <p:animEffect transition="out" filter="fade">
                                      <p:cBhvr>
                                        <p:cTn id="74" dur="500" tmFilter="0, 0; .2, .5; .8, .5; 1, 0"/>
                                        <p:tgtEl>
                                          <p:spTgt spid="42"/>
                                        </p:tgtEl>
                                      </p:cBhvr>
                                    </p:animEffect>
                                    <p:animScale>
                                      <p:cBhvr>
                                        <p:cTn id="75" dur="250" autoRev="1" fill="hold"/>
                                        <p:tgtEl>
                                          <p:spTgt spid="42"/>
                                        </p:tgtEl>
                                      </p:cBhvr>
                                      <p:by x="105000" y="105000"/>
                                    </p:animScale>
                                  </p:childTnLst>
                                </p:cTn>
                              </p:par>
                              <p:par>
                                <p:cTn id="76" presetID="26" presetClass="emph" presetSubtype="0" fill="hold" nodeType="withEffect">
                                  <p:stCondLst>
                                    <p:cond delay="0"/>
                                  </p:stCondLst>
                                  <p:childTnLst>
                                    <p:animEffect transition="out" filter="fade">
                                      <p:cBhvr>
                                        <p:cTn id="77" dur="500" tmFilter="0, 0; .2, .5; .8, .5; 1, 0"/>
                                        <p:tgtEl>
                                          <p:spTgt spid="17"/>
                                        </p:tgtEl>
                                      </p:cBhvr>
                                    </p:animEffect>
                                    <p:animScale>
                                      <p:cBhvr>
                                        <p:cTn id="78" dur="250" autoRev="1" fill="hold"/>
                                        <p:tgtEl>
                                          <p:spTgt spid="17"/>
                                        </p:tgtEl>
                                      </p:cBhvr>
                                      <p:by x="105000" y="105000"/>
                                    </p:animScale>
                                  </p:childTnLst>
                                </p:cTn>
                              </p:par>
                              <p:par>
                                <p:cTn id="79" presetID="26" presetClass="emph" presetSubtype="0" fill="hold" nodeType="withEffect">
                                  <p:stCondLst>
                                    <p:cond delay="0"/>
                                  </p:stCondLst>
                                  <p:childTnLst>
                                    <p:animEffect transition="out" filter="fade">
                                      <p:cBhvr>
                                        <p:cTn id="80" dur="500" tmFilter="0, 0; .2, .5; .8, .5; 1, 0"/>
                                        <p:tgtEl>
                                          <p:spTgt spid="11"/>
                                        </p:tgtEl>
                                      </p:cBhvr>
                                    </p:animEffect>
                                    <p:animScale>
                                      <p:cBhvr>
                                        <p:cTn id="81" dur="250" autoRev="1" fill="hold"/>
                                        <p:tgtEl>
                                          <p:spTgt spid="11"/>
                                        </p:tgtEl>
                                      </p:cBhvr>
                                      <p:by x="105000" y="105000"/>
                                    </p:animScale>
                                  </p:childTnLst>
                                </p:cTn>
                              </p:par>
                              <p:par>
                                <p:cTn id="82" presetID="26" presetClass="emph" presetSubtype="0" fill="hold" nodeType="withEffect">
                                  <p:stCondLst>
                                    <p:cond delay="0"/>
                                  </p:stCondLst>
                                  <p:childTnLst>
                                    <p:animEffect transition="out" filter="fade">
                                      <p:cBhvr>
                                        <p:cTn id="83" dur="500" tmFilter="0, 0; .2, .5; .8, .5; 1, 0"/>
                                        <p:tgtEl>
                                          <p:spTgt spid="9"/>
                                        </p:tgtEl>
                                      </p:cBhvr>
                                    </p:animEffect>
                                    <p:animScale>
                                      <p:cBhvr>
                                        <p:cTn id="84" dur="250" autoRev="1" fill="hold"/>
                                        <p:tgtEl>
                                          <p:spTgt spid="9"/>
                                        </p:tgtEl>
                                      </p:cBhvr>
                                      <p:by x="105000" y="105000"/>
                                    </p:animScale>
                                  </p:childTnLst>
                                </p:cTn>
                              </p:par>
                              <p:par>
                                <p:cTn id="85" presetID="26" presetClass="emph" presetSubtype="0" fill="hold" nodeType="withEffect">
                                  <p:stCondLst>
                                    <p:cond delay="0"/>
                                  </p:stCondLst>
                                  <p:childTnLst>
                                    <p:animEffect transition="out" filter="fade">
                                      <p:cBhvr>
                                        <p:cTn id="86" dur="500" tmFilter="0, 0; .2, .5; .8, .5; 1, 0"/>
                                        <p:tgtEl>
                                          <p:spTgt spid="16"/>
                                        </p:tgtEl>
                                      </p:cBhvr>
                                    </p:animEffect>
                                    <p:animScale>
                                      <p:cBhvr>
                                        <p:cTn id="87" dur="250" autoRev="1" fill="hold"/>
                                        <p:tgtEl>
                                          <p:spTgt spid="16"/>
                                        </p:tgtEl>
                                      </p:cBhvr>
                                      <p:by x="105000" y="105000"/>
                                    </p:animScale>
                                  </p:childTnLst>
                                </p:cTn>
                              </p:par>
                              <p:par>
                                <p:cTn id="88" presetID="26" presetClass="emph" presetSubtype="0" fill="hold" nodeType="withEffect">
                                  <p:stCondLst>
                                    <p:cond delay="0"/>
                                  </p:stCondLst>
                                  <p:childTnLst>
                                    <p:animEffect transition="out" filter="fade">
                                      <p:cBhvr>
                                        <p:cTn id="89" dur="500" tmFilter="0, 0; .2, .5; .8, .5; 1, 0"/>
                                        <p:tgtEl>
                                          <p:spTgt spid="29"/>
                                        </p:tgtEl>
                                      </p:cBhvr>
                                    </p:animEffect>
                                    <p:animScale>
                                      <p:cBhvr>
                                        <p:cTn id="90" dur="250" autoRev="1" fill="hold"/>
                                        <p:tgtEl>
                                          <p:spTgt spid="29"/>
                                        </p:tgtEl>
                                      </p:cBhvr>
                                      <p:by x="105000" y="105000"/>
                                    </p:animScale>
                                  </p:childTnLst>
                                </p:cTn>
                              </p:par>
                              <p:par>
                                <p:cTn id="91" presetID="26" presetClass="emph" presetSubtype="0" fill="hold" nodeType="withEffect">
                                  <p:stCondLst>
                                    <p:cond delay="0"/>
                                  </p:stCondLst>
                                  <p:childTnLst>
                                    <p:animEffect transition="out" filter="fade">
                                      <p:cBhvr>
                                        <p:cTn id="92" dur="500" tmFilter="0, 0; .2, .5; .8, .5; 1, 0"/>
                                        <p:tgtEl>
                                          <p:spTgt spid="41"/>
                                        </p:tgtEl>
                                      </p:cBhvr>
                                    </p:animEffect>
                                    <p:animScale>
                                      <p:cBhvr>
                                        <p:cTn id="93" dur="250" autoRev="1" fill="hold"/>
                                        <p:tgtEl>
                                          <p:spTgt spid="41"/>
                                        </p:tgtEl>
                                      </p:cBhvr>
                                      <p:by x="105000" y="105000"/>
                                    </p:animScale>
                                  </p:childTnLst>
                                </p:cTn>
                              </p:par>
                              <p:par>
                                <p:cTn id="94" presetID="26" presetClass="emph" presetSubtype="0" fill="hold" nodeType="withEffect">
                                  <p:stCondLst>
                                    <p:cond delay="0"/>
                                  </p:stCondLst>
                                  <p:childTnLst>
                                    <p:animEffect transition="out" filter="fade">
                                      <p:cBhvr>
                                        <p:cTn id="95" dur="500" tmFilter="0, 0; .2, .5; .8, .5; 1, 0"/>
                                        <p:tgtEl>
                                          <p:spTgt spid="10"/>
                                        </p:tgtEl>
                                      </p:cBhvr>
                                    </p:animEffect>
                                    <p:animScale>
                                      <p:cBhvr>
                                        <p:cTn id="96" dur="250" autoRev="1" fill="hold"/>
                                        <p:tgtEl>
                                          <p:spTgt spid="10"/>
                                        </p:tgtEl>
                                      </p:cBhvr>
                                      <p:by x="105000" y="105000"/>
                                    </p:animScale>
                                  </p:childTnLst>
                                </p:cTn>
                              </p:par>
                              <p:par>
                                <p:cTn id="97" presetID="26" presetClass="emph" presetSubtype="0" fill="hold" nodeType="withEffect">
                                  <p:stCondLst>
                                    <p:cond delay="0"/>
                                  </p:stCondLst>
                                  <p:childTnLst>
                                    <p:animEffect transition="out" filter="fade">
                                      <p:cBhvr>
                                        <p:cTn id="98" dur="500" tmFilter="0, 0; .2, .5; .8, .5; 1, 0"/>
                                        <p:tgtEl>
                                          <p:spTgt spid="40"/>
                                        </p:tgtEl>
                                      </p:cBhvr>
                                    </p:animEffect>
                                    <p:animScale>
                                      <p:cBhvr>
                                        <p:cTn id="99" dur="250" autoRev="1" fill="hold"/>
                                        <p:tgtEl>
                                          <p:spTgt spid="40"/>
                                        </p:tgtEl>
                                      </p:cBhvr>
                                      <p:by x="105000" y="105000"/>
                                    </p:animScale>
                                  </p:childTnLst>
                                </p:cTn>
                              </p:par>
                            </p:childTnLst>
                          </p:cTn>
                        </p:par>
                      </p:childTnLst>
                    </p:cTn>
                  </p:par>
                  <p:par>
                    <p:cTn id="100" fill="hold">
                      <p:stCondLst>
                        <p:cond delay="indefinite"/>
                      </p:stCondLst>
                      <p:childTnLst>
                        <p:par>
                          <p:cTn id="101" fill="hold">
                            <p:stCondLst>
                              <p:cond delay="0"/>
                            </p:stCondLst>
                            <p:childTnLst>
                              <p:par>
                                <p:cTn id="102" presetID="32" presetClass="emph" presetSubtype="0" fill="hold" nodeType="clickEffect">
                                  <p:stCondLst>
                                    <p:cond delay="0"/>
                                  </p:stCondLst>
                                  <p:childTnLst>
                                    <p:animRot by="120000">
                                      <p:cBhvr>
                                        <p:cTn id="103" dur="100" fill="hold">
                                          <p:stCondLst>
                                            <p:cond delay="0"/>
                                          </p:stCondLst>
                                        </p:cTn>
                                        <p:tgtEl>
                                          <p:spTgt spid="37"/>
                                        </p:tgtEl>
                                        <p:attrNameLst>
                                          <p:attrName>r</p:attrName>
                                        </p:attrNameLst>
                                      </p:cBhvr>
                                    </p:animRot>
                                    <p:animRot by="-240000">
                                      <p:cBhvr>
                                        <p:cTn id="104" dur="200" fill="hold">
                                          <p:stCondLst>
                                            <p:cond delay="200"/>
                                          </p:stCondLst>
                                        </p:cTn>
                                        <p:tgtEl>
                                          <p:spTgt spid="37"/>
                                        </p:tgtEl>
                                        <p:attrNameLst>
                                          <p:attrName>r</p:attrName>
                                        </p:attrNameLst>
                                      </p:cBhvr>
                                    </p:animRot>
                                    <p:animRot by="240000">
                                      <p:cBhvr>
                                        <p:cTn id="105" dur="200" fill="hold">
                                          <p:stCondLst>
                                            <p:cond delay="400"/>
                                          </p:stCondLst>
                                        </p:cTn>
                                        <p:tgtEl>
                                          <p:spTgt spid="37"/>
                                        </p:tgtEl>
                                        <p:attrNameLst>
                                          <p:attrName>r</p:attrName>
                                        </p:attrNameLst>
                                      </p:cBhvr>
                                    </p:animRot>
                                    <p:animRot by="-240000">
                                      <p:cBhvr>
                                        <p:cTn id="106" dur="200" fill="hold">
                                          <p:stCondLst>
                                            <p:cond delay="600"/>
                                          </p:stCondLst>
                                        </p:cTn>
                                        <p:tgtEl>
                                          <p:spTgt spid="37"/>
                                        </p:tgtEl>
                                        <p:attrNameLst>
                                          <p:attrName>r</p:attrName>
                                        </p:attrNameLst>
                                      </p:cBhvr>
                                    </p:animRot>
                                    <p:animRot by="120000">
                                      <p:cBhvr>
                                        <p:cTn id="107" dur="200" fill="hold">
                                          <p:stCondLst>
                                            <p:cond delay="800"/>
                                          </p:stCondLst>
                                        </p:cTn>
                                        <p:tgtEl>
                                          <p:spTgt spid="37"/>
                                        </p:tgtEl>
                                        <p:attrNameLst>
                                          <p:attrName>r</p:attrName>
                                        </p:attrNameLst>
                                      </p:cBhvr>
                                    </p:animRot>
                                  </p:childTnLst>
                                </p:cTn>
                              </p:par>
                              <p:par>
                                <p:cTn id="108" presetID="32" presetClass="emph" presetSubtype="0" fill="hold" nodeType="withEffect">
                                  <p:stCondLst>
                                    <p:cond delay="0"/>
                                  </p:stCondLst>
                                  <p:childTnLst>
                                    <p:animRot by="120000">
                                      <p:cBhvr>
                                        <p:cTn id="109" dur="100" fill="hold">
                                          <p:stCondLst>
                                            <p:cond delay="0"/>
                                          </p:stCondLst>
                                        </p:cTn>
                                        <p:tgtEl>
                                          <p:spTgt spid="42"/>
                                        </p:tgtEl>
                                        <p:attrNameLst>
                                          <p:attrName>r</p:attrName>
                                        </p:attrNameLst>
                                      </p:cBhvr>
                                    </p:animRot>
                                    <p:animRot by="-240000">
                                      <p:cBhvr>
                                        <p:cTn id="110" dur="200" fill="hold">
                                          <p:stCondLst>
                                            <p:cond delay="200"/>
                                          </p:stCondLst>
                                        </p:cTn>
                                        <p:tgtEl>
                                          <p:spTgt spid="42"/>
                                        </p:tgtEl>
                                        <p:attrNameLst>
                                          <p:attrName>r</p:attrName>
                                        </p:attrNameLst>
                                      </p:cBhvr>
                                    </p:animRot>
                                    <p:animRot by="240000">
                                      <p:cBhvr>
                                        <p:cTn id="111" dur="200" fill="hold">
                                          <p:stCondLst>
                                            <p:cond delay="400"/>
                                          </p:stCondLst>
                                        </p:cTn>
                                        <p:tgtEl>
                                          <p:spTgt spid="42"/>
                                        </p:tgtEl>
                                        <p:attrNameLst>
                                          <p:attrName>r</p:attrName>
                                        </p:attrNameLst>
                                      </p:cBhvr>
                                    </p:animRot>
                                    <p:animRot by="-240000">
                                      <p:cBhvr>
                                        <p:cTn id="112" dur="200" fill="hold">
                                          <p:stCondLst>
                                            <p:cond delay="600"/>
                                          </p:stCondLst>
                                        </p:cTn>
                                        <p:tgtEl>
                                          <p:spTgt spid="42"/>
                                        </p:tgtEl>
                                        <p:attrNameLst>
                                          <p:attrName>r</p:attrName>
                                        </p:attrNameLst>
                                      </p:cBhvr>
                                    </p:animRot>
                                    <p:animRot by="120000">
                                      <p:cBhvr>
                                        <p:cTn id="113" dur="200" fill="hold">
                                          <p:stCondLst>
                                            <p:cond delay="800"/>
                                          </p:stCondLst>
                                        </p:cTn>
                                        <p:tgtEl>
                                          <p:spTgt spid="42"/>
                                        </p:tgtEl>
                                        <p:attrNameLst>
                                          <p:attrName>r</p:attrName>
                                        </p:attrNameLst>
                                      </p:cBhvr>
                                    </p:animRot>
                                  </p:childTnLst>
                                </p:cTn>
                              </p:par>
                              <p:par>
                                <p:cTn id="114" presetID="32" presetClass="emph" presetSubtype="0" fill="hold" nodeType="withEffect">
                                  <p:stCondLst>
                                    <p:cond delay="0"/>
                                  </p:stCondLst>
                                  <p:childTnLst>
                                    <p:animRot by="120000">
                                      <p:cBhvr>
                                        <p:cTn id="115" dur="100" fill="hold">
                                          <p:stCondLst>
                                            <p:cond delay="0"/>
                                          </p:stCondLst>
                                        </p:cTn>
                                        <p:tgtEl>
                                          <p:spTgt spid="17"/>
                                        </p:tgtEl>
                                        <p:attrNameLst>
                                          <p:attrName>r</p:attrName>
                                        </p:attrNameLst>
                                      </p:cBhvr>
                                    </p:animRot>
                                    <p:animRot by="-240000">
                                      <p:cBhvr>
                                        <p:cTn id="116" dur="200" fill="hold">
                                          <p:stCondLst>
                                            <p:cond delay="200"/>
                                          </p:stCondLst>
                                        </p:cTn>
                                        <p:tgtEl>
                                          <p:spTgt spid="17"/>
                                        </p:tgtEl>
                                        <p:attrNameLst>
                                          <p:attrName>r</p:attrName>
                                        </p:attrNameLst>
                                      </p:cBhvr>
                                    </p:animRot>
                                    <p:animRot by="240000">
                                      <p:cBhvr>
                                        <p:cTn id="117" dur="200" fill="hold">
                                          <p:stCondLst>
                                            <p:cond delay="400"/>
                                          </p:stCondLst>
                                        </p:cTn>
                                        <p:tgtEl>
                                          <p:spTgt spid="17"/>
                                        </p:tgtEl>
                                        <p:attrNameLst>
                                          <p:attrName>r</p:attrName>
                                        </p:attrNameLst>
                                      </p:cBhvr>
                                    </p:animRot>
                                    <p:animRot by="-240000">
                                      <p:cBhvr>
                                        <p:cTn id="118" dur="200" fill="hold">
                                          <p:stCondLst>
                                            <p:cond delay="600"/>
                                          </p:stCondLst>
                                        </p:cTn>
                                        <p:tgtEl>
                                          <p:spTgt spid="17"/>
                                        </p:tgtEl>
                                        <p:attrNameLst>
                                          <p:attrName>r</p:attrName>
                                        </p:attrNameLst>
                                      </p:cBhvr>
                                    </p:animRot>
                                    <p:animRot by="120000">
                                      <p:cBhvr>
                                        <p:cTn id="119" dur="200" fill="hold">
                                          <p:stCondLst>
                                            <p:cond delay="800"/>
                                          </p:stCondLst>
                                        </p:cTn>
                                        <p:tgtEl>
                                          <p:spTgt spid="17"/>
                                        </p:tgtEl>
                                        <p:attrNameLst>
                                          <p:attrName>r</p:attrName>
                                        </p:attrNameLst>
                                      </p:cBhvr>
                                    </p:animRot>
                                  </p:childTnLst>
                                </p:cTn>
                              </p:par>
                              <p:par>
                                <p:cTn id="120" presetID="32" presetClass="emph" presetSubtype="0" fill="hold" nodeType="withEffect">
                                  <p:stCondLst>
                                    <p:cond delay="0"/>
                                  </p:stCondLst>
                                  <p:childTnLst>
                                    <p:animRot by="120000">
                                      <p:cBhvr>
                                        <p:cTn id="121" dur="100" fill="hold">
                                          <p:stCondLst>
                                            <p:cond delay="0"/>
                                          </p:stCondLst>
                                        </p:cTn>
                                        <p:tgtEl>
                                          <p:spTgt spid="11"/>
                                        </p:tgtEl>
                                        <p:attrNameLst>
                                          <p:attrName>r</p:attrName>
                                        </p:attrNameLst>
                                      </p:cBhvr>
                                    </p:animRot>
                                    <p:animRot by="-240000">
                                      <p:cBhvr>
                                        <p:cTn id="122" dur="200" fill="hold">
                                          <p:stCondLst>
                                            <p:cond delay="200"/>
                                          </p:stCondLst>
                                        </p:cTn>
                                        <p:tgtEl>
                                          <p:spTgt spid="11"/>
                                        </p:tgtEl>
                                        <p:attrNameLst>
                                          <p:attrName>r</p:attrName>
                                        </p:attrNameLst>
                                      </p:cBhvr>
                                    </p:animRot>
                                    <p:animRot by="240000">
                                      <p:cBhvr>
                                        <p:cTn id="123" dur="200" fill="hold">
                                          <p:stCondLst>
                                            <p:cond delay="400"/>
                                          </p:stCondLst>
                                        </p:cTn>
                                        <p:tgtEl>
                                          <p:spTgt spid="11"/>
                                        </p:tgtEl>
                                        <p:attrNameLst>
                                          <p:attrName>r</p:attrName>
                                        </p:attrNameLst>
                                      </p:cBhvr>
                                    </p:animRot>
                                    <p:animRot by="-240000">
                                      <p:cBhvr>
                                        <p:cTn id="124" dur="200" fill="hold">
                                          <p:stCondLst>
                                            <p:cond delay="600"/>
                                          </p:stCondLst>
                                        </p:cTn>
                                        <p:tgtEl>
                                          <p:spTgt spid="11"/>
                                        </p:tgtEl>
                                        <p:attrNameLst>
                                          <p:attrName>r</p:attrName>
                                        </p:attrNameLst>
                                      </p:cBhvr>
                                    </p:animRot>
                                    <p:animRot by="120000">
                                      <p:cBhvr>
                                        <p:cTn id="125" dur="200" fill="hold">
                                          <p:stCondLst>
                                            <p:cond delay="800"/>
                                          </p:stCondLst>
                                        </p:cTn>
                                        <p:tgtEl>
                                          <p:spTgt spid="11"/>
                                        </p:tgtEl>
                                        <p:attrNameLst>
                                          <p:attrName>r</p:attrName>
                                        </p:attrNameLst>
                                      </p:cBhvr>
                                    </p:animRot>
                                  </p:childTnLst>
                                </p:cTn>
                              </p:par>
                              <p:par>
                                <p:cTn id="126" presetID="32" presetClass="emph" presetSubtype="0" fill="hold" nodeType="withEffect">
                                  <p:stCondLst>
                                    <p:cond delay="0"/>
                                  </p:stCondLst>
                                  <p:childTnLst>
                                    <p:animRot by="120000">
                                      <p:cBhvr>
                                        <p:cTn id="127" dur="100" fill="hold">
                                          <p:stCondLst>
                                            <p:cond delay="0"/>
                                          </p:stCondLst>
                                        </p:cTn>
                                        <p:tgtEl>
                                          <p:spTgt spid="9"/>
                                        </p:tgtEl>
                                        <p:attrNameLst>
                                          <p:attrName>r</p:attrName>
                                        </p:attrNameLst>
                                      </p:cBhvr>
                                    </p:animRot>
                                    <p:animRot by="-240000">
                                      <p:cBhvr>
                                        <p:cTn id="128" dur="200" fill="hold">
                                          <p:stCondLst>
                                            <p:cond delay="200"/>
                                          </p:stCondLst>
                                        </p:cTn>
                                        <p:tgtEl>
                                          <p:spTgt spid="9"/>
                                        </p:tgtEl>
                                        <p:attrNameLst>
                                          <p:attrName>r</p:attrName>
                                        </p:attrNameLst>
                                      </p:cBhvr>
                                    </p:animRot>
                                    <p:animRot by="240000">
                                      <p:cBhvr>
                                        <p:cTn id="129" dur="200" fill="hold">
                                          <p:stCondLst>
                                            <p:cond delay="400"/>
                                          </p:stCondLst>
                                        </p:cTn>
                                        <p:tgtEl>
                                          <p:spTgt spid="9"/>
                                        </p:tgtEl>
                                        <p:attrNameLst>
                                          <p:attrName>r</p:attrName>
                                        </p:attrNameLst>
                                      </p:cBhvr>
                                    </p:animRot>
                                    <p:animRot by="-240000">
                                      <p:cBhvr>
                                        <p:cTn id="130" dur="200" fill="hold">
                                          <p:stCondLst>
                                            <p:cond delay="600"/>
                                          </p:stCondLst>
                                        </p:cTn>
                                        <p:tgtEl>
                                          <p:spTgt spid="9"/>
                                        </p:tgtEl>
                                        <p:attrNameLst>
                                          <p:attrName>r</p:attrName>
                                        </p:attrNameLst>
                                      </p:cBhvr>
                                    </p:animRot>
                                    <p:animRot by="120000">
                                      <p:cBhvr>
                                        <p:cTn id="131" dur="200" fill="hold">
                                          <p:stCondLst>
                                            <p:cond delay="800"/>
                                          </p:stCondLst>
                                        </p:cTn>
                                        <p:tgtEl>
                                          <p:spTgt spid="9"/>
                                        </p:tgtEl>
                                        <p:attrNameLst>
                                          <p:attrName>r</p:attrName>
                                        </p:attrNameLst>
                                      </p:cBhvr>
                                    </p:animRot>
                                  </p:childTnLst>
                                </p:cTn>
                              </p:par>
                              <p:par>
                                <p:cTn id="132" presetID="32" presetClass="emph" presetSubtype="0" fill="hold" nodeType="withEffect">
                                  <p:stCondLst>
                                    <p:cond delay="0"/>
                                  </p:stCondLst>
                                  <p:childTnLst>
                                    <p:animRot by="120000">
                                      <p:cBhvr>
                                        <p:cTn id="133" dur="100" fill="hold">
                                          <p:stCondLst>
                                            <p:cond delay="0"/>
                                          </p:stCondLst>
                                        </p:cTn>
                                        <p:tgtEl>
                                          <p:spTgt spid="16"/>
                                        </p:tgtEl>
                                        <p:attrNameLst>
                                          <p:attrName>r</p:attrName>
                                        </p:attrNameLst>
                                      </p:cBhvr>
                                    </p:animRot>
                                    <p:animRot by="-240000">
                                      <p:cBhvr>
                                        <p:cTn id="134" dur="200" fill="hold">
                                          <p:stCondLst>
                                            <p:cond delay="200"/>
                                          </p:stCondLst>
                                        </p:cTn>
                                        <p:tgtEl>
                                          <p:spTgt spid="16"/>
                                        </p:tgtEl>
                                        <p:attrNameLst>
                                          <p:attrName>r</p:attrName>
                                        </p:attrNameLst>
                                      </p:cBhvr>
                                    </p:animRot>
                                    <p:animRot by="240000">
                                      <p:cBhvr>
                                        <p:cTn id="135" dur="200" fill="hold">
                                          <p:stCondLst>
                                            <p:cond delay="400"/>
                                          </p:stCondLst>
                                        </p:cTn>
                                        <p:tgtEl>
                                          <p:spTgt spid="16"/>
                                        </p:tgtEl>
                                        <p:attrNameLst>
                                          <p:attrName>r</p:attrName>
                                        </p:attrNameLst>
                                      </p:cBhvr>
                                    </p:animRot>
                                    <p:animRot by="-240000">
                                      <p:cBhvr>
                                        <p:cTn id="136" dur="200" fill="hold">
                                          <p:stCondLst>
                                            <p:cond delay="600"/>
                                          </p:stCondLst>
                                        </p:cTn>
                                        <p:tgtEl>
                                          <p:spTgt spid="16"/>
                                        </p:tgtEl>
                                        <p:attrNameLst>
                                          <p:attrName>r</p:attrName>
                                        </p:attrNameLst>
                                      </p:cBhvr>
                                    </p:animRot>
                                    <p:animRot by="120000">
                                      <p:cBhvr>
                                        <p:cTn id="137" dur="200" fill="hold">
                                          <p:stCondLst>
                                            <p:cond delay="800"/>
                                          </p:stCondLst>
                                        </p:cTn>
                                        <p:tgtEl>
                                          <p:spTgt spid="16"/>
                                        </p:tgtEl>
                                        <p:attrNameLst>
                                          <p:attrName>r</p:attrName>
                                        </p:attrNameLst>
                                      </p:cBhvr>
                                    </p:animRot>
                                  </p:childTnLst>
                                </p:cTn>
                              </p:par>
                              <p:par>
                                <p:cTn id="138" presetID="32" presetClass="emph" presetSubtype="0" fill="hold" nodeType="withEffect">
                                  <p:stCondLst>
                                    <p:cond delay="0"/>
                                  </p:stCondLst>
                                  <p:childTnLst>
                                    <p:animRot by="120000">
                                      <p:cBhvr>
                                        <p:cTn id="139" dur="100" fill="hold">
                                          <p:stCondLst>
                                            <p:cond delay="0"/>
                                          </p:stCondLst>
                                        </p:cTn>
                                        <p:tgtEl>
                                          <p:spTgt spid="29"/>
                                        </p:tgtEl>
                                        <p:attrNameLst>
                                          <p:attrName>r</p:attrName>
                                        </p:attrNameLst>
                                      </p:cBhvr>
                                    </p:animRot>
                                    <p:animRot by="-240000">
                                      <p:cBhvr>
                                        <p:cTn id="140" dur="200" fill="hold">
                                          <p:stCondLst>
                                            <p:cond delay="200"/>
                                          </p:stCondLst>
                                        </p:cTn>
                                        <p:tgtEl>
                                          <p:spTgt spid="29"/>
                                        </p:tgtEl>
                                        <p:attrNameLst>
                                          <p:attrName>r</p:attrName>
                                        </p:attrNameLst>
                                      </p:cBhvr>
                                    </p:animRot>
                                    <p:animRot by="240000">
                                      <p:cBhvr>
                                        <p:cTn id="141" dur="200" fill="hold">
                                          <p:stCondLst>
                                            <p:cond delay="400"/>
                                          </p:stCondLst>
                                        </p:cTn>
                                        <p:tgtEl>
                                          <p:spTgt spid="29"/>
                                        </p:tgtEl>
                                        <p:attrNameLst>
                                          <p:attrName>r</p:attrName>
                                        </p:attrNameLst>
                                      </p:cBhvr>
                                    </p:animRot>
                                    <p:animRot by="-240000">
                                      <p:cBhvr>
                                        <p:cTn id="142" dur="200" fill="hold">
                                          <p:stCondLst>
                                            <p:cond delay="600"/>
                                          </p:stCondLst>
                                        </p:cTn>
                                        <p:tgtEl>
                                          <p:spTgt spid="29"/>
                                        </p:tgtEl>
                                        <p:attrNameLst>
                                          <p:attrName>r</p:attrName>
                                        </p:attrNameLst>
                                      </p:cBhvr>
                                    </p:animRot>
                                    <p:animRot by="120000">
                                      <p:cBhvr>
                                        <p:cTn id="143" dur="200" fill="hold">
                                          <p:stCondLst>
                                            <p:cond delay="800"/>
                                          </p:stCondLst>
                                        </p:cTn>
                                        <p:tgtEl>
                                          <p:spTgt spid="29"/>
                                        </p:tgtEl>
                                        <p:attrNameLst>
                                          <p:attrName>r</p:attrName>
                                        </p:attrNameLst>
                                      </p:cBhvr>
                                    </p:animRot>
                                  </p:childTnLst>
                                </p:cTn>
                              </p:par>
                              <p:par>
                                <p:cTn id="144" presetID="32" presetClass="emph" presetSubtype="0" fill="hold" nodeType="withEffect">
                                  <p:stCondLst>
                                    <p:cond delay="0"/>
                                  </p:stCondLst>
                                  <p:childTnLst>
                                    <p:animRot by="120000">
                                      <p:cBhvr>
                                        <p:cTn id="145" dur="100" fill="hold">
                                          <p:stCondLst>
                                            <p:cond delay="0"/>
                                          </p:stCondLst>
                                        </p:cTn>
                                        <p:tgtEl>
                                          <p:spTgt spid="41"/>
                                        </p:tgtEl>
                                        <p:attrNameLst>
                                          <p:attrName>r</p:attrName>
                                        </p:attrNameLst>
                                      </p:cBhvr>
                                    </p:animRot>
                                    <p:animRot by="-240000">
                                      <p:cBhvr>
                                        <p:cTn id="146" dur="200" fill="hold">
                                          <p:stCondLst>
                                            <p:cond delay="200"/>
                                          </p:stCondLst>
                                        </p:cTn>
                                        <p:tgtEl>
                                          <p:spTgt spid="41"/>
                                        </p:tgtEl>
                                        <p:attrNameLst>
                                          <p:attrName>r</p:attrName>
                                        </p:attrNameLst>
                                      </p:cBhvr>
                                    </p:animRot>
                                    <p:animRot by="240000">
                                      <p:cBhvr>
                                        <p:cTn id="147" dur="200" fill="hold">
                                          <p:stCondLst>
                                            <p:cond delay="400"/>
                                          </p:stCondLst>
                                        </p:cTn>
                                        <p:tgtEl>
                                          <p:spTgt spid="41"/>
                                        </p:tgtEl>
                                        <p:attrNameLst>
                                          <p:attrName>r</p:attrName>
                                        </p:attrNameLst>
                                      </p:cBhvr>
                                    </p:animRot>
                                    <p:animRot by="-240000">
                                      <p:cBhvr>
                                        <p:cTn id="148" dur="200" fill="hold">
                                          <p:stCondLst>
                                            <p:cond delay="600"/>
                                          </p:stCondLst>
                                        </p:cTn>
                                        <p:tgtEl>
                                          <p:spTgt spid="41"/>
                                        </p:tgtEl>
                                        <p:attrNameLst>
                                          <p:attrName>r</p:attrName>
                                        </p:attrNameLst>
                                      </p:cBhvr>
                                    </p:animRot>
                                    <p:animRot by="120000">
                                      <p:cBhvr>
                                        <p:cTn id="149" dur="200" fill="hold">
                                          <p:stCondLst>
                                            <p:cond delay="800"/>
                                          </p:stCondLst>
                                        </p:cTn>
                                        <p:tgtEl>
                                          <p:spTgt spid="41"/>
                                        </p:tgtEl>
                                        <p:attrNameLst>
                                          <p:attrName>r</p:attrName>
                                        </p:attrNameLst>
                                      </p:cBhvr>
                                    </p:animRot>
                                  </p:childTnLst>
                                </p:cTn>
                              </p:par>
                              <p:par>
                                <p:cTn id="150" presetID="32" presetClass="emph" presetSubtype="0" fill="hold" nodeType="withEffect">
                                  <p:stCondLst>
                                    <p:cond delay="0"/>
                                  </p:stCondLst>
                                  <p:childTnLst>
                                    <p:animRot by="120000">
                                      <p:cBhvr>
                                        <p:cTn id="151" dur="100" fill="hold">
                                          <p:stCondLst>
                                            <p:cond delay="0"/>
                                          </p:stCondLst>
                                        </p:cTn>
                                        <p:tgtEl>
                                          <p:spTgt spid="10"/>
                                        </p:tgtEl>
                                        <p:attrNameLst>
                                          <p:attrName>r</p:attrName>
                                        </p:attrNameLst>
                                      </p:cBhvr>
                                    </p:animRot>
                                    <p:animRot by="-240000">
                                      <p:cBhvr>
                                        <p:cTn id="152" dur="200" fill="hold">
                                          <p:stCondLst>
                                            <p:cond delay="200"/>
                                          </p:stCondLst>
                                        </p:cTn>
                                        <p:tgtEl>
                                          <p:spTgt spid="10"/>
                                        </p:tgtEl>
                                        <p:attrNameLst>
                                          <p:attrName>r</p:attrName>
                                        </p:attrNameLst>
                                      </p:cBhvr>
                                    </p:animRot>
                                    <p:animRot by="240000">
                                      <p:cBhvr>
                                        <p:cTn id="153" dur="200" fill="hold">
                                          <p:stCondLst>
                                            <p:cond delay="400"/>
                                          </p:stCondLst>
                                        </p:cTn>
                                        <p:tgtEl>
                                          <p:spTgt spid="10"/>
                                        </p:tgtEl>
                                        <p:attrNameLst>
                                          <p:attrName>r</p:attrName>
                                        </p:attrNameLst>
                                      </p:cBhvr>
                                    </p:animRot>
                                    <p:animRot by="-240000">
                                      <p:cBhvr>
                                        <p:cTn id="154" dur="200" fill="hold">
                                          <p:stCondLst>
                                            <p:cond delay="600"/>
                                          </p:stCondLst>
                                        </p:cTn>
                                        <p:tgtEl>
                                          <p:spTgt spid="10"/>
                                        </p:tgtEl>
                                        <p:attrNameLst>
                                          <p:attrName>r</p:attrName>
                                        </p:attrNameLst>
                                      </p:cBhvr>
                                    </p:animRot>
                                    <p:animRot by="120000">
                                      <p:cBhvr>
                                        <p:cTn id="155" dur="200" fill="hold">
                                          <p:stCondLst>
                                            <p:cond delay="800"/>
                                          </p:stCondLst>
                                        </p:cTn>
                                        <p:tgtEl>
                                          <p:spTgt spid="10"/>
                                        </p:tgtEl>
                                        <p:attrNameLst>
                                          <p:attrName>r</p:attrName>
                                        </p:attrNameLst>
                                      </p:cBhvr>
                                    </p:animRot>
                                  </p:childTnLst>
                                </p:cTn>
                              </p:par>
                              <p:par>
                                <p:cTn id="156" presetID="32" presetClass="emph" presetSubtype="0" fill="hold" nodeType="withEffect">
                                  <p:stCondLst>
                                    <p:cond delay="0"/>
                                  </p:stCondLst>
                                  <p:childTnLst>
                                    <p:animRot by="120000">
                                      <p:cBhvr>
                                        <p:cTn id="157" dur="100" fill="hold">
                                          <p:stCondLst>
                                            <p:cond delay="0"/>
                                          </p:stCondLst>
                                        </p:cTn>
                                        <p:tgtEl>
                                          <p:spTgt spid="40"/>
                                        </p:tgtEl>
                                        <p:attrNameLst>
                                          <p:attrName>r</p:attrName>
                                        </p:attrNameLst>
                                      </p:cBhvr>
                                    </p:animRot>
                                    <p:animRot by="-240000">
                                      <p:cBhvr>
                                        <p:cTn id="158" dur="200" fill="hold">
                                          <p:stCondLst>
                                            <p:cond delay="200"/>
                                          </p:stCondLst>
                                        </p:cTn>
                                        <p:tgtEl>
                                          <p:spTgt spid="40"/>
                                        </p:tgtEl>
                                        <p:attrNameLst>
                                          <p:attrName>r</p:attrName>
                                        </p:attrNameLst>
                                      </p:cBhvr>
                                    </p:animRot>
                                    <p:animRot by="240000">
                                      <p:cBhvr>
                                        <p:cTn id="159" dur="200" fill="hold">
                                          <p:stCondLst>
                                            <p:cond delay="400"/>
                                          </p:stCondLst>
                                        </p:cTn>
                                        <p:tgtEl>
                                          <p:spTgt spid="40"/>
                                        </p:tgtEl>
                                        <p:attrNameLst>
                                          <p:attrName>r</p:attrName>
                                        </p:attrNameLst>
                                      </p:cBhvr>
                                    </p:animRot>
                                    <p:animRot by="-240000">
                                      <p:cBhvr>
                                        <p:cTn id="160" dur="200" fill="hold">
                                          <p:stCondLst>
                                            <p:cond delay="600"/>
                                          </p:stCondLst>
                                        </p:cTn>
                                        <p:tgtEl>
                                          <p:spTgt spid="40"/>
                                        </p:tgtEl>
                                        <p:attrNameLst>
                                          <p:attrName>r</p:attrName>
                                        </p:attrNameLst>
                                      </p:cBhvr>
                                    </p:animRot>
                                    <p:animRot by="120000">
                                      <p:cBhvr>
                                        <p:cTn id="161" dur="200" fill="hold">
                                          <p:stCondLst>
                                            <p:cond delay="80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家长会"/>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5ubuatog">
      <a:majorFont>
        <a:latin typeface="Arial"/>
        <a:ea typeface="汉仪跳跳体简"/>
        <a:cs typeface=""/>
      </a:majorFont>
      <a:minorFont>
        <a:latin typeface="Arial"/>
        <a:ea typeface="汉仪跳跳体简"/>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TotalTime>
  <Words>3372</Words>
  <Application>Microsoft Office PowerPoint</Application>
  <PresentationFormat>自定义</PresentationFormat>
  <Paragraphs>228</Paragraphs>
  <Slides>29</Slides>
  <Notes>29</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家长会</dc:title>
  <dc:creator>PPT</dc:creator>
  <cp:keywords>PPT</cp:keywords>
  <dc:description>www.1ppt.com</dc:description>
  <cp:lastModifiedBy>User</cp:lastModifiedBy>
  <cp:revision>66</cp:revision>
  <dcterms:created xsi:type="dcterms:W3CDTF">2017-02-02T09:44:00Z</dcterms:created>
  <dcterms:modified xsi:type="dcterms:W3CDTF">2020-08-10T07:26:47Z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